
<file path=[Content_Types].xml><?xml version="1.0" encoding="utf-8"?>
<Types xmlns="http://schemas.openxmlformats.org/package/2006/content-types">
  <Default Extension="png" ContentType="image/png"/>
  <Default Extension="bin" ContentType="application/vnd.openxmlformats-officedocument.oleObject"/>
  <Default Extension="mp3" ContentType="audio/unknown"/>
  <Default Extension="jpeg" ContentType="image/jpeg"/>
  <Default Extension="emf" ContentType="image/x-emf"/>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vml" ContentType="application/vnd.openxmlformats-officedocument.vmlDrawing"/>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heme/themeOverride1.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 id="2147483696" r:id="rId2"/>
    <p:sldMasterId id="2147483708" r:id="rId3"/>
    <p:sldMasterId id="2147483720" r:id="rId4"/>
    <p:sldMasterId id="2147483744" r:id="rId5"/>
    <p:sldMasterId id="2147483756" r:id="rId6"/>
    <p:sldMasterId id="2147483768" r:id="rId7"/>
    <p:sldMasterId id="2147483780" r:id="rId8"/>
  </p:sldMasterIdLst>
  <p:notesMasterIdLst>
    <p:notesMasterId r:id="rId61"/>
  </p:notesMasterIdLst>
  <p:sldIdLst>
    <p:sldId id="257" r:id="rId9"/>
    <p:sldId id="258" r:id="rId10"/>
    <p:sldId id="259" r:id="rId11"/>
    <p:sldId id="260" r:id="rId12"/>
    <p:sldId id="261" r:id="rId13"/>
    <p:sldId id="263" r:id="rId14"/>
    <p:sldId id="262" r:id="rId15"/>
    <p:sldId id="264" r:id="rId16"/>
    <p:sldId id="265" r:id="rId17"/>
    <p:sldId id="266" r:id="rId18"/>
    <p:sldId id="267" r:id="rId19"/>
    <p:sldId id="269" r:id="rId20"/>
    <p:sldId id="268"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7" r:id="rId48"/>
    <p:sldId id="298" r:id="rId49"/>
    <p:sldId id="299" r:id="rId50"/>
    <p:sldId id="308" r:id="rId51"/>
    <p:sldId id="309" r:id="rId52"/>
    <p:sldId id="310" r:id="rId53"/>
    <p:sldId id="311" r:id="rId54"/>
    <p:sldId id="312" r:id="rId55"/>
    <p:sldId id="313" r:id="rId56"/>
    <p:sldId id="314" r:id="rId57"/>
    <p:sldId id="315" r:id="rId58"/>
    <p:sldId id="316" r:id="rId59"/>
    <p:sldId id="317" r:id="rId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pos="408" userDrawn="1">
          <p15:clr>
            <a:srgbClr val="A4A3A4"/>
          </p15:clr>
        </p15:guide>
        <p15:guide id="2" pos="7224" userDrawn="1">
          <p15:clr>
            <a:srgbClr val="A4A3A4"/>
          </p15:clr>
        </p15:guide>
        <p15:guide id="3" orient="horz" pos="672" userDrawn="1">
          <p15:clr>
            <a:srgbClr val="A4A3A4"/>
          </p15:clr>
        </p15:guide>
        <p15:guide id="5" orient="horz" pos="386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F5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970" autoAdjust="0"/>
    <p:restoredTop sz="94364" autoAdjust="0"/>
  </p:normalViewPr>
  <p:slideViewPr>
    <p:cSldViewPr snapToGrid="0" showGuides="1">
      <p:cViewPr varScale="1">
        <p:scale>
          <a:sx n="82" d="100"/>
          <a:sy n="82" d="100"/>
        </p:scale>
        <p:origin x="-538" y="-86"/>
      </p:cViewPr>
      <p:guideLst>
        <p:guide orient="horz" pos="672"/>
        <p:guide orient="horz" pos="3864"/>
        <p:guide pos="408"/>
        <p:guide pos="7224"/>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61" Type="http://schemas.openxmlformats.org/officeDocument/2006/relationships/notesMaster" Target="notesMasters/notesMaster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43.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0BF83E-A388-42F9-833E-B5E8008FB8EE}" type="datetimeFigureOut">
              <a:rPr lang="en-US" smtClean="0"/>
              <a:t>7/20/2023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C85ADE-B041-4004-AEB6-F8C663162077}" type="slidenum">
              <a:rPr lang="en-US" smtClean="0"/>
              <a:t>‹#›</a:t>
            </a:fld>
            <a:endParaRPr lang="en-US"/>
          </a:p>
        </p:txBody>
      </p:sp>
    </p:spTree>
    <p:extLst>
      <p:ext uri="{BB962C8B-B14F-4D97-AF65-F5344CB8AC3E}">
        <p14:creationId xmlns:p14="http://schemas.microsoft.com/office/powerpoint/2010/main" val="6597426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24B5DE-225C-41E8-9F41-5438617C755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32997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75342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958607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443011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833676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224915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4253690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2E5DE6-C3F0-434A-9B49-ABF72333B609}" type="datetimeFigureOut">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7/20/2023</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5" name="Footer Placeholder 4"/>
          <p:cNvSpPr>
            <a:spLocks noGrp="1"/>
          </p:cNvSpPr>
          <p:nvPr>
            <p:ph type="ftr" sz="quarter" idx="11"/>
          </p:nvPr>
        </p:nvSpPr>
        <p:spPr>
          <a:xfrm>
            <a:off x="2692397" y="5037663"/>
            <a:ext cx="5214635" cy="2794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6" name="Slide Number Placeholder 5"/>
          <p:cNvSpPr>
            <a:spLocks noGrp="1"/>
          </p:cNvSpPr>
          <p:nvPr>
            <p:ph type="sldNum" sz="quarter" idx="12"/>
          </p:nvPr>
        </p:nvSpPr>
        <p:spPr>
          <a:xfrm>
            <a:off x="8956900" y="5037663"/>
            <a:ext cx="551167" cy="2794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CB90C3-8509-46E6-9ECA-4059F1530CE0}" type="slidenum">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685574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2E5DE6-C3F0-434A-9B49-ABF72333B609}" type="datetimeFigureOut">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7/20/2023</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CB90C3-8509-46E6-9ECA-4059F1530CE0}" type="slidenum">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24628286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2E5DE6-C3F0-434A-9B49-ABF72333B609}" type="datetimeFigureOut">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7/20/2023</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CB90C3-8509-46E6-9ECA-4059F1530CE0}" type="slidenum">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072781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2E5DE6-C3F0-434A-9B49-ABF72333B609}" type="datetimeFigureOut">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7/20/2023</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CB90C3-8509-46E6-9ECA-4059F1530CE0}" type="slidenum">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571628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2E5DE6-C3F0-434A-9B49-ABF72333B609}" type="datetimeFigureOut">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7/20/2023</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CB90C3-8509-46E6-9ECA-4059F1530CE0}" type="slidenum">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21031290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2E5DE6-C3F0-434A-9B49-ABF72333B609}" type="datetimeFigureOut">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7/20/2023</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CB90C3-8509-46E6-9ECA-4059F1530CE0}" type="slidenum">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590259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2E5DE6-C3F0-434A-9B49-ABF72333B609}" type="datetimeFigureOut">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7/20/2023</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CB90C3-8509-46E6-9ECA-4059F1530CE0}" type="slidenum">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55829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2E5DE6-C3F0-434A-9B49-ABF72333B609}" type="datetimeFigureOut">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7/20/2023</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CB90C3-8509-46E6-9ECA-4059F1530CE0}" type="slidenum">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888210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2E5DE6-C3F0-434A-9B49-ABF72333B609}" type="datetimeFigureOut">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7/20/2023</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CB90C3-8509-46E6-9ECA-4059F1530CE0}" type="slidenum">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494915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806E38-BBC6-44AB-BED6-22F909A6936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7/20/2023</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8E28EC-14E7-40BE-A871-E73BCF2508D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90270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806E38-BBC6-44AB-BED6-22F909A6936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7/20/2023</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8E28EC-14E7-40BE-A871-E73BCF2508D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05752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2E5DE6-C3F0-434A-9B49-ABF72333B609}" type="datetimeFigureOut">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7/20/2023</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CB90C3-8509-46E6-9ECA-4059F1530CE0}" type="slidenum">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15110071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806E38-BBC6-44AB-BED6-22F909A6936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7/20/2023</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8E28EC-14E7-40BE-A871-E73BCF2508D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49900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806E38-BBC6-44AB-BED6-22F909A6936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7/20/2023</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8E28EC-14E7-40BE-A871-E73BCF2508D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82299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806E38-BBC6-44AB-BED6-22F909A6936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7/20/2023</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8E28EC-14E7-40BE-A871-E73BCF2508D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17485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806E38-BBC6-44AB-BED6-22F909A6936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7/20/2023</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8E28EC-14E7-40BE-A871-E73BCF2508D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48107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806E38-BBC6-44AB-BED6-22F909A6936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7/20/2023</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8E28EC-14E7-40BE-A871-E73BCF2508D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09685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806E38-BBC6-44AB-BED6-22F909A6936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7/20/2023</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8E28EC-14E7-40BE-A871-E73BCF2508D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83387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806E38-BBC6-44AB-BED6-22F909A6936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7/20/2023</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8E28EC-14E7-40BE-A871-E73BCF2508D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72082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806E38-BBC6-44AB-BED6-22F909A6936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7/20/2023</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8E28EC-14E7-40BE-A871-E73BCF2508D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2628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806E38-BBC6-44AB-BED6-22F909A6936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7/20/2023</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8E28EC-14E7-40BE-A871-E73BCF2508D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25628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49615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2E5DE6-C3F0-434A-9B49-ABF72333B609}" type="datetimeFigureOut">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7/20/2023</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CB90C3-8509-46E6-9ECA-4059F1530CE0}" type="slidenum">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65185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64925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29139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181985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25883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837219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255833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132301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350052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548600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75331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2E5DE6-C3F0-434A-9B49-ABF72333B609}" type="datetimeFigureOut">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7/20/2023</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CB90C3-8509-46E6-9ECA-4059F1530CE0}" type="slidenum">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215506926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C5109E-2004-4A98-B305-E40FC4E57AC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C5CFFA-3B53-4A65-AF25-6B1C3BBD008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46966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C5109E-2004-4A98-B305-E40FC4E57AC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C5CFFA-3B53-4A65-AF25-6B1C3BBD008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796423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C5109E-2004-4A98-B305-E40FC4E57AC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C5CFFA-3B53-4A65-AF25-6B1C3BBD008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323343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C5109E-2004-4A98-B305-E40FC4E57AC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C5CFFA-3B53-4A65-AF25-6B1C3BBD008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58564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C5109E-2004-4A98-B305-E40FC4E57AC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C5CFFA-3B53-4A65-AF25-6B1C3BBD008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212525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C5109E-2004-4A98-B305-E40FC4E57AC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C5CFFA-3B53-4A65-AF25-6B1C3BBD008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493961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C5109E-2004-4A98-B305-E40FC4E57AC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C5CFFA-3B53-4A65-AF25-6B1C3BBD008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194358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C5109E-2004-4A98-B305-E40FC4E57AC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C5CFFA-3B53-4A65-AF25-6B1C3BBD008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743509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C5109E-2004-4A98-B305-E40FC4E57AC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C5CFFA-3B53-4A65-AF25-6B1C3BBD008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55891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C5109E-2004-4A98-B305-E40FC4E57AC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C5CFFA-3B53-4A65-AF25-6B1C3BBD008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92287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2E5DE6-C3F0-434A-9B49-ABF72333B609}" type="datetimeFigureOut">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7/20/2023</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8" name="Footer Placeholder 7"/>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CB90C3-8509-46E6-9ECA-4059F1530CE0}" type="slidenum">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6561843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C5109E-2004-4A98-B305-E40FC4E57AC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C5CFFA-3B53-4A65-AF25-6B1C3BBD008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902916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7/20/2023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92874865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7/20/2023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25273882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7/20/2023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210094401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7/20/2023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291696779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7/20/2023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79847858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7/20/2023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169550609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7/20/2023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25149890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7/20/2023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166127348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7/20/2023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12478365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2E5DE6-C3F0-434A-9B49-ABF72333B609}" type="datetimeFigureOut">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7/20/2023</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4"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CB90C3-8509-46E6-9ECA-4059F1530CE0}" type="slidenum">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6766451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7/20/2023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229938765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7/20/2023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269774249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695C171-E6B2-4CD5-BCA5-F9BCCEEF308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7/20/2023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07329D-F979-40D9-8B45-4FDB2271051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180153127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695C171-E6B2-4CD5-BCA5-F9BCCEEF308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7/20/2023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07329D-F979-40D9-8B45-4FDB2271051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198836491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695C171-E6B2-4CD5-BCA5-F9BCCEEF308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7/20/2023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07329D-F979-40D9-8B45-4FDB2271051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9175588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695C171-E6B2-4CD5-BCA5-F9BCCEEF308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7/20/2023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07329D-F979-40D9-8B45-4FDB2271051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78823188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695C171-E6B2-4CD5-BCA5-F9BCCEEF308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7/20/2023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07329D-F979-40D9-8B45-4FDB2271051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302547552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695C171-E6B2-4CD5-BCA5-F9BCCEEF308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7/20/2023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07329D-F979-40D9-8B45-4FDB2271051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31918475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695C171-E6B2-4CD5-BCA5-F9BCCEEF308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7/20/2023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07329D-F979-40D9-8B45-4FDB2271051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90281020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695C171-E6B2-4CD5-BCA5-F9BCCEEF308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7/20/2023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07329D-F979-40D9-8B45-4FDB2271051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33343036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2E5DE6-C3F0-434A-9B49-ABF72333B609}" type="datetimeFigureOut">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7/20/2023</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3" name="Footer Placeholder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CB90C3-8509-46E6-9ECA-4059F1530CE0}" type="slidenum">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216833971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695C171-E6B2-4CD5-BCA5-F9BCCEEF308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7/20/2023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07329D-F979-40D9-8B45-4FDB2271051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5696182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695C171-E6B2-4CD5-BCA5-F9BCCEEF308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7/20/2023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07329D-F979-40D9-8B45-4FDB2271051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407237370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695C171-E6B2-4CD5-BCA5-F9BCCEEF308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7/20/2023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07329D-F979-40D9-8B45-4FDB2271051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324659429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695C171-E6B2-4CD5-BCA5-F9BCCEEF308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7/20/2023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07329D-F979-40D9-8B45-4FDB2271051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50003061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695C171-E6B2-4CD5-BCA5-F9BCCEEF308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7/20/2023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07329D-F979-40D9-8B45-4FDB2271051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240350229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695C171-E6B2-4CD5-BCA5-F9BCCEEF308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7/20/2023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07329D-F979-40D9-8B45-4FDB2271051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335889717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695C171-E6B2-4CD5-BCA5-F9BCCEEF308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7/20/2023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07329D-F979-40D9-8B45-4FDB2271051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391509704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695C171-E6B2-4CD5-BCA5-F9BCCEEF308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7/20/2023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07329D-F979-40D9-8B45-4FDB2271051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341199568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695C171-E6B2-4CD5-BCA5-F9BCCEEF308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7/20/2023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07329D-F979-40D9-8B45-4FDB2271051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88942843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695C171-E6B2-4CD5-BCA5-F9BCCEEF308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7/20/2023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07329D-F979-40D9-8B45-4FDB2271051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19653715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2E5DE6-C3F0-434A-9B49-ABF72333B609}" type="datetimeFigureOut">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7/20/2023</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CB90C3-8509-46E6-9ECA-4059F1530CE0}" type="slidenum">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9816669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695C171-E6B2-4CD5-BCA5-F9BCCEEF308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7/20/2023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07329D-F979-40D9-8B45-4FDB2271051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97155737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695C171-E6B2-4CD5-BCA5-F9BCCEEF308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7/20/2023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07329D-F979-40D9-8B45-4FDB2271051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14039540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695C171-E6B2-4CD5-BCA5-F9BCCEEF308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7/20/2023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07329D-F979-40D9-8B45-4FDB2271051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385452475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695C171-E6B2-4CD5-BCA5-F9BCCEEF308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7/20/2023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07329D-F979-40D9-8B45-4FDB2271051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229505966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C5109E-2004-4A98-B305-E40FC4E57AC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C5CFFA-3B53-4A65-AF25-6B1C3BBD008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654730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C5109E-2004-4A98-B305-E40FC4E57AC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C5CFFA-3B53-4A65-AF25-6B1C3BBD008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734675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C5109E-2004-4A98-B305-E40FC4E57AC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C5CFFA-3B53-4A65-AF25-6B1C3BBD008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246222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C5109E-2004-4A98-B305-E40FC4E57AC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C5CFFA-3B53-4A65-AF25-6B1C3BBD008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042996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C5109E-2004-4A98-B305-E40FC4E57AC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C5CFFA-3B53-4A65-AF25-6B1C3BBD008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159987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C5109E-2004-4A98-B305-E40FC4E57AC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C5CFFA-3B53-4A65-AF25-6B1C3BBD008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3074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smtClean="0"/>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2E5DE6-C3F0-434A-9B49-ABF72333B609}" type="datetimeFigureOut">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7/20/2023</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CB90C3-8509-46E6-9ECA-4059F1530CE0}" type="slidenum">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297701734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C5109E-2004-4A98-B305-E40FC4E57AC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C5CFFA-3B53-4A65-AF25-6B1C3BBD008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855871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C5109E-2004-4A98-B305-E40FC4E57AC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C5CFFA-3B53-4A65-AF25-6B1C3BBD008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502883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C5109E-2004-4A98-B305-E40FC4E57AC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C5CFFA-3B53-4A65-AF25-6B1C3BBD008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109896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C5109E-2004-4A98-B305-E40FC4E57AC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C5CFFA-3B53-4A65-AF25-6B1C3BBD008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841813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C5109E-2004-4A98-B305-E40FC4E57AC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C5CFFA-3B53-4A65-AF25-6B1C3BBD008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23525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5.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image" Target="../media/image7.jpg"/><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6.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image" Target="../media/image7.jpg"/><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7.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1.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theme" Target="../theme/theme8.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E2E5DE6-C3F0-434A-9B49-ABF72333B609}" type="datetimeFigureOut">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7/20/2023</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ECB90C3-8509-46E6-9ECA-4059F1530CE0}" type="slidenum">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1950513748"/>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1" pos="416" userDrawn="1">
          <p15:clr>
            <a:srgbClr val="F26B43"/>
          </p15:clr>
        </p15:guide>
        <p15:guide id="2" pos="7256" userDrawn="1">
          <p15:clr>
            <a:srgbClr val="F26B43"/>
          </p15:clr>
        </p15:guide>
        <p15:guide id="3" orient="horz" pos="648" userDrawn="1">
          <p15:clr>
            <a:srgbClr val="F26B43"/>
          </p15:clr>
        </p15:guide>
        <p15:guide id="4" orient="horz" pos="712" userDrawn="1">
          <p15:clr>
            <a:srgbClr val="F26B43"/>
          </p15:clr>
        </p15:guide>
        <p15:guide id="5" orient="horz" pos="3928" userDrawn="1">
          <p15:clr>
            <a:srgbClr val="F26B43"/>
          </p15:clr>
        </p15:guide>
        <p15:guide id="6" orient="horz" pos="386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A806E38-BBC6-44AB-BED6-22F909A6936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7/20/2023</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98E28EC-14E7-40BE-A871-E73BCF2508D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136593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1" pos="416" userDrawn="1">
          <p15:clr>
            <a:srgbClr val="F26B43"/>
          </p15:clr>
        </p15:guide>
        <p15:guide id="2" pos="7256" userDrawn="1">
          <p15:clr>
            <a:srgbClr val="F26B43"/>
          </p15:clr>
        </p15:guide>
        <p15:guide id="3" orient="horz" pos="648" userDrawn="1">
          <p15:clr>
            <a:srgbClr val="F26B43"/>
          </p15:clr>
        </p15:guide>
        <p15:guide id="4" orient="horz" pos="712" userDrawn="1">
          <p15:clr>
            <a:srgbClr val="F26B43"/>
          </p15:clr>
        </p15:guide>
        <p15:guide id="5" orient="horz" pos="3928" userDrawn="1">
          <p15:clr>
            <a:srgbClr val="F26B43"/>
          </p15:clr>
        </p15:guide>
        <p15:guide id="6" orient="horz" pos="3864"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0633622"/>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2C5109E-2004-4A98-B305-E40FC4E57AC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AC5CFFA-3B53-4A65-AF25-6B1C3BBD008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3497799"/>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7/20/2023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2483624146"/>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695C171-E6B2-4CD5-BCA5-F9BCCEEF308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7/20/2023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E07329D-F979-40D9-8B45-4FDB2271051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1030041254"/>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695C171-E6B2-4CD5-BCA5-F9BCCEEF308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7/20/2023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E07329D-F979-40D9-8B45-4FDB2271051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2136303977"/>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2C5109E-2004-4A98-B305-E40FC4E57AC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AC5CFFA-3B53-4A65-AF25-6B1C3BBD008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2380560"/>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10.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jpeg"/><Relationship Id="rId7" Type="http://schemas.openxmlformats.org/officeDocument/2006/relationships/image" Target="../media/image18.png"/><Relationship Id="rId2" Type="http://schemas.openxmlformats.org/officeDocument/2006/relationships/image" Target="../media/image13.jpeg"/><Relationship Id="rId1" Type="http://schemas.openxmlformats.org/officeDocument/2006/relationships/slideLayout" Target="../slideLayouts/slideLayout18.xml"/><Relationship Id="rId6" Type="http://schemas.openxmlformats.org/officeDocument/2006/relationships/image" Target="../media/image17.jpeg"/><Relationship Id="rId11" Type="http://schemas.openxmlformats.org/officeDocument/2006/relationships/image" Target="../media/image34.png"/><Relationship Id="rId5" Type="http://schemas.openxmlformats.org/officeDocument/2006/relationships/image" Target="../media/image16.png"/><Relationship Id="rId10" Type="http://schemas.openxmlformats.org/officeDocument/2006/relationships/image" Target="../media/image20.png"/><Relationship Id="rId4" Type="http://schemas.openxmlformats.org/officeDocument/2006/relationships/image" Target="../media/image15.png"/><Relationship Id="rId9" Type="http://schemas.microsoft.com/office/2007/relationships/hdphoto" Target="../media/hdphoto5.wdp"/></Relationships>
</file>

<file path=ppt/slides/_rels/slide1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jpeg"/><Relationship Id="rId7" Type="http://schemas.openxmlformats.org/officeDocument/2006/relationships/image" Target="../media/image18.png"/><Relationship Id="rId12" Type="http://schemas.openxmlformats.org/officeDocument/2006/relationships/image" Target="../media/image36.png"/><Relationship Id="rId2" Type="http://schemas.openxmlformats.org/officeDocument/2006/relationships/image" Target="../media/image13.jpeg"/><Relationship Id="rId1" Type="http://schemas.openxmlformats.org/officeDocument/2006/relationships/slideLayout" Target="../slideLayouts/slideLayout18.xml"/><Relationship Id="rId6" Type="http://schemas.openxmlformats.org/officeDocument/2006/relationships/image" Target="../media/image17.jpeg"/><Relationship Id="rId11" Type="http://schemas.openxmlformats.org/officeDocument/2006/relationships/image" Target="../media/image35.jpeg"/><Relationship Id="rId5" Type="http://schemas.openxmlformats.org/officeDocument/2006/relationships/image" Target="../media/image16.png"/><Relationship Id="rId10" Type="http://schemas.openxmlformats.org/officeDocument/2006/relationships/image" Target="../media/image20.png"/><Relationship Id="rId4" Type="http://schemas.openxmlformats.org/officeDocument/2006/relationships/image" Target="../media/image15.png"/><Relationship Id="rId9" Type="http://schemas.microsoft.com/office/2007/relationships/hdphoto" Target="../media/hdphoto5.wdp"/></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sachhay24h.com/de-men-phieu-luu-ky-cuon-sach-cua-tuoi-tho-a481.html" TargetMode="External"/><Relationship Id="rId1" Type="http://schemas.openxmlformats.org/officeDocument/2006/relationships/slideLayout" Target="../slideLayouts/slideLayout41.xml"/></Relationships>
</file>

<file path=ppt/slides/_rels/slide1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jpeg"/><Relationship Id="rId7" Type="http://schemas.openxmlformats.org/officeDocument/2006/relationships/image" Target="../media/image18.png"/><Relationship Id="rId2" Type="http://schemas.openxmlformats.org/officeDocument/2006/relationships/image" Target="../media/image13.jpeg"/><Relationship Id="rId1" Type="http://schemas.openxmlformats.org/officeDocument/2006/relationships/slideLayout" Target="../slideLayouts/slideLayout18.xml"/><Relationship Id="rId6" Type="http://schemas.openxmlformats.org/officeDocument/2006/relationships/image" Target="../media/image17.jpeg"/><Relationship Id="rId11" Type="http://schemas.openxmlformats.org/officeDocument/2006/relationships/image" Target="../media/image38.png"/><Relationship Id="rId5" Type="http://schemas.openxmlformats.org/officeDocument/2006/relationships/image" Target="../media/image16.png"/><Relationship Id="rId10" Type="http://schemas.openxmlformats.org/officeDocument/2006/relationships/image" Target="../media/image20.png"/><Relationship Id="rId4" Type="http://schemas.openxmlformats.org/officeDocument/2006/relationships/image" Target="../media/image15.png"/><Relationship Id="rId9" Type="http://schemas.microsoft.com/office/2007/relationships/hdphoto" Target="../media/hdphoto5.wdp"/></Relationships>
</file>

<file path=ppt/slides/_rels/slide1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jpeg"/><Relationship Id="rId7" Type="http://schemas.openxmlformats.org/officeDocument/2006/relationships/image" Target="../media/image18.png"/><Relationship Id="rId2" Type="http://schemas.openxmlformats.org/officeDocument/2006/relationships/image" Target="../media/image13.jpeg"/><Relationship Id="rId1" Type="http://schemas.openxmlformats.org/officeDocument/2006/relationships/slideLayout" Target="../slideLayouts/slideLayout18.xml"/><Relationship Id="rId6" Type="http://schemas.openxmlformats.org/officeDocument/2006/relationships/image" Target="../media/image17.jpeg"/><Relationship Id="rId11" Type="http://schemas.openxmlformats.org/officeDocument/2006/relationships/image" Target="../media/image39.png"/><Relationship Id="rId5" Type="http://schemas.openxmlformats.org/officeDocument/2006/relationships/image" Target="../media/image16.png"/><Relationship Id="rId10" Type="http://schemas.openxmlformats.org/officeDocument/2006/relationships/image" Target="../media/image20.png"/><Relationship Id="rId4" Type="http://schemas.openxmlformats.org/officeDocument/2006/relationships/image" Target="../media/image15.png"/><Relationship Id="rId9" Type="http://schemas.microsoft.com/office/2007/relationships/hdphoto" Target="../media/hdphoto5.wdp"/></Relationships>
</file>

<file path=ppt/slides/_rels/slide1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jpeg"/><Relationship Id="rId7" Type="http://schemas.openxmlformats.org/officeDocument/2006/relationships/image" Target="../media/image18.png"/><Relationship Id="rId2" Type="http://schemas.openxmlformats.org/officeDocument/2006/relationships/image" Target="../media/image13.jpeg"/><Relationship Id="rId1" Type="http://schemas.openxmlformats.org/officeDocument/2006/relationships/slideLayout" Target="../slideLayouts/slideLayout18.xml"/><Relationship Id="rId6" Type="http://schemas.openxmlformats.org/officeDocument/2006/relationships/image" Target="../media/image17.jpeg"/><Relationship Id="rId11" Type="http://schemas.openxmlformats.org/officeDocument/2006/relationships/image" Target="../media/image39.png"/><Relationship Id="rId5" Type="http://schemas.openxmlformats.org/officeDocument/2006/relationships/image" Target="../media/image16.png"/><Relationship Id="rId10" Type="http://schemas.openxmlformats.org/officeDocument/2006/relationships/image" Target="../media/image20.png"/><Relationship Id="rId4" Type="http://schemas.openxmlformats.org/officeDocument/2006/relationships/image" Target="../media/image15.png"/><Relationship Id="rId9" Type="http://schemas.microsoft.com/office/2007/relationships/hdphoto" Target="../media/hdphoto5.wdp"/></Relationships>
</file>

<file path=ppt/slides/_rels/slide16.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41.png"/><Relationship Id="rId3" Type="http://schemas.openxmlformats.org/officeDocument/2006/relationships/image" Target="../media/image14.jpeg"/><Relationship Id="rId7" Type="http://schemas.openxmlformats.org/officeDocument/2006/relationships/image" Target="../media/image18.png"/><Relationship Id="rId12" Type="http://schemas.openxmlformats.org/officeDocument/2006/relationships/image" Target="../media/image40.png"/><Relationship Id="rId2" Type="http://schemas.openxmlformats.org/officeDocument/2006/relationships/image" Target="../media/image13.jpeg"/><Relationship Id="rId1" Type="http://schemas.openxmlformats.org/officeDocument/2006/relationships/slideLayout" Target="../slideLayouts/slideLayout18.xml"/><Relationship Id="rId6" Type="http://schemas.openxmlformats.org/officeDocument/2006/relationships/image" Target="../media/image17.jpeg"/><Relationship Id="rId11" Type="http://schemas.openxmlformats.org/officeDocument/2006/relationships/image" Target="../media/image39.png"/><Relationship Id="rId5" Type="http://schemas.openxmlformats.org/officeDocument/2006/relationships/image" Target="../media/image16.png"/><Relationship Id="rId10" Type="http://schemas.openxmlformats.org/officeDocument/2006/relationships/image" Target="../media/image20.png"/><Relationship Id="rId4" Type="http://schemas.openxmlformats.org/officeDocument/2006/relationships/image" Target="../media/image15.png"/><Relationship Id="rId9" Type="http://schemas.microsoft.com/office/2007/relationships/hdphoto" Target="../media/hdphoto5.wdp"/></Relationships>
</file>

<file path=ppt/slides/_rels/slide1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jpeg"/><Relationship Id="rId7" Type="http://schemas.openxmlformats.org/officeDocument/2006/relationships/image" Target="../media/image18.png"/><Relationship Id="rId2" Type="http://schemas.openxmlformats.org/officeDocument/2006/relationships/image" Target="../media/image13.jpeg"/><Relationship Id="rId1" Type="http://schemas.openxmlformats.org/officeDocument/2006/relationships/slideLayout" Target="../slideLayouts/slideLayout18.xml"/><Relationship Id="rId6" Type="http://schemas.openxmlformats.org/officeDocument/2006/relationships/image" Target="../media/image17.jpeg"/><Relationship Id="rId5" Type="http://schemas.openxmlformats.org/officeDocument/2006/relationships/image" Target="../media/image16.png"/><Relationship Id="rId10" Type="http://schemas.openxmlformats.org/officeDocument/2006/relationships/image" Target="../media/image20.png"/><Relationship Id="rId4" Type="http://schemas.openxmlformats.org/officeDocument/2006/relationships/image" Target="../media/image15.png"/><Relationship Id="rId9" Type="http://schemas.microsoft.com/office/2007/relationships/hdphoto" Target="../media/hdphoto5.wdp"/></Relationships>
</file>

<file path=ppt/slides/_rels/slide1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jpeg"/><Relationship Id="rId7" Type="http://schemas.openxmlformats.org/officeDocument/2006/relationships/image" Target="../media/image18.png"/><Relationship Id="rId2" Type="http://schemas.openxmlformats.org/officeDocument/2006/relationships/image" Target="../media/image13.jpeg"/><Relationship Id="rId1" Type="http://schemas.openxmlformats.org/officeDocument/2006/relationships/slideLayout" Target="../slideLayouts/slideLayout18.xml"/><Relationship Id="rId6" Type="http://schemas.openxmlformats.org/officeDocument/2006/relationships/image" Target="../media/image17.jpeg"/><Relationship Id="rId11" Type="http://schemas.openxmlformats.org/officeDocument/2006/relationships/image" Target="../media/image43.png"/><Relationship Id="rId5" Type="http://schemas.openxmlformats.org/officeDocument/2006/relationships/image" Target="../media/image16.png"/><Relationship Id="rId10" Type="http://schemas.openxmlformats.org/officeDocument/2006/relationships/image" Target="../media/image20.png"/><Relationship Id="rId4" Type="http://schemas.openxmlformats.org/officeDocument/2006/relationships/image" Target="../media/image15.png"/><Relationship Id="rId9" Type="http://schemas.microsoft.com/office/2007/relationships/hdphoto" Target="../media/hdphoto5.wdp"/></Relationships>
</file>

<file path=ppt/slides/_rels/slide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jpeg"/><Relationship Id="rId7" Type="http://schemas.openxmlformats.org/officeDocument/2006/relationships/image" Target="../media/image18.png"/><Relationship Id="rId2" Type="http://schemas.openxmlformats.org/officeDocument/2006/relationships/image" Target="../media/image13.jpeg"/><Relationship Id="rId1" Type="http://schemas.openxmlformats.org/officeDocument/2006/relationships/slideLayout" Target="../slideLayouts/slideLayout18.xml"/><Relationship Id="rId6" Type="http://schemas.openxmlformats.org/officeDocument/2006/relationships/image" Target="../media/image17.jpeg"/><Relationship Id="rId11" Type="http://schemas.openxmlformats.org/officeDocument/2006/relationships/image" Target="../media/image44.png"/><Relationship Id="rId5" Type="http://schemas.openxmlformats.org/officeDocument/2006/relationships/image" Target="../media/image16.png"/><Relationship Id="rId10" Type="http://schemas.openxmlformats.org/officeDocument/2006/relationships/image" Target="../media/image20.png"/><Relationship Id="rId4" Type="http://schemas.openxmlformats.org/officeDocument/2006/relationships/image" Target="../media/image15.png"/><Relationship Id="rId9" Type="http://schemas.microsoft.com/office/2007/relationships/hdphoto" Target="../media/hdphoto5.wdp"/></Relationships>
</file>

<file path=ppt/slides/_rels/slide2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jpeg"/><Relationship Id="rId7" Type="http://schemas.openxmlformats.org/officeDocument/2006/relationships/image" Target="../media/image18.png"/><Relationship Id="rId12" Type="http://schemas.openxmlformats.org/officeDocument/2006/relationships/image" Target="../media/image46.png"/><Relationship Id="rId2" Type="http://schemas.openxmlformats.org/officeDocument/2006/relationships/image" Target="../media/image13.jpeg"/><Relationship Id="rId1" Type="http://schemas.openxmlformats.org/officeDocument/2006/relationships/slideLayout" Target="../slideLayouts/slideLayout18.xml"/><Relationship Id="rId6" Type="http://schemas.openxmlformats.org/officeDocument/2006/relationships/image" Target="../media/image17.jpeg"/><Relationship Id="rId11" Type="http://schemas.openxmlformats.org/officeDocument/2006/relationships/image" Target="../media/image45.png"/><Relationship Id="rId5" Type="http://schemas.openxmlformats.org/officeDocument/2006/relationships/image" Target="../media/image16.png"/><Relationship Id="rId10" Type="http://schemas.openxmlformats.org/officeDocument/2006/relationships/image" Target="../media/image20.png"/><Relationship Id="rId4" Type="http://schemas.openxmlformats.org/officeDocument/2006/relationships/image" Target="../media/image15.png"/><Relationship Id="rId9" Type="http://schemas.microsoft.com/office/2007/relationships/hdphoto" Target="../media/hdphoto5.wdp"/></Relationships>
</file>

<file path=ppt/slides/_rels/slide2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jpeg"/><Relationship Id="rId7" Type="http://schemas.openxmlformats.org/officeDocument/2006/relationships/image" Target="../media/image18.png"/><Relationship Id="rId2" Type="http://schemas.openxmlformats.org/officeDocument/2006/relationships/image" Target="../media/image13.jpeg"/><Relationship Id="rId1" Type="http://schemas.openxmlformats.org/officeDocument/2006/relationships/slideLayout" Target="../slideLayouts/slideLayout18.xml"/><Relationship Id="rId6" Type="http://schemas.openxmlformats.org/officeDocument/2006/relationships/image" Target="../media/image17.jpeg"/><Relationship Id="rId11" Type="http://schemas.openxmlformats.org/officeDocument/2006/relationships/image" Target="../media/image47.png"/><Relationship Id="rId5" Type="http://schemas.openxmlformats.org/officeDocument/2006/relationships/image" Target="../media/image16.png"/><Relationship Id="rId10" Type="http://schemas.openxmlformats.org/officeDocument/2006/relationships/image" Target="../media/image20.png"/><Relationship Id="rId4" Type="http://schemas.openxmlformats.org/officeDocument/2006/relationships/image" Target="../media/image15.png"/><Relationship Id="rId9" Type="http://schemas.microsoft.com/office/2007/relationships/hdphoto" Target="../media/hdphoto5.wdp"/></Relationships>
</file>

<file path=ppt/slides/_rels/slide2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jpeg"/><Relationship Id="rId7" Type="http://schemas.openxmlformats.org/officeDocument/2006/relationships/image" Target="../media/image18.png"/><Relationship Id="rId2" Type="http://schemas.openxmlformats.org/officeDocument/2006/relationships/image" Target="../media/image13.jpeg"/><Relationship Id="rId1" Type="http://schemas.openxmlformats.org/officeDocument/2006/relationships/slideLayout" Target="../slideLayouts/slideLayout18.xml"/><Relationship Id="rId6" Type="http://schemas.openxmlformats.org/officeDocument/2006/relationships/image" Target="../media/image17.jpeg"/><Relationship Id="rId5" Type="http://schemas.openxmlformats.org/officeDocument/2006/relationships/image" Target="../media/image16.png"/><Relationship Id="rId10" Type="http://schemas.openxmlformats.org/officeDocument/2006/relationships/image" Target="../media/image20.png"/><Relationship Id="rId4" Type="http://schemas.openxmlformats.org/officeDocument/2006/relationships/image" Target="../media/image15.png"/><Relationship Id="rId9" Type="http://schemas.microsoft.com/office/2007/relationships/hdphoto" Target="../media/hdphoto5.wdp"/></Relationships>
</file>

<file path=ppt/slides/_rels/slide2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jpeg"/><Relationship Id="rId7" Type="http://schemas.openxmlformats.org/officeDocument/2006/relationships/image" Target="../media/image18.png"/><Relationship Id="rId12" Type="http://schemas.openxmlformats.org/officeDocument/2006/relationships/image" Target="../media/image49.png"/><Relationship Id="rId2" Type="http://schemas.openxmlformats.org/officeDocument/2006/relationships/image" Target="../media/image13.jpeg"/><Relationship Id="rId1" Type="http://schemas.openxmlformats.org/officeDocument/2006/relationships/slideLayout" Target="../slideLayouts/slideLayout18.xml"/><Relationship Id="rId6" Type="http://schemas.openxmlformats.org/officeDocument/2006/relationships/image" Target="../media/image17.jpeg"/><Relationship Id="rId11" Type="http://schemas.openxmlformats.org/officeDocument/2006/relationships/image" Target="../media/image48.png"/><Relationship Id="rId5" Type="http://schemas.openxmlformats.org/officeDocument/2006/relationships/image" Target="../media/image16.png"/><Relationship Id="rId10" Type="http://schemas.openxmlformats.org/officeDocument/2006/relationships/image" Target="../media/image20.png"/><Relationship Id="rId4" Type="http://schemas.openxmlformats.org/officeDocument/2006/relationships/image" Target="../media/image15.png"/><Relationship Id="rId9" Type="http://schemas.microsoft.com/office/2007/relationships/hdphoto" Target="../media/hdphoto5.wdp"/></Relationships>
</file>

<file path=ppt/slides/_rels/slide2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jpeg"/><Relationship Id="rId7" Type="http://schemas.openxmlformats.org/officeDocument/2006/relationships/image" Target="../media/image18.png"/><Relationship Id="rId2" Type="http://schemas.openxmlformats.org/officeDocument/2006/relationships/image" Target="../media/image13.jpeg"/><Relationship Id="rId1" Type="http://schemas.openxmlformats.org/officeDocument/2006/relationships/slideLayout" Target="../slideLayouts/slideLayout18.xml"/><Relationship Id="rId6" Type="http://schemas.openxmlformats.org/officeDocument/2006/relationships/image" Target="../media/image17.jpeg"/><Relationship Id="rId11" Type="http://schemas.openxmlformats.org/officeDocument/2006/relationships/image" Target="../media/image49.png"/><Relationship Id="rId5" Type="http://schemas.openxmlformats.org/officeDocument/2006/relationships/image" Target="../media/image16.png"/><Relationship Id="rId10" Type="http://schemas.openxmlformats.org/officeDocument/2006/relationships/image" Target="../media/image20.png"/><Relationship Id="rId4" Type="http://schemas.openxmlformats.org/officeDocument/2006/relationships/image" Target="../media/image15.png"/><Relationship Id="rId9" Type="http://schemas.microsoft.com/office/2007/relationships/hdphoto" Target="../media/hdphoto5.wdp"/></Relationships>
</file>

<file path=ppt/slides/_rels/slide2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jpeg"/><Relationship Id="rId7" Type="http://schemas.openxmlformats.org/officeDocument/2006/relationships/image" Target="../media/image18.png"/><Relationship Id="rId12" Type="http://schemas.openxmlformats.org/officeDocument/2006/relationships/image" Target="../media/image50.png"/><Relationship Id="rId2" Type="http://schemas.openxmlformats.org/officeDocument/2006/relationships/image" Target="../media/image13.jpeg"/><Relationship Id="rId1" Type="http://schemas.openxmlformats.org/officeDocument/2006/relationships/slideLayout" Target="../slideLayouts/slideLayout18.xml"/><Relationship Id="rId6" Type="http://schemas.openxmlformats.org/officeDocument/2006/relationships/image" Target="../media/image17.jpeg"/><Relationship Id="rId11" Type="http://schemas.openxmlformats.org/officeDocument/2006/relationships/image" Target="../media/image49.png"/><Relationship Id="rId5" Type="http://schemas.openxmlformats.org/officeDocument/2006/relationships/image" Target="../media/image16.png"/><Relationship Id="rId10" Type="http://schemas.openxmlformats.org/officeDocument/2006/relationships/image" Target="../media/image20.png"/><Relationship Id="rId4" Type="http://schemas.openxmlformats.org/officeDocument/2006/relationships/image" Target="../media/image15.png"/><Relationship Id="rId9" Type="http://schemas.microsoft.com/office/2007/relationships/hdphoto" Target="../media/hdphoto5.wdp"/></Relationships>
</file>

<file path=ppt/slides/_rels/slide2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jpeg"/><Relationship Id="rId7" Type="http://schemas.openxmlformats.org/officeDocument/2006/relationships/image" Target="../media/image18.png"/><Relationship Id="rId12" Type="http://schemas.openxmlformats.org/officeDocument/2006/relationships/image" Target="../media/image51.png"/><Relationship Id="rId2" Type="http://schemas.openxmlformats.org/officeDocument/2006/relationships/image" Target="../media/image13.jpeg"/><Relationship Id="rId1" Type="http://schemas.openxmlformats.org/officeDocument/2006/relationships/slideLayout" Target="../slideLayouts/slideLayout18.xml"/><Relationship Id="rId6" Type="http://schemas.openxmlformats.org/officeDocument/2006/relationships/image" Target="../media/image17.jpeg"/><Relationship Id="rId11" Type="http://schemas.openxmlformats.org/officeDocument/2006/relationships/image" Target="../media/image49.png"/><Relationship Id="rId5" Type="http://schemas.openxmlformats.org/officeDocument/2006/relationships/image" Target="../media/image16.png"/><Relationship Id="rId10" Type="http://schemas.openxmlformats.org/officeDocument/2006/relationships/image" Target="../media/image20.png"/><Relationship Id="rId4" Type="http://schemas.openxmlformats.org/officeDocument/2006/relationships/image" Target="../media/image15.png"/><Relationship Id="rId9" Type="http://schemas.microsoft.com/office/2007/relationships/hdphoto" Target="../media/hdphoto5.wdp"/></Relationships>
</file>

<file path=ppt/slides/_rels/slide28.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14.jpeg"/><Relationship Id="rId7" Type="http://schemas.openxmlformats.org/officeDocument/2006/relationships/image" Target="../media/image19.png"/><Relationship Id="rId2" Type="http://schemas.openxmlformats.org/officeDocument/2006/relationships/image" Target="../media/image13.jpeg"/><Relationship Id="rId1" Type="http://schemas.openxmlformats.org/officeDocument/2006/relationships/slideLayout" Target="../slideLayouts/slideLayout18.xml"/><Relationship Id="rId6" Type="http://schemas.openxmlformats.org/officeDocument/2006/relationships/image" Target="../media/image17.jpeg"/><Relationship Id="rId11" Type="http://schemas.openxmlformats.org/officeDocument/2006/relationships/image" Target="../media/image52.png"/><Relationship Id="rId5" Type="http://schemas.openxmlformats.org/officeDocument/2006/relationships/image" Target="../media/image16.png"/><Relationship Id="rId10" Type="http://schemas.openxmlformats.org/officeDocument/2006/relationships/image" Target="../media/image49.png"/><Relationship Id="rId4" Type="http://schemas.openxmlformats.org/officeDocument/2006/relationships/image" Target="../media/image15.png"/><Relationship Id="rId9" Type="http://schemas.openxmlformats.org/officeDocument/2006/relationships/image" Target="../media/image2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jpeg"/><Relationship Id="rId7" Type="http://schemas.openxmlformats.org/officeDocument/2006/relationships/image" Target="../media/image18.png"/><Relationship Id="rId12" Type="http://schemas.openxmlformats.org/officeDocument/2006/relationships/image" Target="../media/image22.png"/><Relationship Id="rId2" Type="http://schemas.openxmlformats.org/officeDocument/2006/relationships/image" Target="../media/image13.jpeg"/><Relationship Id="rId1" Type="http://schemas.openxmlformats.org/officeDocument/2006/relationships/slideLayout" Target="../slideLayouts/slideLayout18.xml"/><Relationship Id="rId6" Type="http://schemas.openxmlformats.org/officeDocument/2006/relationships/image" Target="../media/image17.jpeg"/><Relationship Id="rId11" Type="http://schemas.openxmlformats.org/officeDocument/2006/relationships/image" Target="../media/image21.png"/><Relationship Id="rId5" Type="http://schemas.openxmlformats.org/officeDocument/2006/relationships/image" Target="../media/image16.png"/><Relationship Id="rId10" Type="http://schemas.openxmlformats.org/officeDocument/2006/relationships/image" Target="../media/image20.png"/><Relationship Id="rId4" Type="http://schemas.openxmlformats.org/officeDocument/2006/relationships/image" Target="../media/image15.png"/><Relationship Id="rId9" Type="http://schemas.microsoft.com/office/2007/relationships/hdphoto" Target="../media/hdphoto5.wdp"/></Relationships>
</file>

<file path=ppt/slides/_rels/slide30.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14.jpeg"/><Relationship Id="rId7" Type="http://schemas.openxmlformats.org/officeDocument/2006/relationships/image" Target="../media/image19.png"/><Relationship Id="rId2" Type="http://schemas.openxmlformats.org/officeDocument/2006/relationships/image" Target="../media/image13.jpeg"/><Relationship Id="rId1" Type="http://schemas.openxmlformats.org/officeDocument/2006/relationships/slideLayout" Target="../slideLayouts/slideLayout18.xml"/><Relationship Id="rId6" Type="http://schemas.openxmlformats.org/officeDocument/2006/relationships/image" Target="../media/image17.jpeg"/><Relationship Id="rId11" Type="http://schemas.openxmlformats.org/officeDocument/2006/relationships/image" Target="../media/image53.jpeg"/><Relationship Id="rId5" Type="http://schemas.openxmlformats.org/officeDocument/2006/relationships/image" Target="../media/image16.png"/><Relationship Id="rId10" Type="http://schemas.openxmlformats.org/officeDocument/2006/relationships/image" Target="../media/image49.png"/><Relationship Id="rId4" Type="http://schemas.openxmlformats.org/officeDocument/2006/relationships/image" Target="../media/image15.png"/><Relationship Id="rId9" Type="http://schemas.openxmlformats.org/officeDocument/2006/relationships/image" Target="../media/image20.png"/></Relationships>
</file>

<file path=ppt/slides/_rels/slide31.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14.jpeg"/><Relationship Id="rId7" Type="http://schemas.openxmlformats.org/officeDocument/2006/relationships/image" Target="../media/image19.png"/><Relationship Id="rId2" Type="http://schemas.openxmlformats.org/officeDocument/2006/relationships/image" Target="../media/image13.jpeg"/><Relationship Id="rId1" Type="http://schemas.openxmlformats.org/officeDocument/2006/relationships/slideLayout" Target="../slideLayouts/slideLayout18.xml"/><Relationship Id="rId6" Type="http://schemas.openxmlformats.org/officeDocument/2006/relationships/image" Target="../media/image17.jpeg"/><Relationship Id="rId11" Type="http://schemas.openxmlformats.org/officeDocument/2006/relationships/image" Target="../media/image54.png"/><Relationship Id="rId5" Type="http://schemas.openxmlformats.org/officeDocument/2006/relationships/image" Target="../media/image16.png"/><Relationship Id="rId10" Type="http://schemas.openxmlformats.org/officeDocument/2006/relationships/image" Target="../media/image49.png"/><Relationship Id="rId4" Type="http://schemas.openxmlformats.org/officeDocument/2006/relationships/image" Target="../media/image15.png"/><Relationship Id="rId9" Type="http://schemas.openxmlformats.org/officeDocument/2006/relationships/image" Target="../media/image20.png"/></Relationships>
</file>

<file path=ppt/slides/_rels/slide32.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14.jpeg"/><Relationship Id="rId7" Type="http://schemas.openxmlformats.org/officeDocument/2006/relationships/image" Target="../media/image19.png"/><Relationship Id="rId2" Type="http://schemas.openxmlformats.org/officeDocument/2006/relationships/image" Target="../media/image13.jpeg"/><Relationship Id="rId1" Type="http://schemas.openxmlformats.org/officeDocument/2006/relationships/slideLayout" Target="../slideLayouts/slideLayout18.xml"/><Relationship Id="rId6" Type="http://schemas.openxmlformats.org/officeDocument/2006/relationships/image" Target="../media/image17.jpeg"/><Relationship Id="rId11" Type="http://schemas.openxmlformats.org/officeDocument/2006/relationships/image" Target="../media/image55.png"/><Relationship Id="rId5" Type="http://schemas.openxmlformats.org/officeDocument/2006/relationships/image" Target="../media/image16.png"/><Relationship Id="rId10" Type="http://schemas.openxmlformats.org/officeDocument/2006/relationships/image" Target="../media/image49.png"/><Relationship Id="rId4" Type="http://schemas.openxmlformats.org/officeDocument/2006/relationships/image" Target="../media/image15.png"/><Relationship Id="rId9" Type="http://schemas.openxmlformats.org/officeDocument/2006/relationships/image" Target="../media/image20.png"/></Relationships>
</file>

<file path=ppt/slides/_rels/slide33.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57.png"/><Relationship Id="rId3" Type="http://schemas.openxmlformats.org/officeDocument/2006/relationships/image" Target="../media/image14.jpeg"/><Relationship Id="rId7" Type="http://schemas.openxmlformats.org/officeDocument/2006/relationships/image" Target="../media/image19.png"/><Relationship Id="rId12" Type="http://schemas.openxmlformats.org/officeDocument/2006/relationships/image" Target="../media/image56.png"/><Relationship Id="rId2" Type="http://schemas.openxmlformats.org/officeDocument/2006/relationships/image" Target="../media/image13.jpeg"/><Relationship Id="rId1" Type="http://schemas.openxmlformats.org/officeDocument/2006/relationships/slideLayout" Target="../slideLayouts/slideLayout18.xml"/><Relationship Id="rId6" Type="http://schemas.openxmlformats.org/officeDocument/2006/relationships/image" Target="../media/image17.jpeg"/><Relationship Id="rId11" Type="http://schemas.openxmlformats.org/officeDocument/2006/relationships/image" Target="../media/image55.png"/><Relationship Id="rId5" Type="http://schemas.openxmlformats.org/officeDocument/2006/relationships/image" Target="../media/image16.png"/><Relationship Id="rId10" Type="http://schemas.openxmlformats.org/officeDocument/2006/relationships/image" Target="../media/image49.png"/><Relationship Id="rId4" Type="http://schemas.openxmlformats.org/officeDocument/2006/relationships/image" Target="../media/image15.png"/><Relationship Id="rId9" Type="http://schemas.openxmlformats.org/officeDocument/2006/relationships/image" Target="../media/image20.png"/></Relationships>
</file>

<file path=ppt/slides/_rels/slide34.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14.jpeg"/><Relationship Id="rId7" Type="http://schemas.openxmlformats.org/officeDocument/2006/relationships/image" Target="../media/image19.png"/><Relationship Id="rId2" Type="http://schemas.openxmlformats.org/officeDocument/2006/relationships/image" Target="../media/image13.jpeg"/><Relationship Id="rId1" Type="http://schemas.openxmlformats.org/officeDocument/2006/relationships/slideLayout" Target="../slideLayouts/slideLayout18.xml"/><Relationship Id="rId6" Type="http://schemas.openxmlformats.org/officeDocument/2006/relationships/image" Target="../media/image17.jpeg"/><Relationship Id="rId5" Type="http://schemas.openxmlformats.org/officeDocument/2006/relationships/image" Target="../media/image16.png"/><Relationship Id="rId10" Type="http://schemas.openxmlformats.org/officeDocument/2006/relationships/image" Target="../media/image49.png"/><Relationship Id="rId4" Type="http://schemas.openxmlformats.org/officeDocument/2006/relationships/image" Target="../media/image15.png"/><Relationship Id="rId9" Type="http://schemas.openxmlformats.org/officeDocument/2006/relationships/image" Target="../media/image20.png"/></Relationships>
</file>

<file path=ppt/slides/_rels/slide35.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14.jpeg"/><Relationship Id="rId7" Type="http://schemas.openxmlformats.org/officeDocument/2006/relationships/image" Target="../media/image19.png"/><Relationship Id="rId2" Type="http://schemas.openxmlformats.org/officeDocument/2006/relationships/image" Target="../media/image13.jpeg"/><Relationship Id="rId1" Type="http://schemas.openxmlformats.org/officeDocument/2006/relationships/slideLayout" Target="../slideLayouts/slideLayout18.xml"/><Relationship Id="rId6" Type="http://schemas.openxmlformats.org/officeDocument/2006/relationships/image" Target="../media/image17.jpeg"/><Relationship Id="rId5" Type="http://schemas.openxmlformats.org/officeDocument/2006/relationships/image" Target="../media/image16.png"/><Relationship Id="rId10" Type="http://schemas.openxmlformats.org/officeDocument/2006/relationships/image" Target="../media/image49.png"/><Relationship Id="rId4" Type="http://schemas.openxmlformats.org/officeDocument/2006/relationships/image" Target="../media/image15.png"/><Relationship Id="rId9" Type="http://schemas.openxmlformats.org/officeDocument/2006/relationships/image" Target="../media/image20.png"/></Relationships>
</file>

<file path=ppt/slides/_rels/slide36.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14.jpeg"/><Relationship Id="rId7" Type="http://schemas.openxmlformats.org/officeDocument/2006/relationships/image" Target="../media/image19.png"/><Relationship Id="rId2" Type="http://schemas.openxmlformats.org/officeDocument/2006/relationships/image" Target="../media/image13.jpeg"/><Relationship Id="rId1" Type="http://schemas.openxmlformats.org/officeDocument/2006/relationships/slideLayout" Target="../slideLayouts/slideLayout18.xml"/><Relationship Id="rId6" Type="http://schemas.openxmlformats.org/officeDocument/2006/relationships/image" Target="../media/image17.jpeg"/><Relationship Id="rId11" Type="http://schemas.openxmlformats.org/officeDocument/2006/relationships/image" Target="../media/image53.jpeg"/><Relationship Id="rId5" Type="http://schemas.openxmlformats.org/officeDocument/2006/relationships/image" Target="../media/image16.png"/><Relationship Id="rId10" Type="http://schemas.openxmlformats.org/officeDocument/2006/relationships/image" Target="../media/image49.png"/><Relationship Id="rId4" Type="http://schemas.openxmlformats.org/officeDocument/2006/relationships/image" Target="../media/image15.png"/><Relationship Id="rId9" Type="http://schemas.openxmlformats.org/officeDocument/2006/relationships/image" Target="../media/image20.png"/></Relationships>
</file>

<file path=ppt/slides/_rels/slide37.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14.jpeg"/><Relationship Id="rId7" Type="http://schemas.openxmlformats.org/officeDocument/2006/relationships/image" Target="../media/image19.png"/><Relationship Id="rId2" Type="http://schemas.openxmlformats.org/officeDocument/2006/relationships/image" Target="../media/image13.jpeg"/><Relationship Id="rId1" Type="http://schemas.openxmlformats.org/officeDocument/2006/relationships/slideLayout" Target="../slideLayouts/slideLayout18.xml"/><Relationship Id="rId6" Type="http://schemas.openxmlformats.org/officeDocument/2006/relationships/image" Target="../media/image17.jpeg"/><Relationship Id="rId5" Type="http://schemas.openxmlformats.org/officeDocument/2006/relationships/image" Target="../media/image16.png"/><Relationship Id="rId10" Type="http://schemas.openxmlformats.org/officeDocument/2006/relationships/image" Target="../media/image49.png"/><Relationship Id="rId4" Type="http://schemas.openxmlformats.org/officeDocument/2006/relationships/image" Target="../media/image15.png"/><Relationship Id="rId9" Type="http://schemas.openxmlformats.org/officeDocument/2006/relationships/image" Target="../media/image20.png"/></Relationships>
</file>

<file path=ppt/slides/_rels/slide38.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60.png"/><Relationship Id="rId3" Type="http://schemas.openxmlformats.org/officeDocument/2006/relationships/image" Target="../media/image14.jpeg"/><Relationship Id="rId7" Type="http://schemas.openxmlformats.org/officeDocument/2006/relationships/image" Target="../media/image19.png"/><Relationship Id="rId12" Type="http://schemas.openxmlformats.org/officeDocument/2006/relationships/image" Target="../media/image59.png"/><Relationship Id="rId2" Type="http://schemas.openxmlformats.org/officeDocument/2006/relationships/image" Target="../media/image13.jpeg"/><Relationship Id="rId1" Type="http://schemas.openxmlformats.org/officeDocument/2006/relationships/slideLayout" Target="../slideLayouts/slideLayout18.xml"/><Relationship Id="rId6" Type="http://schemas.openxmlformats.org/officeDocument/2006/relationships/image" Target="../media/image17.jpeg"/><Relationship Id="rId11" Type="http://schemas.openxmlformats.org/officeDocument/2006/relationships/image" Target="../media/image58.png"/><Relationship Id="rId5" Type="http://schemas.openxmlformats.org/officeDocument/2006/relationships/image" Target="../media/image16.png"/><Relationship Id="rId10" Type="http://schemas.openxmlformats.org/officeDocument/2006/relationships/image" Target="../media/image49.png"/><Relationship Id="rId4" Type="http://schemas.openxmlformats.org/officeDocument/2006/relationships/image" Target="../media/image15.png"/><Relationship Id="rId9" Type="http://schemas.openxmlformats.org/officeDocument/2006/relationships/image" Target="../media/image20.png"/></Relationships>
</file>

<file path=ppt/slides/_rels/slide39.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61.png"/><Relationship Id="rId3" Type="http://schemas.openxmlformats.org/officeDocument/2006/relationships/image" Target="../media/image14.jpeg"/><Relationship Id="rId7" Type="http://schemas.openxmlformats.org/officeDocument/2006/relationships/image" Target="../media/image19.png"/><Relationship Id="rId12" Type="http://schemas.openxmlformats.org/officeDocument/2006/relationships/image" Target="../media/image60.png"/><Relationship Id="rId2" Type="http://schemas.openxmlformats.org/officeDocument/2006/relationships/image" Target="../media/image13.jpeg"/><Relationship Id="rId1" Type="http://schemas.openxmlformats.org/officeDocument/2006/relationships/slideLayout" Target="../slideLayouts/slideLayout18.xml"/><Relationship Id="rId6" Type="http://schemas.openxmlformats.org/officeDocument/2006/relationships/image" Target="../media/image17.jpeg"/><Relationship Id="rId11" Type="http://schemas.openxmlformats.org/officeDocument/2006/relationships/image" Target="../media/image59.png"/><Relationship Id="rId5" Type="http://schemas.openxmlformats.org/officeDocument/2006/relationships/image" Target="../media/image16.png"/><Relationship Id="rId10" Type="http://schemas.openxmlformats.org/officeDocument/2006/relationships/image" Target="../media/image49.png"/><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image" Target="../media/image62.pn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jpeg"/><Relationship Id="rId7" Type="http://schemas.openxmlformats.org/officeDocument/2006/relationships/image" Target="../media/image18.png"/><Relationship Id="rId2" Type="http://schemas.openxmlformats.org/officeDocument/2006/relationships/image" Target="../media/image13.jpeg"/><Relationship Id="rId1" Type="http://schemas.openxmlformats.org/officeDocument/2006/relationships/slideLayout" Target="../slideLayouts/slideLayout18.xml"/><Relationship Id="rId6" Type="http://schemas.openxmlformats.org/officeDocument/2006/relationships/image" Target="../media/image17.jpeg"/><Relationship Id="rId11" Type="http://schemas.openxmlformats.org/officeDocument/2006/relationships/image" Target="../media/image23.png"/><Relationship Id="rId5" Type="http://schemas.openxmlformats.org/officeDocument/2006/relationships/image" Target="../media/image16.png"/><Relationship Id="rId10" Type="http://schemas.openxmlformats.org/officeDocument/2006/relationships/image" Target="../media/image20.png"/><Relationship Id="rId4" Type="http://schemas.openxmlformats.org/officeDocument/2006/relationships/image" Target="../media/image15.png"/><Relationship Id="rId9" Type="http://schemas.microsoft.com/office/2007/relationships/hdphoto" Target="../media/hdphoto5.wdp"/></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52.xml"/><Relationship Id="rId1" Type="http://schemas.openxmlformats.org/officeDocument/2006/relationships/vmlDrawing" Target="../drawings/vmlDrawing1.vml"/><Relationship Id="rId4" Type="http://schemas.openxmlformats.org/officeDocument/2006/relationships/image" Target="../media/image63.em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42.xml.rels><?xml version="1.0" encoding="UTF-8" standalone="yes"?>
<Relationships xmlns="http://schemas.openxmlformats.org/package/2006/relationships"><Relationship Id="rId8" Type="http://schemas.openxmlformats.org/officeDocument/2006/relationships/image" Target="../media/image66.png"/><Relationship Id="rId3" Type="http://schemas.microsoft.com/office/2007/relationships/media" Target="../media/media2.mp3"/><Relationship Id="rId7" Type="http://schemas.openxmlformats.org/officeDocument/2006/relationships/image" Target="../media/image6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4.png"/><Relationship Id="rId11" Type="http://schemas.openxmlformats.org/officeDocument/2006/relationships/image" Target="../media/image69.png"/><Relationship Id="rId5" Type="http://schemas.openxmlformats.org/officeDocument/2006/relationships/slideLayout" Target="../slideLayouts/slideLayout68.xml"/><Relationship Id="rId10" Type="http://schemas.openxmlformats.org/officeDocument/2006/relationships/image" Target="../media/image68.png"/><Relationship Id="rId4" Type="http://schemas.openxmlformats.org/officeDocument/2006/relationships/audio" Target="../media/media2.mp3"/><Relationship Id="rId9" Type="http://schemas.openxmlformats.org/officeDocument/2006/relationships/image" Target="../media/image67.png"/></Relationships>
</file>

<file path=ppt/slides/_rels/slide43.xml.rels><?xml version="1.0" encoding="UTF-8" standalone="yes"?>
<Relationships xmlns="http://schemas.openxmlformats.org/package/2006/relationships"><Relationship Id="rId8" Type="http://schemas.openxmlformats.org/officeDocument/2006/relationships/image" Target="../media/image72.wmf"/><Relationship Id="rId3" Type="http://schemas.openxmlformats.org/officeDocument/2006/relationships/audio" Target="../media/audio1.wav"/><Relationship Id="rId7" Type="http://schemas.openxmlformats.org/officeDocument/2006/relationships/image" Target="../media/image71.png"/><Relationship Id="rId2" Type="http://schemas.openxmlformats.org/officeDocument/2006/relationships/notesSlide" Target="../notesSlides/notesSlide2.xml"/><Relationship Id="rId1" Type="http://schemas.openxmlformats.org/officeDocument/2006/relationships/slideLayout" Target="../slideLayouts/slideLayout73.xml"/><Relationship Id="rId6" Type="http://schemas.openxmlformats.org/officeDocument/2006/relationships/image" Target="../media/image66.png"/><Relationship Id="rId5" Type="http://schemas.openxmlformats.org/officeDocument/2006/relationships/image" Target="../media/image70.png"/><Relationship Id="rId4" Type="http://schemas.openxmlformats.org/officeDocument/2006/relationships/audio" Target="../media/audio2.wav"/></Relationships>
</file>

<file path=ppt/slides/_rels/slide44.xml.rels><?xml version="1.0" encoding="UTF-8" standalone="yes"?>
<Relationships xmlns="http://schemas.openxmlformats.org/package/2006/relationships"><Relationship Id="rId8" Type="http://schemas.openxmlformats.org/officeDocument/2006/relationships/image" Target="../media/image72.wmf"/><Relationship Id="rId3" Type="http://schemas.openxmlformats.org/officeDocument/2006/relationships/audio" Target="../media/audio1.wav"/><Relationship Id="rId7" Type="http://schemas.openxmlformats.org/officeDocument/2006/relationships/image" Target="../media/image71.png"/><Relationship Id="rId2" Type="http://schemas.openxmlformats.org/officeDocument/2006/relationships/notesSlide" Target="../notesSlides/notesSlide3.xml"/><Relationship Id="rId1" Type="http://schemas.openxmlformats.org/officeDocument/2006/relationships/slideLayout" Target="../slideLayouts/slideLayout73.xml"/><Relationship Id="rId6" Type="http://schemas.openxmlformats.org/officeDocument/2006/relationships/image" Target="../media/image66.png"/><Relationship Id="rId5" Type="http://schemas.openxmlformats.org/officeDocument/2006/relationships/image" Target="../media/image70.png"/><Relationship Id="rId4" Type="http://schemas.openxmlformats.org/officeDocument/2006/relationships/audio" Target="../media/audio2.wav"/></Relationships>
</file>

<file path=ppt/slides/_rels/slide45.xml.rels><?xml version="1.0" encoding="UTF-8" standalone="yes"?>
<Relationships xmlns="http://schemas.openxmlformats.org/package/2006/relationships"><Relationship Id="rId8" Type="http://schemas.openxmlformats.org/officeDocument/2006/relationships/image" Target="../media/image72.wmf"/><Relationship Id="rId3" Type="http://schemas.openxmlformats.org/officeDocument/2006/relationships/audio" Target="../media/audio1.wav"/><Relationship Id="rId7" Type="http://schemas.openxmlformats.org/officeDocument/2006/relationships/image" Target="../media/image71.png"/><Relationship Id="rId2" Type="http://schemas.openxmlformats.org/officeDocument/2006/relationships/notesSlide" Target="../notesSlides/notesSlide4.xml"/><Relationship Id="rId1" Type="http://schemas.openxmlformats.org/officeDocument/2006/relationships/slideLayout" Target="../slideLayouts/slideLayout73.xml"/><Relationship Id="rId6" Type="http://schemas.openxmlformats.org/officeDocument/2006/relationships/image" Target="../media/image66.png"/><Relationship Id="rId5" Type="http://schemas.openxmlformats.org/officeDocument/2006/relationships/image" Target="../media/image70.png"/><Relationship Id="rId4" Type="http://schemas.openxmlformats.org/officeDocument/2006/relationships/audio" Target="../media/audio2.wav"/></Relationships>
</file>

<file path=ppt/slides/_rels/slide46.xml.rels><?xml version="1.0" encoding="UTF-8" standalone="yes"?>
<Relationships xmlns="http://schemas.openxmlformats.org/package/2006/relationships"><Relationship Id="rId8" Type="http://schemas.openxmlformats.org/officeDocument/2006/relationships/image" Target="../media/image72.wmf"/><Relationship Id="rId3" Type="http://schemas.openxmlformats.org/officeDocument/2006/relationships/audio" Target="../media/audio1.wav"/><Relationship Id="rId7" Type="http://schemas.openxmlformats.org/officeDocument/2006/relationships/image" Target="../media/image71.png"/><Relationship Id="rId2" Type="http://schemas.openxmlformats.org/officeDocument/2006/relationships/slideLayout" Target="../slideLayouts/slideLayout73.xml"/><Relationship Id="rId1" Type="http://schemas.openxmlformats.org/officeDocument/2006/relationships/themeOverride" Target="../theme/themeOverride1.xml"/><Relationship Id="rId6" Type="http://schemas.openxmlformats.org/officeDocument/2006/relationships/image" Target="../media/image66.png"/><Relationship Id="rId5" Type="http://schemas.openxmlformats.org/officeDocument/2006/relationships/image" Target="../media/image70.png"/><Relationship Id="rId4" Type="http://schemas.openxmlformats.org/officeDocument/2006/relationships/audio" Target="../media/audio2.wav"/></Relationships>
</file>

<file path=ppt/slides/_rels/slide47.xml.rels><?xml version="1.0" encoding="UTF-8" standalone="yes"?>
<Relationships xmlns="http://schemas.openxmlformats.org/package/2006/relationships"><Relationship Id="rId8" Type="http://schemas.openxmlformats.org/officeDocument/2006/relationships/image" Target="../media/image72.wmf"/><Relationship Id="rId3" Type="http://schemas.openxmlformats.org/officeDocument/2006/relationships/audio" Target="../media/audio1.wav"/><Relationship Id="rId7" Type="http://schemas.openxmlformats.org/officeDocument/2006/relationships/image" Target="../media/image71.png"/><Relationship Id="rId2" Type="http://schemas.openxmlformats.org/officeDocument/2006/relationships/notesSlide" Target="../notesSlides/notesSlide5.xml"/><Relationship Id="rId1" Type="http://schemas.openxmlformats.org/officeDocument/2006/relationships/slideLayout" Target="../slideLayouts/slideLayout73.xml"/><Relationship Id="rId6" Type="http://schemas.openxmlformats.org/officeDocument/2006/relationships/image" Target="../media/image66.png"/><Relationship Id="rId5" Type="http://schemas.openxmlformats.org/officeDocument/2006/relationships/image" Target="../media/image70.png"/><Relationship Id="rId4" Type="http://schemas.openxmlformats.org/officeDocument/2006/relationships/audio" Target="../media/audio2.wav"/></Relationships>
</file>

<file path=ppt/slides/_rels/slide48.xml.rels><?xml version="1.0" encoding="UTF-8" standalone="yes"?>
<Relationships xmlns="http://schemas.openxmlformats.org/package/2006/relationships"><Relationship Id="rId8" Type="http://schemas.openxmlformats.org/officeDocument/2006/relationships/image" Target="../media/image72.wmf"/><Relationship Id="rId3" Type="http://schemas.openxmlformats.org/officeDocument/2006/relationships/audio" Target="../media/audio1.wav"/><Relationship Id="rId7" Type="http://schemas.openxmlformats.org/officeDocument/2006/relationships/image" Target="../media/image71.png"/><Relationship Id="rId2" Type="http://schemas.openxmlformats.org/officeDocument/2006/relationships/notesSlide" Target="../notesSlides/notesSlide6.xml"/><Relationship Id="rId1" Type="http://schemas.openxmlformats.org/officeDocument/2006/relationships/slideLayout" Target="../slideLayouts/slideLayout73.xml"/><Relationship Id="rId6" Type="http://schemas.openxmlformats.org/officeDocument/2006/relationships/image" Target="../media/image66.png"/><Relationship Id="rId5" Type="http://schemas.openxmlformats.org/officeDocument/2006/relationships/image" Target="../media/image70.png"/><Relationship Id="rId4" Type="http://schemas.openxmlformats.org/officeDocument/2006/relationships/audio" Target="../media/audio2.wav"/></Relationships>
</file>

<file path=ppt/slides/_rels/slide49.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4.xml"/><Relationship Id="rId4" Type="http://schemas.openxmlformats.org/officeDocument/2006/relationships/image" Target="../media/image72.wmf"/></Relationships>
</file>

<file path=ppt/slides/_rels/slide5.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27.png"/><Relationship Id="rId3" Type="http://schemas.openxmlformats.org/officeDocument/2006/relationships/image" Target="../media/image14.jpeg"/><Relationship Id="rId7" Type="http://schemas.openxmlformats.org/officeDocument/2006/relationships/image" Target="../media/image19.png"/><Relationship Id="rId12" Type="http://schemas.openxmlformats.org/officeDocument/2006/relationships/image" Target="../media/image26.png"/><Relationship Id="rId2" Type="http://schemas.openxmlformats.org/officeDocument/2006/relationships/image" Target="../media/image13.jpeg"/><Relationship Id="rId1" Type="http://schemas.openxmlformats.org/officeDocument/2006/relationships/slideLayout" Target="../slideLayouts/slideLayout18.xml"/><Relationship Id="rId6" Type="http://schemas.openxmlformats.org/officeDocument/2006/relationships/image" Target="../media/image18.png"/><Relationship Id="rId11" Type="http://schemas.openxmlformats.org/officeDocument/2006/relationships/image" Target="../media/image25.png"/><Relationship Id="rId5" Type="http://schemas.openxmlformats.org/officeDocument/2006/relationships/image" Target="../media/image16.png"/><Relationship Id="rId10" Type="http://schemas.openxmlformats.org/officeDocument/2006/relationships/image" Target="../media/image24.jpeg"/><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image" Target="../media/image28.png"/></Relationships>
</file>

<file path=ppt/slides/_rels/slide50.xml.rels><?xml version="1.0" encoding="UTF-8" standalone="yes"?>
<Relationships xmlns="http://schemas.openxmlformats.org/package/2006/relationships"><Relationship Id="rId8" Type="http://schemas.openxmlformats.org/officeDocument/2006/relationships/image" Target="../media/image72.wmf"/><Relationship Id="rId3" Type="http://schemas.openxmlformats.org/officeDocument/2006/relationships/audio" Target="../media/audio1.wav"/><Relationship Id="rId7" Type="http://schemas.openxmlformats.org/officeDocument/2006/relationships/image" Target="../media/image71.png"/><Relationship Id="rId2" Type="http://schemas.openxmlformats.org/officeDocument/2006/relationships/notesSlide" Target="../notesSlides/notesSlide7.xml"/><Relationship Id="rId1" Type="http://schemas.openxmlformats.org/officeDocument/2006/relationships/slideLayout" Target="../slideLayouts/slideLayout73.xml"/><Relationship Id="rId6" Type="http://schemas.openxmlformats.org/officeDocument/2006/relationships/image" Target="../media/image66.png"/><Relationship Id="rId5" Type="http://schemas.openxmlformats.org/officeDocument/2006/relationships/image" Target="../media/image70.png"/><Relationship Id="rId4" Type="http://schemas.openxmlformats.org/officeDocument/2006/relationships/audio" Target="../media/audio2.wav"/></Relationships>
</file>

<file path=ppt/slides/_rels/slide5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85.xml"/></Relationships>
</file>

<file path=ppt/slides/_rels/slide52.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74.png"/><Relationship Id="rId1" Type="http://schemas.openxmlformats.org/officeDocument/2006/relationships/slideLayout" Target="../slideLayouts/slideLayout85.xml"/><Relationship Id="rId4" Type="http://schemas.openxmlformats.org/officeDocument/2006/relationships/image" Target="../media/image75.png"/></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jpeg"/><Relationship Id="rId7" Type="http://schemas.openxmlformats.org/officeDocument/2006/relationships/image" Target="../media/image18.png"/><Relationship Id="rId2" Type="http://schemas.openxmlformats.org/officeDocument/2006/relationships/image" Target="../media/image13.jpeg"/><Relationship Id="rId1" Type="http://schemas.openxmlformats.org/officeDocument/2006/relationships/slideLayout" Target="../slideLayouts/slideLayout18.xml"/><Relationship Id="rId6" Type="http://schemas.openxmlformats.org/officeDocument/2006/relationships/image" Target="../media/image17.jpeg"/><Relationship Id="rId5" Type="http://schemas.openxmlformats.org/officeDocument/2006/relationships/image" Target="../media/image16.png"/><Relationship Id="rId10" Type="http://schemas.openxmlformats.org/officeDocument/2006/relationships/image" Target="../media/image20.png"/><Relationship Id="rId4" Type="http://schemas.openxmlformats.org/officeDocument/2006/relationships/image" Target="../media/image15.png"/><Relationship Id="rId9" Type="http://schemas.microsoft.com/office/2007/relationships/hdphoto" Target="../media/hdphoto5.wdp"/></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jpeg"/><Relationship Id="rId7" Type="http://schemas.openxmlformats.org/officeDocument/2006/relationships/image" Target="../media/image18.png"/><Relationship Id="rId2" Type="http://schemas.openxmlformats.org/officeDocument/2006/relationships/image" Target="../media/image13.jpeg"/><Relationship Id="rId1" Type="http://schemas.openxmlformats.org/officeDocument/2006/relationships/slideLayout" Target="../slideLayouts/slideLayout18.xml"/><Relationship Id="rId6" Type="http://schemas.openxmlformats.org/officeDocument/2006/relationships/image" Target="../media/image17.jpeg"/><Relationship Id="rId5" Type="http://schemas.openxmlformats.org/officeDocument/2006/relationships/image" Target="../media/image16.png"/><Relationship Id="rId10" Type="http://schemas.openxmlformats.org/officeDocument/2006/relationships/image" Target="../media/image20.png"/><Relationship Id="rId4" Type="http://schemas.openxmlformats.org/officeDocument/2006/relationships/image" Target="../media/image15.png"/><Relationship Id="rId9" Type="http://schemas.microsoft.com/office/2007/relationships/hdphoto" Target="../media/hdphoto5.wdp"/></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gif"/><Relationship Id="rId1" Type="http://schemas.openxmlformats.org/officeDocument/2006/relationships/slideLayout" Target="../slideLayouts/slideLayout30.xml"/><Relationship Id="rId4" Type="http://schemas.microsoft.com/office/2007/relationships/hdphoto" Target="../media/hdphoto6.wdp"/></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xml"/><Relationship Id="rId1" Type="http://schemas.openxmlformats.org/officeDocument/2006/relationships/slideLayout" Target="../slideLayouts/slideLayout30.xml"/><Relationship Id="rId5" Type="http://schemas.openxmlformats.org/officeDocument/2006/relationships/image" Target="../media/image33.png"/><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321530" y="2009895"/>
            <a:ext cx="5695535" cy="1015663"/>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smtClean="0">
                <a:ln w="0"/>
                <a:gradFill>
                  <a:gsLst>
                    <a:gs pos="0">
                      <a:srgbClr val="D97828">
                        <a:lumMod val="50000"/>
                      </a:srgbClr>
                    </a:gs>
                    <a:gs pos="50000">
                      <a:srgbClr val="D97828"/>
                    </a:gs>
                    <a:gs pos="100000">
                      <a:srgbClr val="D97828">
                        <a:lumMod val="60000"/>
                        <a:lumOff val="40000"/>
                      </a:srgbClr>
                    </a:gs>
                  </a:gsLst>
                  <a:lin ang="5400000"/>
                </a:gradFill>
                <a:effectLst>
                  <a:reflection blurRad="6350" stA="53000" endA="300" endPos="35500" dir="5400000" sy="-90000" algn="bl" rotWithShape="0"/>
                </a:effectLst>
                <a:uLnTx/>
                <a:uFillTx/>
                <a:latin typeface="Garamond" panose="02020404030301010803"/>
                <a:ea typeface="+mn-ea"/>
                <a:cs typeface="+mn-cs"/>
              </a:rPr>
              <a:t>BÀI 6.</a:t>
            </a:r>
            <a:r>
              <a:rPr kumimoji="0" lang="en-US" sz="6000" b="1" i="0" u="none" strike="noStrike" kern="1200" cap="none" spc="0" normalizeH="0" noProof="0" dirty="0" smtClean="0">
                <a:ln w="0"/>
                <a:gradFill>
                  <a:gsLst>
                    <a:gs pos="0">
                      <a:srgbClr val="D97828">
                        <a:lumMod val="50000"/>
                      </a:srgbClr>
                    </a:gs>
                    <a:gs pos="50000">
                      <a:srgbClr val="D97828"/>
                    </a:gs>
                    <a:gs pos="100000">
                      <a:srgbClr val="D97828">
                        <a:lumMod val="60000"/>
                        <a:lumOff val="40000"/>
                      </a:srgbClr>
                    </a:gs>
                  </a:gsLst>
                  <a:lin ang="5400000"/>
                </a:gradFill>
                <a:effectLst>
                  <a:reflection blurRad="6350" stA="53000" endA="300" endPos="35500" dir="5400000" sy="-90000" algn="bl" rotWithShape="0"/>
                </a:effectLst>
                <a:uLnTx/>
                <a:uFillTx/>
                <a:latin typeface="Garamond" panose="02020404030301010803"/>
                <a:ea typeface="+mn-ea"/>
                <a:cs typeface="+mn-cs"/>
              </a:rPr>
              <a:t> TRUYỆN</a:t>
            </a:r>
            <a:endParaRPr kumimoji="0" lang="en-US" sz="6000" b="1" i="0" u="none" strike="noStrike" kern="1200" cap="none" spc="0" normalizeH="0" baseline="0" noProof="0" dirty="0" smtClean="0">
              <a:ln w="0"/>
              <a:gradFill>
                <a:gsLst>
                  <a:gs pos="0">
                    <a:srgbClr val="D97828">
                      <a:lumMod val="50000"/>
                    </a:srgbClr>
                  </a:gs>
                  <a:gs pos="50000">
                    <a:srgbClr val="D97828"/>
                  </a:gs>
                  <a:gs pos="100000">
                    <a:srgbClr val="D97828">
                      <a:lumMod val="60000"/>
                      <a:lumOff val="40000"/>
                    </a:srgbClr>
                  </a:gs>
                </a:gsLst>
                <a:lin ang="5400000"/>
              </a:gradFill>
              <a:effectLst>
                <a:reflection blurRad="6350" stA="53000" endA="300" endPos="35500" dir="5400000" sy="-90000" algn="bl" rotWithShape="0"/>
              </a:effectLst>
              <a:uLnTx/>
              <a:uFillTx/>
              <a:latin typeface="Garamond" panose="02020404030301010803"/>
              <a:ea typeface="+mn-ea"/>
              <a:cs typeface="+mn-cs"/>
            </a:endParaRPr>
          </a:p>
        </p:txBody>
      </p:sp>
      <p:pic>
        <p:nvPicPr>
          <p:cNvPr id="7" name="Picture 6"/>
          <p:cNvPicPr>
            <a:picLocks noChangeAspect="1"/>
          </p:cNvPicPr>
          <p:nvPr/>
        </p:nvPicPr>
        <p:blipFill>
          <a:blip r:embed="rId2"/>
          <a:stretch>
            <a:fillRect/>
          </a:stretch>
        </p:blipFill>
        <p:spPr>
          <a:xfrm>
            <a:off x="129043" y="198745"/>
            <a:ext cx="1347333" cy="1353429"/>
          </a:xfrm>
          <a:prstGeom prst="rect">
            <a:avLst/>
          </a:prstGeom>
        </p:spPr>
      </p:pic>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ackgroundRemoval t="10000" b="96250" l="2969" r="95313">
                        <a14:foregroundMark x1="25000" y1="57031" x2="25000" y2="57031"/>
                        <a14:foregroundMark x1="30156" y1="54688" x2="30156" y2="54688"/>
                        <a14:foregroundMark x1="31406" y1="53125" x2="31406" y2="53125"/>
                        <a14:foregroundMark x1="32344" y1="52812" x2="32344" y2="52812"/>
                        <a14:foregroundMark x1="52500" y1="54219" x2="52500" y2="54219"/>
                        <a14:foregroundMark x1="56250" y1="54219" x2="56250" y2="54219"/>
                        <a14:foregroundMark x1="71250" y1="54219" x2="71250" y2="54219"/>
                        <a14:foregroundMark x1="74219" y1="53594" x2="74219" y2="53594"/>
                        <a14:foregroundMark x1="78438" y1="52344" x2="78438" y2="52344"/>
                        <a14:foregroundMark x1="82188" y1="51250" x2="82188" y2="51250"/>
                        <a14:foregroundMark x1="77813" y1="69063" x2="77813" y2="69063"/>
                        <a14:foregroundMark x1="67969" y1="71875" x2="67969" y2="71875"/>
                        <a14:foregroundMark x1="67500" y1="72031" x2="64844" y2="74219"/>
                        <a14:foregroundMark x1="59062" y1="74844" x2="59062" y2="74844"/>
                        <a14:foregroundMark x1="51719" y1="75625" x2="51719" y2="75625"/>
                        <a14:foregroundMark x1="47031" y1="76094" x2="45938" y2="76563"/>
                        <a14:foregroundMark x1="30469" y1="76094" x2="30469" y2="76094"/>
                        <a14:foregroundMark x1="29688" y1="75625" x2="29688" y2="75625"/>
                        <a14:foregroundMark x1="23438" y1="71875" x2="23438" y2="71875"/>
                        <a14:foregroundMark x1="22188" y1="70625" x2="22188" y2="70625"/>
                        <a14:foregroundMark x1="15156" y1="66875" x2="15156" y2="66875"/>
                        <a14:foregroundMark x1="17031" y1="66719" x2="17031" y2="66719"/>
                        <a14:foregroundMark x1="18750" y1="66719" x2="18750" y2="66719"/>
                        <a14:foregroundMark x1="24844" y1="67344" x2="24844" y2="67344"/>
                        <a14:foregroundMark x1="35156" y1="71875" x2="35156" y2="71875"/>
                        <a14:foregroundMark x1="35313" y1="72031" x2="35313" y2="72031"/>
                        <a14:foregroundMark x1="21563" y1="62969" x2="21563" y2="62969"/>
                        <a14:foregroundMark x1="14688" y1="61094" x2="14688" y2="61094"/>
                        <a14:foregroundMark x1="12812" y1="59219" x2="12812" y2="59219"/>
                        <a14:foregroundMark x1="10469" y1="59219" x2="10469" y2="59219"/>
                        <a14:foregroundMark x1="39531" y1="64844" x2="39531" y2="64844"/>
                        <a14:foregroundMark x1="41250" y1="64063" x2="41250" y2="64063"/>
                        <a14:foregroundMark x1="51250" y1="62656" x2="51250" y2="62656"/>
                        <a14:foregroundMark x1="62813" y1="62500" x2="62813" y2="62500"/>
                        <a14:foregroundMark x1="71406" y1="61563" x2="71406" y2="61563"/>
                        <a14:foregroundMark x1="76875" y1="61250" x2="76875" y2="61250"/>
                        <a14:foregroundMark x1="17031" y1="53281" x2="17031" y2="53281"/>
                        <a14:foregroundMark x1="13281" y1="49375" x2="13281" y2="49375"/>
                        <a14:foregroundMark x1="12812" y1="47656" x2="12812" y2="47656"/>
                      </a14:backgroundRemoval>
                    </a14:imgEffect>
                  </a14:imgLayer>
                </a14:imgProps>
              </a:ext>
            </a:extLst>
          </a:blip>
          <a:stretch>
            <a:fillRect/>
          </a:stretch>
        </p:blipFill>
        <p:spPr>
          <a:xfrm>
            <a:off x="2418276" y="3009899"/>
            <a:ext cx="2738438" cy="2738438"/>
          </a:xfrm>
          <a:prstGeom prst="rect">
            <a:avLst/>
          </a:prstGeom>
        </p:spPr>
      </p:pic>
      <p:sp>
        <p:nvSpPr>
          <p:cNvPr id="9" name="Rectangle 8"/>
          <p:cNvSpPr/>
          <p:nvPr/>
        </p:nvSpPr>
        <p:spPr>
          <a:xfrm>
            <a:off x="5877998" y="4013616"/>
            <a:ext cx="2864888" cy="1138773"/>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w="22225">
                  <a:solidFill>
                    <a:srgbClr val="3C9770"/>
                  </a:solidFill>
                  <a:prstDash val="solid"/>
                </a:ln>
                <a:solidFill>
                  <a:srgbClr val="3C9770">
                    <a:lumMod val="40000"/>
                    <a:lumOff val="60000"/>
                  </a:srgbClr>
                </a:solidFill>
                <a:effectLst/>
                <a:uLnTx/>
                <a:uFillTx/>
                <a:latin typeface="Garamond" panose="02020404030301010803"/>
                <a:ea typeface="+mn-ea"/>
                <a:cs typeface="+mn-cs"/>
              </a:rPr>
              <a:t>NGỮ VĂN 6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smtClean="0">
                <a:ln w="22225">
                  <a:solidFill>
                    <a:srgbClr val="3C9770"/>
                  </a:solidFill>
                  <a:prstDash val="solid"/>
                </a:ln>
                <a:solidFill>
                  <a:srgbClr val="3C9770">
                    <a:lumMod val="40000"/>
                    <a:lumOff val="60000"/>
                  </a:srgbClr>
                </a:solidFill>
                <a:latin typeface="Garamond" panose="02020404030301010803"/>
              </a:rPr>
              <a:t>CÁNH DIỀU</a:t>
            </a:r>
            <a:endParaRPr kumimoji="0" lang="en-US" sz="3600" b="1" i="0" u="none" strike="noStrike" kern="1200" cap="none" spc="0" normalizeH="0" baseline="0" noProof="0" dirty="0" smtClean="0">
              <a:ln w="22225">
                <a:solidFill>
                  <a:srgbClr val="3C9770"/>
                </a:solidFill>
                <a:prstDash val="solid"/>
              </a:ln>
              <a:solidFill>
                <a:srgbClr val="3C9770">
                  <a:lumMod val="40000"/>
                  <a:lumOff val="60000"/>
                </a:srgbClr>
              </a:solidFill>
              <a:effectLst/>
              <a:uLnTx/>
              <a:uFillTx/>
              <a:latin typeface="Garamond" panose="02020404030301010803"/>
            </a:endParaRPr>
          </a:p>
        </p:txBody>
      </p:sp>
      <p:pic>
        <p:nvPicPr>
          <p:cNvPr id="15" name="Picture 14"/>
          <p:cNvPicPr>
            <a:picLocks noChangeAspect="1"/>
          </p:cNvPicPr>
          <p:nvPr/>
        </p:nvPicPr>
        <p:blipFill>
          <a:blip r:embed="rId5">
            <a:duotone>
              <a:prstClr val="black"/>
              <a:schemeClr val="accent6">
                <a:lumMod val="75000"/>
                <a:tint val="45000"/>
                <a:satMod val="400000"/>
              </a:schemeClr>
            </a:duotone>
            <a:extLst>
              <a:ext uri="{BEBA8EAE-BF5A-486C-A8C5-ECC9F3942E4B}">
                <a14:imgProps xmlns:a14="http://schemas.microsoft.com/office/drawing/2010/main">
                  <a14:imgLayer r:embed="rId6">
                    <a14:imgEffect>
                      <a14:colorTemperature colorTemp="5300"/>
                    </a14:imgEffect>
                  </a14:imgLayer>
                </a14:imgProps>
              </a:ext>
            </a:extLst>
          </a:blip>
          <a:srcRect l="44516" t="-8070" r="50000" b="100000"/>
          <a:stretch>
            <a:fillRect/>
          </a:stretch>
        </p:blipFill>
        <p:spPr>
          <a:xfrm>
            <a:off x="1314451" y="4552226"/>
            <a:ext cx="161925" cy="172175"/>
          </a:xfrm>
          <a:custGeom>
            <a:avLst/>
            <a:gdLst>
              <a:gd name="connsiteX0" fmla="*/ 0 w 161925"/>
              <a:gd name="connsiteY0" fmla="*/ 0 h 172175"/>
              <a:gd name="connsiteX1" fmla="*/ 161925 w 161925"/>
              <a:gd name="connsiteY1" fmla="*/ 0 h 172175"/>
              <a:gd name="connsiteX2" fmla="*/ 161925 w 161925"/>
              <a:gd name="connsiteY2" fmla="*/ 172175 h 172175"/>
              <a:gd name="connsiteX3" fmla="*/ 0 w 161925"/>
              <a:gd name="connsiteY3" fmla="*/ 172175 h 172175"/>
              <a:gd name="connsiteX4" fmla="*/ 0 w 161925"/>
              <a:gd name="connsiteY4" fmla="*/ 0 h 172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925" h="172175">
                <a:moveTo>
                  <a:pt x="0" y="0"/>
                </a:moveTo>
                <a:lnTo>
                  <a:pt x="161925" y="0"/>
                </a:lnTo>
                <a:lnTo>
                  <a:pt x="161925" y="172175"/>
                </a:lnTo>
                <a:lnTo>
                  <a:pt x="0" y="172175"/>
                </a:lnTo>
                <a:lnTo>
                  <a:pt x="0" y="0"/>
                </a:lnTo>
                <a:close/>
              </a:path>
            </a:pathLst>
          </a:custGeom>
        </p:spPr>
      </p:pic>
      <p:pic>
        <p:nvPicPr>
          <p:cNvPr id="32" name="Picture 31"/>
          <p:cNvPicPr>
            <a:picLocks noChangeAspect="1"/>
          </p:cNvPicPr>
          <p:nvPr/>
        </p:nvPicPr>
        <p:blipFill>
          <a:blip r:embed="rId5">
            <a:duotone>
              <a:prstClr val="black"/>
              <a:schemeClr val="accent6">
                <a:lumMod val="75000"/>
                <a:tint val="45000"/>
                <a:satMod val="400000"/>
              </a:schemeClr>
            </a:duotone>
            <a:extLst>
              <a:ext uri="{BEBA8EAE-BF5A-486C-A8C5-ECC9F3942E4B}">
                <a14:imgProps xmlns:a14="http://schemas.microsoft.com/office/drawing/2010/main">
                  <a14:imgLayer r:embed="rId6">
                    <a14:imgEffect>
                      <a14:colorTemperature colorTemp="5300"/>
                    </a14:imgEffect>
                  </a14:imgLayer>
                </a14:imgProps>
              </a:ext>
            </a:extLst>
          </a:blip>
          <a:srcRect r="55484"/>
          <a:stretch>
            <a:fillRect/>
          </a:stretch>
        </p:blipFill>
        <p:spPr>
          <a:xfrm>
            <a:off x="0" y="3735386"/>
            <a:ext cx="2185989" cy="3122614"/>
          </a:xfrm>
          <a:custGeom>
            <a:avLst/>
            <a:gdLst>
              <a:gd name="connsiteX0" fmla="*/ 0 w 2185989"/>
              <a:gd name="connsiteY0" fmla="*/ 0 h 3122614"/>
              <a:gd name="connsiteX1" fmla="*/ 668598 w 2185989"/>
              <a:gd name="connsiteY1" fmla="*/ 0 h 3122614"/>
              <a:gd name="connsiteX2" fmla="*/ 971041 w 2185989"/>
              <a:gd name="connsiteY2" fmla="*/ 408568 h 3122614"/>
              <a:gd name="connsiteX3" fmla="*/ 967992 w 2185989"/>
              <a:gd name="connsiteY3" fmla="*/ 443885 h 3122614"/>
              <a:gd name="connsiteX4" fmla="*/ 957264 w 2185989"/>
              <a:gd name="connsiteY4" fmla="*/ 493713 h 3122614"/>
              <a:gd name="connsiteX5" fmla="*/ 885826 w 2185989"/>
              <a:gd name="connsiteY5" fmla="*/ 579438 h 3122614"/>
              <a:gd name="connsiteX6" fmla="*/ 871539 w 2185989"/>
              <a:gd name="connsiteY6" fmla="*/ 622301 h 3122614"/>
              <a:gd name="connsiteX7" fmla="*/ 900114 w 2185989"/>
              <a:gd name="connsiteY7" fmla="*/ 708026 h 3122614"/>
              <a:gd name="connsiteX8" fmla="*/ 914401 w 2185989"/>
              <a:gd name="connsiteY8" fmla="*/ 750888 h 3122614"/>
              <a:gd name="connsiteX9" fmla="*/ 1143001 w 2185989"/>
              <a:gd name="connsiteY9" fmla="*/ 793751 h 3122614"/>
              <a:gd name="connsiteX10" fmla="*/ 1243014 w 2185989"/>
              <a:gd name="connsiteY10" fmla="*/ 822326 h 3122614"/>
              <a:gd name="connsiteX11" fmla="*/ 1297134 w 2185989"/>
              <a:gd name="connsiteY11" fmla="*/ 857155 h 3122614"/>
              <a:gd name="connsiteX12" fmla="*/ 1309560 w 2185989"/>
              <a:gd name="connsiteY12" fmla="*/ 865872 h 3122614"/>
              <a:gd name="connsiteX13" fmla="*/ 1365343 w 2185989"/>
              <a:gd name="connsiteY13" fmla="*/ 941229 h 3122614"/>
              <a:gd name="connsiteX14" fmla="*/ 1376644 w 2185989"/>
              <a:gd name="connsiteY14" fmla="*/ 967820 h 3122614"/>
              <a:gd name="connsiteX15" fmla="*/ 1414464 w 2185989"/>
              <a:gd name="connsiteY15" fmla="*/ 1050926 h 3122614"/>
              <a:gd name="connsiteX16" fmla="*/ 1414464 w 2185989"/>
              <a:gd name="connsiteY16" fmla="*/ 1208088 h 3122614"/>
              <a:gd name="connsiteX17" fmla="*/ 1371601 w 2185989"/>
              <a:gd name="connsiteY17" fmla="*/ 1236663 h 3122614"/>
              <a:gd name="connsiteX18" fmla="*/ 1400176 w 2185989"/>
              <a:gd name="connsiteY18" fmla="*/ 1308101 h 3122614"/>
              <a:gd name="connsiteX19" fmla="*/ 1428751 w 2185989"/>
              <a:gd name="connsiteY19" fmla="*/ 1350963 h 3122614"/>
              <a:gd name="connsiteX20" fmla="*/ 1514476 w 2185989"/>
              <a:gd name="connsiteY20" fmla="*/ 1379538 h 3122614"/>
              <a:gd name="connsiteX21" fmla="*/ 1543051 w 2185989"/>
              <a:gd name="connsiteY21" fmla="*/ 1422401 h 3122614"/>
              <a:gd name="connsiteX22" fmla="*/ 1585914 w 2185989"/>
              <a:gd name="connsiteY22" fmla="*/ 1450976 h 3122614"/>
              <a:gd name="connsiteX23" fmla="*/ 1614489 w 2185989"/>
              <a:gd name="connsiteY23" fmla="*/ 1536701 h 3122614"/>
              <a:gd name="connsiteX24" fmla="*/ 1600201 w 2185989"/>
              <a:gd name="connsiteY24" fmla="*/ 1636713 h 3122614"/>
              <a:gd name="connsiteX25" fmla="*/ 1514476 w 2185989"/>
              <a:gd name="connsiteY25" fmla="*/ 1708151 h 3122614"/>
              <a:gd name="connsiteX26" fmla="*/ 1443039 w 2185989"/>
              <a:gd name="connsiteY26" fmla="*/ 1836738 h 3122614"/>
              <a:gd name="connsiteX27" fmla="*/ 1385889 w 2185989"/>
              <a:gd name="connsiteY27" fmla="*/ 1851026 h 3122614"/>
              <a:gd name="connsiteX28" fmla="*/ 1428751 w 2185989"/>
              <a:gd name="connsiteY28" fmla="*/ 1951038 h 3122614"/>
              <a:gd name="connsiteX29" fmla="*/ 1471614 w 2185989"/>
              <a:gd name="connsiteY29" fmla="*/ 1965326 h 3122614"/>
              <a:gd name="connsiteX30" fmla="*/ 1557339 w 2185989"/>
              <a:gd name="connsiteY30" fmla="*/ 2008188 h 3122614"/>
              <a:gd name="connsiteX31" fmla="*/ 1585914 w 2185989"/>
              <a:gd name="connsiteY31" fmla="*/ 2051051 h 3122614"/>
              <a:gd name="connsiteX32" fmla="*/ 1614489 w 2185989"/>
              <a:gd name="connsiteY32" fmla="*/ 2136776 h 3122614"/>
              <a:gd name="connsiteX33" fmla="*/ 1643064 w 2185989"/>
              <a:gd name="connsiteY33" fmla="*/ 2179638 h 3122614"/>
              <a:gd name="connsiteX34" fmla="*/ 1671639 w 2185989"/>
              <a:gd name="connsiteY34" fmla="*/ 2136776 h 3122614"/>
              <a:gd name="connsiteX35" fmla="*/ 1685926 w 2185989"/>
              <a:gd name="connsiteY35" fmla="*/ 2093913 h 3122614"/>
              <a:gd name="connsiteX36" fmla="*/ 1728789 w 2185989"/>
              <a:gd name="connsiteY36" fmla="*/ 2065338 h 3122614"/>
              <a:gd name="connsiteX37" fmla="*/ 2014539 w 2185989"/>
              <a:gd name="connsiteY37" fmla="*/ 2079626 h 3122614"/>
              <a:gd name="connsiteX38" fmla="*/ 2114551 w 2185989"/>
              <a:gd name="connsiteY38" fmla="*/ 2108201 h 3122614"/>
              <a:gd name="connsiteX39" fmla="*/ 2185989 w 2185989"/>
              <a:gd name="connsiteY39" fmla="*/ 2236788 h 3122614"/>
              <a:gd name="connsiteX40" fmla="*/ 2185989 w 2185989"/>
              <a:gd name="connsiteY40" fmla="*/ 3122614 h 3122614"/>
              <a:gd name="connsiteX41" fmla="*/ 0 w 2185989"/>
              <a:gd name="connsiteY41" fmla="*/ 3122614 h 3122614"/>
              <a:gd name="connsiteX42" fmla="*/ 0 w 2185989"/>
              <a:gd name="connsiteY42" fmla="*/ 0 h 312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185989" h="3122614">
                <a:moveTo>
                  <a:pt x="0" y="0"/>
                </a:moveTo>
                <a:lnTo>
                  <a:pt x="668598" y="0"/>
                </a:lnTo>
                <a:lnTo>
                  <a:pt x="971041" y="408568"/>
                </a:lnTo>
                <a:lnTo>
                  <a:pt x="967992" y="443885"/>
                </a:lnTo>
                <a:cubicBezTo>
                  <a:pt x="965680" y="459206"/>
                  <a:pt x="962206" y="475595"/>
                  <a:pt x="957264" y="493713"/>
                </a:cubicBezTo>
                <a:cubicBezTo>
                  <a:pt x="949804" y="521066"/>
                  <a:pt x="902797" y="562467"/>
                  <a:pt x="885826" y="579438"/>
                </a:cubicBezTo>
                <a:cubicBezTo>
                  <a:pt x="881064" y="593726"/>
                  <a:pt x="869876" y="607333"/>
                  <a:pt x="871539" y="622301"/>
                </a:cubicBezTo>
                <a:cubicBezTo>
                  <a:pt x="874865" y="652237"/>
                  <a:pt x="890589" y="679451"/>
                  <a:pt x="900114" y="708026"/>
                </a:cubicBezTo>
                <a:cubicBezTo>
                  <a:pt x="904876" y="722313"/>
                  <a:pt x="901870" y="742534"/>
                  <a:pt x="914401" y="750888"/>
                </a:cubicBezTo>
                <a:cubicBezTo>
                  <a:pt x="1008931" y="813907"/>
                  <a:pt x="940143" y="778146"/>
                  <a:pt x="1143001" y="793751"/>
                </a:cubicBezTo>
                <a:cubicBezTo>
                  <a:pt x="1156457" y="797115"/>
                  <a:pt x="1226241" y="813008"/>
                  <a:pt x="1243014" y="822326"/>
                </a:cubicBezTo>
                <a:cubicBezTo>
                  <a:pt x="1258025" y="830665"/>
                  <a:pt x="1279456" y="844953"/>
                  <a:pt x="1297134" y="857155"/>
                </a:cubicBezTo>
                <a:lnTo>
                  <a:pt x="1309560" y="865872"/>
                </a:lnTo>
                <a:lnTo>
                  <a:pt x="1365343" y="941229"/>
                </a:lnTo>
                <a:lnTo>
                  <a:pt x="1376644" y="967820"/>
                </a:lnTo>
                <a:cubicBezTo>
                  <a:pt x="1408634" y="1048416"/>
                  <a:pt x="1357878" y="966046"/>
                  <a:pt x="1414464" y="1050926"/>
                </a:cubicBezTo>
                <a:cubicBezTo>
                  <a:pt x="1434556" y="1111204"/>
                  <a:pt x="1446774" y="1127312"/>
                  <a:pt x="1414464" y="1208088"/>
                </a:cubicBezTo>
                <a:cubicBezTo>
                  <a:pt x="1408087" y="1224031"/>
                  <a:pt x="1385889" y="1227138"/>
                  <a:pt x="1371601" y="1236663"/>
                </a:cubicBezTo>
                <a:cubicBezTo>
                  <a:pt x="1345867" y="1339602"/>
                  <a:pt x="1344663" y="1263691"/>
                  <a:pt x="1400176" y="1308101"/>
                </a:cubicBezTo>
                <a:cubicBezTo>
                  <a:pt x="1413584" y="1318828"/>
                  <a:pt x="1414190" y="1341862"/>
                  <a:pt x="1428751" y="1350963"/>
                </a:cubicBezTo>
                <a:cubicBezTo>
                  <a:pt x="1454293" y="1366927"/>
                  <a:pt x="1514476" y="1379538"/>
                  <a:pt x="1514476" y="1379538"/>
                </a:cubicBezTo>
                <a:cubicBezTo>
                  <a:pt x="1524001" y="1393826"/>
                  <a:pt x="1530909" y="1410259"/>
                  <a:pt x="1543051" y="1422401"/>
                </a:cubicBezTo>
                <a:cubicBezTo>
                  <a:pt x="1555193" y="1434543"/>
                  <a:pt x="1576813" y="1436415"/>
                  <a:pt x="1585914" y="1450976"/>
                </a:cubicBezTo>
                <a:cubicBezTo>
                  <a:pt x="1601878" y="1476518"/>
                  <a:pt x="1614489" y="1536701"/>
                  <a:pt x="1614489" y="1536701"/>
                </a:cubicBezTo>
                <a:cubicBezTo>
                  <a:pt x="1609726" y="1570038"/>
                  <a:pt x="1612708" y="1605446"/>
                  <a:pt x="1600201" y="1636713"/>
                </a:cubicBezTo>
                <a:cubicBezTo>
                  <a:pt x="1590199" y="1661717"/>
                  <a:pt x="1535906" y="1693864"/>
                  <a:pt x="1514476" y="1708151"/>
                </a:cubicBezTo>
                <a:cubicBezTo>
                  <a:pt x="1502385" y="1744423"/>
                  <a:pt x="1478769" y="1827805"/>
                  <a:pt x="1443039" y="1836738"/>
                </a:cubicBezTo>
                <a:lnTo>
                  <a:pt x="1385889" y="1851026"/>
                </a:lnTo>
                <a:cubicBezTo>
                  <a:pt x="1394468" y="1885344"/>
                  <a:pt x="1397917" y="1926371"/>
                  <a:pt x="1428751" y="1951038"/>
                </a:cubicBezTo>
                <a:cubicBezTo>
                  <a:pt x="1440511" y="1960446"/>
                  <a:pt x="1458143" y="1958591"/>
                  <a:pt x="1471614" y="1965326"/>
                </a:cubicBezTo>
                <a:cubicBezTo>
                  <a:pt x="1582394" y="2020716"/>
                  <a:pt x="1449608" y="1972279"/>
                  <a:pt x="1557339" y="2008188"/>
                </a:cubicBezTo>
                <a:cubicBezTo>
                  <a:pt x="1566864" y="2022476"/>
                  <a:pt x="1578940" y="2035359"/>
                  <a:pt x="1585914" y="2051051"/>
                </a:cubicBezTo>
                <a:cubicBezTo>
                  <a:pt x="1598147" y="2078576"/>
                  <a:pt x="1597781" y="2111714"/>
                  <a:pt x="1614489" y="2136776"/>
                </a:cubicBezTo>
                <a:lnTo>
                  <a:pt x="1643064" y="2179638"/>
                </a:lnTo>
                <a:cubicBezTo>
                  <a:pt x="1652589" y="2165351"/>
                  <a:pt x="1663960" y="2152135"/>
                  <a:pt x="1671639" y="2136776"/>
                </a:cubicBezTo>
                <a:cubicBezTo>
                  <a:pt x="1678374" y="2123305"/>
                  <a:pt x="1676518" y="2105673"/>
                  <a:pt x="1685926" y="2093913"/>
                </a:cubicBezTo>
                <a:cubicBezTo>
                  <a:pt x="1696653" y="2080504"/>
                  <a:pt x="1714501" y="2074863"/>
                  <a:pt x="1728789" y="2065338"/>
                </a:cubicBezTo>
                <a:cubicBezTo>
                  <a:pt x="1824039" y="2070101"/>
                  <a:pt x="1919499" y="2071706"/>
                  <a:pt x="2014539" y="2079626"/>
                </a:cubicBezTo>
                <a:cubicBezTo>
                  <a:pt x="2038465" y="2081620"/>
                  <a:pt x="2089748" y="2099933"/>
                  <a:pt x="2114551" y="2108201"/>
                </a:cubicBezTo>
                <a:cubicBezTo>
                  <a:pt x="2139700" y="2183644"/>
                  <a:pt x="2120485" y="2138531"/>
                  <a:pt x="2185989" y="2236788"/>
                </a:cubicBezTo>
                <a:lnTo>
                  <a:pt x="2185989" y="3122614"/>
                </a:lnTo>
                <a:lnTo>
                  <a:pt x="0" y="3122614"/>
                </a:lnTo>
                <a:lnTo>
                  <a:pt x="0" y="0"/>
                </a:lnTo>
                <a:close/>
              </a:path>
            </a:pathLst>
          </a:custGeom>
        </p:spPr>
      </p:pic>
      <p:pic>
        <p:nvPicPr>
          <p:cNvPr id="49" name="Picture 48"/>
          <p:cNvPicPr>
            <a:picLocks noChangeAspect="1"/>
          </p:cNvPicPr>
          <p:nvPr/>
        </p:nvPicPr>
        <p:blipFill>
          <a:blip r:embed="rId5">
            <a:duotone>
              <a:prstClr val="black"/>
              <a:schemeClr val="accent6">
                <a:lumMod val="75000"/>
                <a:tint val="45000"/>
                <a:satMod val="400000"/>
              </a:schemeClr>
            </a:duotone>
            <a:extLst>
              <a:ext uri="{BEBA8EAE-BF5A-486C-A8C5-ECC9F3942E4B}">
                <a14:imgProps xmlns:a14="http://schemas.microsoft.com/office/drawing/2010/main">
                  <a14:imgLayer r:embed="rId6">
                    <a14:imgEffect>
                      <a14:colorTemperature colorTemp="5300"/>
                    </a14:imgEffect>
                  </a14:imgLayer>
                </a14:imgProps>
              </a:ext>
            </a:extLst>
          </a:blip>
          <a:srcRect l="94746" r="3264" b="97101"/>
          <a:stretch>
            <a:fillRect/>
          </a:stretch>
        </p:blipFill>
        <p:spPr>
          <a:xfrm>
            <a:off x="8989999" y="233500"/>
            <a:ext cx="87180" cy="90534"/>
          </a:xfrm>
          <a:custGeom>
            <a:avLst/>
            <a:gdLst>
              <a:gd name="connsiteX0" fmla="*/ 74789 w 87180"/>
              <a:gd name="connsiteY0" fmla="*/ 0 h 90534"/>
              <a:gd name="connsiteX1" fmla="*/ 87180 w 87180"/>
              <a:gd name="connsiteY1" fmla="*/ 0 h 90534"/>
              <a:gd name="connsiteX2" fmla="*/ 68276 w 87180"/>
              <a:gd name="connsiteY2" fmla="*/ 52250 h 90534"/>
              <a:gd name="connsiteX3" fmla="*/ 25414 w 87180"/>
              <a:gd name="connsiteY3" fmla="*/ 80825 h 90534"/>
              <a:gd name="connsiteX4" fmla="*/ 4641 w 87180"/>
              <a:gd name="connsiteY4" fmla="*/ 89316 h 90534"/>
              <a:gd name="connsiteX5" fmla="*/ 0 w 87180"/>
              <a:gd name="connsiteY5" fmla="*/ 90534 h 90534"/>
              <a:gd name="connsiteX6" fmla="*/ 74789 w 87180"/>
              <a:gd name="connsiteY6" fmla="*/ 0 h 90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180" h="90534">
                <a:moveTo>
                  <a:pt x="74789" y="0"/>
                </a:moveTo>
                <a:lnTo>
                  <a:pt x="87180" y="0"/>
                </a:lnTo>
                <a:lnTo>
                  <a:pt x="68276" y="52250"/>
                </a:lnTo>
                <a:lnTo>
                  <a:pt x="25414" y="80825"/>
                </a:lnTo>
                <a:cubicBezTo>
                  <a:pt x="19149" y="85002"/>
                  <a:pt x="12005" y="87383"/>
                  <a:pt x="4641" y="89316"/>
                </a:cubicBezTo>
                <a:lnTo>
                  <a:pt x="0" y="90534"/>
                </a:lnTo>
                <a:lnTo>
                  <a:pt x="74789" y="0"/>
                </a:lnTo>
                <a:close/>
              </a:path>
            </a:pathLst>
          </a:custGeom>
        </p:spPr>
      </p:pic>
      <p:pic>
        <p:nvPicPr>
          <p:cNvPr id="46" name="Picture 45"/>
          <p:cNvPicPr>
            <a:picLocks noChangeAspect="1"/>
          </p:cNvPicPr>
          <p:nvPr/>
        </p:nvPicPr>
        <p:blipFill>
          <a:blip r:embed="rId5">
            <a:duotone>
              <a:prstClr val="black"/>
              <a:schemeClr val="accent6">
                <a:lumMod val="75000"/>
                <a:tint val="45000"/>
                <a:satMod val="400000"/>
              </a:schemeClr>
            </a:duotone>
            <a:extLst>
              <a:ext uri="{BEBA8EAE-BF5A-486C-A8C5-ECC9F3942E4B}">
                <a14:imgProps xmlns:a14="http://schemas.microsoft.com/office/drawing/2010/main">
                  <a14:imgLayer r:embed="rId6">
                    <a14:imgEffect>
                      <a14:colorTemperature colorTemp="5300"/>
                    </a14:imgEffect>
                  </a14:imgLayer>
                </a14:imgProps>
              </a:ext>
            </a:extLst>
          </a:blip>
          <a:srcRect l="88569" t="15565" r="11390" b="84354"/>
          <a:stretch>
            <a:fillRect/>
          </a:stretch>
        </p:blipFill>
        <p:spPr>
          <a:xfrm>
            <a:off x="8719344" y="719537"/>
            <a:ext cx="1824" cy="2518"/>
          </a:xfrm>
          <a:custGeom>
            <a:avLst/>
            <a:gdLst>
              <a:gd name="connsiteX0" fmla="*/ 0 w 1824"/>
              <a:gd name="connsiteY0" fmla="*/ 0 h 2518"/>
              <a:gd name="connsiteX1" fmla="*/ 1408 w 1824"/>
              <a:gd name="connsiteY1" fmla="*/ 1886 h 2518"/>
              <a:gd name="connsiteX2" fmla="*/ 383 w 1824"/>
              <a:gd name="connsiteY2" fmla="*/ 555 h 2518"/>
              <a:gd name="connsiteX3" fmla="*/ 0 w 1824"/>
              <a:gd name="connsiteY3" fmla="*/ 0 h 2518"/>
            </a:gdLst>
            <a:ahLst/>
            <a:cxnLst>
              <a:cxn ang="0">
                <a:pos x="connsiteX0" y="connsiteY0"/>
              </a:cxn>
              <a:cxn ang="0">
                <a:pos x="connsiteX1" y="connsiteY1"/>
              </a:cxn>
              <a:cxn ang="0">
                <a:pos x="connsiteX2" y="connsiteY2"/>
              </a:cxn>
              <a:cxn ang="0">
                <a:pos x="connsiteX3" y="connsiteY3"/>
              </a:cxn>
            </a:cxnLst>
            <a:rect l="l" t="t" r="r" b="b"/>
            <a:pathLst>
              <a:path w="1824" h="2518">
                <a:moveTo>
                  <a:pt x="0" y="0"/>
                </a:moveTo>
                <a:lnTo>
                  <a:pt x="1408" y="1886"/>
                </a:lnTo>
                <a:cubicBezTo>
                  <a:pt x="2123" y="2915"/>
                  <a:pt x="2001" y="2831"/>
                  <a:pt x="383" y="555"/>
                </a:cubicBezTo>
                <a:lnTo>
                  <a:pt x="0" y="0"/>
                </a:lnTo>
                <a:close/>
              </a:path>
            </a:pathLst>
          </a:custGeom>
        </p:spPr>
      </p:pic>
      <p:pic>
        <p:nvPicPr>
          <p:cNvPr id="45" name="Picture 44"/>
          <p:cNvPicPr>
            <a:picLocks noChangeAspect="1"/>
          </p:cNvPicPr>
          <p:nvPr/>
        </p:nvPicPr>
        <p:blipFill>
          <a:blip r:embed="rId5">
            <a:duotone>
              <a:prstClr val="black"/>
              <a:schemeClr val="accent6">
                <a:lumMod val="75000"/>
                <a:tint val="45000"/>
                <a:satMod val="400000"/>
              </a:schemeClr>
            </a:duotone>
            <a:extLst>
              <a:ext uri="{BEBA8EAE-BF5A-486C-A8C5-ECC9F3942E4B}">
                <a14:imgProps xmlns:a14="http://schemas.microsoft.com/office/drawing/2010/main">
                  <a14:imgLayer r:embed="rId6">
                    <a14:imgEffect>
                      <a14:colorTemperature colorTemp="5300"/>
                    </a14:imgEffect>
                  </a14:imgLayer>
                </a14:imgProps>
              </a:ext>
            </a:extLst>
          </a:blip>
          <a:srcRect l="84004" t="32952" r="15955" b="66967"/>
          <a:stretch>
            <a:fillRect/>
          </a:stretch>
        </p:blipFill>
        <p:spPr>
          <a:xfrm>
            <a:off x="8519319" y="1262462"/>
            <a:ext cx="1824" cy="2518"/>
          </a:xfrm>
          <a:custGeom>
            <a:avLst/>
            <a:gdLst>
              <a:gd name="connsiteX0" fmla="*/ 0 w 1824"/>
              <a:gd name="connsiteY0" fmla="*/ 0 h 2518"/>
              <a:gd name="connsiteX1" fmla="*/ 1408 w 1824"/>
              <a:gd name="connsiteY1" fmla="*/ 1886 h 2518"/>
              <a:gd name="connsiteX2" fmla="*/ 383 w 1824"/>
              <a:gd name="connsiteY2" fmla="*/ 555 h 2518"/>
              <a:gd name="connsiteX3" fmla="*/ 0 w 1824"/>
              <a:gd name="connsiteY3" fmla="*/ 0 h 2518"/>
            </a:gdLst>
            <a:ahLst/>
            <a:cxnLst>
              <a:cxn ang="0">
                <a:pos x="connsiteX0" y="connsiteY0"/>
              </a:cxn>
              <a:cxn ang="0">
                <a:pos x="connsiteX1" y="connsiteY1"/>
              </a:cxn>
              <a:cxn ang="0">
                <a:pos x="connsiteX2" y="connsiteY2"/>
              </a:cxn>
              <a:cxn ang="0">
                <a:pos x="connsiteX3" y="connsiteY3"/>
              </a:cxn>
            </a:cxnLst>
            <a:rect l="l" t="t" r="r" b="b"/>
            <a:pathLst>
              <a:path w="1824" h="2518">
                <a:moveTo>
                  <a:pt x="0" y="0"/>
                </a:moveTo>
                <a:lnTo>
                  <a:pt x="1408" y="1886"/>
                </a:lnTo>
                <a:cubicBezTo>
                  <a:pt x="2123" y="2915"/>
                  <a:pt x="2001" y="2831"/>
                  <a:pt x="383" y="555"/>
                </a:cubicBezTo>
                <a:lnTo>
                  <a:pt x="0" y="0"/>
                </a:lnTo>
                <a:close/>
              </a:path>
            </a:pathLst>
          </a:custGeom>
        </p:spPr>
      </p:pic>
      <p:pic>
        <p:nvPicPr>
          <p:cNvPr id="44" name="Picture 43"/>
          <p:cNvPicPr>
            <a:picLocks noChangeAspect="1"/>
          </p:cNvPicPr>
          <p:nvPr/>
        </p:nvPicPr>
        <p:blipFill>
          <a:blip r:embed="rId5">
            <a:duotone>
              <a:prstClr val="black"/>
              <a:schemeClr val="accent6">
                <a:lumMod val="75000"/>
                <a:tint val="45000"/>
                <a:satMod val="400000"/>
              </a:schemeClr>
            </a:duotone>
            <a:extLst>
              <a:ext uri="{BEBA8EAE-BF5A-486C-A8C5-ECC9F3942E4B}">
                <a14:imgProps xmlns:a14="http://schemas.microsoft.com/office/drawing/2010/main">
                  <a14:imgLayer r:embed="rId6">
                    <a14:imgEffect>
                      <a14:colorTemperature colorTemp="5300"/>
                    </a14:imgEffect>
                  </a14:imgLayer>
                </a14:imgProps>
              </a:ext>
            </a:extLst>
          </a:blip>
          <a:srcRect l="97732" t="-4732" r="761" b="102173"/>
          <a:stretch>
            <a:fillRect/>
          </a:stretch>
        </p:blipFill>
        <p:spPr>
          <a:xfrm>
            <a:off x="9120847" y="85725"/>
            <a:ext cx="66017" cy="79916"/>
          </a:xfrm>
          <a:custGeom>
            <a:avLst/>
            <a:gdLst>
              <a:gd name="connsiteX0" fmla="*/ 66017 w 66017"/>
              <a:gd name="connsiteY0" fmla="*/ 0 h 79916"/>
              <a:gd name="connsiteX1" fmla="*/ 51729 w 66017"/>
              <a:gd name="connsiteY1" fmla="*/ 42863 h 79916"/>
              <a:gd name="connsiteX2" fmla="*/ 8867 w 66017"/>
              <a:gd name="connsiteY2" fmla="*/ 71438 h 79916"/>
              <a:gd name="connsiteX3" fmla="*/ 0 w 66017"/>
              <a:gd name="connsiteY3" fmla="*/ 79916 h 79916"/>
              <a:gd name="connsiteX4" fmla="*/ 66017 w 66017"/>
              <a:gd name="connsiteY4" fmla="*/ 0 h 79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17" h="79916">
                <a:moveTo>
                  <a:pt x="66017" y="0"/>
                </a:moveTo>
                <a:lnTo>
                  <a:pt x="51729" y="42863"/>
                </a:lnTo>
                <a:lnTo>
                  <a:pt x="8867" y="71438"/>
                </a:lnTo>
                <a:lnTo>
                  <a:pt x="0" y="79916"/>
                </a:lnTo>
                <a:lnTo>
                  <a:pt x="66017" y="0"/>
                </a:lnTo>
                <a:close/>
              </a:path>
            </a:pathLst>
          </a:custGeom>
        </p:spPr>
      </p:pic>
      <p:pic>
        <p:nvPicPr>
          <p:cNvPr id="43" name="Picture 42"/>
          <p:cNvPicPr>
            <a:picLocks noChangeAspect="1"/>
          </p:cNvPicPr>
          <p:nvPr/>
        </p:nvPicPr>
        <p:blipFill>
          <a:blip r:embed="rId5">
            <a:duotone>
              <a:prstClr val="black"/>
              <a:schemeClr val="accent6">
                <a:lumMod val="75000"/>
                <a:tint val="45000"/>
                <a:satMod val="400000"/>
              </a:schemeClr>
            </a:duotone>
            <a:extLst>
              <a:ext uri="{BEBA8EAE-BF5A-486C-A8C5-ECC9F3942E4B}">
                <a14:imgProps xmlns:a14="http://schemas.microsoft.com/office/drawing/2010/main">
                  <a14:imgLayer r:embed="rId6">
                    <a14:imgEffect>
                      <a14:colorTemperature colorTemp="5300"/>
                    </a14:imgEffect>
                  </a14:imgLayer>
                </a14:imgProps>
              </a:ext>
            </a:extLst>
          </a:blip>
          <a:srcRect l="97108" t="-2173" r="2268" b="101113"/>
          <a:stretch>
            <a:fillRect/>
          </a:stretch>
        </p:blipFill>
        <p:spPr>
          <a:xfrm>
            <a:off x="9093500" y="165641"/>
            <a:ext cx="27347" cy="33104"/>
          </a:xfrm>
          <a:custGeom>
            <a:avLst/>
            <a:gdLst>
              <a:gd name="connsiteX0" fmla="*/ 27347 w 27347"/>
              <a:gd name="connsiteY0" fmla="*/ 0 h 33104"/>
              <a:gd name="connsiteX1" fmla="*/ 0 w 27347"/>
              <a:gd name="connsiteY1" fmla="*/ 33104 h 33104"/>
              <a:gd name="connsiteX2" fmla="*/ 9381 w 27347"/>
              <a:gd name="connsiteY2" fmla="*/ 17176 h 33104"/>
              <a:gd name="connsiteX3" fmla="*/ 27347 w 27347"/>
              <a:gd name="connsiteY3" fmla="*/ 0 h 33104"/>
            </a:gdLst>
            <a:ahLst/>
            <a:cxnLst>
              <a:cxn ang="0">
                <a:pos x="connsiteX0" y="connsiteY0"/>
              </a:cxn>
              <a:cxn ang="0">
                <a:pos x="connsiteX1" y="connsiteY1"/>
              </a:cxn>
              <a:cxn ang="0">
                <a:pos x="connsiteX2" y="connsiteY2"/>
              </a:cxn>
              <a:cxn ang="0">
                <a:pos x="connsiteX3" y="connsiteY3"/>
              </a:cxn>
            </a:cxnLst>
            <a:rect l="l" t="t" r="r" b="b"/>
            <a:pathLst>
              <a:path w="27347" h="33104">
                <a:moveTo>
                  <a:pt x="27347" y="0"/>
                </a:moveTo>
                <a:lnTo>
                  <a:pt x="0" y="33104"/>
                </a:lnTo>
                <a:lnTo>
                  <a:pt x="9381" y="17176"/>
                </a:lnTo>
                <a:lnTo>
                  <a:pt x="27347" y="0"/>
                </a:lnTo>
                <a:close/>
              </a:path>
            </a:pathLst>
          </a:custGeom>
        </p:spPr>
      </p:pic>
      <p:pic>
        <p:nvPicPr>
          <p:cNvPr id="42" name="Picture 41"/>
          <p:cNvPicPr>
            <a:picLocks noChangeAspect="1"/>
          </p:cNvPicPr>
          <p:nvPr/>
        </p:nvPicPr>
        <p:blipFill>
          <a:blip r:embed="rId5">
            <a:duotone>
              <a:prstClr val="black"/>
              <a:schemeClr val="accent6">
                <a:lumMod val="75000"/>
                <a:tint val="45000"/>
                <a:satMod val="400000"/>
              </a:schemeClr>
            </a:duotone>
            <a:extLst>
              <a:ext uri="{BEBA8EAE-BF5A-486C-A8C5-ECC9F3942E4B}">
                <a14:imgProps xmlns:a14="http://schemas.microsoft.com/office/drawing/2010/main">
                  <a14:imgLayer r:embed="rId6">
                    <a14:imgEffect>
                      <a14:colorTemperature colorTemp="5300"/>
                    </a14:imgEffect>
                  </a14:imgLayer>
                </a14:imgProps>
              </a:ext>
            </a:extLst>
          </a:blip>
          <a:srcRect l="96453" t="-1113" r="2892" b="100000"/>
          <a:stretch>
            <a:fillRect/>
          </a:stretch>
        </p:blipFill>
        <p:spPr>
          <a:xfrm>
            <a:off x="9064789" y="198745"/>
            <a:ext cx="28711" cy="34755"/>
          </a:xfrm>
          <a:custGeom>
            <a:avLst/>
            <a:gdLst>
              <a:gd name="connsiteX0" fmla="*/ 28711 w 28711"/>
              <a:gd name="connsiteY0" fmla="*/ 0 h 34755"/>
              <a:gd name="connsiteX1" fmla="*/ 18999 w 28711"/>
              <a:gd name="connsiteY1" fmla="*/ 16489 h 34755"/>
              <a:gd name="connsiteX2" fmla="*/ 12391 w 28711"/>
              <a:gd name="connsiteY2" fmla="*/ 34755 h 34755"/>
              <a:gd name="connsiteX3" fmla="*/ 0 w 28711"/>
              <a:gd name="connsiteY3" fmla="*/ 34755 h 34755"/>
              <a:gd name="connsiteX4" fmla="*/ 28711 w 28711"/>
              <a:gd name="connsiteY4" fmla="*/ 0 h 347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11" h="34755">
                <a:moveTo>
                  <a:pt x="28711" y="0"/>
                </a:moveTo>
                <a:lnTo>
                  <a:pt x="18999" y="16489"/>
                </a:lnTo>
                <a:lnTo>
                  <a:pt x="12391" y="34755"/>
                </a:lnTo>
                <a:lnTo>
                  <a:pt x="0" y="34755"/>
                </a:lnTo>
                <a:lnTo>
                  <a:pt x="28711" y="0"/>
                </a:lnTo>
                <a:close/>
              </a:path>
            </a:pathLst>
          </a:custGeom>
        </p:spPr>
      </p:pic>
      <p:pic>
        <p:nvPicPr>
          <p:cNvPr id="40" name="Picture 39"/>
          <p:cNvPicPr>
            <a:picLocks noChangeAspect="1"/>
          </p:cNvPicPr>
          <p:nvPr/>
        </p:nvPicPr>
        <p:blipFill>
          <a:blip r:embed="rId5">
            <a:duotone>
              <a:prstClr val="black"/>
              <a:schemeClr val="accent6">
                <a:lumMod val="75000"/>
                <a:tint val="45000"/>
                <a:satMod val="400000"/>
              </a:schemeClr>
            </a:duotone>
            <a:extLst>
              <a:ext uri="{BEBA8EAE-BF5A-486C-A8C5-ECC9F3942E4B}">
                <a14:imgProps xmlns:a14="http://schemas.microsoft.com/office/drawing/2010/main">
                  <a14:imgLayer r:embed="rId6">
                    <a14:imgEffect>
                      <a14:colorTemperature colorTemp="5300"/>
                    </a14:imgEffect>
                  </a14:imgLayer>
                </a14:imgProps>
              </a:ext>
            </a:extLst>
          </a:blip>
          <a:srcRect l="50000"/>
          <a:stretch>
            <a:fillRect/>
          </a:stretch>
        </p:blipFill>
        <p:spPr>
          <a:xfrm>
            <a:off x="10024262" y="3781901"/>
            <a:ext cx="2190750" cy="3122613"/>
          </a:xfrm>
          <a:custGeom>
            <a:avLst/>
            <a:gdLst>
              <a:gd name="connsiteX0" fmla="*/ 2047728 w 2190750"/>
              <a:gd name="connsiteY0" fmla="*/ 0 h 3122613"/>
              <a:gd name="connsiteX1" fmla="*/ 2190750 w 2190750"/>
              <a:gd name="connsiteY1" fmla="*/ 0 h 3122613"/>
              <a:gd name="connsiteX2" fmla="*/ 2190750 w 2190750"/>
              <a:gd name="connsiteY2" fmla="*/ 3122613 h 3122613"/>
              <a:gd name="connsiteX3" fmla="*/ 0 w 2190750"/>
              <a:gd name="connsiteY3" fmla="*/ 3122613 h 3122613"/>
              <a:gd name="connsiteX4" fmla="*/ 0 w 2190750"/>
              <a:gd name="connsiteY4" fmla="*/ 2812479 h 3122613"/>
              <a:gd name="connsiteX5" fmla="*/ 14287 w 2190750"/>
              <a:gd name="connsiteY5" fmla="*/ 2809738 h 3122613"/>
              <a:gd name="connsiteX6" fmla="*/ 85724 w 2190750"/>
              <a:gd name="connsiteY6" fmla="*/ 2738300 h 3122613"/>
              <a:gd name="connsiteX7" fmla="*/ 157162 w 2190750"/>
              <a:gd name="connsiteY7" fmla="*/ 2609713 h 3122613"/>
              <a:gd name="connsiteX8" fmla="*/ 200024 w 2190750"/>
              <a:gd name="connsiteY8" fmla="*/ 2581138 h 3122613"/>
              <a:gd name="connsiteX9" fmla="*/ 228599 w 2190750"/>
              <a:gd name="connsiteY9" fmla="*/ 2538275 h 3122613"/>
              <a:gd name="connsiteX10" fmla="*/ 314324 w 2190750"/>
              <a:gd name="connsiteY10" fmla="*/ 2481125 h 3122613"/>
              <a:gd name="connsiteX11" fmla="*/ 342899 w 2190750"/>
              <a:gd name="connsiteY11" fmla="*/ 2438263 h 3122613"/>
              <a:gd name="connsiteX12" fmla="*/ 371474 w 2190750"/>
              <a:gd name="connsiteY12" fmla="*/ 2209663 h 3122613"/>
              <a:gd name="connsiteX13" fmla="*/ 428624 w 2190750"/>
              <a:gd name="connsiteY13" fmla="*/ 2081075 h 3122613"/>
              <a:gd name="connsiteX14" fmla="*/ 557212 w 2190750"/>
              <a:gd name="connsiteY14" fmla="*/ 2052500 h 3122613"/>
              <a:gd name="connsiteX15" fmla="*/ 685799 w 2190750"/>
              <a:gd name="connsiteY15" fmla="*/ 2038213 h 3122613"/>
              <a:gd name="connsiteX16" fmla="*/ 728662 w 2190750"/>
              <a:gd name="connsiteY16" fmla="*/ 2009638 h 3122613"/>
              <a:gd name="connsiteX17" fmla="*/ 771524 w 2190750"/>
              <a:gd name="connsiteY17" fmla="*/ 1995350 h 3122613"/>
              <a:gd name="connsiteX18" fmla="*/ 800099 w 2190750"/>
              <a:gd name="connsiteY18" fmla="*/ 1952488 h 3122613"/>
              <a:gd name="connsiteX19" fmla="*/ 842962 w 2190750"/>
              <a:gd name="connsiteY19" fmla="*/ 1923913 h 3122613"/>
              <a:gd name="connsiteX20" fmla="*/ 885534 w 2190750"/>
              <a:gd name="connsiteY20" fmla="*/ 1881174 h 3122613"/>
              <a:gd name="connsiteX21" fmla="*/ 878975 w 2190750"/>
              <a:gd name="connsiteY21" fmla="*/ 1884702 h 3122613"/>
              <a:gd name="connsiteX22" fmla="*/ 890733 w 2190750"/>
              <a:gd name="connsiteY22" fmla="*/ 1877177 h 3122613"/>
              <a:gd name="connsiteX23" fmla="*/ 971549 w 2190750"/>
              <a:gd name="connsiteY23" fmla="*/ 1823900 h 3122613"/>
              <a:gd name="connsiteX24" fmla="*/ 1100137 w 2190750"/>
              <a:gd name="connsiteY24" fmla="*/ 1766750 h 3122613"/>
              <a:gd name="connsiteX25" fmla="*/ 1142999 w 2190750"/>
              <a:gd name="connsiteY25" fmla="*/ 1752463 h 3122613"/>
              <a:gd name="connsiteX26" fmla="*/ 1185862 w 2190750"/>
              <a:gd name="connsiteY26" fmla="*/ 1723888 h 3122613"/>
              <a:gd name="connsiteX27" fmla="*/ 1200149 w 2190750"/>
              <a:gd name="connsiteY27" fmla="*/ 1523863 h 3122613"/>
              <a:gd name="connsiteX28" fmla="*/ 1171574 w 2190750"/>
              <a:gd name="connsiteY28" fmla="*/ 1366700 h 3122613"/>
              <a:gd name="connsiteX29" fmla="*/ 1185862 w 2190750"/>
              <a:gd name="connsiteY29" fmla="*/ 1295263 h 3122613"/>
              <a:gd name="connsiteX30" fmla="*/ 1243012 w 2190750"/>
              <a:gd name="connsiteY30" fmla="*/ 1280975 h 3122613"/>
              <a:gd name="connsiteX31" fmla="*/ 1285874 w 2190750"/>
              <a:gd name="connsiteY31" fmla="*/ 1266688 h 3122613"/>
              <a:gd name="connsiteX32" fmla="*/ 1543049 w 2190750"/>
              <a:gd name="connsiteY32" fmla="*/ 1266688 h 3122613"/>
              <a:gd name="connsiteX33" fmla="*/ 1557337 w 2190750"/>
              <a:gd name="connsiteY33" fmla="*/ 1223825 h 3122613"/>
              <a:gd name="connsiteX34" fmla="*/ 1528762 w 2190750"/>
              <a:gd name="connsiteY34" fmla="*/ 1109525 h 3122613"/>
              <a:gd name="connsiteX35" fmla="*/ 1500187 w 2190750"/>
              <a:gd name="connsiteY35" fmla="*/ 1066663 h 3122613"/>
              <a:gd name="connsiteX36" fmla="*/ 1487282 w 2190750"/>
              <a:gd name="connsiteY36" fmla="*/ 1025499 h 3122613"/>
              <a:gd name="connsiteX37" fmla="*/ 1489868 w 2190750"/>
              <a:gd name="connsiteY37" fmla="*/ 1028962 h 3122613"/>
              <a:gd name="connsiteX38" fmla="*/ 1490251 w 2190750"/>
              <a:gd name="connsiteY38" fmla="*/ 1029517 h 3122613"/>
              <a:gd name="connsiteX39" fmla="*/ 1491276 w 2190750"/>
              <a:gd name="connsiteY39" fmla="*/ 1030848 h 3122613"/>
              <a:gd name="connsiteX40" fmla="*/ 1489868 w 2190750"/>
              <a:gd name="connsiteY40" fmla="*/ 1028962 h 3122613"/>
              <a:gd name="connsiteX41" fmla="*/ 1480251 w 2190750"/>
              <a:gd name="connsiteY41" fmla="*/ 1015036 h 3122613"/>
              <a:gd name="connsiteX42" fmla="*/ 1457324 w 2190750"/>
              <a:gd name="connsiteY42" fmla="*/ 980938 h 3122613"/>
              <a:gd name="connsiteX43" fmla="*/ 1457324 w 2190750"/>
              <a:gd name="connsiteY43" fmla="*/ 766625 h 3122613"/>
              <a:gd name="connsiteX44" fmla="*/ 1514474 w 2190750"/>
              <a:gd name="connsiteY44" fmla="*/ 723763 h 3122613"/>
              <a:gd name="connsiteX45" fmla="*/ 1628774 w 2190750"/>
              <a:gd name="connsiteY45" fmla="*/ 666613 h 3122613"/>
              <a:gd name="connsiteX46" fmla="*/ 1714499 w 2190750"/>
              <a:gd name="connsiteY46" fmla="*/ 609463 h 3122613"/>
              <a:gd name="connsiteX47" fmla="*/ 1728787 w 2190750"/>
              <a:gd name="connsiteY47" fmla="*/ 566600 h 3122613"/>
              <a:gd name="connsiteX48" fmla="*/ 1700212 w 2190750"/>
              <a:gd name="connsiteY48" fmla="*/ 523738 h 3122613"/>
              <a:gd name="connsiteX49" fmla="*/ 1687307 w 2190750"/>
              <a:gd name="connsiteY49" fmla="*/ 482574 h 3122613"/>
              <a:gd name="connsiteX50" fmla="*/ 1689893 w 2190750"/>
              <a:gd name="connsiteY50" fmla="*/ 486037 h 3122613"/>
              <a:gd name="connsiteX51" fmla="*/ 1690276 w 2190750"/>
              <a:gd name="connsiteY51" fmla="*/ 486592 h 3122613"/>
              <a:gd name="connsiteX52" fmla="*/ 1691301 w 2190750"/>
              <a:gd name="connsiteY52" fmla="*/ 487923 h 3122613"/>
              <a:gd name="connsiteX53" fmla="*/ 1689893 w 2190750"/>
              <a:gd name="connsiteY53" fmla="*/ 486037 h 3122613"/>
              <a:gd name="connsiteX54" fmla="*/ 1680276 w 2190750"/>
              <a:gd name="connsiteY54" fmla="*/ 472111 h 3122613"/>
              <a:gd name="connsiteX55" fmla="*/ 1664596 w 2190750"/>
              <a:gd name="connsiteY55" fmla="*/ 448791 h 3122613"/>
              <a:gd name="connsiteX56" fmla="*/ 1960548 w 2190750"/>
              <a:gd name="connsiteY56" fmla="*/ 90534 h 3122613"/>
              <a:gd name="connsiteX57" fmla="*/ 1965189 w 2190750"/>
              <a:gd name="connsiteY57" fmla="*/ 89316 h 3122613"/>
              <a:gd name="connsiteX58" fmla="*/ 1985962 w 2190750"/>
              <a:gd name="connsiteY58" fmla="*/ 80825 h 3122613"/>
              <a:gd name="connsiteX59" fmla="*/ 2028824 w 2190750"/>
              <a:gd name="connsiteY59" fmla="*/ 52250 h 3122613"/>
              <a:gd name="connsiteX60" fmla="*/ 2047728 w 2190750"/>
              <a:gd name="connsiteY60" fmla="*/ 0 h 3122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190750" h="3122613">
                <a:moveTo>
                  <a:pt x="2047728" y="0"/>
                </a:moveTo>
                <a:lnTo>
                  <a:pt x="2190750" y="0"/>
                </a:lnTo>
                <a:lnTo>
                  <a:pt x="2190750" y="3122613"/>
                </a:lnTo>
                <a:lnTo>
                  <a:pt x="0" y="3122613"/>
                </a:lnTo>
                <a:lnTo>
                  <a:pt x="0" y="2812479"/>
                </a:lnTo>
                <a:lnTo>
                  <a:pt x="14287" y="2809738"/>
                </a:lnTo>
                <a:cubicBezTo>
                  <a:pt x="57150" y="2781162"/>
                  <a:pt x="61911" y="2785926"/>
                  <a:pt x="85724" y="2738300"/>
                </a:cubicBezTo>
                <a:cubicBezTo>
                  <a:pt x="111779" y="2686191"/>
                  <a:pt x="89592" y="2654760"/>
                  <a:pt x="157162" y="2609713"/>
                </a:cubicBezTo>
                <a:lnTo>
                  <a:pt x="200024" y="2581138"/>
                </a:lnTo>
                <a:cubicBezTo>
                  <a:pt x="209549" y="2566850"/>
                  <a:pt x="215676" y="2549583"/>
                  <a:pt x="228599" y="2538275"/>
                </a:cubicBezTo>
                <a:cubicBezTo>
                  <a:pt x="254445" y="2515660"/>
                  <a:pt x="314324" y="2481125"/>
                  <a:pt x="314324" y="2481125"/>
                </a:cubicBezTo>
                <a:cubicBezTo>
                  <a:pt x="323849" y="2466838"/>
                  <a:pt x="335220" y="2453621"/>
                  <a:pt x="342899" y="2438263"/>
                </a:cubicBezTo>
                <a:cubicBezTo>
                  <a:pt x="374758" y="2374547"/>
                  <a:pt x="364550" y="2253514"/>
                  <a:pt x="371474" y="2209663"/>
                </a:cubicBezTo>
                <a:cubicBezTo>
                  <a:pt x="374945" y="2187678"/>
                  <a:pt x="400748" y="2103375"/>
                  <a:pt x="428624" y="2081075"/>
                </a:cubicBezTo>
                <a:cubicBezTo>
                  <a:pt x="447111" y="2066285"/>
                  <a:pt x="556383" y="2052611"/>
                  <a:pt x="557212" y="2052500"/>
                </a:cubicBezTo>
                <a:cubicBezTo>
                  <a:pt x="599960" y="2046800"/>
                  <a:pt x="642937" y="2042975"/>
                  <a:pt x="685799" y="2038213"/>
                </a:cubicBezTo>
                <a:cubicBezTo>
                  <a:pt x="700087" y="2028688"/>
                  <a:pt x="713303" y="2017317"/>
                  <a:pt x="728662" y="2009638"/>
                </a:cubicBezTo>
                <a:cubicBezTo>
                  <a:pt x="742132" y="2002903"/>
                  <a:pt x="759764" y="2004758"/>
                  <a:pt x="771524" y="1995350"/>
                </a:cubicBezTo>
                <a:cubicBezTo>
                  <a:pt x="784932" y="1984623"/>
                  <a:pt x="787957" y="1964630"/>
                  <a:pt x="800099" y="1952488"/>
                </a:cubicBezTo>
                <a:cubicBezTo>
                  <a:pt x="812241" y="1940346"/>
                  <a:pt x="829770" y="1934906"/>
                  <a:pt x="842962" y="1923913"/>
                </a:cubicBezTo>
                <a:cubicBezTo>
                  <a:pt x="893322" y="1881946"/>
                  <a:pt x="893526" y="1877702"/>
                  <a:pt x="885534" y="1881174"/>
                </a:cubicBezTo>
                <a:lnTo>
                  <a:pt x="878975" y="1884702"/>
                </a:lnTo>
                <a:lnTo>
                  <a:pt x="890733" y="1877177"/>
                </a:lnTo>
                <a:cubicBezTo>
                  <a:pt x="905734" y="1867492"/>
                  <a:pt x="930924" y="1850983"/>
                  <a:pt x="971549" y="1823900"/>
                </a:cubicBezTo>
                <a:cubicBezTo>
                  <a:pt x="1039473" y="1778618"/>
                  <a:pt x="998124" y="1800754"/>
                  <a:pt x="1100137" y="1766750"/>
                </a:cubicBezTo>
                <a:lnTo>
                  <a:pt x="1142999" y="1752463"/>
                </a:lnTo>
                <a:cubicBezTo>
                  <a:pt x="1157287" y="1742938"/>
                  <a:pt x="1173720" y="1736030"/>
                  <a:pt x="1185862" y="1723888"/>
                </a:cubicBezTo>
                <a:cubicBezTo>
                  <a:pt x="1245628" y="1664122"/>
                  <a:pt x="1209829" y="1615824"/>
                  <a:pt x="1200149" y="1523863"/>
                </a:cubicBezTo>
                <a:cubicBezTo>
                  <a:pt x="1187721" y="1405800"/>
                  <a:pt x="1196542" y="1441603"/>
                  <a:pt x="1171574" y="1366700"/>
                </a:cubicBezTo>
                <a:cubicBezTo>
                  <a:pt x="1176337" y="1342888"/>
                  <a:pt x="1170316" y="1313918"/>
                  <a:pt x="1185862" y="1295263"/>
                </a:cubicBezTo>
                <a:cubicBezTo>
                  <a:pt x="1198433" y="1280178"/>
                  <a:pt x="1224131" y="1286370"/>
                  <a:pt x="1243012" y="1280975"/>
                </a:cubicBezTo>
                <a:cubicBezTo>
                  <a:pt x="1257493" y="1276838"/>
                  <a:pt x="1271587" y="1271450"/>
                  <a:pt x="1285874" y="1266688"/>
                </a:cubicBezTo>
                <a:cubicBezTo>
                  <a:pt x="1348620" y="1272962"/>
                  <a:pt x="1476187" y="1296404"/>
                  <a:pt x="1543049" y="1266688"/>
                </a:cubicBezTo>
                <a:cubicBezTo>
                  <a:pt x="1556812" y="1260571"/>
                  <a:pt x="1552574" y="1238113"/>
                  <a:pt x="1557337" y="1223825"/>
                </a:cubicBezTo>
                <a:cubicBezTo>
                  <a:pt x="1551904" y="1196660"/>
                  <a:pt x="1543405" y="1138810"/>
                  <a:pt x="1528762" y="1109525"/>
                </a:cubicBezTo>
                <a:cubicBezTo>
                  <a:pt x="1521083" y="1094166"/>
                  <a:pt x="1507866" y="1082021"/>
                  <a:pt x="1500187" y="1066663"/>
                </a:cubicBezTo>
                <a:cubicBezTo>
                  <a:pt x="1470611" y="1007511"/>
                  <a:pt x="1480367" y="1016788"/>
                  <a:pt x="1487282" y="1025499"/>
                </a:cubicBezTo>
                <a:lnTo>
                  <a:pt x="1489868" y="1028962"/>
                </a:lnTo>
                <a:lnTo>
                  <a:pt x="1490251" y="1029517"/>
                </a:lnTo>
                <a:cubicBezTo>
                  <a:pt x="1491869" y="1031793"/>
                  <a:pt x="1491991" y="1031877"/>
                  <a:pt x="1491276" y="1030848"/>
                </a:cubicBezTo>
                <a:lnTo>
                  <a:pt x="1489868" y="1028962"/>
                </a:lnTo>
                <a:lnTo>
                  <a:pt x="1480251" y="1015036"/>
                </a:lnTo>
                <a:cubicBezTo>
                  <a:pt x="1474983" y="1007299"/>
                  <a:pt x="1467560" y="996292"/>
                  <a:pt x="1457324" y="980938"/>
                </a:cubicBezTo>
                <a:cubicBezTo>
                  <a:pt x="1431023" y="902033"/>
                  <a:pt x="1418479" y="883159"/>
                  <a:pt x="1457324" y="766625"/>
                </a:cubicBezTo>
                <a:cubicBezTo>
                  <a:pt x="1464854" y="744035"/>
                  <a:pt x="1493905" y="735761"/>
                  <a:pt x="1514474" y="723763"/>
                </a:cubicBezTo>
                <a:cubicBezTo>
                  <a:pt x="1551269" y="702300"/>
                  <a:pt x="1593331" y="690242"/>
                  <a:pt x="1628774" y="666613"/>
                </a:cubicBezTo>
                <a:lnTo>
                  <a:pt x="1714499" y="609463"/>
                </a:lnTo>
                <a:cubicBezTo>
                  <a:pt x="1719262" y="595175"/>
                  <a:pt x="1731263" y="581456"/>
                  <a:pt x="1728787" y="566600"/>
                </a:cubicBezTo>
                <a:cubicBezTo>
                  <a:pt x="1725964" y="549662"/>
                  <a:pt x="1707891" y="539096"/>
                  <a:pt x="1700212" y="523738"/>
                </a:cubicBezTo>
                <a:cubicBezTo>
                  <a:pt x="1670635" y="464586"/>
                  <a:pt x="1680393" y="473863"/>
                  <a:pt x="1687307" y="482574"/>
                </a:cubicBezTo>
                <a:lnTo>
                  <a:pt x="1689893" y="486037"/>
                </a:lnTo>
                <a:lnTo>
                  <a:pt x="1690276" y="486592"/>
                </a:lnTo>
                <a:cubicBezTo>
                  <a:pt x="1691894" y="488868"/>
                  <a:pt x="1692016" y="488952"/>
                  <a:pt x="1691301" y="487923"/>
                </a:cubicBezTo>
                <a:lnTo>
                  <a:pt x="1689893" y="486037"/>
                </a:lnTo>
                <a:lnTo>
                  <a:pt x="1680276" y="472111"/>
                </a:lnTo>
                <a:lnTo>
                  <a:pt x="1664596" y="448791"/>
                </a:lnTo>
                <a:lnTo>
                  <a:pt x="1960548" y="90534"/>
                </a:lnTo>
                <a:lnTo>
                  <a:pt x="1965189" y="89316"/>
                </a:lnTo>
                <a:cubicBezTo>
                  <a:pt x="1972553" y="87383"/>
                  <a:pt x="1979697" y="85002"/>
                  <a:pt x="1985962" y="80825"/>
                </a:cubicBezTo>
                <a:lnTo>
                  <a:pt x="2028824" y="52250"/>
                </a:lnTo>
                <a:lnTo>
                  <a:pt x="2047728" y="0"/>
                </a:lnTo>
                <a:close/>
              </a:path>
            </a:pathLst>
          </a:custGeom>
        </p:spPr>
      </p:pic>
      <p:pic>
        <p:nvPicPr>
          <p:cNvPr id="39" name="Picture 38"/>
          <p:cNvPicPr>
            <a:picLocks noChangeAspect="1"/>
          </p:cNvPicPr>
          <p:nvPr/>
        </p:nvPicPr>
        <p:blipFill>
          <a:blip r:embed="rId5">
            <a:duotone>
              <a:prstClr val="black"/>
              <a:schemeClr val="accent6">
                <a:lumMod val="75000"/>
                <a:tint val="45000"/>
                <a:satMod val="400000"/>
              </a:schemeClr>
            </a:duotone>
            <a:extLst>
              <a:ext uri="{BEBA8EAE-BF5A-486C-A8C5-ECC9F3942E4B}">
                <a14:imgProps xmlns:a14="http://schemas.microsoft.com/office/drawing/2010/main">
                  <a14:imgLayer r:embed="rId6">
                    <a14:imgEffect>
                      <a14:colorTemperature colorTemp="5300"/>
                    </a14:imgEffect>
                  </a14:imgLayer>
                </a14:imgProps>
              </a:ext>
            </a:extLst>
          </a:blip>
          <a:srcRect l="69880" t="60357" r="29939" b="39489"/>
          <a:stretch>
            <a:fillRect/>
          </a:stretch>
        </p:blipFill>
        <p:spPr>
          <a:xfrm>
            <a:off x="7900506" y="2118202"/>
            <a:ext cx="7921" cy="4821"/>
          </a:xfrm>
          <a:custGeom>
            <a:avLst/>
            <a:gdLst>
              <a:gd name="connsiteX0" fmla="*/ 7921 w 7921"/>
              <a:gd name="connsiteY0" fmla="*/ 0 h 4821"/>
              <a:gd name="connsiteX1" fmla="*/ 7882 w 7921"/>
              <a:gd name="connsiteY1" fmla="*/ 25 h 4821"/>
              <a:gd name="connsiteX2" fmla="*/ 5311 w 7921"/>
              <a:gd name="connsiteY2" fmla="*/ 1404 h 4821"/>
              <a:gd name="connsiteX3" fmla="*/ 7921 w 7921"/>
              <a:gd name="connsiteY3" fmla="*/ 0 h 4821"/>
            </a:gdLst>
            <a:ahLst/>
            <a:cxnLst>
              <a:cxn ang="0">
                <a:pos x="connsiteX0" y="connsiteY0"/>
              </a:cxn>
              <a:cxn ang="0">
                <a:pos x="connsiteX1" y="connsiteY1"/>
              </a:cxn>
              <a:cxn ang="0">
                <a:pos x="connsiteX2" y="connsiteY2"/>
              </a:cxn>
              <a:cxn ang="0">
                <a:pos x="connsiteX3" y="connsiteY3"/>
              </a:cxn>
            </a:cxnLst>
            <a:rect l="l" t="t" r="r" b="b"/>
            <a:pathLst>
              <a:path w="7921" h="4821">
                <a:moveTo>
                  <a:pt x="7921" y="0"/>
                </a:moveTo>
                <a:lnTo>
                  <a:pt x="7882" y="25"/>
                </a:lnTo>
                <a:cubicBezTo>
                  <a:pt x="-3838" y="7429"/>
                  <a:pt x="-550" y="4924"/>
                  <a:pt x="5311" y="1404"/>
                </a:cubicBezTo>
                <a:lnTo>
                  <a:pt x="7921" y="0"/>
                </a:lnTo>
                <a:close/>
              </a:path>
            </a:pathLst>
          </a:custGeom>
        </p:spPr>
      </p:pic>
      <p:pic>
        <p:nvPicPr>
          <p:cNvPr id="12" name="Picture 11"/>
          <p:cNvPicPr>
            <a:picLocks noChangeAspect="1"/>
          </p:cNvPicPr>
          <p:nvPr/>
        </p:nvPicPr>
        <p:blipFill>
          <a:blip r:embed="rId5">
            <a:duotone>
              <a:prstClr val="black"/>
              <a:schemeClr val="accent6">
                <a:lumMod val="75000"/>
                <a:tint val="45000"/>
                <a:satMod val="400000"/>
              </a:schemeClr>
            </a:duotone>
            <a:extLst>
              <a:ext uri="{BEBA8EAE-BF5A-486C-A8C5-ECC9F3942E4B}">
                <a14:imgProps xmlns:a14="http://schemas.microsoft.com/office/drawing/2010/main">
                  <a14:imgLayer r:embed="rId6">
                    <a14:imgEffect>
                      <a14:colorTemperature colorTemp="5300"/>
                    </a14:imgEffect>
                  </a14:imgLayer>
                </a14:imgProps>
              </a:ext>
            </a:extLst>
          </a:blip>
          <a:srcRect l="44516" t="100000" r="50000" b="-8036"/>
          <a:stretch>
            <a:fillRect/>
          </a:stretch>
        </p:blipFill>
        <p:spPr>
          <a:xfrm>
            <a:off x="1314451" y="6858000"/>
            <a:ext cx="161925" cy="171450"/>
          </a:xfrm>
          <a:custGeom>
            <a:avLst/>
            <a:gdLst>
              <a:gd name="connsiteX0" fmla="*/ 0 w 161925"/>
              <a:gd name="connsiteY0" fmla="*/ 0 h 171450"/>
              <a:gd name="connsiteX1" fmla="*/ 161925 w 161925"/>
              <a:gd name="connsiteY1" fmla="*/ 0 h 171450"/>
              <a:gd name="connsiteX2" fmla="*/ 161925 w 161925"/>
              <a:gd name="connsiteY2" fmla="*/ 171450 h 171450"/>
              <a:gd name="connsiteX3" fmla="*/ 0 w 161925"/>
              <a:gd name="connsiteY3" fmla="*/ 171450 h 171450"/>
              <a:gd name="connsiteX4" fmla="*/ 0 w 161925"/>
              <a:gd name="connsiteY4" fmla="*/ 0 h 171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925" h="171450">
                <a:moveTo>
                  <a:pt x="0" y="0"/>
                </a:moveTo>
                <a:lnTo>
                  <a:pt x="161925" y="0"/>
                </a:lnTo>
                <a:lnTo>
                  <a:pt x="161925" y="171450"/>
                </a:lnTo>
                <a:lnTo>
                  <a:pt x="0" y="171450"/>
                </a:lnTo>
                <a:lnTo>
                  <a:pt x="0" y="0"/>
                </a:lnTo>
                <a:close/>
              </a:path>
            </a:pathLst>
          </a:custGeom>
        </p:spPr>
      </p:pic>
      <p:pic>
        <p:nvPicPr>
          <p:cNvPr id="51" name="Picture 50"/>
          <p:cNvPicPr>
            <a:picLocks noChangeAspect="1"/>
          </p:cNvPicPr>
          <p:nvPr/>
        </p:nvPicPr>
        <p:blipFill>
          <a:blip r:embed="rId2"/>
          <a:stretch>
            <a:fillRect/>
          </a:stretch>
        </p:blipFill>
        <p:spPr>
          <a:xfrm>
            <a:off x="10600575" y="225421"/>
            <a:ext cx="1347333" cy="1353429"/>
          </a:xfrm>
          <a:prstGeom prst="rect">
            <a:avLst/>
          </a:prstGeom>
        </p:spPr>
      </p:pic>
      <p:pic>
        <p:nvPicPr>
          <p:cNvPr id="52" name="Picture 51"/>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10800600" y="-48761"/>
            <a:ext cx="1771930" cy="1536595"/>
          </a:xfrm>
          <a:prstGeom prst="rect">
            <a:avLst/>
          </a:prstGeom>
        </p:spPr>
      </p:pic>
      <p:sp>
        <p:nvSpPr>
          <p:cNvPr id="53" name="Oval 52"/>
          <p:cNvSpPr/>
          <p:nvPr/>
        </p:nvSpPr>
        <p:spPr>
          <a:xfrm>
            <a:off x="5077931" y="3872528"/>
            <a:ext cx="4430402" cy="1491072"/>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191121112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repeatCount="indefinite" fill="hold" nodeType="withEffect">
                                  <p:stCondLst>
                                    <p:cond delay="500"/>
                                  </p:stCondLst>
                                  <p:childTnLst>
                                    <p:set>
                                      <p:cBhvr>
                                        <p:cTn id="6" dur="1" fill="hold">
                                          <p:stCondLst>
                                            <p:cond delay="0"/>
                                          </p:stCondLst>
                                        </p:cTn>
                                        <p:tgtEl>
                                          <p:spTgt spid="52"/>
                                        </p:tgtEl>
                                        <p:attrNameLst>
                                          <p:attrName>style.visibility</p:attrName>
                                        </p:attrNameLst>
                                      </p:cBhvr>
                                      <p:to>
                                        <p:strVal val="visible"/>
                                      </p:to>
                                    </p:set>
                                    <p:anim calcmode="lin" valueType="num">
                                      <p:cBhvr additive="base">
                                        <p:cTn id="7" dur="5000" fill="hold"/>
                                        <p:tgtEl>
                                          <p:spTgt spid="52"/>
                                        </p:tgtEl>
                                        <p:attrNameLst>
                                          <p:attrName>ppt_x</p:attrName>
                                        </p:attrNameLst>
                                      </p:cBhvr>
                                      <p:tavLst>
                                        <p:tav tm="0">
                                          <p:val>
                                            <p:strVal val="0-#ppt_w/2"/>
                                          </p:val>
                                        </p:tav>
                                        <p:tav tm="100000">
                                          <p:val>
                                            <p:strVal val="#ppt_x"/>
                                          </p:val>
                                        </p:tav>
                                      </p:tavLst>
                                    </p:anim>
                                    <p:anim calcmode="lin" valueType="num">
                                      <p:cBhvr additive="base">
                                        <p:cTn id="8" dur="5000" fill="hold"/>
                                        <p:tgtEl>
                                          <p:spTgt spid="5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967593" y="43542"/>
            <a:ext cx="8737601" cy="725714"/>
          </a:xfrm>
          <a:prstGeom prst="roundRect">
            <a:avLst>
              <a:gd name="adj" fmla="val 50000"/>
            </a:avLst>
          </a:prstGeom>
          <a:blipFill>
            <a:blip r:embed="rId2"/>
            <a:tile tx="0" ty="0" sx="100000" sy="100000" flip="none" algn="tl"/>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Văn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bản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1: BÀI HỌC ĐƯỜNG ĐỜI ĐẦU TIÊN</a:t>
            </a:r>
            <a:b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b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Trích</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Dế</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Mèn</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phiêu</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lưu</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kí,</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Tô</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Hoài</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a:t>
            </a:r>
            <a:endPar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Diamond 4"/>
          <p:cNvSpPr/>
          <p:nvPr/>
        </p:nvSpPr>
        <p:spPr>
          <a:xfrm>
            <a:off x="-1" y="0"/>
            <a:ext cx="1967593" cy="914400"/>
          </a:xfrm>
          <a:prstGeom prst="diamond">
            <a:avLst/>
          </a:prstGeom>
          <a:blipFill>
            <a:blip r:embed="rId3"/>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NGỮ VĂN 6</a:t>
            </a:r>
            <a:endParaRPr kumimoji="0" lang="en-US" sz="1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9" name="Picture 8"/>
          <p:cNvPicPr>
            <a:picLocks noChangeAspect="1"/>
          </p:cNvPicPr>
          <p:nvPr/>
        </p:nvPicPr>
        <p:blipFill>
          <a:blip r:embed="rId4"/>
          <a:srcRect l="30998" t="34118" r="22067" b="17968"/>
          <a:stretch>
            <a:fillRect/>
          </a:stretch>
        </p:blipFill>
        <p:spPr>
          <a:xfrm>
            <a:off x="11032673" y="-79829"/>
            <a:ext cx="1159327" cy="1074058"/>
          </a:xfrm>
          <a:prstGeom prst="ellipse">
            <a:avLst/>
          </a:prstGeom>
          <a:ln>
            <a:noFill/>
          </a:ln>
          <a:effectLst>
            <a:softEdge rad="112500"/>
          </a:effectLst>
        </p:spPr>
      </p:pic>
      <p:sp>
        <p:nvSpPr>
          <p:cNvPr id="10" name="Bevel 9"/>
          <p:cNvSpPr/>
          <p:nvPr/>
        </p:nvSpPr>
        <p:spPr>
          <a:xfrm>
            <a:off x="435429" y="1130300"/>
            <a:ext cx="11393715" cy="5415643"/>
          </a:xfrm>
          <a:prstGeom prst="bevel">
            <a:avLst>
              <a:gd name="adj" fmla="val 178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a:blip r:embed="rId5"/>
          <a:stretch>
            <a:fillRect/>
          </a:stretch>
        </p:blipFill>
        <p:spPr>
          <a:xfrm>
            <a:off x="544740" y="5718629"/>
            <a:ext cx="748588" cy="712786"/>
          </a:xfrm>
          <a:prstGeom prst="rect">
            <a:avLst/>
          </a:prstGeom>
        </p:spPr>
      </p:pic>
      <p:pic>
        <p:nvPicPr>
          <p:cNvPr id="14" name="Picture 13"/>
          <p:cNvPicPr>
            <a:picLocks noChangeAspect="1"/>
          </p:cNvPicPr>
          <p:nvPr/>
        </p:nvPicPr>
        <p:blipFill>
          <a:blip r:embed="rId5"/>
          <a:stretch>
            <a:fillRect/>
          </a:stretch>
        </p:blipFill>
        <p:spPr>
          <a:xfrm rot="10800000">
            <a:off x="10907290" y="1311731"/>
            <a:ext cx="748588" cy="712786"/>
          </a:xfrm>
          <a:prstGeom prst="rect">
            <a:avLst/>
          </a:prstGeom>
        </p:spPr>
      </p:pic>
      <p:sp>
        <p:nvSpPr>
          <p:cNvPr id="15" name="Rectangle 14"/>
          <p:cNvSpPr/>
          <p:nvPr/>
        </p:nvSpPr>
        <p:spPr>
          <a:xfrm>
            <a:off x="3092904" y="1028700"/>
            <a:ext cx="5993492" cy="4082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p:cNvSpPr/>
          <p:nvPr/>
        </p:nvSpPr>
        <p:spPr>
          <a:xfrm>
            <a:off x="4101193" y="985156"/>
            <a:ext cx="3976914" cy="531587"/>
          </a:xfrm>
          <a:prstGeom prst="rect">
            <a:avLst/>
          </a:prstGeom>
          <a:blipFill>
            <a:blip r:embed="rId6"/>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p:cNvPicPr>
            <a:picLocks noChangeAspect="1"/>
          </p:cNvPicPr>
          <p:nvPr/>
        </p:nvPicPr>
        <p:blipFill>
          <a:blip r:embed="rId7"/>
          <a:srcRect l="27267" t="-3291" r="72217" b="91946"/>
          <a:stretch>
            <a:fillRect/>
          </a:stretch>
        </p:blipFill>
        <p:spPr>
          <a:xfrm>
            <a:off x="5152571" y="1915886"/>
            <a:ext cx="87086" cy="593271"/>
          </a:xfrm>
          <a:custGeom>
            <a:avLst/>
            <a:gdLst>
              <a:gd name="connsiteX0" fmla="*/ 0 w 87086"/>
              <a:gd name="connsiteY0" fmla="*/ 0 h 593271"/>
              <a:gd name="connsiteX1" fmla="*/ 87086 w 87086"/>
              <a:gd name="connsiteY1" fmla="*/ 0 h 593271"/>
              <a:gd name="connsiteX2" fmla="*/ 87086 w 87086"/>
              <a:gd name="connsiteY2" fmla="*/ 593271 h 593271"/>
              <a:gd name="connsiteX3" fmla="*/ 0 w 87086"/>
              <a:gd name="connsiteY3" fmla="*/ 593271 h 593271"/>
              <a:gd name="connsiteX4" fmla="*/ 0 w 87086"/>
              <a:gd name="connsiteY4" fmla="*/ 0 h 593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86" h="593271">
                <a:moveTo>
                  <a:pt x="0" y="0"/>
                </a:moveTo>
                <a:lnTo>
                  <a:pt x="87086" y="0"/>
                </a:lnTo>
                <a:lnTo>
                  <a:pt x="87086" y="593271"/>
                </a:lnTo>
                <a:lnTo>
                  <a:pt x="0" y="593271"/>
                </a:lnTo>
                <a:lnTo>
                  <a:pt x="0" y="0"/>
                </a:lnTo>
                <a:close/>
              </a:path>
            </a:pathLst>
          </a:custGeom>
        </p:spPr>
      </p:pic>
      <p:pic>
        <p:nvPicPr>
          <p:cNvPr id="24" name="Picture 23"/>
          <p:cNvPicPr>
            <a:picLocks noChangeAspect="1"/>
          </p:cNvPicPr>
          <p:nvPr/>
        </p:nvPicPr>
        <p:blipFill>
          <a:blip r:embed="rId8">
            <a:extLst>
              <a:ext uri="{BEBA8EAE-BF5A-486C-A8C5-ECC9F3942E4B}">
                <a14:imgProps xmlns:a14="http://schemas.microsoft.com/office/drawing/2010/main">
                  <a14:imgLayer r:embed="rId9">
                    <a14:imgEffect>
                      <a14:backgroundRemoval t="10888" b="33565" l="8543" r="25187"/>
                    </a14:imgEffect>
                  </a14:imgLayer>
                </a14:imgProps>
              </a:ext>
            </a:extLst>
          </a:blip>
          <a:srcRect l="6463" t="8054" r="72733" b="63600"/>
          <a:stretch>
            <a:fillRect/>
          </a:stretch>
        </p:blipFill>
        <p:spPr>
          <a:xfrm>
            <a:off x="3070355" y="831406"/>
            <a:ext cx="1053388" cy="764742"/>
          </a:xfrm>
          <a:custGeom>
            <a:avLst/>
            <a:gdLst>
              <a:gd name="connsiteX0" fmla="*/ 0 w 3512457"/>
              <a:gd name="connsiteY0" fmla="*/ 0 h 1482271"/>
              <a:gd name="connsiteX1" fmla="*/ 3512457 w 3512457"/>
              <a:gd name="connsiteY1" fmla="*/ 0 h 1482271"/>
              <a:gd name="connsiteX2" fmla="*/ 3512457 w 3512457"/>
              <a:gd name="connsiteY2" fmla="*/ 1482271 h 1482271"/>
              <a:gd name="connsiteX3" fmla="*/ 0 w 3512457"/>
              <a:gd name="connsiteY3" fmla="*/ 1482271 h 1482271"/>
              <a:gd name="connsiteX4" fmla="*/ 0 w 3512457"/>
              <a:gd name="connsiteY4" fmla="*/ 0 h 1482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2457" h="1482271">
                <a:moveTo>
                  <a:pt x="0" y="0"/>
                </a:moveTo>
                <a:lnTo>
                  <a:pt x="3512457" y="0"/>
                </a:lnTo>
                <a:lnTo>
                  <a:pt x="3512457" y="1482271"/>
                </a:lnTo>
                <a:lnTo>
                  <a:pt x="0" y="1482271"/>
                </a:lnTo>
                <a:lnTo>
                  <a:pt x="0" y="0"/>
                </a:lnTo>
                <a:close/>
              </a:path>
            </a:pathLst>
          </a:custGeom>
        </p:spPr>
      </p:pic>
      <p:pic>
        <p:nvPicPr>
          <p:cNvPr id="23" name="Picture 22"/>
          <p:cNvPicPr>
            <a:picLocks noChangeAspect="1"/>
          </p:cNvPicPr>
          <p:nvPr/>
        </p:nvPicPr>
        <p:blipFill>
          <a:blip r:embed="rId10">
            <a:extLst>
              <a:ext uri="{BEBA8EAE-BF5A-486C-A8C5-ECC9F3942E4B}">
                <a14:imgProps xmlns:a14="http://schemas.microsoft.com/office/drawing/2010/main">
                  <a14:imgLayer r:embed="rId9">
                    <a14:imgEffect>
                      <a14:backgroundRemoval t="10889" b="33566" l="30310" r="50529"/>
                    </a14:imgEffect>
                  </a14:imgLayer>
                </a14:imgProps>
              </a:ext>
            </a:extLst>
          </a:blip>
          <a:srcRect l="27783" t="8054" r="46943" b="63600"/>
          <a:stretch>
            <a:fillRect/>
          </a:stretch>
        </p:blipFill>
        <p:spPr>
          <a:xfrm>
            <a:off x="8078107" y="831406"/>
            <a:ext cx="1262743" cy="783772"/>
          </a:xfrm>
          <a:custGeom>
            <a:avLst/>
            <a:gdLst>
              <a:gd name="connsiteX0" fmla="*/ 0 w 4267200"/>
              <a:gd name="connsiteY0" fmla="*/ 0 h 1482271"/>
              <a:gd name="connsiteX1" fmla="*/ 4267200 w 4267200"/>
              <a:gd name="connsiteY1" fmla="*/ 0 h 1482271"/>
              <a:gd name="connsiteX2" fmla="*/ 4267200 w 4267200"/>
              <a:gd name="connsiteY2" fmla="*/ 1482271 h 1482271"/>
              <a:gd name="connsiteX3" fmla="*/ 0 w 4267200"/>
              <a:gd name="connsiteY3" fmla="*/ 1482271 h 1482271"/>
              <a:gd name="connsiteX4" fmla="*/ 0 w 4267200"/>
              <a:gd name="connsiteY4" fmla="*/ 0 h 1482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7200" h="1482271">
                <a:moveTo>
                  <a:pt x="0" y="0"/>
                </a:moveTo>
                <a:lnTo>
                  <a:pt x="4267200" y="0"/>
                </a:lnTo>
                <a:lnTo>
                  <a:pt x="4267200" y="1482271"/>
                </a:lnTo>
                <a:lnTo>
                  <a:pt x="0" y="1482271"/>
                </a:lnTo>
                <a:lnTo>
                  <a:pt x="0" y="0"/>
                </a:lnTo>
                <a:close/>
              </a:path>
            </a:pathLst>
          </a:custGeom>
        </p:spPr>
      </p:pic>
      <p:sp>
        <p:nvSpPr>
          <p:cNvPr id="3" name="Rectangle 2"/>
          <p:cNvSpPr/>
          <p:nvPr/>
        </p:nvSpPr>
        <p:spPr>
          <a:xfrm>
            <a:off x="4301340" y="950534"/>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5"/>
          <p:cNvSpPr/>
          <p:nvPr/>
        </p:nvSpPr>
        <p:spPr>
          <a:xfrm>
            <a:off x="565893" y="1234326"/>
            <a:ext cx="6096000" cy="548099"/>
          </a:xfrm>
          <a:prstGeom prst="rect">
            <a:avLst/>
          </a:prstGeom>
        </p:spPr>
        <p:txBody>
          <a:bodyPr>
            <a:spAutoFit/>
          </a:bodyPr>
          <a:lstStyle/>
          <a:p>
            <a:pPr marL="0" marR="0" lvl="0" indent="90170" algn="just" defTabSz="914400" rtl="0" eaLnBrk="1" fontAlgn="auto" latinLnBrk="0" hangingPunct="1">
              <a:lnSpc>
                <a:spcPct val="115000"/>
              </a:lnSpc>
              <a:spcBef>
                <a:spcPts val="0"/>
              </a:spcBef>
              <a:spcAft>
                <a:spcPts val="0"/>
              </a:spcAft>
              <a:buClrTx/>
              <a:buSzTx/>
              <a:buFontTx/>
              <a:buNone/>
              <a:tabLst/>
              <a:defRPr/>
            </a:pPr>
            <a:r>
              <a:rPr kumimoji="0" lang="de-DE"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I. Kiến thức Ngữ </a:t>
            </a:r>
            <a:r>
              <a:rPr kumimoji="0" lang="de-DE"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văn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8" name="Rectangle 7"/>
          <p:cNvSpPr/>
          <p:nvPr/>
        </p:nvSpPr>
        <p:spPr>
          <a:xfrm>
            <a:off x="660400" y="1684642"/>
            <a:ext cx="5238870" cy="587853"/>
          </a:xfrm>
          <a:prstGeom prst="rect">
            <a:avLst/>
          </a:prstGeom>
        </p:spPr>
        <p:txBody>
          <a:bodyPr wrap="none">
            <a:spAutoFit/>
          </a:bodyPr>
          <a:lstStyle/>
          <a:p>
            <a:pPr algn="just">
              <a:lnSpc>
                <a:spcPct val="115000"/>
              </a:lnSpc>
              <a:spcAft>
                <a:spcPts val="0"/>
              </a:spcAft>
            </a:pPr>
            <a:r>
              <a:rPr lang="pt-BR" sz="2800" b="1" dirty="0">
                <a:solidFill>
                  <a:srgbClr val="0D0D0D"/>
                </a:solidFill>
                <a:latin typeface="Times New Roman" panose="02020603050405020304" pitchFamily="18" charset="0"/>
                <a:ea typeface="Times New Roman" panose="02020603050405020304" pitchFamily="18" charset="0"/>
              </a:rPr>
              <a:t>3. Đề tài và chủ đề trong văn bản</a:t>
            </a:r>
            <a:endParaRPr lang="en-US" sz="2800" dirty="0">
              <a:effectLst/>
              <a:latin typeface="Times New Roman" panose="02020603050405020304" pitchFamily="18" charset="0"/>
              <a:ea typeface="Times New Roman" panose="02020603050405020304" pitchFamily="18" charset="0"/>
            </a:endParaRPr>
          </a:p>
        </p:txBody>
      </p:sp>
      <p:sp>
        <p:nvSpPr>
          <p:cNvPr id="11" name="Rectangle 10"/>
          <p:cNvSpPr/>
          <p:nvPr/>
        </p:nvSpPr>
        <p:spPr>
          <a:xfrm>
            <a:off x="804444" y="2394041"/>
            <a:ext cx="3291197" cy="1384995"/>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2"/>
          </a:lnRef>
          <a:fillRef idx="3">
            <a:schemeClr val="accent2"/>
          </a:fillRef>
          <a:effectRef idx="3">
            <a:schemeClr val="accent2"/>
          </a:effectRef>
          <a:fontRef idx="minor">
            <a:schemeClr val="lt1"/>
          </a:fontRef>
        </p:style>
        <p:txBody>
          <a:bodyPr wrap="square">
            <a:spAutoFit/>
          </a:bodyPr>
          <a:lstStyle/>
          <a:p>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Đề</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tài</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phạm</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vi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cuộc</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sống</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miêu</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tả</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2800" dirty="0" smtClean="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13" name="Rectangle 12"/>
          <p:cNvSpPr/>
          <p:nvPr/>
        </p:nvSpPr>
        <p:spPr>
          <a:xfrm>
            <a:off x="685601" y="4427299"/>
            <a:ext cx="4372887" cy="1578894"/>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2"/>
          </a:lnRef>
          <a:fillRef idx="3">
            <a:schemeClr val="accent2"/>
          </a:fillRef>
          <a:effectRef idx="3">
            <a:schemeClr val="accent2"/>
          </a:effectRef>
          <a:fontRef idx="minor">
            <a:schemeClr val="lt1"/>
          </a:fontRef>
        </p:style>
        <p:txBody>
          <a:bodyPr wrap="square">
            <a:spAutoFit/>
          </a:bodyPr>
          <a:lstStyle/>
          <a:p>
            <a:pPr>
              <a:lnSpc>
                <a:spcPct val="115000"/>
              </a:lnSpc>
              <a:spcAft>
                <a:spcPts val="1200"/>
              </a:spcAft>
            </a:pPr>
            <a:r>
              <a:rPr lang="vi-VN" sz="2800" b="1" dirty="0">
                <a:solidFill>
                  <a:srgbClr val="0D0D0D"/>
                </a:solidFill>
                <a:latin typeface="Times New Roman" panose="02020603050405020304" pitchFamily="18" charset="0"/>
                <a:ea typeface="Times New Roman" panose="02020603050405020304" pitchFamily="18" charset="0"/>
              </a:rPr>
              <a:t>Ví dụ</a:t>
            </a:r>
            <a:r>
              <a:rPr lang="vi-VN" sz="2800" dirty="0">
                <a:solidFill>
                  <a:srgbClr val="0D0D0D"/>
                </a:solidFill>
                <a:latin typeface="Times New Roman" panose="02020603050405020304" pitchFamily="18" charset="0"/>
                <a:ea typeface="Times New Roman" panose="02020603050405020304" pitchFamily="18" charset="0"/>
              </a:rPr>
              <a:t>: Đề tài của truyện Sự tích Hồ Gươm là đánh giặc cứu nước.</a:t>
            </a:r>
            <a:endParaRPr lang="en-US" sz="2800" dirty="0">
              <a:effectLst/>
              <a:latin typeface="Times New Roman" panose="02020603050405020304" pitchFamily="18" charset="0"/>
              <a:ea typeface="Times New Roman" panose="02020603050405020304" pitchFamily="18" charset="0"/>
            </a:endParaRPr>
          </a:p>
        </p:txBody>
      </p:sp>
      <p:sp>
        <p:nvSpPr>
          <p:cNvPr id="17" name="Rectangle 16"/>
          <p:cNvSpPr/>
          <p:nvPr/>
        </p:nvSpPr>
        <p:spPr>
          <a:xfrm>
            <a:off x="8078107" y="2394041"/>
            <a:ext cx="3091707" cy="1384995"/>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2"/>
          </a:lnRef>
          <a:fillRef idx="3">
            <a:schemeClr val="accent2"/>
          </a:fillRef>
          <a:effectRef idx="3">
            <a:schemeClr val="accent2"/>
          </a:effectRef>
          <a:fontRef idx="minor">
            <a:schemeClr val="lt1"/>
          </a:fontRef>
        </p:style>
        <p:txBody>
          <a:bodyPr wrap="square">
            <a:spAutoFit/>
          </a:bodyPr>
          <a:lstStyle/>
          <a:p>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Chủ</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đề</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vấn</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đề</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chính</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2800" dirty="0" smtClean="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18" name="Rectangle 17"/>
          <p:cNvSpPr/>
          <p:nvPr/>
        </p:nvSpPr>
        <p:spPr>
          <a:xfrm>
            <a:off x="5831174" y="4421052"/>
            <a:ext cx="5756607" cy="1578894"/>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2"/>
          </a:lnRef>
          <a:fillRef idx="3">
            <a:schemeClr val="accent2"/>
          </a:fillRef>
          <a:effectRef idx="3">
            <a:schemeClr val="accent2"/>
          </a:effectRef>
          <a:fontRef idx="minor">
            <a:schemeClr val="lt1"/>
          </a:fontRef>
        </p:style>
        <p:txBody>
          <a:bodyPr wrap="square">
            <a:spAutoFit/>
          </a:bodyPr>
          <a:lstStyle/>
          <a:p>
            <a:pPr>
              <a:lnSpc>
                <a:spcPct val="115000"/>
              </a:lnSpc>
              <a:spcAft>
                <a:spcPts val="1200"/>
              </a:spcAft>
            </a:pPr>
            <a:r>
              <a:rPr lang="vi-VN" sz="2800" b="1" dirty="0">
                <a:solidFill>
                  <a:srgbClr val="0D0D0D"/>
                </a:solidFill>
                <a:latin typeface="Times New Roman" panose="02020603050405020304" pitchFamily="18" charset="0"/>
                <a:ea typeface="Times New Roman" panose="02020603050405020304" pitchFamily="18" charset="0"/>
              </a:rPr>
              <a:t>Ví dụ</a:t>
            </a:r>
            <a:r>
              <a:rPr lang="vi-VN" sz="2800" dirty="0">
                <a:solidFill>
                  <a:srgbClr val="0D0D0D"/>
                </a:solidFill>
                <a:latin typeface="Times New Roman" panose="02020603050405020304" pitchFamily="18" charset="0"/>
                <a:ea typeface="Times New Roman" panose="02020603050405020304" pitchFamily="18" charset="0"/>
              </a:rPr>
              <a:t>: Chủ đề của truyện Sự tích Hồ Gươm là tinh thần yêu nước và </a:t>
            </a:r>
            <a:r>
              <a:rPr lang="vi-VN" sz="2800" dirty="0">
                <a:solidFill>
                  <a:srgbClr val="4A4A4A"/>
                </a:solidFill>
                <a:latin typeface="Times New Roman" panose="02020603050405020304" pitchFamily="18" charset="0"/>
                <a:ea typeface="Times New Roman" panose="02020603050405020304" pitchFamily="18" charset="0"/>
              </a:rPr>
              <a:t>khát vọng hòa bình của nhân dân ta.</a:t>
            </a:r>
            <a:endParaRPr lang="en-US" sz="2800" dirty="0">
              <a:effectLst/>
              <a:latin typeface="Times New Roman" panose="02020603050405020304" pitchFamily="18" charset="0"/>
              <a:ea typeface="Times New Roman" panose="02020603050405020304" pitchFamily="18" charset="0"/>
            </a:endParaRPr>
          </a:p>
        </p:txBody>
      </p:sp>
      <p:pic>
        <p:nvPicPr>
          <p:cNvPr id="20" name="Picture 19"/>
          <p:cNvPicPr>
            <a:picLocks noChangeAspect="1"/>
          </p:cNvPicPr>
          <p:nvPr/>
        </p:nvPicPr>
        <p:blipFill>
          <a:blip r:embed="rId11"/>
          <a:stretch>
            <a:fillRect/>
          </a:stretch>
        </p:blipFill>
        <p:spPr>
          <a:xfrm>
            <a:off x="4643221" y="2143469"/>
            <a:ext cx="2783205" cy="2183076"/>
          </a:xfrm>
          <a:prstGeom prst="ellipse">
            <a:avLst/>
          </a:prstGeom>
          <a:ln>
            <a:noFill/>
          </a:ln>
          <a:effectLst>
            <a:outerShdw blurRad="107950" dist="12700" dir="5400000" algn="ctr">
              <a:srgbClr val="000000"/>
            </a:outerShdw>
            <a:softEdge rad="112500"/>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21" name="Down Arrow 20"/>
          <p:cNvSpPr/>
          <p:nvPr/>
        </p:nvSpPr>
        <p:spPr>
          <a:xfrm>
            <a:off x="1871668" y="3894369"/>
            <a:ext cx="1335314" cy="475894"/>
          </a:xfrm>
          <a:prstGeom prst="downArrow">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Down Arrow 25"/>
          <p:cNvSpPr/>
          <p:nvPr/>
        </p:nvSpPr>
        <p:spPr>
          <a:xfrm>
            <a:off x="8936225" y="3877123"/>
            <a:ext cx="1335314" cy="475894"/>
          </a:xfrm>
          <a:prstGeom prst="downArrow">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Left Arrow 21"/>
          <p:cNvSpPr/>
          <p:nvPr/>
        </p:nvSpPr>
        <p:spPr>
          <a:xfrm>
            <a:off x="4178724" y="2661479"/>
            <a:ext cx="309597" cy="930239"/>
          </a:xfrm>
          <a:prstGeom prst="leftArrow">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ight Arrow 26"/>
          <p:cNvSpPr/>
          <p:nvPr/>
        </p:nvSpPr>
        <p:spPr>
          <a:xfrm>
            <a:off x="7602344" y="2661479"/>
            <a:ext cx="392680" cy="858278"/>
          </a:xfrm>
          <a:prstGeom prst="rightArrow">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loud Callout 1"/>
          <p:cNvSpPr/>
          <p:nvPr/>
        </p:nvSpPr>
        <p:spPr>
          <a:xfrm>
            <a:off x="3411521" y="2043362"/>
            <a:ext cx="5425440" cy="2514777"/>
          </a:xfrm>
          <a:prstGeom prst="cloudCallou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400" dirty="0" err="1">
                <a:latin typeface="Times New Roman" panose="02020603050405020304" pitchFamily="18" charset="0"/>
                <a:ea typeface="MS Mincho"/>
              </a:rPr>
              <a:t>Em</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hiểu</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thế</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nào</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là</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đề</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tài</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và</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chủ</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đề</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của</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một</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văn</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bản</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Lấy</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ví</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dụ</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về</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đề</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tài</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và</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chủ</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đề</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của</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một</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tác</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phẩm</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truyện</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đã</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học</a:t>
            </a:r>
            <a:r>
              <a:rPr lang="en-US" sz="2400" dirty="0">
                <a:latin typeface="Times New Roman" panose="02020603050405020304" pitchFamily="18" charset="0"/>
                <a:ea typeface="MS Mincho"/>
              </a:rPr>
              <a:t>.</a:t>
            </a:r>
            <a:endParaRPr lang="en-US" sz="2400" dirty="0"/>
          </a:p>
        </p:txBody>
      </p:sp>
    </p:spTree>
    <p:extLst>
      <p:ext uri="{BB962C8B-B14F-4D97-AF65-F5344CB8AC3E}">
        <p14:creationId xmlns:p14="http://schemas.microsoft.com/office/powerpoint/2010/main" val="3382802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2"/>
                                        </p:tgtEl>
                                      </p:cBhvr>
                                    </p:animEffect>
                                    <p:anim calcmode="lin" valueType="num">
                                      <p:cBhvr>
                                        <p:cTn id="7" dur="1000"/>
                                        <p:tgtEl>
                                          <p:spTgt spid="2"/>
                                        </p:tgtEl>
                                        <p:attrNameLst>
                                          <p:attrName>ppt_x</p:attrName>
                                        </p:attrNameLst>
                                      </p:cBhvr>
                                      <p:tavLst>
                                        <p:tav tm="0">
                                          <p:val>
                                            <p:strVal val="ppt_x"/>
                                          </p:val>
                                        </p:tav>
                                        <p:tav tm="100000">
                                          <p:val>
                                            <p:strVal val="ppt_x"/>
                                          </p:val>
                                        </p:tav>
                                      </p:tavLst>
                                    </p:anim>
                                    <p:anim calcmode="lin" valueType="num">
                                      <p:cBhvr>
                                        <p:cTn id="8" dur="1000"/>
                                        <p:tgtEl>
                                          <p:spTgt spid="2"/>
                                        </p:tgtEl>
                                        <p:attrNameLst>
                                          <p:attrName>ppt_y</p:attrName>
                                        </p:attrNameLst>
                                      </p:cBhvr>
                                      <p:tavLst>
                                        <p:tav tm="0">
                                          <p:val>
                                            <p:strVal val="ppt_y"/>
                                          </p:val>
                                        </p:tav>
                                        <p:tav tm="100000">
                                          <p:val>
                                            <p:strVal val="ppt_y+.1"/>
                                          </p:val>
                                        </p:tav>
                                      </p:tavLst>
                                    </p:anim>
                                    <p:set>
                                      <p:cBhvr>
                                        <p:cTn id="9" dur="1" fill="hold">
                                          <p:stCondLst>
                                            <p:cond delay="999"/>
                                          </p:stCondLst>
                                        </p:cTn>
                                        <p:tgtEl>
                                          <p:spTgt spid="2"/>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1000"/>
                                        <p:tgtEl>
                                          <p:spTgt spid="22"/>
                                        </p:tgtEl>
                                      </p:cBhvr>
                                    </p:animEffect>
                                    <p:anim calcmode="lin" valueType="num">
                                      <p:cBhvr>
                                        <p:cTn id="15" dur="1000" fill="hold"/>
                                        <p:tgtEl>
                                          <p:spTgt spid="22"/>
                                        </p:tgtEl>
                                        <p:attrNameLst>
                                          <p:attrName>ppt_x</p:attrName>
                                        </p:attrNameLst>
                                      </p:cBhvr>
                                      <p:tavLst>
                                        <p:tav tm="0">
                                          <p:val>
                                            <p:strVal val="#ppt_x"/>
                                          </p:val>
                                        </p:tav>
                                        <p:tav tm="100000">
                                          <p:val>
                                            <p:strVal val="#ppt_x"/>
                                          </p:val>
                                        </p:tav>
                                      </p:tavLst>
                                    </p:anim>
                                    <p:anim calcmode="lin" valueType="num">
                                      <p:cBhvr>
                                        <p:cTn id="16" dur="1000" fill="hold"/>
                                        <p:tgtEl>
                                          <p:spTgt spid="22"/>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1000"/>
                                        <p:tgtEl>
                                          <p:spTgt spid="27"/>
                                        </p:tgtEl>
                                      </p:cBhvr>
                                    </p:animEffect>
                                    <p:anim calcmode="lin" valueType="num">
                                      <p:cBhvr>
                                        <p:cTn id="20" dur="1000" fill="hold"/>
                                        <p:tgtEl>
                                          <p:spTgt spid="27"/>
                                        </p:tgtEl>
                                        <p:attrNameLst>
                                          <p:attrName>ppt_x</p:attrName>
                                        </p:attrNameLst>
                                      </p:cBhvr>
                                      <p:tavLst>
                                        <p:tav tm="0">
                                          <p:val>
                                            <p:strVal val="#ppt_x"/>
                                          </p:val>
                                        </p:tav>
                                        <p:tav tm="100000">
                                          <p:val>
                                            <p:strVal val="#ppt_x"/>
                                          </p:val>
                                        </p:tav>
                                      </p:tavLst>
                                    </p:anim>
                                    <p:anim calcmode="lin" valueType="num">
                                      <p:cBhvr>
                                        <p:cTn id="21"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1000"/>
                                        <p:tgtEl>
                                          <p:spTgt spid="17"/>
                                        </p:tgtEl>
                                      </p:cBhvr>
                                    </p:animEffect>
                                    <p:anim calcmode="lin" valueType="num">
                                      <p:cBhvr>
                                        <p:cTn id="32" dur="1000" fill="hold"/>
                                        <p:tgtEl>
                                          <p:spTgt spid="17"/>
                                        </p:tgtEl>
                                        <p:attrNameLst>
                                          <p:attrName>ppt_x</p:attrName>
                                        </p:attrNameLst>
                                      </p:cBhvr>
                                      <p:tavLst>
                                        <p:tav tm="0">
                                          <p:val>
                                            <p:strVal val="#ppt_x"/>
                                          </p:val>
                                        </p:tav>
                                        <p:tav tm="100000">
                                          <p:val>
                                            <p:strVal val="#ppt_x"/>
                                          </p:val>
                                        </p:tav>
                                      </p:tavLst>
                                    </p:anim>
                                    <p:anim calcmode="lin" valueType="num">
                                      <p:cBhvr>
                                        <p:cTn id="3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1000"/>
                                        <p:tgtEl>
                                          <p:spTgt spid="21"/>
                                        </p:tgtEl>
                                      </p:cBhvr>
                                    </p:animEffect>
                                    <p:anim calcmode="lin" valueType="num">
                                      <p:cBhvr>
                                        <p:cTn id="39" dur="1000" fill="hold"/>
                                        <p:tgtEl>
                                          <p:spTgt spid="21"/>
                                        </p:tgtEl>
                                        <p:attrNameLst>
                                          <p:attrName>ppt_x</p:attrName>
                                        </p:attrNameLst>
                                      </p:cBhvr>
                                      <p:tavLst>
                                        <p:tav tm="0">
                                          <p:val>
                                            <p:strVal val="#ppt_x"/>
                                          </p:val>
                                        </p:tav>
                                        <p:tav tm="100000">
                                          <p:val>
                                            <p:strVal val="#ppt_x"/>
                                          </p:val>
                                        </p:tav>
                                      </p:tavLst>
                                    </p:anim>
                                    <p:anim calcmode="lin" valueType="num">
                                      <p:cBhvr>
                                        <p:cTn id="40" dur="1000" fill="hold"/>
                                        <p:tgtEl>
                                          <p:spTgt spid="21"/>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fade">
                                      <p:cBhvr>
                                        <p:cTn id="43" dur="1000"/>
                                        <p:tgtEl>
                                          <p:spTgt spid="26"/>
                                        </p:tgtEl>
                                      </p:cBhvr>
                                    </p:animEffect>
                                    <p:anim calcmode="lin" valueType="num">
                                      <p:cBhvr>
                                        <p:cTn id="44" dur="1000" fill="hold"/>
                                        <p:tgtEl>
                                          <p:spTgt spid="26"/>
                                        </p:tgtEl>
                                        <p:attrNameLst>
                                          <p:attrName>ppt_x</p:attrName>
                                        </p:attrNameLst>
                                      </p:cBhvr>
                                      <p:tavLst>
                                        <p:tav tm="0">
                                          <p:val>
                                            <p:strVal val="#ppt_x"/>
                                          </p:val>
                                        </p:tav>
                                        <p:tav tm="100000">
                                          <p:val>
                                            <p:strVal val="#ppt_x"/>
                                          </p:val>
                                        </p:tav>
                                      </p:tavLst>
                                    </p:anim>
                                    <p:anim calcmode="lin" valueType="num">
                                      <p:cBhvr>
                                        <p:cTn id="45"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fade">
                                      <p:cBhvr>
                                        <p:cTn id="50" dur="1000"/>
                                        <p:tgtEl>
                                          <p:spTgt spid="13"/>
                                        </p:tgtEl>
                                      </p:cBhvr>
                                    </p:animEffect>
                                    <p:anim calcmode="lin" valueType="num">
                                      <p:cBhvr>
                                        <p:cTn id="51" dur="1000" fill="hold"/>
                                        <p:tgtEl>
                                          <p:spTgt spid="13"/>
                                        </p:tgtEl>
                                        <p:attrNameLst>
                                          <p:attrName>ppt_x</p:attrName>
                                        </p:attrNameLst>
                                      </p:cBhvr>
                                      <p:tavLst>
                                        <p:tav tm="0">
                                          <p:val>
                                            <p:strVal val="#ppt_x"/>
                                          </p:val>
                                        </p:tav>
                                        <p:tav tm="100000">
                                          <p:val>
                                            <p:strVal val="#ppt_x"/>
                                          </p:val>
                                        </p:tav>
                                      </p:tavLst>
                                    </p:anim>
                                    <p:anim calcmode="lin" valueType="num">
                                      <p:cBhvr>
                                        <p:cTn id="52" dur="1000" fill="hold"/>
                                        <p:tgtEl>
                                          <p:spTgt spid="13"/>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fade">
                                      <p:cBhvr>
                                        <p:cTn id="55" dur="1000"/>
                                        <p:tgtEl>
                                          <p:spTgt spid="18"/>
                                        </p:tgtEl>
                                      </p:cBhvr>
                                    </p:animEffect>
                                    <p:anim calcmode="lin" valueType="num">
                                      <p:cBhvr>
                                        <p:cTn id="56" dur="1000" fill="hold"/>
                                        <p:tgtEl>
                                          <p:spTgt spid="18"/>
                                        </p:tgtEl>
                                        <p:attrNameLst>
                                          <p:attrName>ppt_x</p:attrName>
                                        </p:attrNameLst>
                                      </p:cBhvr>
                                      <p:tavLst>
                                        <p:tav tm="0">
                                          <p:val>
                                            <p:strVal val="#ppt_x"/>
                                          </p:val>
                                        </p:tav>
                                        <p:tav tm="100000">
                                          <p:val>
                                            <p:strVal val="#ppt_x"/>
                                          </p:val>
                                        </p:tav>
                                      </p:tavLst>
                                    </p:anim>
                                    <p:anim calcmode="lin" valueType="num">
                                      <p:cBhvr>
                                        <p:cTn id="57"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7" grpId="0" animBg="1"/>
      <p:bldP spid="18" grpId="0" animBg="1"/>
      <p:bldP spid="21" grpId="0" animBg="1"/>
      <p:bldP spid="26" grpId="0" animBg="1"/>
      <p:bldP spid="22" grpId="0" animBg="1"/>
      <p:bldP spid="27" grpId="0" animBg="1"/>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p:cNvSpPr/>
          <p:nvPr/>
        </p:nvSpPr>
        <p:spPr>
          <a:xfrm>
            <a:off x="1093335" y="2358108"/>
            <a:ext cx="4585735" cy="899885"/>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solidFill>
                  <a:schemeClr val="bg1"/>
                </a:solidFill>
                <a:latin typeface="Times New Roman" panose="02020603050405020304" pitchFamily="18" charset="0"/>
                <a:ea typeface="Times New Roman" panose="02020603050405020304" pitchFamily="18" charset="0"/>
              </a:rPr>
              <a:t>Tô Hoài: Tên khai sinh là Nguyễn Sen </a:t>
            </a:r>
            <a:endParaRPr lang="en-US" sz="2400" dirty="0">
              <a:solidFill>
                <a:schemeClr val="bg1"/>
              </a:solidFill>
            </a:endParaRPr>
          </a:p>
        </p:txBody>
      </p:sp>
      <p:sp>
        <p:nvSpPr>
          <p:cNvPr id="19" name="Rounded Rectangle 18"/>
          <p:cNvSpPr/>
          <p:nvPr/>
        </p:nvSpPr>
        <p:spPr>
          <a:xfrm>
            <a:off x="1093335" y="3647042"/>
            <a:ext cx="4513943" cy="768139"/>
          </a:xfrm>
          <a:prstGeom prst="roundRect">
            <a:avLst>
              <a:gd name="adj" fmla="val 50000"/>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Aft>
                <a:spcPts val="0"/>
              </a:spcAft>
              <a:tabLst>
                <a:tab pos="2157095" algn="l"/>
              </a:tabLst>
            </a:pPr>
            <a:r>
              <a:rPr lang="de-DE" sz="2400" dirty="0">
                <a:solidFill>
                  <a:schemeClr val="bg1"/>
                </a:solidFill>
                <a:latin typeface="Times New Roman" panose="02020603050405020304" pitchFamily="18" charset="0"/>
                <a:ea typeface="Times New Roman" panose="02020603050405020304" pitchFamily="18" charset="0"/>
              </a:rPr>
              <a:t>Sinh năm 1920, mất năm 2014</a:t>
            </a:r>
            <a:endParaRPr lang="en-US" sz="2400" dirty="0">
              <a:solidFill>
                <a:schemeClr val="bg1"/>
              </a:solidFill>
              <a:effectLst/>
              <a:latin typeface="Times New Roman" panose="02020603050405020304" pitchFamily="18" charset="0"/>
              <a:ea typeface="Times New Roman" panose="02020603050405020304" pitchFamily="18" charset="0"/>
            </a:endParaRPr>
          </a:p>
        </p:txBody>
      </p:sp>
      <p:sp>
        <p:nvSpPr>
          <p:cNvPr id="29" name="Diamond 28"/>
          <p:cNvSpPr/>
          <p:nvPr/>
        </p:nvSpPr>
        <p:spPr>
          <a:xfrm>
            <a:off x="1093335" y="4804229"/>
            <a:ext cx="4760685" cy="914400"/>
          </a:xfrm>
          <a:prstGeom prst="diamond">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solidFill>
                  <a:schemeClr val="bg1"/>
                </a:solidFill>
                <a:latin typeface="Times New Roman" panose="02020603050405020304" pitchFamily="18" charset="0"/>
                <a:ea typeface="Times New Roman" panose="02020603050405020304" pitchFamily="18" charset="0"/>
              </a:rPr>
              <a:t>Quê : Hà Nội</a:t>
            </a:r>
            <a:endParaRPr lang="en-US" sz="2400" dirty="0">
              <a:solidFill>
                <a:schemeClr val="bg1"/>
              </a:solidFill>
            </a:endParaRPr>
          </a:p>
        </p:txBody>
      </p:sp>
      <p:sp>
        <p:nvSpPr>
          <p:cNvPr id="31" name="Rectangle 30"/>
          <p:cNvSpPr/>
          <p:nvPr/>
        </p:nvSpPr>
        <p:spPr>
          <a:xfrm>
            <a:off x="6328229" y="2191657"/>
            <a:ext cx="5112915" cy="2126569"/>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2"/>
          </a:lnRef>
          <a:fillRef idx="3">
            <a:schemeClr val="accent2"/>
          </a:fillRef>
          <a:effectRef idx="3">
            <a:schemeClr val="accent2"/>
          </a:effectRef>
          <a:fontRef idx="minor">
            <a:schemeClr val="lt1"/>
          </a:fontRef>
        </p:style>
        <p:txBody>
          <a:bodyPr rtlCol="0" anchor="ctr"/>
          <a:lstStyle/>
          <a:p>
            <a:pPr algn="just">
              <a:lnSpc>
                <a:spcPct val="115000"/>
              </a:lnSpc>
              <a:spcAft>
                <a:spcPts val="0"/>
              </a:spcAft>
            </a:pPr>
            <a:r>
              <a:rPr lang="de-DE" sz="2200" dirty="0">
                <a:solidFill>
                  <a:schemeClr val="bg1"/>
                </a:solidFill>
                <a:latin typeface="Times New Roman" panose="02020603050405020304" pitchFamily="18" charset="0"/>
                <a:ea typeface="Times New Roman" panose="02020603050405020304" pitchFamily="18" charset="0"/>
              </a:rPr>
              <a:t>Là nhà văn lớn, sáng tác nhiều thể loại (truyện ngắn, truyện dài, hồi kí, tự truyện). Số lượng tác phẩm đạt kỉ lục trong nền văn học Việt Nam hiện đại. Trong đó có nhiều tác phẩm viết cho thiếu nhi</a:t>
            </a:r>
            <a:endParaRPr lang="en-US" sz="2200" dirty="0">
              <a:solidFill>
                <a:schemeClr val="bg1"/>
              </a:solidFill>
              <a:effectLst/>
              <a:latin typeface="Times New Roman" panose="02020603050405020304" pitchFamily="18" charset="0"/>
              <a:ea typeface="Times New Roman" panose="02020603050405020304" pitchFamily="18" charset="0"/>
            </a:endParaRPr>
          </a:p>
        </p:txBody>
      </p:sp>
      <p:sp>
        <p:nvSpPr>
          <p:cNvPr id="32" name="Rectangle 31"/>
          <p:cNvSpPr/>
          <p:nvPr/>
        </p:nvSpPr>
        <p:spPr>
          <a:xfrm>
            <a:off x="6277527" y="4597073"/>
            <a:ext cx="5128109" cy="1366528"/>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2"/>
          </a:lnRef>
          <a:fillRef idx="3">
            <a:schemeClr val="accent2"/>
          </a:fillRef>
          <a:effectRef idx="3">
            <a:schemeClr val="accent2"/>
          </a:effectRef>
          <a:fontRef idx="minor">
            <a:schemeClr val="lt1"/>
          </a:fontRef>
        </p:style>
        <p:txBody>
          <a:bodyPr wrap="square">
            <a:spAutoFit/>
          </a:bodyPr>
          <a:lstStyle/>
          <a:p>
            <a:pPr indent="90170" algn="just">
              <a:lnSpc>
                <a:spcPct val="115000"/>
              </a:lnSpc>
              <a:spcAft>
                <a:spcPts val="0"/>
              </a:spcAft>
            </a:pPr>
            <a:r>
              <a:rPr lang="de-DE" sz="2400" dirty="0">
                <a:solidFill>
                  <a:schemeClr val="bg1"/>
                </a:solidFill>
                <a:latin typeface="Times New Roman" panose="02020603050405020304" pitchFamily="18" charset="0"/>
                <a:ea typeface="Times New Roman" panose="02020603050405020304" pitchFamily="18" charset="0"/>
              </a:rPr>
              <a:t>Tác phẩm tiêu biểu viết cho thiếu nhi: </a:t>
            </a:r>
            <a:r>
              <a:rPr lang="de-DE" sz="2400" i="1" dirty="0">
                <a:solidFill>
                  <a:schemeClr val="bg1"/>
                </a:solidFill>
                <a:latin typeface="Times New Roman" panose="02020603050405020304" pitchFamily="18" charset="0"/>
                <a:ea typeface="Times New Roman" panose="02020603050405020304" pitchFamily="18" charset="0"/>
              </a:rPr>
              <a:t>Võ sĩ Bọ Ngựa, Dê và Lợn, Đôi ri đá, Chuyện nỏ thần, Dễ Mèn phiêu lưu kí....</a:t>
            </a:r>
            <a:endParaRPr lang="en-US" sz="2400" dirty="0">
              <a:solidFill>
                <a:schemeClr val="bg1"/>
              </a:solidFill>
              <a:effectLst/>
              <a:latin typeface="Times New Roman" panose="02020603050405020304" pitchFamily="18" charset="0"/>
              <a:ea typeface="Times New Roman" panose="02020603050405020304" pitchFamily="18" charset="0"/>
            </a:endParaRPr>
          </a:p>
        </p:txBody>
      </p:sp>
      <p:sp>
        <p:nvSpPr>
          <p:cNvPr id="4" name="Rounded Rectangle 3"/>
          <p:cNvSpPr/>
          <p:nvPr/>
        </p:nvSpPr>
        <p:spPr>
          <a:xfrm>
            <a:off x="1967593" y="43542"/>
            <a:ext cx="8737601" cy="725714"/>
          </a:xfrm>
          <a:prstGeom prst="roundRect">
            <a:avLst>
              <a:gd name="adj" fmla="val 50000"/>
            </a:avLst>
          </a:prstGeom>
          <a:blipFill>
            <a:blip r:embed="rId2"/>
            <a:tile tx="0" ty="0" sx="100000" sy="100000" flip="none" algn="tl"/>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Văn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bản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1: BÀI HỌC ĐƯỜNG ĐỜI ĐẦU TIÊN</a:t>
            </a:r>
            <a:b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b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Trích</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Dế</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Mèn</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phiêu</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lưu</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kí,</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Tô</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Hoài</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a:t>
            </a:r>
            <a:endPar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Diamond 4"/>
          <p:cNvSpPr/>
          <p:nvPr/>
        </p:nvSpPr>
        <p:spPr>
          <a:xfrm>
            <a:off x="-1" y="0"/>
            <a:ext cx="1967593" cy="914400"/>
          </a:xfrm>
          <a:prstGeom prst="diamond">
            <a:avLst/>
          </a:prstGeom>
          <a:blipFill>
            <a:blip r:embed="rId3"/>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NGỮ VĂN 6</a:t>
            </a:r>
            <a:endParaRPr kumimoji="0" lang="en-US" sz="1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9" name="Picture 8"/>
          <p:cNvPicPr>
            <a:picLocks noChangeAspect="1"/>
          </p:cNvPicPr>
          <p:nvPr/>
        </p:nvPicPr>
        <p:blipFill>
          <a:blip r:embed="rId4"/>
          <a:srcRect l="30998" t="34118" r="22067" b="17968"/>
          <a:stretch>
            <a:fillRect/>
          </a:stretch>
        </p:blipFill>
        <p:spPr>
          <a:xfrm>
            <a:off x="11032673" y="-79829"/>
            <a:ext cx="1159327" cy="1074058"/>
          </a:xfrm>
          <a:prstGeom prst="ellipse">
            <a:avLst/>
          </a:prstGeom>
          <a:ln>
            <a:noFill/>
          </a:ln>
          <a:effectLst>
            <a:softEdge rad="112500"/>
          </a:effectLst>
        </p:spPr>
      </p:pic>
      <p:sp>
        <p:nvSpPr>
          <p:cNvPr id="10" name="Bevel 9"/>
          <p:cNvSpPr/>
          <p:nvPr/>
        </p:nvSpPr>
        <p:spPr>
          <a:xfrm>
            <a:off x="435429" y="1130300"/>
            <a:ext cx="11393715" cy="5415643"/>
          </a:xfrm>
          <a:prstGeom prst="bevel">
            <a:avLst>
              <a:gd name="adj" fmla="val 178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a:blip r:embed="rId5"/>
          <a:stretch>
            <a:fillRect/>
          </a:stretch>
        </p:blipFill>
        <p:spPr>
          <a:xfrm>
            <a:off x="544740" y="5718629"/>
            <a:ext cx="748588" cy="712786"/>
          </a:xfrm>
          <a:prstGeom prst="rect">
            <a:avLst/>
          </a:prstGeom>
        </p:spPr>
      </p:pic>
      <p:pic>
        <p:nvPicPr>
          <p:cNvPr id="14" name="Picture 13"/>
          <p:cNvPicPr>
            <a:picLocks noChangeAspect="1"/>
          </p:cNvPicPr>
          <p:nvPr/>
        </p:nvPicPr>
        <p:blipFill>
          <a:blip r:embed="rId5"/>
          <a:stretch>
            <a:fillRect/>
          </a:stretch>
        </p:blipFill>
        <p:spPr>
          <a:xfrm rot="10800000">
            <a:off x="10907290" y="1311731"/>
            <a:ext cx="748588" cy="712786"/>
          </a:xfrm>
          <a:prstGeom prst="rect">
            <a:avLst/>
          </a:prstGeom>
        </p:spPr>
      </p:pic>
      <p:sp>
        <p:nvSpPr>
          <p:cNvPr id="15" name="Rectangle 14"/>
          <p:cNvSpPr/>
          <p:nvPr/>
        </p:nvSpPr>
        <p:spPr>
          <a:xfrm>
            <a:off x="3092904" y="1028700"/>
            <a:ext cx="5993492" cy="4082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p:cNvSpPr/>
          <p:nvPr/>
        </p:nvSpPr>
        <p:spPr>
          <a:xfrm>
            <a:off x="4101193" y="985156"/>
            <a:ext cx="3976914" cy="531587"/>
          </a:xfrm>
          <a:prstGeom prst="rect">
            <a:avLst/>
          </a:prstGeom>
          <a:blipFill>
            <a:blip r:embed="rId6"/>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p:cNvPicPr>
            <a:picLocks noChangeAspect="1"/>
          </p:cNvPicPr>
          <p:nvPr/>
        </p:nvPicPr>
        <p:blipFill>
          <a:blip r:embed="rId7"/>
          <a:srcRect l="27267" t="-3291" r="72217" b="91946"/>
          <a:stretch>
            <a:fillRect/>
          </a:stretch>
        </p:blipFill>
        <p:spPr>
          <a:xfrm>
            <a:off x="5152571" y="1915886"/>
            <a:ext cx="87086" cy="593271"/>
          </a:xfrm>
          <a:custGeom>
            <a:avLst/>
            <a:gdLst>
              <a:gd name="connsiteX0" fmla="*/ 0 w 87086"/>
              <a:gd name="connsiteY0" fmla="*/ 0 h 593271"/>
              <a:gd name="connsiteX1" fmla="*/ 87086 w 87086"/>
              <a:gd name="connsiteY1" fmla="*/ 0 h 593271"/>
              <a:gd name="connsiteX2" fmla="*/ 87086 w 87086"/>
              <a:gd name="connsiteY2" fmla="*/ 593271 h 593271"/>
              <a:gd name="connsiteX3" fmla="*/ 0 w 87086"/>
              <a:gd name="connsiteY3" fmla="*/ 593271 h 593271"/>
              <a:gd name="connsiteX4" fmla="*/ 0 w 87086"/>
              <a:gd name="connsiteY4" fmla="*/ 0 h 593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86" h="593271">
                <a:moveTo>
                  <a:pt x="0" y="0"/>
                </a:moveTo>
                <a:lnTo>
                  <a:pt x="87086" y="0"/>
                </a:lnTo>
                <a:lnTo>
                  <a:pt x="87086" y="593271"/>
                </a:lnTo>
                <a:lnTo>
                  <a:pt x="0" y="593271"/>
                </a:lnTo>
                <a:lnTo>
                  <a:pt x="0" y="0"/>
                </a:lnTo>
                <a:close/>
              </a:path>
            </a:pathLst>
          </a:custGeom>
        </p:spPr>
      </p:pic>
      <p:pic>
        <p:nvPicPr>
          <p:cNvPr id="24" name="Picture 23"/>
          <p:cNvPicPr>
            <a:picLocks noChangeAspect="1"/>
          </p:cNvPicPr>
          <p:nvPr/>
        </p:nvPicPr>
        <p:blipFill>
          <a:blip r:embed="rId8">
            <a:extLst>
              <a:ext uri="{BEBA8EAE-BF5A-486C-A8C5-ECC9F3942E4B}">
                <a14:imgProps xmlns:a14="http://schemas.microsoft.com/office/drawing/2010/main">
                  <a14:imgLayer r:embed="rId9">
                    <a14:imgEffect>
                      <a14:backgroundRemoval t="10888" b="33565" l="8543" r="25187"/>
                    </a14:imgEffect>
                  </a14:imgLayer>
                </a14:imgProps>
              </a:ext>
            </a:extLst>
          </a:blip>
          <a:srcRect l="6463" t="8054" r="72733" b="63600"/>
          <a:stretch>
            <a:fillRect/>
          </a:stretch>
        </p:blipFill>
        <p:spPr>
          <a:xfrm>
            <a:off x="3070355" y="831406"/>
            <a:ext cx="1053388" cy="764742"/>
          </a:xfrm>
          <a:custGeom>
            <a:avLst/>
            <a:gdLst>
              <a:gd name="connsiteX0" fmla="*/ 0 w 3512457"/>
              <a:gd name="connsiteY0" fmla="*/ 0 h 1482271"/>
              <a:gd name="connsiteX1" fmla="*/ 3512457 w 3512457"/>
              <a:gd name="connsiteY1" fmla="*/ 0 h 1482271"/>
              <a:gd name="connsiteX2" fmla="*/ 3512457 w 3512457"/>
              <a:gd name="connsiteY2" fmla="*/ 1482271 h 1482271"/>
              <a:gd name="connsiteX3" fmla="*/ 0 w 3512457"/>
              <a:gd name="connsiteY3" fmla="*/ 1482271 h 1482271"/>
              <a:gd name="connsiteX4" fmla="*/ 0 w 3512457"/>
              <a:gd name="connsiteY4" fmla="*/ 0 h 1482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2457" h="1482271">
                <a:moveTo>
                  <a:pt x="0" y="0"/>
                </a:moveTo>
                <a:lnTo>
                  <a:pt x="3512457" y="0"/>
                </a:lnTo>
                <a:lnTo>
                  <a:pt x="3512457" y="1482271"/>
                </a:lnTo>
                <a:lnTo>
                  <a:pt x="0" y="1482271"/>
                </a:lnTo>
                <a:lnTo>
                  <a:pt x="0" y="0"/>
                </a:lnTo>
                <a:close/>
              </a:path>
            </a:pathLst>
          </a:custGeom>
        </p:spPr>
      </p:pic>
      <p:pic>
        <p:nvPicPr>
          <p:cNvPr id="23" name="Picture 22"/>
          <p:cNvPicPr>
            <a:picLocks noChangeAspect="1"/>
          </p:cNvPicPr>
          <p:nvPr/>
        </p:nvPicPr>
        <p:blipFill>
          <a:blip r:embed="rId10">
            <a:extLst>
              <a:ext uri="{BEBA8EAE-BF5A-486C-A8C5-ECC9F3942E4B}">
                <a14:imgProps xmlns:a14="http://schemas.microsoft.com/office/drawing/2010/main">
                  <a14:imgLayer r:embed="rId9">
                    <a14:imgEffect>
                      <a14:backgroundRemoval t="10889" b="33566" l="30310" r="50529"/>
                    </a14:imgEffect>
                  </a14:imgLayer>
                </a14:imgProps>
              </a:ext>
            </a:extLst>
          </a:blip>
          <a:srcRect l="27783" t="8054" r="46943" b="63600"/>
          <a:stretch>
            <a:fillRect/>
          </a:stretch>
        </p:blipFill>
        <p:spPr>
          <a:xfrm>
            <a:off x="8078107" y="831406"/>
            <a:ext cx="1262743" cy="783772"/>
          </a:xfrm>
          <a:custGeom>
            <a:avLst/>
            <a:gdLst>
              <a:gd name="connsiteX0" fmla="*/ 0 w 4267200"/>
              <a:gd name="connsiteY0" fmla="*/ 0 h 1482271"/>
              <a:gd name="connsiteX1" fmla="*/ 4267200 w 4267200"/>
              <a:gd name="connsiteY1" fmla="*/ 0 h 1482271"/>
              <a:gd name="connsiteX2" fmla="*/ 4267200 w 4267200"/>
              <a:gd name="connsiteY2" fmla="*/ 1482271 h 1482271"/>
              <a:gd name="connsiteX3" fmla="*/ 0 w 4267200"/>
              <a:gd name="connsiteY3" fmla="*/ 1482271 h 1482271"/>
              <a:gd name="connsiteX4" fmla="*/ 0 w 4267200"/>
              <a:gd name="connsiteY4" fmla="*/ 0 h 1482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7200" h="1482271">
                <a:moveTo>
                  <a:pt x="0" y="0"/>
                </a:moveTo>
                <a:lnTo>
                  <a:pt x="4267200" y="0"/>
                </a:lnTo>
                <a:lnTo>
                  <a:pt x="4267200" y="1482271"/>
                </a:lnTo>
                <a:lnTo>
                  <a:pt x="0" y="1482271"/>
                </a:lnTo>
                <a:lnTo>
                  <a:pt x="0" y="0"/>
                </a:lnTo>
                <a:close/>
              </a:path>
            </a:pathLst>
          </a:custGeom>
        </p:spPr>
      </p:pic>
      <p:sp>
        <p:nvSpPr>
          <p:cNvPr id="3" name="Rectangle 2"/>
          <p:cNvSpPr/>
          <p:nvPr/>
        </p:nvSpPr>
        <p:spPr>
          <a:xfrm>
            <a:off x="4301340" y="950534"/>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Rectangle 1"/>
          <p:cNvSpPr/>
          <p:nvPr/>
        </p:nvSpPr>
        <p:spPr>
          <a:xfrm>
            <a:off x="549049" y="1232807"/>
            <a:ext cx="6096000" cy="1043619"/>
          </a:xfrm>
          <a:prstGeom prst="rect">
            <a:avLst/>
          </a:prstGeom>
        </p:spPr>
        <p:txBody>
          <a:bodyPr>
            <a:spAutoFit/>
          </a:bodyPr>
          <a:lstStyle/>
          <a:p>
            <a:pPr>
              <a:lnSpc>
                <a:spcPct val="115000"/>
              </a:lnSpc>
              <a:spcAft>
                <a:spcPts val="0"/>
              </a:spcAft>
              <a:tabLst>
                <a:tab pos="1386840" algn="l"/>
              </a:tabLst>
            </a:pPr>
            <a:r>
              <a:rPr lang="en-US" sz="2800" b="1" dirty="0">
                <a:solidFill>
                  <a:srgbClr val="FF0000"/>
                </a:solidFill>
                <a:latin typeface="Times New Roman" panose="02020603050405020304" pitchFamily="18" charset="0"/>
                <a:ea typeface="MS Mincho"/>
              </a:rPr>
              <a:t>II. </a:t>
            </a:r>
            <a:r>
              <a:rPr lang="en-US" sz="2800" b="1" dirty="0" err="1">
                <a:solidFill>
                  <a:srgbClr val="FF0000"/>
                </a:solidFill>
                <a:latin typeface="Times New Roman" panose="02020603050405020304" pitchFamily="18" charset="0"/>
                <a:ea typeface="MS Mincho"/>
              </a:rPr>
              <a:t>Tìm</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hiểu</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chung</a:t>
            </a:r>
            <a:endParaRPr lang="en-US" sz="2800" dirty="0">
              <a:latin typeface="Times New Roman" panose="02020603050405020304" pitchFamily="18" charset="0"/>
              <a:ea typeface="Times New Roman" panose="02020603050405020304" pitchFamily="18" charset="0"/>
            </a:endParaRPr>
          </a:p>
          <a:p>
            <a:pPr marL="342900" lvl="0" indent="-342900" algn="just">
              <a:lnSpc>
                <a:spcPct val="115000"/>
              </a:lnSpc>
              <a:spcAft>
                <a:spcPts val="0"/>
              </a:spcAft>
              <a:buClr>
                <a:srgbClr val="0D0D0D"/>
              </a:buClr>
              <a:buFont typeface="+mj-lt"/>
              <a:buAutoNum type="arabicPeriod"/>
              <a:tabLst>
                <a:tab pos="1386840" algn="l"/>
              </a:tabLst>
            </a:pPr>
            <a:r>
              <a:rPr lang="en-US" sz="2800" b="1" dirty="0" err="1">
                <a:solidFill>
                  <a:srgbClr val="0D0D0D"/>
                </a:solidFill>
                <a:latin typeface="Times New Roman" panose="02020603050405020304" pitchFamily="18" charset="0"/>
                <a:ea typeface="MS Mincho"/>
              </a:rPr>
              <a:t>Tác</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giả</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Tô</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Hoài</a:t>
            </a:r>
            <a:endParaRPr lang="en-US" sz="2800" dirty="0">
              <a:effectLst/>
              <a:latin typeface="Times New Roman" panose="02020603050405020304" pitchFamily="18" charset="0"/>
              <a:ea typeface="Times New Roman" panose="02020603050405020304" pitchFamily="18" charset="0"/>
            </a:endParaRPr>
          </a:p>
        </p:txBody>
      </p:sp>
      <p:sp>
        <p:nvSpPr>
          <p:cNvPr id="33" name="Down Arrow 32"/>
          <p:cNvSpPr/>
          <p:nvPr/>
        </p:nvSpPr>
        <p:spPr>
          <a:xfrm>
            <a:off x="5854019" y="2358108"/>
            <a:ext cx="248557" cy="3360521"/>
          </a:xfrm>
          <a:prstGeom prst="downArrow">
            <a:avLst/>
          </a:prstGeom>
          <a:blipFill>
            <a:blip r:embed="rId11"/>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p:cNvPicPr>
            <a:picLocks noChangeAspect="1"/>
          </p:cNvPicPr>
          <p:nvPr/>
        </p:nvPicPr>
        <p:blipFill>
          <a:blip r:embed="rId12"/>
          <a:stretch>
            <a:fillRect/>
          </a:stretch>
        </p:blipFill>
        <p:spPr>
          <a:xfrm>
            <a:off x="4281245" y="2985009"/>
            <a:ext cx="2898808" cy="1869731"/>
          </a:xfrm>
          <a:prstGeom prst="ellipse">
            <a:avLst/>
          </a:prstGeom>
          <a:ln>
            <a:noFill/>
          </a:ln>
          <a:effectLst>
            <a:softEdge rad="112500"/>
          </a:effectLst>
        </p:spPr>
      </p:pic>
    </p:spTree>
    <p:extLst>
      <p:ext uri="{BB962C8B-B14F-4D97-AF65-F5344CB8AC3E}">
        <p14:creationId xmlns:p14="http://schemas.microsoft.com/office/powerpoint/2010/main" val="906911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22" presetClass="entr" presetSubtype="1" fill="hold" grpId="0" nodeType="with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wipe(up)">
                                      <p:cBhvr>
                                        <p:cTn id="12" dur="50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1000"/>
                                        <p:tgtEl>
                                          <p:spTgt spid="29"/>
                                        </p:tgtEl>
                                      </p:cBhvr>
                                    </p:animEffect>
                                    <p:anim calcmode="lin" valueType="num">
                                      <p:cBhvr>
                                        <p:cTn id="25" dur="1000" fill="hold"/>
                                        <p:tgtEl>
                                          <p:spTgt spid="29"/>
                                        </p:tgtEl>
                                        <p:attrNameLst>
                                          <p:attrName>ppt_x</p:attrName>
                                        </p:attrNameLst>
                                      </p:cBhvr>
                                      <p:tavLst>
                                        <p:tav tm="0">
                                          <p:val>
                                            <p:strVal val="#ppt_x"/>
                                          </p:val>
                                        </p:tav>
                                        <p:tav tm="100000">
                                          <p:val>
                                            <p:strVal val="#ppt_x"/>
                                          </p:val>
                                        </p:tav>
                                      </p:tavLst>
                                    </p:anim>
                                    <p:anim calcmode="lin" valueType="num">
                                      <p:cBhvr>
                                        <p:cTn id="26"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fade">
                                      <p:cBhvr>
                                        <p:cTn id="31" dur="1000"/>
                                        <p:tgtEl>
                                          <p:spTgt spid="31"/>
                                        </p:tgtEl>
                                      </p:cBhvr>
                                    </p:animEffect>
                                    <p:anim calcmode="lin" valueType="num">
                                      <p:cBhvr>
                                        <p:cTn id="32" dur="1000" fill="hold"/>
                                        <p:tgtEl>
                                          <p:spTgt spid="31"/>
                                        </p:tgtEl>
                                        <p:attrNameLst>
                                          <p:attrName>ppt_x</p:attrName>
                                        </p:attrNameLst>
                                      </p:cBhvr>
                                      <p:tavLst>
                                        <p:tav tm="0">
                                          <p:val>
                                            <p:strVal val="#ppt_x"/>
                                          </p:val>
                                        </p:tav>
                                        <p:tav tm="100000">
                                          <p:val>
                                            <p:strVal val="#ppt_x"/>
                                          </p:val>
                                        </p:tav>
                                      </p:tavLst>
                                    </p:anim>
                                    <p:anim calcmode="lin" valueType="num">
                                      <p:cBhvr>
                                        <p:cTn id="33"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fade">
                                      <p:cBhvr>
                                        <p:cTn id="38" dur="1000"/>
                                        <p:tgtEl>
                                          <p:spTgt spid="32"/>
                                        </p:tgtEl>
                                      </p:cBhvr>
                                    </p:animEffect>
                                    <p:anim calcmode="lin" valueType="num">
                                      <p:cBhvr>
                                        <p:cTn id="39" dur="1000" fill="hold"/>
                                        <p:tgtEl>
                                          <p:spTgt spid="32"/>
                                        </p:tgtEl>
                                        <p:attrNameLst>
                                          <p:attrName>ppt_x</p:attrName>
                                        </p:attrNameLst>
                                      </p:cBhvr>
                                      <p:tavLst>
                                        <p:tav tm="0">
                                          <p:val>
                                            <p:strVal val="#ppt_x"/>
                                          </p:val>
                                        </p:tav>
                                        <p:tav tm="100000">
                                          <p:val>
                                            <p:strVal val="#ppt_x"/>
                                          </p:val>
                                        </p:tav>
                                      </p:tavLst>
                                    </p:anim>
                                    <p:anim calcmode="lin" valueType="num">
                                      <p:cBhvr>
                                        <p:cTn id="40"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6" presetClass="entr" presetSubtype="16" fill="hold" nodeType="clickEffect">
                                  <p:stCondLst>
                                    <p:cond delay="0"/>
                                  </p:stCondLst>
                                  <p:childTnLst>
                                    <p:set>
                                      <p:cBhvr>
                                        <p:cTn id="44" dur="1" fill="hold">
                                          <p:stCondLst>
                                            <p:cond delay="0"/>
                                          </p:stCondLst>
                                        </p:cTn>
                                        <p:tgtEl>
                                          <p:spTgt spid="36"/>
                                        </p:tgtEl>
                                        <p:attrNameLst>
                                          <p:attrName>style.visibility</p:attrName>
                                        </p:attrNameLst>
                                      </p:cBhvr>
                                      <p:to>
                                        <p:strVal val="visible"/>
                                      </p:to>
                                    </p:set>
                                    <p:animEffect transition="in" filter="circle(in)">
                                      <p:cBhvr>
                                        <p:cTn id="45" dur="2000"/>
                                        <p:tgtEl>
                                          <p:spTgt spid="36"/>
                                        </p:tgtEl>
                                      </p:cBhvr>
                                    </p:animEffect>
                                  </p:childTnLst>
                                </p:cTn>
                              </p:par>
                            </p:childTnLst>
                          </p:cTn>
                        </p:par>
                      </p:childTnLst>
                    </p:cTn>
                  </p:par>
                  <p:par>
                    <p:cTn id="46" fill="hold">
                      <p:stCondLst>
                        <p:cond delay="indefinite"/>
                      </p:stCondLst>
                      <p:childTnLst>
                        <p:par>
                          <p:cTn id="47" fill="hold">
                            <p:stCondLst>
                              <p:cond delay="0"/>
                            </p:stCondLst>
                            <p:childTnLst>
                              <p:par>
                                <p:cTn id="48" presetID="6" presetClass="emph" presetSubtype="0" fill="hold" nodeType="clickEffect">
                                  <p:stCondLst>
                                    <p:cond delay="0"/>
                                  </p:stCondLst>
                                  <p:childTnLst>
                                    <p:animScale>
                                      <p:cBhvr>
                                        <p:cTn id="49" dur="2000" fill="hold"/>
                                        <p:tgtEl>
                                          <p:spTgt spid="3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9" grpId="0" animBg="1"/>
      <p:bldP spid="29" grpId="0" animBg="1"/>
      <p:bldP spid="31" grpId="0" animBg="1"/>
      <p:bldP spid="32" grpId="0" animBg="1"/>
      <p:bldP spid="3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que 5"/>
          <p:cNvSpPr/>
          <p:nvPr/>
        </p:nvSpPr>
        <p:spPr>
          <a:xfrm>
            <a:off x="164760" y="246043"/>
            <a:ext cx="7635631" cy="659674"/>
          </a:xfrm>
          <a:prstGeom prst="plaque">
            <a:avLst/>
          </a:prstGeom>
          <a:solidFill>
            <a:schemeClr val="tx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smtClean="0">
                <a:ln>
                  <a:noFill/>
                </a:ln>
                <a:solidFill>
                  <a:srgbClr val="0D0D0D"/>
                </a:solidFill>
                <a:effectLst/>
                <a:uLnTx/>
                <a:uFillTx/>
                <a:latin typeface="Times New Roman" panose="02020603050405020304" pitchFamily="18" charset="0"/>
                <a:ea typeface="MS Mincho"/>
                <a:cs typeface="+mn-cs"/>
              </a:rPr>
              <a:t>2. </a:t>
            </a:r>
            <a:r>
              <a:rPr kumimoji="0" lang="en-US" sz="2800" b="1" i="0" u="none" strike="noStrike" kern="1200" cap="none" spc="0" normalizeH="0" baseline="0" noProof="0" dirty="0" err="1" smtClean="0">
                <a:ln>
                  <a:noFill/>
                </a:ln>
                <a:solidFill>
                  <a:srgbClr val="0D0D0D"/>
                </a:solidFill>
                <a:effectLst/>
                <a:uLnTx/>
                <a:uFillTx/>
                <a:latin typeface="Times New Roman" panose="02020603050405020304" pitchFamily="18" charset="0"/>
                <a:ea typeface="MS Mincho"/>
                <a:cs typeface="+mn-cs"/>
              </a:rPr>
              <a:t>Giới</a:t>
            </a:r>
            <a:r>
              <a:rPr kumimoji="0" lang="en-US" sz="2800" b="1" i="0" u="none" strike="noStrike" kern="1200" cap="none" spc="0" normalizeH="0" noProof="0" dirty="0" smtClean="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noProof="0" dirty="0" err="1" smtClean="0">
                <a:ln>
                  <a:noFill/>
                </a:ln>
                <a:solidFill>
                  <a:srgbClr val="0D0D0D"/>
                </a:solidFill>
                <a:effectLst/>
                <a:uLnTx/>
                <a:uFillTx/>
                <a:latin typeface="Times New Roman" panose="02020603050405020304" pitchFamily="18" charset="0"/>
                <a:ea typeface="MS Mincho"/>
                <a:cs typeface="+mn-cs"/>
              </a:rPr>
              <a:t>thiệu</a:t>
            </a:r>
            <a:r>
              <a:rPr kumimoji="0" lang="en-US" sz="2800" b="1" i="0" u="none" strike="noStrike" kern="1200" cap="none" spc="0" normalizeH="0" noProof="0" dirty="0" smtClean="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noProof="0" dirty="0" err="1" smtClean="0">
                <a:ln>
                  <a:noFill/>
                </a:ln>
                <a:solidFill>
                  <a:srgbClr val="0D0D0D"/>
                </a:solidFill>
                <a:effectLst/>
                <a:uLnTx/>
                <a:uFillTx/>
                <a:latin typeface="Times New Roman" panose="02020603050405020304" pitchFamily="18" charset="0"/>
                <a:ea typeface="MS Mincho"/>
                <a:cs typeface="+mn-cs"/>
              </a:rPr>
              <a:t>về</a:t>
            </a:r>
            <a:r>
              <a:rPr kumimoji="0" lang="en-US" sz="2800" b="1" i="0" u="none" strike="noStrike" kern="1200" cap="none" spc="0" normalizeH="0" noProof="0" dirty="0" smtClean="0">
                <a:ln>
                  <a:noFill/>
                </a:ln>
                <a:solidFill>
                  <a:srgbClr val="0D0D0D"/>
                </a:solidFill>
                <a:effectLst/>
                <a:uLnTx/>
                <a:uFillTx/>
                <a:latin typeface="Times New Roman" panose="02020603050405020304" pitchFamily="18" charset="0"/>
                <a:ea typeface="MS Mincho"/>
                <a:cs typeface="+mn-cs"/>
              </a:rPr>
              <a:t> </a:t>
            </a:r>
            <a:r>
              <a:rPr lang="en-US" sz="2800" b="1" dirty="0">
                <a:solidFill>
                  <a:srgbClr val="0D0D0D"/>
                </a:solidFill>
                <a:latin typeface="Times New Roman" panose="02020603050405020304" pitchFamily="18" charset="0"/>
                <a:ea typeface="MS Mincho"/>
              </a:rPr>
              <a:t>t</a:t>
            </a:r>
            <a:r>
              <a:rPr kumimoji="0" lang="en-US" sz="2800" b="1" i="0" u="none" strike="noStrike" kern="1200" cap="none" spc="0" normalizeH="0" baseline="0" noProof="0" dirty="0" err="1" smtClean="0">
                <a:ln>
                  <a:noFill/>
                </a:ln>
                <a:solidFill>
                  <a:srgbClr val="0D0D0D"/>
                </a:solidFill>
                <a:effectLst/>
                <a:uLnTx/>
                <a:uFillTx/>
                <a:latin typeface="Times New Roman" panose="02020603050405020304" pitchFamily="18" charset="0"/>
                <a:ea typeface="MS Mincho"/>
                <a:cs typeface="+mn-cs"/>
              </a:rPr>
              <a:t>ác</a:t>
            </a:r>
            <a:r>
              <a:rPr kumimoji="0" lang="en-US" sz="2800" b="1" i="0" u="none" strike="noStrike" kern="1200" cap="none" spc="0" normalizeH="0" baseline="0" noProof="0" dirty="0" smtClean="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phẩm</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1" u="none" strike="noStrike" kern="1200" cap="none" spc="0" normalizeH="0" baseline="0" noProof="0" dirty="0" err="1" smtClean="0">
                <a:ln>
                  <a:noFill/>
                </a:ln>
                <a:solidFill>
                  <a:srgbClr val="0D0D0D"/>
                </a:solidFill>
                <a:effectLst/>
                <a:uLnTx/>
                <a:uFillTx/>
                <a:latin typeface="Times New Roman" panose="02020603050405020304" pitchFamily="18" charset="0"/>
                <a:ea typeface="MS Mincho"/>
                <a:cs typeface="+mn-cs"/>
              </a:rPr>
              <a:t>Dế</a:t>
            </a:r>
            <a:r>
              <a:rPr kumimoji="0" lang="en-US" sz="2800" b="1" i="1" u="none" strike="noStrike" kern="1200" cap="none" spc="0" normalizeH="0" baseline="0" noProof="0" dirty="0" smtClean="0">
                <a:ln>
                  <a:noFill/>
                </a:ln>
                <a:solidFill>
                  <a:srgbClr val="0D0D0D"/>
                </a:solidFill>
                <a:effectLst/>
                <a:uLnTx/>
                <a:uFillTx/>
                <a:latin typeface="Times New Roman" panose="02020603050405020304" pitchFamily="18" charset="0"/>
                <a:ea typeface="MS Mincho"/>
                <a:cs typeface="+mn-cs"/>
              </a:rPr>
              <a:t> </a:t>
            </a:r>
            <a:r>
              <a:rPr lang="en-US" sz="2800" b="1" i="1" dirty="0" err="1">
                <a:solidFill>
                  <a:srgbClr val="0D0D0D"/>
                </a:solidFill>
                <a:latin typeface="Times New Roman" panose="02020603050405020304" pitchFamily="18" charset="0"/>
                <a:ea typeface="MS Mincho"/>
              </a:rPr>
              <a:t>M</a:t>
            </a:r>
            <a:r>
              <a:rPr kumimoji="0" lang="en-US" sz="2800" b="1" i="1" u="none" strike="noStrike" kern="1200" cap="none" spc="0" normalizeH="0" baseline="0" noProof="0" dirty="0" err="1" smtClean="0">
                <a:ln>
                  <a:noFill/>
                </a:ln>
                <a:solidFill>
                  <a:srgbClr val="0D0D0D"/>
                </a:solidFill>
                <a:effectLst/>
                <a:uLnTx/>
                <a:uFillTx/>
                <a:latin typeface="Times New Roman" panose="02020603050405020304" pitchFamily="18" charset="0"/>
                <a:ea typeface="MS Mincho"/>
                <a:cs typeface="+mn-cs"/>
              </a:rPr>
              <a:t>èn</a:t>
            </a:r>
            <a:r>
              <a:rPr kumimoji="0" lang="en-US" sz="2800" b="1" i="1" u="none" strike="noStrike" kern="1200" cap="none" spc="0" normalizeH="0" baseline="0" noProof="0" dirty="0" smtClean="0">
                <a:ln>
                  <a:noFill/>
                </a:ln>
                <a:solidFill>
                  <a:srgbClr val="0D0D0D"/>
                </a:solidFill>
                <a:effectLst/>
                <a:uLnTx/>
                <a:uFillTx/>
                <a:latin typeface="Times New Roman" panose="02020603050405020304" pitchFamily="18" charset="0"/>
                <a:ea typeface="MS Mincho"/>
                <a:cs typeface="+mn-cs"/>
              </a:rPr>
              <a:t> </a:t>
            </a:r>
            <a:r>
              <a:rPr kumimoji="0" lang="en-US" sz="2800" b="1" i="1" u="none" strike="noStrike" kern="1200" cap="none" spc="0" normalizeH="0" baseline="0" noProof="0" dirty="0" err="1" smtClean="0">
                <a:ln>
                  <a:noFill/>
                </a:ln>
                <a:solidFill>
                  <a:srgbClr val="0D0D0D"/>
                </a:solidFill>
                <a:effectLst/>
                <a:uLnTx/>
                <a:uFillTx/>
                <a:latin typeface="Times New Roman" panose="02020603050405020304" pitchFamily="18" charset="0"/>
                <a:ea typeface="MS Mincho"/>
                <a:cs typeface="+mn-cs"/>
              </a:rPr>
              <a:t>phiêu</a:t>
            </a:r>
            <a:r>
              <a:rPr kumimoji="0" lang="en-US" sz="2800" b="1" i="1" u="none" strike="noStrike" kern="1200" cap="none" spc="0" normalizeH="0" baseline="0" noProof="0" dirty="0" smtClean="0">
                <a:ln>
                  <a:noFill/>
                </a:ln>
                <a:solidFill>
                  <a:srgbClr val="0D0D0D"/>
                </a:solidFill>
                <a:effectLst/>
                <a:uLnTx/>
                <a:uFillTx/>
                <a:latin typeface="Times New Roman" panose="02020603050405020304" pitchFamily="18" charset="0"/>
                <a:ea typeface="MS Mincho"/>
                <a:cs typeface="+mn-cs"/>
              </a:rPr>
              <a:t> </a:t>
            </a:r>
            <a:r>
              <a:rPr kumimoji="0" lang="en-US" sz="2800" b="1" i="1" u="none" strike="noStrike" kern="1200" cap="none" spc="0" normalizeH="0" baseline="0" noProof="0" dirty="0" err="1" smtClean="0">
                <a:ln>
                  <a:noFill/>
                </a:ln>
                <a:solidFill>
                  <a:srgbClr val="0D0D0D"/>
                </a:solidFill>
                <a:effectLst/>
                <a:uLnTx/>
                <a:uFillTx/>
                <a:latin typeface="Times New Roman" panose="02020603050405020304" pitchFamily="18" charset="0"/>
                <a:ea typeface="MS Mincho"/>
                <a:cs typeface="+mn-cs"/>
              </a:rPr>
              <a:t>lưu</a:t>
            </a:r>
            <a:r>
              <a:rPr kumimoji="0" lang="en-US" sz="2800" b="1" i="1" u="none" strike="noStrike" kern="1200" cap="none" spc="0" normalizeH="0" baseline="0" noProof="0" dirty="0" smtClean="0">
                <a:ln>
                  <a:noFill/>
                </a:ln>
                <a:solidFill>
                  <a:srgbClr val="0D0D0D"/>
                </a:solidFill>
                <a:effectLst/>
                <a:uLnTx/>
                <a:uFillTx/>
                <a:latin typeface="Times New Roman" panose="02020603050405020304" pitchFamily="18" charset="0"/>
                <a:ea typeface="MS Mincho"/>
                <a:cs typeface="+mn-cs"/>
              </a:rPr>
              <a:t> </a:t>
            </a:r>
            <a:r>
              <a:rPr kumimoji="0" lang="en-US" sz="2800" b="1" i="1" u="none" strike="noStrike" kern="1200" cap="none" spc="0" normalizeH="0" baseline="0" noProof="0" dirty="0" err="1" smtClean="0">
                <a:ln>
                  <a:noFill/>
                </a:ln>
                <a:solidFill>
                  <a:srgbClr val="0D0D0D"/>
                </a:solidFill>
                <a:effectLst/>
                <a:uLnTx/>
                <a:uFillTx/>
                <a:latin typeface="Times New Roman" panose="02020603050405020304" pitchFamily="18" charset="0"/>
                <a:ea typeface="MS Mincho"/>
                <a:cs typeface="+mn-cs"/>
              </a:rPr>
              <a:t>kí</a:t>
            </a:r>
            <a:endPar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7" name="Rounded Rectangle 6"/>
          <p:cNvSpPr/>
          <p:nvPr/>
        </p:nvSpPr>
        <p:spPr>
          <a:xfrm>
            <a:off x="4921116" y="1234438"/>
            <a:ext cx="6165670" cy="4611190"/>
          </a:xfrm>
          <a:prstGeom prst="roundRect">
            <a:avLst/>
          </a:prstGeom>
          <a:solidFill>
            <a:schemeClr val="accent4">
              <a:lumMod val="20000"/>
              <a:lumOff val="80000"/>
            </a:schemeClr>
          </a:solidFill>
          <a:ln w="28575"/>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hlinkClick r:id="rId2" tooltip="de men phieu luu ky cuon sach cua tuoi tho a481 html"/>
              </a:rPr>
              <a:t>Dế</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hlinkClick r:id="rId2" tooltip="de men phieu luu ky cuon sach cua tuoi tho a481 html"/>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hlinkClick r:id="rId2" tooltip="de men phieu luu ky cuon sach cua tuoi tho a481 html"/>
              </a:rPr>
              <a:t>M</a:t>
            </a:r>
            <a:r>
              <a:rPr kumimoji="0" lang="en-US" sz="2400" b="0" i="0" u="none" strike="noStrike" kern="1200" cap="none" spc="0" normalizeH="0" baseline="0" noProof="0" dirty="0" err="1" smtClean="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hlinkClick r:id="rId2" tooltip="de men phieu luu ky cuon sach cua tuoi tho a481 html"/>
              </a:rPr>
              <a:t>èn</a:t>
            </a:r>
            <a:r>
              <a:rPr kumimoji="0" lang="en-US" sz="2400" b="0"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hlinkClick r:id="rId2" tooltip="de men phieu luu ky cuon sach cua tuoi tho a481 html"/>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hlinkClick r:id="rId2" tooltip="de men phieu luu ky cuon sach cua tuoi tho a481 html"/>
              </a:rPr>
              <a:t>phiêu</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hlinkClick r:id="rId2" tooltip="de men phieu luu ky cuon sach cua tuoi tho a481 html"/>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hlinkClick r:id="rId2" tooltip="de men phieu luu ky cuon sach cua tuoi tho a481 html"/>
              </a:rPr>
              <a:t>lưu</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hlinkClick r:id="rId2" tooltip="de men phieu luu ky cuon sach cua tuoi tho a481 html"/>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hlinkClick r:id="rId2" tooltip="de men phieu luu ky cuon sach cua tuoi tho a481 html"/>
              </a:rPr>
              <a:t>ký</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(1941)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là</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truyện</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đồng</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thoại</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dành</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cho</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lứa</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tuổi</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thiếu</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nhi</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tác</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phẩm</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đã</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được</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dịch</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ra</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40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thứ</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tiếng</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trên</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thế</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giới</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Trong</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truyện</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nhân</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vật</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chính</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là</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Dế</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Mèn</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cậu</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đã</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trải</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qua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muôn</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vạn</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cuộc</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phiêu</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lưu</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thử</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thách</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đầy</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mạo</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hiểm</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Ở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chặng</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đường</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ấy</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là</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những</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bài</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học</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giúp</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Dế</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Mèn</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trưởng</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thành</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và</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trở</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thành</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một</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chàng</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Dế</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cao</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thượng</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Chúng</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ta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có</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thể</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đúc</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kết</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kinh</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nghiệm</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từ</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chính</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hlinkClick r:id="rId2" tooltip="de men phieu luu ky cuon sach cua tuoi tho a481 html"/>
              </a:rPr>
              <a:t>nhân</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hlinkClick r:id="rId2" tooltip="de men phieu luu ky cuon sach cua tuoi tho a481 html"/>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hlinkClick r:id="rId2" tooltip="de men phieu luu ky cuon sach cua tuoi tho a481 html"/>
              </a:rPr>
              <a:t>vật</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hlinkClick r:id="rId2" tooltip="de men phieu luu ky cuon sach cua tuoi tho a481 html"/>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hlinkClick r:id="rId2" tooltip="de men phieu luu ky cuon sach cua tuoi tho a481 html"/>
              </a:rPr>
              <a:t>Dế</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hlinkClick r:id="rId2" tooltip="de men phieu luu ky cuon sach cua tuoi tho a481 html"/>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hlinkClick r:id="rId2" tooltip="de men phieu luu ky cuon sach cua tuoi tho a481 html"/>
              </a:rPr>
              <a:t>Mèn</a:t>
            </a:r>
            <a:r>
              <a:rPr kumimoji="0" lang="en-US" sz="24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đó</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là</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đi</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một</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ngày</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đàng</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học</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một</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sàng</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khôn</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a:t>
            </a:r>
            <a:endParaRPr kumimoji="0" lang="en-US" sz="2400" b="0"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endParaRPr>
          </a:p>
        </p:txBody>
      </p:sp>
      <p:pic>
        <p:nvPicPr>
          <p:cNvPr id="8" name="Picture 7"/>
          <p:cNvPicPr>
            <a:picLocks noChangeAspect="1"/>
          </p:cNvPicPr>
          <p:nvPr/>
        </p:nvPicPr>
        <p:blipFill>
          <a:blip r:embed="rId3"/>
          <a:stretch>
            <a:fillRect/>
          </a:stretch>
        </p:blipFill>
        <p:spPr>
          <a:xfrm>
            <a:off x="1249293" y="1957932"/>
            <a:ext cx="3630843" cy="316420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9" name="Cloud Callout 8"/>
          <p:cNvSpPr/>
          <p:nvPr/>
        </p:nvSpPr>
        <p:spPr>
          <a:xfrm>
            <a:off x="2000092" y="1954329"/>
            <a:ext cx="7929154" cy="2991394"/>
          </a:xfrm>
          <a:prstGeom prst="cloudCallout">
            <a:avLst/>
          </a:prstGeom>
          <a:solidFill>
            <a:schemeClr val="bg1"/>
          </a:solidFill>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Qua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phần</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chuẩn</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bị</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bài</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ở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nhà</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hãy</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cho</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biết</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1"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Dế</a:t>
            </a:r>
            <a:r>
              <a:rPr kumimoji="0" lang="en-US" sz="2800" b="0"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lang="en-US" sz="2800" i="1" dirty="0" err="1">
                <a:solidFill>
                  <a:srgbClr val="0D0D0D"/>
                </a:solidFill>
                <a:latin typeface="Times New Roman" panose="02020603050405020304" pitchFamily="18" charset="0"/>
                <a:ea typeface="MS Mincho"/>
              </a:rPr>
              <a:t>M</a:t>
            </a:r>
            <a:r>
              <a:rPr kumimoji="0" lang="en-US" sz="2800" b="0" i="1" u="none" strike="noStrike" kern="1200" cap="none" spc="0" normalizeH="0" baseline="0" noProof="0" dirty="0" err="1" smtClean="0">
                <a:ln>
                  <a:noFill/>
                </a:ln>
                <a:solidFill>
                  <a:srgbClr val="0D0D0D"/>
                </a:solidFill>
                <a:effectLst/>
                <a:uLnTx/>
                <a:uFillTx/>
                <a:latin typeface="Times New Roman" panose="02020603050405020304" pitchFamily="18" charset="0"/>
                <a:ea typeface="MS Mincho"/>
                <a:cs typeface="+mn-cs"/>
              </a:rPr>
              <a:t>èn</a:t>
            </a:r>
            <a:r>
              <a:rPr kumimoji="0" lang="en-US" sz="2800" b="0" i="1" u="none" strike="noStrike" kern="1200" cap="none" spc="0" normalizeH="0" baseline="0" noProof="0" dirty="0" smtClean="0">
                <a:ln>
                  <a:noFill/>
                </a:ln>
                <a:solidFill>
                  <a:srgbClr val="0D0D0D"/>
                </a:solidFill>
                <a:effectLst/>
                <a:uLnTx/>
                <a:uFillTx/>
                <a:latin typeface="Times New Roman" panose="02020603050405020304" pitchFamily="18" charset="0"/>
                <a:ea typeface="MS Mincho"/>
                <a:cs typeface="+mn-cs"/>
              </a:rPr>
              <a:t> </a:t>
            </a:r>
            <a:r>
              <a:rPr kumimoji="0" lang="en-US" sz="2800" b="0" i="1"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phiêu</a:t>
            </a:r>
            <a:r>
              <a:rPr kumimoji="0" lang="en-US" sz="2800" b="0"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1"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lưu</a:t>
            </a:r>
            <a:r>
              <a:rPr kumimoji="0" lang="en-US" sz="2800" b="0"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1"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kí</a:t>
            </a:r>
            <a:r>
              <a:rPr kumimoji="0" lang="en-US" sz="2800" b="0"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được</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Tô</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Hoài</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sáng</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tác</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năm</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nào</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Thuộc</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loại</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truyện</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gì</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221836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9"/>
                                        </p:tgtEl>
                                        <p:attrNameLst>
                                          <p:attrName>ppt_w</p:attrName>
                                        </p:attrNameLst>
                                      </p:cBhvr>
                                      <p:tavLst>
                                        <p:tav tm="0">
                                          <p:val>
                                            <p:strVal val="ppt_w"/>
                                          </p:val>
                                        </p:tav>
                                        <p:tav tm="100000">
                                          <p:val>
                                            <p:fltVal val="0"/>
                                          </p:val>
                                        </p:tav>
                                      </p:tavLst>
                                    </p:anim>
                                    <p:anim calcmode="lin" valueType="num">
                                      <p:cBhvr>
                                        <p:cTn id="7" dur="500"/>
                                        <p:tgtEl>
                                          <p:spTgt spid="9"/>
                                        </p:tgtEl>
                                        <p:attrNameLst>
                                          <p:attrName>ppt_h</p:attrName>
                                        </p:attrNameLst>
                                      </p:cBhvr>
                                      <p:tavLst>
                                        <p:tav tm="0">
                                          <p:val>
                                            <p:strVal val="ppt_h"/>
                                          </p:val>
                                        </p:tav>
                                        <p:tav tm="100000">
                                          <p:val>
                                            <p:fltVal val="0"/>
                                          </p:val>
                                        </p:tav>
                                      </p:tavLst>
                                    </p:anim>
                                    <p:animEffect transition="out" filter="fade">
                                      <p:cBhvr>
                                        <p:cTn id="8" dur="500"/>
                                        <p:tgtEl>
                                          <p:spTgt spid="9"/>
                                        </p:tgtEl>
                                      </p:cBhvr>
                                    </p:animEffect>
                                    <p:set>
                                      <p:cBhvr>
                                        <p:cTn id="9" dur="1" fill="hold">
                                          <p:stCondLst>
                                            <p:cond delay="499"/>
                                          </p:stCondLst>
                                        </p:cTn>
                                        <p:tgtEl>
                                          <p:spTgt spid="9"/>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967593" y="43542"/>
            <a:ext cx="8737601" cy="725714"/>
          </a:xfrm>
          <a:prstGeom prst="roundRect">
            <a:avLst>
              <a:gd name="adj" fmla="val 50000"/>
            </a:avLst>
          </a:prstGeom>
          <a:blipFill>
            <a:blip r:embed="rId2"/>
            <a:tile tx="0" ty="0" sx="100000" sy="100000" flip="none" algn="tl"/>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Văn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bản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1: BÀI HỌC ĐƯỜNG ĐỜI ĐẦU TIÊN</a:t>
            </a:r>
            <a:b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b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Trích</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Dế</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Mèn</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phiêu</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lưu</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kí,</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Tô</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Hoài</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a:t>
            </a:r>
            <a:endPar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Diamond 4"/>
          <p:cNvSpPr/>
          <p:nvPr/>
        </p:nvSpPr>
        <p:spPr>
          <a:xfrm>
            <a:off x="-1" y="0"/>
            <a:ext cx="1967593" cy="914400"/>
          </a:xfrm>
          <a:prstGeom prst="diamond">
            <a:avLst/>
          </a:prstGeom>
          <a:blipFill>
            <a:blip r:embed="rId3"/>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NGỮ VĂN 6</a:t>
            </a:r>
            <a:endParaRPr kumimoji="0" lang="en-US" sz="1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9" name="Picture 8"/>
          <p:cNvPicPr>
            <a:picLocks noChangeAspect="1"/>
          </p:cNvPicPr>
          <p:nvPr/>
        </p:nvPicPr>
        <p:blipFill>
          <a:blip r:embed="rId4"/>
          <a:srcRect l="30998" t="34118" r="22067" b="17968"/>
          <a:stretch>
            <a:fillRect/>
          </a:stretch>
        </p:blipFill>
        <p:spPr>
          <a:xfrm>
            <a:off x="11032673" y="-79829"/>
            <a:ext cx="1159327" cy="1074058"/>
          </a:xfrm>
          <a:prstGeom prst="ellipse">
            <a:avLst/>
          </a:prstGeom>
          <a:ln>
            <a:noFill/>
          </a:ln>
          <a:effectLst>
            <a:softEdge rad="112500"/>
          </a:effectLst>
        </p:spPr>
      </p:pic>
      <p:sp>
        <p:nvSpPr>
          <p:cNvPr id="10" name="Bevel 9"/>
          <p:cNvSpPr/>
          <p:nvPr/>
        </p:nvSpPr>
        <p:spPr>
          <a:xfrm>
            <a:off x="435429" y="1130300"/>
            <a:ext cx="11393715" cy="5415643"/>
          </a:xfrm>
          <a:prstGeom prst="bevel">
            <a:avLst>
              <a:gd name="adj" fmla="val 178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a:blip r:embed="rId5"/>
          <a:stretch>
            <a:fillRect/>
          </a:stretch>
        </p:blipFill>
        <p:spPr>
          <a:xfrm>
            <a:off x="544740" y="5718629"/>
            <a:ext cx="748588" cy="712786"/>
          </a:xfrm>
          <a:prstGeom prst="rect">
            <a:avLst/>
          </a:prstGeom>
        </p:spPr>
      </p:pic>
      <p:pic>
        <p:nvPicPr>
          <p:cNvPr id="14" name="Picture 13"/>
          <p:cNvPicPr>
            <a:picLocks noChangeAspect="1"/>
          </p:cNvPicPr>
          <p:nvPr/>
        </p:nvPicPr>
        <p:blipFill>
          <a:blip r:embed="rId5"/>
          <a:stretch>
            <a:fillRect/>
          </a:stretch>
        </p:blipFill>
        <p:spPr>
          <a:xfrm rot="10800000">
            <a:off x="10907290" y="1311731"/>
            <a:ext cx="748588" cy="712786"/>
          </a:xfrm>
          <a:prstGeom prst="rect">
            <a:avLst/>
          </a:prstGeom>
        </p:spPr>
      </p:pic>
      <p:sp>
        <p:nvSpPr>
          <p:cNvPr id="15" name="Rectangle 14"/>
          <p:cNvSpPr/>
          <p:nvPr/>
        </p:nvSpPr>
        <p:spPr>
          <a:xfrm>
            <a:off x="3092904" y="1028700"/>
            <a:ext cx="5993492" cy="4082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p:cNvSpPr/>
          <p:nvPr/>
        </p:nvSpPr>
        <p:spPr>
          <a:xfrm>
            <a:off x="4101193" y="985156"/>
            <a:ext cx="3976914" cy="531587"/>
          </a:xfrm>
          <a:prstGeom prst="rect">
            <a:avLst/>
          </a:prstGeom>
          <a:blipFill>
            <a:blip r:embed="rId6"/>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p:cNvPicPr>
            <a:picLocks noChangeAspect="1"/>
          </p:cNvPicPr>
          <p:nvPr/>
        </p:nvPicPr>
        <p:blipFill>
          <a:blip r:embed="rId7"/>
          <a:srcRect l="27267" t="-3291" r="72217" b="91946"/>
          <a:stretch>
            <a:fillRect/>
          </a:stretch>
        </p:blipFill>
        <p:spPr>
          <a:xfrm>
            <a:off x="5152571" y="1915886"/>
            <a:ext cx="87086" cy="593271"/>
          </a:xfrm>
          <a:custGeom>
            <a:avLst/>
            <a:gdLst>
              <a:gd name="connsiteX0" fmla="*/ 0 w 87086"/>
              <a:gd name="connsiteY0" fmla="*/ 0 h 593271"/>
              <a:gd name="connsiteX1" fmla="*/ 87086 w 87086"/>
              <a:gd name="connsiteY1" fmla="*/ 0 h 593271"/>
              <a:gd name="connsiteX2" fmla="*/ 87086 w 87086"/>
              <a:gd name="connsiteY2" fmla="*/ 593271 h 593271"/>
              <a:gd name="connsiteX3" fmla="*/ 0 w 87086"/>
              <a:gd name="connsiteY3" fmla="*/ 593271 h 593271"/>
              <a:gd name="connsiteX4" fmla="*/ 0 w 87086"/>
              <a:gd name="connsiteY4" fmla="*/ 0 h 593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86" h="593271">
                <a:moveTo>
                  <a:pt x="0" y="0"/>
                </a:moveTo>
                <a:lnTo>
                  <a:pt x="87086" y="0"/>
                </a:lnTo>
                <a:lnTo>
                  <a:pt x="87086" y="593271"/>
                </a:lnTo>
                <a:lnTo>
                  <a:pt x="0" y="593271"/>
                </a:lnTo>
                <a:lnTo>
                  <a:pt x="0" y="0"/>
                </a:lnTo>
                <a:close/>
              </a:path>
            </a:pathLst>
          </a:custGeom>
        </p:spPr>
      </p:pic>
      <p:pic>
        <p:nvPicPr>
          <p:cNvPr id="24" name="Picture 23"/>
          <p:cNvPicPr>
            <a:picLocks noChangeAspect="1"/>
          </p:cNvPicPr>
          <p:nvPr/>
        </p:nvPicPr>
        <p:blipFill>
          <a:blip r:embed="rId8">
            <a:extLst>
              <a:ext uri="{BEBA8EAE-BF5A-486C-A8C5-ECC9F3942E4B}">
                <a14:imgProps xmlns:a14="http://schemas.microsoft.com/office/drawing/2010/main">
                  <a14:imgLayer r:embed="rId9">
                    <a14:imgEffect>
                      <a14:backgroundRemoval t="10888" b="33565" l="8543" r="25187"/>
                    </a14:imgEffect>
                  </a14:imgLayer>
                </a14:imgProps>
              </a:ext>
            </a:extLst>
          </a:blip>
          <a:srcRect l="6463" t="8054" r="72733" b="63600"/>
          <a:stretch>
            <a:fillRect/>
          </a:stretch>
        </p:blipFill>
        <p:spPr>
          <a:xfrm>
            <a:off x="3070355" y="831406"/>
            <a:ext cx="1053388" cy="764742"/>
          </a:xfrm>
          <a:custGeom>
            <a:avLst/>
            <a:gdLst>
              <a:gd name="connsiteX0" fmla="*/ 0 w 3512457"/>
              <a:gd name="connsiteY0" fmla="*/ 0 h 1482271"/>
              <a:gd name="connsiteX1" fmla="*/ 3512457 w 3512457"/>
              <a:gd name="connsiteY1" fmla="*/ 0 h 1482271"/>
              <a:gd name="connsiteX2" fmla="*/ 3512457 w 3512457"/>
              <a:gd name="connsiteY2" fmla="*/ 1482271 h 1482271"/>
              <a:gd name="connsiteX3" fmla="*/ 0 w 3512457"/>
              <a:gd name="connsiteY3" fmla="*/ 1482271 h 1482271"/>
              <a:gd name="connsiteX4" fmla="*/ 0 w 3512457"/>
              <a:gd name="connsiteY4" fmla="*/ 0 h 1482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2457" h="1482271">
                <a:moveTo>
                  <a:pt x="0" y="0"/>
                </a:moveTo>
                <a:lnTo>
                  <a:pt x="3512457" y="0"/>
                </a:lnTo>
                <a:lnTo>
                  <a:pt x="3512457" y="1482271"/>
                </a:lnTo>
                <a:lnTo>
                  <a:pt x="0" y="1482271"/>
                </a:lnTo>
                <a:lnTo>
                  <a:pt x="0" y="0"/>
                </a:lnTo>
                <a:close/>
              </a:path>
            </a:pathLst>
          </a:custGeom>
        </p:spPr>
      </p:pic>
      <p:pic>
        <p:nvPicPr>
          <p:cNvPr id="23" name="Picture 22"/>
          <p:cNvPicPr>
            <a:picLocks noChangeAspect="1"/>
          </p:cNvPicPr>
          <p:nvPr/>
        </p:nvPicPr>
        <p:blipFill>
          <a:blip r:embed="rId10">
            <a:extLst>
              <a:ext uri="{BEBA8EAE-BF5A-486C-A8C5-ECC9F3942E4B}">
                <a14:imgProps xmlns:a14="http://schemas.microsoft.com/office/drawing/2010/main">
                  <a14:imgLayer r:embed="rId9">
                    <a14:imgEffect>
                      <a14:backgroundRemoval t="10889" b="33566" l="30310" r="50529"/>
                    </a14:imgEffect>
                  </a14:imgLayer>
                </a14:imgProps>
              </a:ext>
            </a:extLst>
          </a:blip>
          <a:srcRect l="27783" t="8054" r="46943" b="63600"/>
          <a:stretch>
            <a:fillRect/>
          </a:stretch>
        </p:blipFill>
        <p:spPr>
          <a:xfrm>
            <a:off x="8078107" y="831406"/>
            <a:ext cx="1262743" cy="783772"/>
          </a:xfrm>
          <a:custGeom>
            <a:avLst/>
            <a:gdLst>
              <a:gd name="connsiteX0" fmla="*/ 0 w 4267200"/>
              <a:gd name="connsiteY0" fmla="*/ 0 h 1482271"/>
              <a:gd name="connsiteX1" fmla="*/ 4267200 w 4267200"/>
              <a:gd name="connsiteY1" fmla="*/ 0 h 1482271"/>
              <a:gd name="connsiteX2" fmla="*/ 4267200 w 4267200"/>
              <a:gd name="connsiteY2" fmla="*/ 1482271 h 1482271"/>
              <a:gd name="connsiteX3" fmla="*/ 0 w 4267200"/>
              <a:gd name="connsiteY3" fmla="*/ 1482271 h 1482271"/>
              <a:gd name="connsiteX4" fmla="*/ 0 w 4267200"/>
              <a:gd name="connsiteY4" fmla="*/ 0 h 1482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7200" h="1482271">
                <a:moveTo>
                  <a:pt x="0" y="0"/>
                </a:moveTo>
                <a:lnTo>
                  <a:pt x="4267200" y="0"/>
                </a:lnTo>
                <a:lnTo>
                  <a:pt x="4267200" y="1482271"/>
                </a:lnTo>
                <a:lnTo>
                  <a:pt x="0" y="1482271"/>
                </a:lnTo>
                <a:lnTo>
                  <a:pt x="0" y="0"/>
                </a:lnTo>
                <a:close/>
              </a:path>
            </a:pathLst>
          </a:custGeom>
        </p:spPr>
      </p:pic>
      <p:sp>
        <p:nvSpPr>
          <p:cNvPr id="3" name="Rectangle 2"/>
          <p:cNvSpPr/>
          <p:nvPr/>
        </p:nvSpPr>
        <p:spPr>
          <a:xfrm>
            <a:off x="4301340" y="950534"/>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5"/>
          <p:cNvSpPr/>
          <p:nvPr/>
        </p:nvSpPr>
        <p:spPr>
          <a:xfrm>
            <a:off x="660400" y="1508640"/>
            <a:ext cx="10858500" cy="1366528"/>
          </a:xfrm>
          <a:prstGeom prst="rect">
            <a:avLst/>
          </a:prstGeom>
        </p:spPr>
        <p:txBody>
          <a:bodyPr wrap="square">
            <a:spAutoFit/>
          </a:bodyPr>
          <a:lstStyle/>
          <a:p>
            <a:pPr>
              <a:lnSpc>
                <a:spcPct val="115000"/>
              </a:lnSpc>
              <a:spcAft>
                <a:spcPts val="0"/>
              </a:spcAft>
              <a:tabLst>
                <a:tab pos="1386840" algn="l"/>
              </a:tabLst>
            </a:pPr>
            <a:r>
              <a:rPr lang="en-US" sz="2400" b="1" dirty="0">
                <a:solidFill>
                  <a:srgbClr val="111111"/>
                </a:solidFill>
                <a:latin typeface="Times New Roman" panose="02020603050405020304" pitchFamily="18" charset="0"/>
                <a:ea typeface="Times New Roman" panose="02020603050405020304" pitchFamily="18" charset="0"/>
              </a:rPr>
              <a:t>3. </a:t>
            </a:r>
            <a:r>
              <a:rPr lang="en-US" sz="2400" b="1" dirty="0" err="1">
                <a:solidFill>
                  <a:srgbClr val="111111"/>
                </a:solidFill>
                <a:latin typeface="Times New Roman" panose="02020603050405020304" pitchFamily="18" charset="0"/>
                <a:ea typeface="Times New Roman" panose="02020603050405020304" pitchFamily="18" charset="0"/>
              </a:rPr>
              <a:t>Đoạn</a:t>
            </a:r>
            <a:r>
              <a:rPr lang="en-US" sz="2400" b="1" dirty="0">
                <a:solidFill>
                  <a:srgbClr val="111111"/>
                </a:solidFill>
                <a:latin typeface="Times New Roman" panose="02020603050405020304" pitchFamily="18" charset="0"/>
                <a:ea typeface="Times New Roman" panose="02020603050405020304" pitchFamily="18" charset="0"/>
              </a:rPr>
              <a:t> </a:t>
            </a:r>
            <a:r>
              <a:rPr lang="en-US" sz="2400" b="1" dirty="0" err="1">
                <a:solidFill>
                  <a:srgbClr val="111111"/>
                </a:solidFill>
                <a:latin typeface="Times New Roman" panose="02020603050405020304" pitchFamily="18" charset="0"/>
                <a:ea typeface="Times New Roman" panose="02020603050405020304" pitchFamily="18" charset="0"/>
              </a:rPr>
              <a:t>trích</a:t>
            </a:r>
            <a:r>
              <a:rPr lang="en-US" sz="2400" b="1" dirty="0">
                <a:solidFill>
                  <a:srgbClr val="111111"/>
                </a:solidFill>
                <a:latin typeface="Times New Roman" panose="02020603050405020304" pitchFamily="18" charset="0"/>
                <a:ea typeface="Times New Roman" panose="02020603050405020304" pitchFamily="18" charset="0"/>
              </a:rPr>
              <a:t>: </a:t>
            </a:r>
            <a:r>
              <a:rPr lang="en-US" sz="2400" b="1" i="1" dirty="0" err="1">
                <a:solidFill>
                  <a:srgbClr val="111111"/>
                </a:solidFill>
                <a:latin typeface="Times New Roman" panose="02020603050405020304" pitchFamily="18" charset="0"/>
                <a:ea typeface="Times New Roman" panose="02020603050405020304" pitchFamily="18" charset="0"/>
              </a:rPr>
              <a:t>Bài</a:t>
            </a:r>
            <a:r>
              <a:rPr lang="en-US" sz="2400" b="1" i="1" dirty="0">
                <a:solidFill>
                  <a:srgbClr val="111111"/>
                </a:solidFill>
                <a:latin typeface="Times New Roman" panose="02020603050405020304" pitchFamily="18" charset="0"/>
                <a:ea typeface="Times New Roman" panose="02020603050405020304" pitchFamily="18" charset="0"/>
              </a:rPr>
              <a:t> </a:t>
            </a:r>
            <a:r>
              <a:rPr lang="en-US" sz="2400" b="1" i="1" dirty="0" err="1">
                <a:solidFill>
                  <a:srgbClr val="111111"/>
                </a:solidFill>
                <a:latin typeface="Times New Roman" panose="02020603050405020304" pitchFamily="18" charset="0"/>
                <a:ea typeface="Times New Roman" panose="02020603050405020304" pitchFamily="18" charset="0"/>
              </a:rPr>
              <a:t>học</a:t>
            </a:r>
            <a:r>
              <a:rPr lang="en-US" sz="2400" b="1" i="1" dirty="0">
                <a:solidFill>
                  <a:srgbClr val="111111"/>
                </a:solidFill>
                <a:latin typeface="Times New Roman" panose="02020603050405020304" pitchFamily="18" charset="0"/>
                <a:ea typeface="Times New Roman" panose="02020603050405020304" pitchFamily="18" charset="0"/>
              </a:rPr>
              <a:t> </a:t>
            </a:r>
            <a:r>
              <a:rPr lang="en-US" sz="2400" b="1" i="1" dirty="0" err="1">
                <a:solidFill>
                  <a:srgbClr val="111111"/>
                </a:solidFill>
                <a:latin typeface="Times New Roman" panose="02020603050405020304" pitchFamily="18" charset="0"/>
                <a:ea typeface="Times New Roman" panose="02020603050405020304" pitchFamily="18" charset="0"/>
              </a:rPr>
              <a:t>đường</a:t>
            </a:r>
            <a:r>
              <a:rPr lang="en-US" sz="2400" b="1" i="1" dirty="0">
                <a:solidFill>
                  <a:srgbClr val="111111"/>
                </a:solidFill>
                <a:latin typeface="Times New Roman" panose="02020603050405020304" pitchFamily="18" charset="0"/>
                <a:ea typeface="Times New Roman" panose="02020603050405020304" pitchFamily="18" charset="0"/>
              </a:rPr>
              <a:t> </a:t>
            </a:r>
            <a:r>
              <a:rPr lang="en-US" sz="2400" b="1" i="1" dirty="0" err="1">
                <a:solidFill>
                  <a:srgbClr val="111111"/>
                </a:solidFill>
                <a:latin typeface="Times New Roman" panose="02020603050405020304" pitchFamily="18" charset="0"/>
                <a:ea typeface="Times New Roman" panose="02020603050405020304" pitchFamily="18" charset="0"/>
              </a:rPr>
              <a:t>đời</a:t>
            </a:r>
            <a:r>
              <a:rPr lang="en-US" sz="2400" b="1" i="1" dirty="0">
                <a:solidFill>
                  <a:srgbClr val="111111"/>
                </a:solidFill>
                <a:latin typeface="Times New Roman" panose="02020603050405020304" pitchFamily="18" charset="0"/>
                <a:ea typeface="Times New Roman" panose="02020603050405020304" pitchFamily="18" charset="0"/>
              </a:rPr>
              <a:t> </a:t>
            </a:r>
            <a:r>
              <a:rPr lang="en-US" sz="2400" b="1" i="1" dirty="0" err="1">
                <a:solidFill>
                  <a:srgbClr val="111111"/>
                </a:solidFill>
                <a:latin typeface="Times New Roman" panose="02020603050405020304" pitchFamily="18" charset="0"/>
                <a:ea typeface="Times New Roman" panose="02020603050405020304" pitchFamily="18" charset="0"/>
              </a:rPr>
              <a:t>đầu</a:t>
            </a:r>
            <a:r>
              <a:rPr lang="en-US" sz="2400" b="1" i="1" dirty="0">
                <a:solidFill>
                  <a:srgbClr val="111111"/>
                </a:solidFill>
                <a:latin typeface="Times New Roman" panose="02020603050405020304" pitchFamily="18" charset="0"/>
                <a:ea typeface="Times New Roman" panose="02020603050405020304" pitchFamily="18" charset="0"/>
              </a:rPr>
              <a:t> </a:t>
            </a:r>
            <a:r>
              <a:rPr lang="en-US" sz="2400" b="1" i="1" dirty="0" err="1">
                <a:solidFill>
                  <a:srgbClr val="111111"/>
                </a:solidFill>
                <a:latin typeface="Times New Roman" panose="02020603050405020304" pitchFamily="18" charset="0"/>
                <a:ea typeface="Times New Roman" panose="02020603050405020304" pitchFamily="18" charset="0"/>
              </a:rPr>
              <a:t>tiên</a:t>
            </a:r>
            <a:endParaRPr lang="en-US" sz="2400" dirty="0">
              <a:latin typeface="Times New Roman" panose="02020603050405020304" pitchFamily="18" charset="0"/>
              <a:ea typeface="Times New Roman" panose="02020603050405020304" pitchFamily="18" charset="0"/>
            </a:endParaRPr>
          </a:p>
          <a:p>
            <a:pPr>
              <a:lnSpc>
                <a:spcPct val="115000"/>
              </a:lnSpc>
              <a:spcAft>
                <a:spcPts val="0"/>
              </a:spcAft>
              <a:tabLst>
                <a:tab pos="1386840" algn="l"/>
              </a:tabLst>
            </a:pPr>
            <a:r>
              <a:rPr lang="en-US" sz="2400" b="1" dirty="0">
                <a:solidFill>
                  <a:srgbClr val="000000"/>
                </a:solidFill>
                <a:latin typeface="Times New Roman" panose="02020603050405020304" pitchFamily="18" charset="0"/>
                <a:ea typeface="Times New Roman" panose="02020603050405020304" pitchFamily="18" charset="0"/>
              </a:rPr>
              <a:t>a. </a:t>
            </a:r>
            <a:r>
              <a:rPr lang="en-US" sz="2400" b="1" dirty="0" err="1">
                <a:solidFill>
                  <a:srgbClr val="000000"/>
                </a:solidFill>
                <a:latin typeface="Times New Roman" panose="02020603050405020304" pitchFamily="18" charset="0"/>
                <a:ea typeface="Times New Roman" panose="02020603050405020304" pitchFamily="18" charset="0"/>
              </a:rPr>
              <a:t>Vị</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trí</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Trích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chương</a:t>
            </a:r>
            <a:r>
              <a:rPr lang="en-US" sz="2400" dirty="0">
                <a:solidFill>
                  <a:srgbClr val="000000"/>
                </a:solidFill>
                <a:latin typeface="Times New Roman" panose="02020603050405020304" pitchFamily="18" charset="0"/>
                <a:ea typeface="Times New Roman" panose="02020603050405020304" pitchFamily="18" charset="0"/>
              </a:rPr>
              <a:t> I </a:t>
            </a:r>
            <a:r>
              <a:rPr lang="en-US" sz="2400" dirty="0" err="1">
                <a:solidFill>
                  <a:srgbClr val="000000"/>
                </a:solidFill>
                <a:latin typeface="Times New Roman" panose="02020603050405020304" pitchFamily="18" charset="0"/>
                <a:ea typeface="Times New Roman" panose="02020603050405020304" pitchFamily="18" charset="0"/>
              </a:rPr>
              <a:t>của</a:t>
            </a:r>
            <a:r>
              <a:rPr lang="en-US" sz="2400" dirty="0">
                <a:solidFill>
                  <a:srgbClr val="000000"/>
                </a:solidFill>
                <a:latin typeface="Times New Roman" panose="02020603050405020304" pitchFamily="18" charset="0"/>
                <a:ea typeface="Times New Roman" panose="02020603050405020304" pitchFamily="18" charset="0"/>
              </a:rPr>
              <a:t> “ </a:t>
            </a:r>
            <a:r>
              <a:rPr lang="en-US" sz="2400" dirty="0" err="1">
                <a:solidFill>
                  <a:srgbClr val="000000"/>
                </a:solidFill>
                <a:latin typeface="Times New Roman" panose="02020603050405020304" pitchFamily="18" charset="0"/>
                <a:ea typeface="Times New Roman" panose="02020603050405020304" pitchFamily="18" charset="0"/>
              </a:rPr>
              <a:t>Dế</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Mèn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phiêu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lưu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kí</a:t>
            </a:r>
            <a:r>
              <a:rPr lang="en-US" sz="2400" dirty="0">
                <a:solidFill>
                  <a:srgbClr val="000000"/>
                </a:solidFill>
                <a:latin typeface="Times New Roman" panose="02020603050405020304" pitchFamily="18" charset="0"/>
                <a:ea typeface="Times New Roman" panose="02020603050405020304" pitchFamily="18" charset="0"/>
              </a:rPr>
              <a:t>”. </a:t>
            </a:r>
            <a:endParaRPr lang="en-US" sz="2400" dirty="0">
              <a:latin typeface="Times New Roman" panose="02020603050405020304" pitchFamily="18" charset="0"/>
              <a:ea typeface="Times New Roman" panose="02020603050405020304" pitchFamily="18" charset="0"/>
            </a:endParaRPr>
          </a:p>
          <a:p>
            <a:pPr>
              <a:lnSpc>
                <a:spcPct val="115000"/>
              </a:lnSpc>
              <a:spcAft>
                <a:spcPts val="0"/>
              </a:spcAft>
              <a:tabLst>
                <a:tab pos="1386840" algn="l"/>
              </a:tabLst>
            </a:pPr>
            <a:r>
              <a:rPr lang="en-US" sz="2400" b="1" dirty="0">
                <a:solidFill>
                  <a:srgbClr val="0D0D0D"/>
                </a:solidFill>
                <a:latin typeface="Times New Roman" panose="02020603050405020304" pitchFamily="18" charset="0"/>
                <a:ea typeface="MS Mincho"/>
              </a:rPr>
              <a:t>b. </a:t>
            </a:r>
            <a:r>
              <a:rPr lang="en-US" sz="2400" b="1" dirty="0" err="1">
                <a:solidFill>
                  <a:srgbClr val="0D0D0D"/>
                </a:solidFill>
                <a:latin typeface="Times New Roman" panose="02020603050405020304" pitchFamily="18" charset="0"/>
                <a:ea typeface="MS Mincho"/>
              </a:rPr>
              <a:t>Đọc</a:t>
            </a:r>
            <a:r>
              <a:rPr lang="en-US" sz="2400" b="1" dirty="0">
                <a:solidFill>
                  <a:srgbClr val="0D0D0D"/>
                </a:solidFill>
                <a:latin typeface="Times New Roman" panose="02020603050405020304" pitchFamily="18" charset="0"/>
                <a:ea typeface="MS Mincho"/>
              </a:rPr>
              <a:t>- </a:t>
            </a:r>
            <a:r>
              <a:rPr lang="en-US" sz="2400" b="1" dirty="0" err="1">
                <a:solidFill>
                  <a:srgbClr val="0D0D0D"/>
                </a:solidFill>
                <a:latin typeface="Times New Roman" panose="02020603050405020304" pitchFamily="18" charset="0"/>
                <a:ea typeface="MS Mincho"/>
              </a:rPr>
              <a:t>kể</a:t>
            </a:r>
            <a:r>
              <a:rPr lang="en-US" sz="2400" b="1" dirty="0">
                <a:solidFill>
                  <a:srgbClr val="0D0D0D"/>
                </a:solidFill>
                <a:latin typeface="Times New Roman" panose="02020603050405020304" pitchFamily="18" charset="0"/>
                <a:ea typeface="MS Mincho"/>
              </a:rPr>
              <a:t> </a:t>
            </a:r>
            <a:r>
              <a:rPr lang="en-US" sz="2400" b="1" dirty="0" err="1">
                <a:solidFill>
                  <a:srgbClr val="0D0D0D"/>
                </a:solidFill>
                <a:latin typeface="Times New Roman" panose="02020603050405020304" pitchFamily="18" charset="0"/>
                <a:ea typeface="MS Mincho"/>
              </a:rPr>
              <a:t>tóm</a:t>
            </a:r>
            <a:r>
              <a:rPr lang="en-US" sz="2400" b="1" dirty="0">
                <a:solidFill>
                  <a:srgbClr val="0D0D0D"/>
                </a:solidFill>
                <a:latin typeface="Times New Roman" panose="02020603050405020304" pitchFamily="18" charset="0"/>
                <a:ea typeface="MS Mincho"/>
              </a:rPr>
              <a:t> </a:t>
            </a:r>
            <a:r>
              <a:rPr lang="en-US" sz="2400" b="1" dirty="0" err="1">
                <a:solidFill>
                  <a:srgbClr val="0D0D0D"/>
                </a:solidFill>
                <a:latin typeface="Times New Roman" panose="02020603050405020304" pitchFamily="18" charset="0"/>
                <a:ea typeface="MS Mincho"/>
              </a:rPr>
              <a:t>tắt</a:t>
            </a:r>
            <a:r>
              <a:rPr lang="en-US" sz="2400" b="1" dirty="0">
                <a:solidFill>
                  <a:srgbClr val="0D0D0D"/>
                </a:solidFill>
                <a:latin typeface="Times New Roman" panose="02020603050405020304" pitchFamily="18" charset="0"/>
                <a:ea typeface="MS Mincho"/>
              </a:rPr>
              <a:t> </a:t>
            </a:r>
            <a:endParaRPr lang="en-US" sz="2400" dirty="0">
              <a:effectLst/>
              <a:latin typeface="Times New Roman" panose="02020603050405020304" pitchFamily="18" charset="0"/>
              <a:ea typeface="Times New Roman" panose="02020603050405020304" pitchFamily="18" charset="0"/>
            </a:endParaRPr>
          </a:p>
        </p:txBody>
      </p:sp>
      <p:grpSp>
        <p:nvGrpSpPr>
          <p:cNvPr id="2" name="Group 1"/>
          <p:cNvGrpSpPr/>
          <p:nvPr/>
        </p:nvGrpSpPr>
        <p:grpSpPr>
          <a:xfrm>
            <a:off x="3070355" y="2509157"/>
            <a:ext cx="7634839" cy="3922257"/>
            <a:chOff x="3070355" y="2509157"/>
            <a:chExt cx="7634839" cy="3922257"/>
          </a:xfrm>
        </p:grpSpPr>
        <p:pic>
          <p:nvPicPr>
            <p:cNvPr id="26" name="Picture 25"/>
            <p:cNvPicPr>
              <a:picLocks noChangeAspect="1"/>
            </p:cNvPicPr>
            <p:nvPr/>
          </p:nvPicPr>
          <p:blipFill>
            <a:blip r:embed="rId11"/>
            <a:srcRect t="5956"/>
            <a:stretch>
              <a:fillRect/>
            </a:stretch>
          </p:blipFill>
          <p:spPr>
            <a:xfrm>
              <a:off x="3070355" y="2509157"/>
              <a:ext cx="7634839" cy="3922257"/>
            </a:xfrm>
            <a:custGeom>
              <a:avLst/>
              <a:gdLst>
                <a:gd name="connsiteX0" fmla="*/ 0 w 7480858"/>
                <a:gd name="connsiteY0" fmla="*/ 0 h 3409043"/>
                <a:gd name="connsiteX1" fmla="*/ 7480858 w 7480858"/>
                <a:gd name="connsiteY1" fmla="*/ 0 h 3409043"/>
                <a:gd name="connsiteX2" fmla="*/ 7480858 w 7480858"/>
                <a:gd name="connsiteY2" fmla="*/ 3409043 h 3409043"/>
                <a:gd name="connsiteX3" fmla="*/ 0 w 7480858"/>
                <a:gd name="connsiteY3" fmla="*/ 3409043 h 3409043"/>
                <a:gd name="connsiteX4" fmla="*/ 0 w 7480858"/>
                <a:gd name="connsiteY4" fmla="*/ 0 h 3409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80858" h="3409043">
                  <a:moveTo>
                    <a:pt x="0" y="0"/>
                  </a:moveTo>
                  <a:lnTo>
                    <a:pt x="7480858" y="0"/>
                  </a:lnTo>
                  <a:lnTo>
                    <a:pt x="7480858" y="3409043"/>
                  </a:lnTo>
                  <a:lnTo>
                    <a:pt x="0" y="3409043"/>
                  </a:lnTo>
                  <a:lnTo>
                    <a:pt x="0" y="0"/>
                  </a:lnTo>
                  <a:close/>
                </a:path>
              </a:pathLst>
            </a:custGeom>
          </p:spPr>
        </p:pic>
        <p:sp>
          <p:nvSpPr>
            <p:cNvPr id="13" name="Rectangle 12"/>
            <p:cNvSpPr/>
            <p:nvPr/>
          </p:nvSpPr>
          <p:spPr>
            <a:xfrm>
              <a:off x="5301011" y="3597770"/>
              <a:ext cx="3408467" cy="2003625"/>
            </a:xfrm>
            <a:prstGeom prst="rect">
              <a:avLst/>
            </a:prstGeom>
          </p:spPr>
          <p:txBody>
            <a:bodyPr wrap="square">
              <a:spAutoFit/>
            </a:bodyPr>
            <a:lstStyle/>
            <a:p>
              <a:pPr>
                <a:lnSpc>
                  <a:spcPct val="115000"/>
                </a:lnSpc>
                <a:spcAft>
                  <a:spcPts val="0"/>
                </a:spcAft>
                <a:tabLst>
                  <a:tab pos="1386840" algn="l"/>
                </a:tabLst>
              </a:pPr>
              <a:r>
                <a:rPr lang="en-US" dirty="0" err="1">
                  <a:solidFill>
                    <a:srgbClr val="000000"/>
                  </a:solidFill>
                  <a:latin typeface="Times New Roman" panose="02020603050405020304" pitchFamily="18" charset="0"/>
                  <a:ea typeface="Times New Roman" panose="02020603050405020304" pitchFamily="18" charset="0"/>
                </a:rPr>
                <a:t>Đọc</a:t>
              </a:r>
              <a:r>
                <a:rPr lang="en-US" dirty="0">
                  <a:solidFill>
                    <a:srgbClr val="000000"/>
                  </a:solidFill>
                  <a:latin typeface="Times New Roman" panose="02020603050405020304" pitchFamily="18" charset="0"/>
                  <a:ea typeface="Times New Roman" panose="02020603050405020304" pitchFamily="18" charset="0"/>
                </a:rPr>
                <a:t> to, </a:t>
              </a:r>
              <a:r>
                <a:rPr lang="en-US" dirty="0" err="1">
                  <a:solidFill>
                    <a:srgbClr val="000000"/>
                  </a:solidFill>
                  <a:latin typeface="Times New Roman" panose="02020603050405020304" pitchFamily="18" charset="0"/>
                  <a:ea typeface="Times New Roman" panose="02020603050405020304" pitchFamily="18" charset="0"/>
                </a:rPr>
                <a:t>rõ</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ràng</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giọng</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đầy</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kiêu</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hãnh</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khi</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miêu</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tả</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về</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vẻ</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đẹp</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của</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Dế</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Mèn</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Đoạn</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trêu</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chị</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Cốc</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đọc</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với</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giọng</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hách</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dịch</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khi</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kể</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về</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cái</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chết</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của</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chị</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Cốc</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đọc</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với</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giọng</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buồn</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hối</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hận</a:t>
              </a:r>
              <a:r>
                <a:rPr lang="en-US" dirty="0">
                  <a:solidFill>
                    <a:srgbClr val="000000"/>
                  </a:solidFill>
                  <a:latin typeface="Times New Roman" panose="02020603050405020304" pitchFamily="18" charset="0"/>
                  <a:ea typeface="Times New Roman" panose="02020603050405020304" pitchFamily="18" charset="0"/>
                </a:rPr>
                <a:t>.</a:t>
              </a:r>
              <a:endParaRPr lang="en-US" dirty="0">
                <a:effectLst/>
                <a:latin typeface="Times New Roman" panose="02020603050405020304" pitchFamily="18" charset="0"/>
                <a:ea typeface="Times New Roman" panose="02020603050405020304" pitchFamily="18" charset="0"/>
              </a:endParaRPr>
            </a:p>
          </p:txBody>
        </p:sp>
      </p:grpSp>
    </p:spTree>
    <p:extLst>
      <p:ext uri="{BB962C8B-B14F-4D97-AF65-F5344CB8AC3E}">
        <p14:creationId xmlns:p14="http://schemas.microsoft.com/office/powerpoint/2010/main" val="3306684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1000"/>
                                        <p:tgtEl>
                                          <p:spTgt spid="6">
                                            <p:txEl>
                                              <p:pRg st="1" end="1"/>
                                            </p:txEl>
                                          </p:spTgt>
                                        </p:tgtEl>
                                      </p:cBhvr>
                                    </p:animEffect>
                                    <p:anim calcmode="lin" valueType="num">
                                      <p:cBhvr>
                                        <p:cTn id="8"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2" end="2"/>
                                            </p:txEl>
                                          </p:spTgt>
                                        </p:tgtEl>
                                        <p:attrNameLst>
                                          <p:attrName>style.visibility</p:attrName>
                                        </p:attrNameLst>
                                      </p:cBhvr>
                                      <p:to>
                                        <p:strVal val="visible"/>
                                      </p:to>
                                    </p:set>
                                    <p:animEffect transition="in" filter="fade">
                                      <p:cBhvr>
                                        <p:cTn id="14" dur="1000"/>
                                        <p:tgtEl>
                                          <p:spTgt spid="6">
                                            <p:txEl>
                                              <p:pRg st="2" end="2"/>
                                            </p:txEl>
                                          </p:spTgt>
                                        </p:tgtEl>
                                      </p:cBhvr>
                                    </p:animEffect>
                                    <p:anim calcmode="lin" valueType="num">
                                      <p:cBhvr>
                                        <p:cTn id="15"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32"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circle(out)">
                                      <p:cBhvr>
                                        <p:cTn id="21"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967593" y="43542"/>
            <a:ext cx="8737601" cy="725714"/>
          </a:xfrm>
          <a:prstGeom prst="roundRect">
            <a:avLst>
              <a:gd name="adj" fmla="val 50000"/>
            </a:avLst>
          </a:prstGeom>
          <a:blipFill>
            <a:blip r:embed="rId2"/>
            <a:tile tx="0" ty="0" sx="100000" sy="100000" flip="none" algn="tl"/>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Văn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bản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1: BÀI HỌC ĐƯỜNG ĐỜI ĐẦU TIÊN</a:t>
            </a:r>
            <a:b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b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Trích</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Dế</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Mèn</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phiêu</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lưu</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kí,</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Tô</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Hoài</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a:t>
            </a:r>
            <a:endPar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Diamond 4"/>
          <p:cNvSpPr/>
          <p:nvPr/>
        </p:nvSpPr>
        <p:spPr>
          <a:xfrm>
            <a:off x="-1" y="0"/>
            <a:ext cx="1967593" cy="914400"/>
          </a:xfrm>
          <a:prstGeom prst="diamond">
            <a:avLst/>
          </a:prstGeom>
          <a:blipFill>
            <a:blip r:embed="rId3"/>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NGỮ VĂN 6</a:t>
            </a:r>
            <a:endParaRPr kumimoji="0" lang="en-US" sz="1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9" name="Picture 8"/>
          <p:cNvPicPr>
            <a:picLocks noChangeAspect="1"/>
          </p:cNvPicPr>
          <p:nvPr/>
        </p:nvPicPr>
        <p:blipFill>
          <a:blip r:embed="rId4"/>
          <a:srcRect l="30998" t="34118" r="22067" b="17968"/>
          <a:stretch>
            <a:fillRect/>
          </a:stretch>
        </p:blipFill>
        <p:spPr>
          <a:xfrm>
            <a:off x="11032673" y="-79829"/>
            <a:ext cx="1159327" cy="1074058"/>
          </a:xfrm>
          <a:prstGeom prst="ellipse">
            <a:avLst/>
          </a:prstGeom>
          <a:ln>
            <a:noFill/>
          </a:ln>
          <a:effectLst>
            <a:softEdge rad="112500"/>
          </a:effectLst>
        </p:spPr>
      </p:pic>
      <p:sp>
        <p:nvSpPr>
          <p:cNvPr id="10" name="Bevel 9"/>
          <p:cNvSpPr/>
          <p:nvPr/>
        </p:nvSpPr>
        <p:spPr>
          <a:xfrm>
            <a:off x="435429" y="1130300"/>
            <a:ext cx="11393715" cy="5415643"/>
          </a:xfrm>
          <a:prstGeom prst="bevel">
            <a:avLst>
              <a:gd name="adj" fmla="val 178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a:blip r:embed="rId5"/>
          <a:stretch>
            <a:fillRect/>
          </a:stretch>
        </p:blipFill>
        <p:spPr>
          <a:xfrm>
            <a:off x="544740" y="5718629"/>
            <a:ext cx="748588" cy="712786"/>
          </a:xfrm>
          <a:prstGeom prst="rect">
            <a:avLst/>
          </a:prstGeom>
        </p:spPr>
      </p:pic>
      <p:pic>
        <p:nvPicPr>
          <p:cNvPr id="14" name="Picture 13"/>
          <p:cNvPicPr>
            <a:picLocks noChangeAspect="1"/>
          </p:cNvPicPr>
          <p:nvPr/>
        </p:nvPicPr>
        <p:blipFill>
          <a:blip r:embed="rId5"/>
          <a:stretch>
            <a:fillRect/>
          </a:stretch>
        </p:blipFill>
        <p:spPr>
          <a:xfrm rot="10800000">
            <a:off x="10907290" y="1311731"/>
            <a:ext cx="748588" cy="712786"/>
          </a:xfrm>
          <a:prstGeom prst="rect">
            <a:avLst/>
          </a:prstGeom>
        </p:spPr>
      </p:pic>
      <p:sp>
        <p:nvSpPr>
          <p:cNvPr id="15" name="Rectangle 14"/>
          <p:cNvSpPr/>
          <p:nvPr/>
        </p:nvSpPr>
        <p:spPr>
          <a:xfrm>
            <a:off x="3092904" y="1028700"/>
            <a:ext cx="5993492" cy="4082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p:cNvSpPr/>
          <p:nvPr/>
        </p:nvSpPr>
        <p:spPr>
          <a:xfrm>
            <a:off x="4101193" y="985156"/>
            <a:ext cx="3976914" cy="531587"/>
          </a:xfrm>
          <a:prstGeom prst="rect">
            <a:avLst/>
          </a:prstGeom>
          <a:blipFill>
            <a:blip r:embed="rId6"/>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p:cNvPicPr>
            <a:picLocks noChangeAspect="1"/>
          </p:cNvPicPr>
          <p:nvPr/>
        </p:nvPicPr>
        <p:blipFill>
          <a:blip r:embed="rId7"/>
          <a:srcRect l="27267" t="-3291" r="72217" b="91946"/>
          <a:stretch>
            <a:fillRect/>
          </a:stretch>
        </p:blipFill>
        <p:spPr>
          <a:xfrm>
            <a:off x="5152571" y="1915886"/>
            <a:ext cx="87086" cy="593271"/>
          </a:xfrm>
          <a:custGeom>
            <a:avLst/>
            <a:gdLst>
              <a:gd name="connsiteX0" fmla="*/ 0 w 87086"/>
              <a:gd name="connsiteY0" fmla="*/ 0 h 593271"/>
              <a:gd name="connsiteX1" fmla="*/ 87086 w 87086"/>
              <a:gd name="connsiteY1" fmla="*/ 0 h 593271"/>
              <a:gd name="connsiteX2" fmla="*/ 87086 w 87086"/>
              <a:gd name="connsiteY2" fmla="*/ 593271 h 593271"/>
              <a:gd name="connsiteX3" fmla="*/ 0 w 87086"/>
              <a:gd name="connsiteY3" fmla="*/ 593271 h 593271"/>
              <a:gd name="connsiteX4" fmla="*/ 0 w 87086"/>
              <a:gd name="connsiteY4" fmla="*/ 0 h 593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86" h="593271">
                <a:moveTo>
                  <a:pt x="0" y="0"/>
                </a:moveTo>
                <a:lnTo>
                  <a:pt x="87086" y="0"/>
                </a:lnTo>
                <a:lnTo>
                  <a:pt x="87086" y="593271"/>
                </a:lnTo>
                <a:lnTo>
                  <a:pt x="0" y="593271"/>
                </a:lnTo>
                <a:lnTo>
                  <a:pt x="0" y="0"/>
                </a:lnTo>
                <a:close/>
              </a:path>
            </a:pathLst>
          </a:custGeom>
        </p:spPr>
      </p:pic>
      <p:pic>
        <p:nvPicPr>
          <p:cNvPr id="24" name="Picture 23"/>
          <p:cNvPicPr>
            <a:picLocks noChangeAspect="1"/>
          </p:cNvPicPr>
          <p:nvPr/>
        </p:nvPicPr>
        <p:blipFill>
          <a:blip r:embed="rId8">
            <a:extLst>
              <a:ext uri="{BEBA8EAE-BF5A-486C-A8C5-ECC9F3942E4B}">
                <a14:imgProps xmlns:a14="http://schemas.microsoft.com/office/drawing/2010/main">
                  <a14:imgLayer r:embed="rId9">
                    <a14:imgEffect>
                      <a14:backgroundRemoval t="10888" b="33565" l="8543" r="25187"/>
                    </a14:imgEffect>
                  </a14:imgLayer>
                </a14:imgProps>
              </a:ext>
            </a:extLst>
          </a:blip>
          <a:srcRect l="6463" t="8054" r="72733" b="63600"/>
          <a:stretch>
            <a:fillRect/>
          </a:stretch>
        </p:blipFill>
        <p:spPr>
          <a:xfrm>
            <a:off x="3070355" y="831406"/>
            <a:ext cx="1053388" cy="764742"/>
          </a:xfrm>
          <a:custGeom>
            <a:avLst/>
            <a:gdLst>
              <a:gd name="connsiteX0" fmla="*/ 0 w 3512457"/>
              <a:gd name="connsiteY0" fmla="*/ 0 h 1482271"/>
              <a:gd name="connsiteX1" fmla="*/ 3512457 w 3512457"/>
              <a:gd name="connsiteY1" fmla="*/ 0 h 1482271"/>
              <a:gd name="connsiteX2" fmla="*/ 3512457 w 3512457"/>
              <a:gd name="connsiteY2" fmla="*/ 1482271 h 1482271"/>
              <a:gd name="connsiteX3" fmla="*/ 0 w 3512457"/>
              <a:gd name="connsiteY3" fmla="*/ 1482271 h 1482271"/>
              <a:gd name="connsiteX4" fmla="*/ 0 w 3512457"/>
              <a:gd name="connsiteY4" fmla="*/ 0 h 1482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2457" h="1482271">
                <a:moveTo>
                  <a:pt x="0" y="0"/>
                </a:moveTo>
                <a:lnTo>
                  <a:pt x="3512457" y="0"/>
                </a:lnTo>
                <a:lnTo>
                  <a:pt x="3512457" y="1482271"/>
                </a:lnTo>
                <a:lnTo>
                  <a:pt x="0" y="1482271"/>
                </a:lnTo>
                <a:lnTo>
                  <a:pt x="0" y="0"/>
                </a:lnTo>
                <a:close/>
              </a:path>
            </a:pathLst>
          </a:custGeom>
        </p:spPr>
      </p:pic>
      <p:pic>
        <p:nvPicPr>
          <p:cNvPr id="23" name="Picture 22"/>
          <p:cNvPicPr>
            <a:picLocks noChangeAspect="1"/>
          </p:cNvPicPr>
          <p:nvPr/>
        </p:nvPicPr>
        <p:blipFill>
          <a:blip r:embed="rId10">
            <a:extLst>
              <a:ext uri="{BEBA8EAE-BF5A-486C-A8C5-ECC9F3942E4B}">
                <a14:imgProps xmlns:a14="http://schemas.microsoft.com/office/drawing/2010/main">
                  <a14:imgLayer r:embed="rId9">
                    <a14:imgEffect>
                      <a14:backgroundRemoval t="10889" b="33566" l="30310" r="50529"/>
                    </a14:imgEffect>
                  </a14:imgLayer>
                </a14:imgProps>
              </a:ext>
            </a:extLst>
          </a:blip>
          <a:srcRect l="27783" t="8054" r="46943" b="63600"/>
          <a:stretch>
            <a:fillRect/>
          </a:stretch>
        </p:blipFill>
        <p:spPr>
          <a:xfrm>
            <a:off x="8078107" y="831406"/>
            <a:ext cx="1262743" cy="783772"/>
          </a:xfrm>
          <a:custGeom>
            <a:avLst/>
            <a:gdLst>
              <a:gd name="connsiteX0" fmla="*/ 0 w 4267200"/>
              <a:gd name="connsiteY0" fmla="*/ 0 h 1482271"/>
              <a:gd name="connsiteX1" fmla="*/ 4267200 w 4267200"/>
              <a:gd name="connsiteY1" fmla="*/ 0 h 1482271"/>
              <a:gd name="connsiteX2" fmla="*/ 4267200 w 4267200"/>
              <a:gd name="connsiteY2" fmla="*/ 1482271 h 1482271"/>
              <a:gd name="connsiteX3" fmla="*/ 0 w 4267200"/>
              <a:gd name="connsiteY3" fmla="*/ 1482271 h 1482271"/>
              <a:gd name="connsiteX4" fmla="*/ 0 w 4267200"/>
              <a:gd name="connsiteY4" fmla="*/ 0 h 1482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7200" h="1482271">
                <a:moveTo>
                  <a:pt x="0" y="0"/>
                </a:moveTo>
                <a:lnTo>
                  <a:pt x="4267200" y="0"/>
                </a:lnTo>
                <a:lnTo>
                  <a:pt x="4267200" y="1482271"/>
                </a:lnTo>
                <a:lnTo>
                  <a:pt x="0" y="1482271"/>
                </a:lnTo>
                <a:lnTo>
                  <a:pt x="0" y="0"/>
                </a:lnTo>
                <a:close/>
              </a:path>
            </a:pathLst>
          </a:custGeom>
        </p:spPr>
      </p:pic>
      <p:sp>
        <p:nvSpPr>
          <p:cNvPr id="3" name="Rectangle 2"/>
          <p:cNvSpPr/>
          <p:nvPr/>
        </p:nvSpPr>
        <p:spPr>
          <a:xfrm>
            <a:off x="4301340" y="950534"/>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5"/>
          <p:cNvSpPr/>
          <p:nvPr/>
        </p:nvSpPr>
        <p:spPr>
          <a:xfrm>
            <a:off x="660400" y="1309856"/>
            <a:ext cx="10858500" cy="548099"/>
          </a:xfrm>
          <a:prstGeom prst="rect">
            <a:avLst/>
          </a:prstGeom>
        </p:spPr>
        <p:txBody>
          <a:bodyPr wrap="square">
            <a:spAutoFit/>
          </a:bodyPr>
          <a:lstStyle/>
          <a:p>
            <a:pPr marL="0" marR="0" lvl="0" indent="0" algn="l" defTabSz="914400" rtl="0" eaLnBrk="1" fontAlgn="auto" latinLnBrk="0" hangingPunct="1">
              <a:lnSpc>
                <a:spcPct val="115000"/>
              </a:lnSpc>
              <a:spcBef>
                <a:spcPts val="0"/>
              </a:spcBef>
              <a:spcAft>
                <a:spcPts val="0"/>
              </a:spcAft>
              <a:buClrTx/>
              <a:buSzTx/>
              <a:buFontTx/>
              <a:buNone/>
              <a:tabLst>
                <a:tab pos="1386840" algn="l"/>
              </a:tabLst>
              <a:defRPr/>
            </a:pPr>
            <a:r>
              <a:rPr kumimoji="0" lang="en-US" sz="2800" b="1" i="0" u="none" strike="noStrike" kern="1200" cap="none" spc="0" normalizeH="0" baseline="0" noProof="0" dirty="0" smtClean="0">
                <a:ln>
                  <a:noFill/>
                </a:ln>
                <a:solidFill>
                  <a:srgbClr val="0D0D0D"/>
                </a:solidFill>
                <a:effectLst/>
                <a:uLnTx/>
                <a:uFillTx/>
                <a:latin typeface="Times New Roman" panose="02020603050405020304" pitchFamily="18" charset="0"/>
                <a:ea typeface="MS Mincho"/>
                <a:cs typeface="+mn-cs"/>
              </a:rPr>
              <a:t>b</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Đọc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kể</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tóm</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tắt</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 name="Rectangle 1"/>
          <p:cNvSpPr/>
          <p:nvPr/>
        </p:nvSpPr>
        <p:spPr>
          <a:xfrm>
            <a:off x="4301340" y="1634208"/>
            <a:ext cx="3251211" cy="523220"/>
          </a:xfrm>
          <a:prstGeom prst="rect">
            <a:avLst/>
          </a:prstGeom>
        </p:spPr>
        <p:txBody>
          <a:bodyPr wrap="none">
            <a:spAutoFit/>
          </a:bodyPr>
          <a:lstStyle/>
          <a:p>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Các</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sự</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việc</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chính</a:t>
            </a:r>
            <a:r>
              <a:rPr lang="en-US" sz="2800" b="1" dirty="0">
                <a:solidFill>
                  <a:srgbClr val="000000"/>
                </a:solidFill>
                <a:latin typeface="Times New Roman" panose="02020603050405020304" pitchFamily="18" charset="0"/>
                <a:ea typeface="Times New Roman" panose="02020603050405020304" pitchFamily="18" charset="0"/>
              </a:rPr>
              <a:t>:</a:t>
            </a:r>
            <a:endParaRPr lang="en-US" sz="2800" dirty="0"/>
          </a:p>
        </p:txBody>
      </p:sp>
      <p:pic>
        <p:nvPicPr>
          <p:cNvPr id="22" name="Picture 21"/>
          <p:cNvPicPr>
            <a:picLocks noChangeAspect="1"/>
          </p:cNvPicPr>
          <p:nvPr/>
        </p:nvPicPr>
        <p:blipFill>
          <a:blip r:embed="rId11"/>
          <a:srcRect l="20726" t="12868" r="26538"/>
          <a:stretch>
            <a:fillRect/>
          </a:stretch>
        </p:blipFill>
        <p:spPr>
          <a:xfrm>
            <a:off x="3277213" y="3220648"/>
            <a:ext cx="1693060" cy="1808933"/>
          </a:xfrm>
          <a:custGeom>
            <a:avLst/>
            <a:gdLst>
              <a:gd name="connsiteX0" fmla="*/ 1506930 w 3013860"/>
              <a:gd name="connsiteY0" fmla="*/ 0 h 3220129"/>
              <a:gd name="connsiteX1" fmla="*/ 3013860 w 3013860"/>
              <a:gd name="connsiteY1" fmla="*/ 1648165 h 3220129"/>
              <a:gd name="connsiteX2" fmla="*/ 2093495 w 3013860"/>
              <a:gd name="connsiteY2" fmla="*/ 3166809 h 3220129"/>
              <a:gd name="connsiteX3" fmla="*/ 1960299 w 3013860"/>
              <a:gd name="connsiteY3" fmla="*/ 3220129 h 3220129"/>
              <a:gd name="connsiteX4" fmla="*/ 1053562 w 3013860"/>
              <a:gd name="connsiteY4" fmla="*/ 3220129 h 3220129"/>
              <a:gd name="connsiteX5" fmla="*/ 920365 w 3013860"/>
              <a:gd name="connsiteY5" fmla="*/ 3166809 h 3220129"/>
              <a:gd name="connsiteX6" fmla="*/ 0 w 3013860"/>
              <a:gd name="connsiteY6" fmla="*/ 1648165 h 3220129"/>
              <a:gd name="connsiteX7" fmla="*/ 1506930 w 3013860"/>
              <a:gd name="connsiteY7" fmla="*/ 0 h 3220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13860" h="3220129">
                <a:moveTo>
                  <a:pt x="1506930" y="0"/>
                </a:moveTo>
                <a:cubicBezTo>
                  <a:pt x="2339184" y="0"/>
                  <a:pt x="3013860" y="737909"/>
                  <a:pt x="3013860" y="1648165"/>
                </a:cubicBezTo>
                <a:cubicBezTo>
                  <a:pt x="3013860" y="2330857"/>
                  <a:pt x="2634355" y="2916604"/>
                  <a:pt x="2093495" y="3166809"/>
                </a:cubicBezTo>
                <a:lnTo>
                  <a:pt x="1960299" y="3220129"/>
                </a:lnTo>
                <a:lnTo>
                  <a:pt x="1053562" y="3220129"/>
                </a:lnTo>
                <a:lnTo>
                  <a:pt x="920365" y="3166809"/>
                </a:lnTo>
                <a:cubicBezTo>
                  <a:pt x="379505" y="2916604"/>
                  <a:pt x="0" y="2330857"/>
                  <a:pt x="0" y="1648165"/>
                </a:cubicBezTo>
                <a:cubicBezTo>
                  <a:pt x="0" y="737909"/>
                  <a:pt x="674676" y="0"/>
                  <a:pt x="1506930" y="0"/>
                </a:cubicBez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20" name="Picture 19"/>
          <p:cNvPicPr>
            <a:picLocks noChangeAspect="1"/>
          </p:cNvPicPr>
          <p:nvPr/>
        </p:nvPicPr>
        <p:blipFill>
          <a:blip r:embed="rId11"/>
          <a:srcRect l="39161" t="100000" r="44973" b="-2062"/>
          <a:stretch>
            <a:fillRect/>
          </a:stretch>
        </p:blipFill>
        <p:spPr>
          <a:xfrm>
            <a:off x="5354903" y="6134101"/>
            <a:ext cx="906737" cy="76201"/>
          </a:xfrm>
          <a:custGeom>
            <a:avLst/>
            <a:gdLst>
              <a:gd name="connsiteX0" fmla="*/ 0 w 906737"/>
              <a:gd name="connsiteY0" fmla="*/ 0 h 76201"/>
              <a:gd name="connsiteX1" fmla="*/ 906737 w 906737"/>
              <a:gd name="connsiteY1" fmla="*/ 0 h 76201"/>
              <a:gd name="connsiteX2" fmla="*/ 901483 w 906737"/>
              <a:gd name="connsiteY2" fmla="*/ 2103 h 76201"/>
              <a:gd name="connsiteX3" fmla="*/ 453368 w 906737"/>
              <a:gd name="connsiteY3" fmla="*/ 76201 h 76201"/>
              <a:gd name="connsiteX4" fmla="*/ 5253 w 906737"/>
              <a:gd name="connsiteY4" fmla="*/ 2103 h 76201"/>
              <a:gd name="connsiteX5" fmla="*/ 0 w 906737"/>
              <a:gd name="connsiteY5" fmla="*/ 0 h 76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6737" h="76201">
                <a:moveTo>
                  <a:pt x="0" y="0"/>
                </a:moveTo>
                <a:lnTo>
                  <a:pt x="906737" y="0"/>
                </a:lnTo>
                <a:lnTo>
                  <a:pt x="901483" y="2103"/>
                </a:lnTo>
                <a:cubicBezTo>
                  <a:pt x="759924" y="50259"/>
                  <a:pt x="609416" y="76201"/>
                  <a:pt x="453368" y="76201"/>
                </a:cubicBezTo>
                <a:cubicBezTo>
                  <a:pt x="297321" y="76201"/>
                  <a:pt x="146813" y="50259"/>
                  <a:pt x="5253" y="2103"/>
                </a:cubicBezTo>
                <a:lnTo>
                  <a:pt x="0" y="0"/>
                </a:lnTo>
                <a:close/>
              </a:path>
            </a:pathLst>
          </a:custGeom>
        </p:spPr>
      </p:pic>
      <p:sp>
        <p:nvSpPr>
          <p:cNvPr id="11" name="Rectangle 10"/>
          <p:cNvSpPr/>
          <p:nvPr/>
        </p:nvSpPr>
        <p:spPr>
          <a:xfrm>
            <a:off x="2522776" y="5420751"/>
            <a:ext cx="3023585" cy="584775"/>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hemeClr val="accent6"/>
          </a:lnRef>
          <a:fillRef idx="3">
            <a:schemeClr val="accent6"/>
          </a:fillRef>
          <a:effectRef idx="3">
            <a:schemeClr val="accent6"/>
          </a:effectRef>
          <a:fontRef idx="minor">
            <a:schemeClr val="lt1"/>
          </a:fontRef>
        </p:style>
        <p:txBody>
          <a:bodyPr wrap="none">
            <a:spAutoFit/>
          </a:bodyPr>
          <a:lstStyle/>
          <a:p>
            <a:r>
              <a:rPr lang="en-US" sz="3200" b="1" dirty="0" err="1">
                <a:solidFill>
                  <a:srgbClr val="000000"/>
                </a:solidFill>
                <a:latin typeface="Times New Roman" panose="02020603050405020304" pitchFamily="18" charset="0"/>
                <a:ea typeface="Times New Roman" panose="02020603050405020304" pitchFamily="18" charset="0"/>
              </a:rPr>
              <a:t>Miêu</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tả</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Dế</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Mèn</a:t>
            </a:r>
            <a:endParaRPr lang="en-US" sz="3200" b="1" dirty="0"/>
          </a:p>
        </p:txBody>
      </p:sp>
      <p:sp>
        <p:nvSpPr>
          <p:cNvPr id="17" name="Rounded Rectangular Callout 16"/>
          <p:cNvSpPr/>
          <p:nvPr/>
        </p:nvSpPr>
        <p:spPr>
          <a:xfrm>
            <a:off x="1293328" y="2248011"/>
            <a:ext cx="2458897" cy="769172"/>
          </a:xfrm>
          <a:prstGeom prst="wedgeRoundRectCallout">
            <a:avLst>
              <a:gd name="adj1" fmla="val 47639"/>
              <a:gd name="adj2" fmla="val 116226"/>
              <a:gd name="adj3"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smtClean="0">
                <a:latin typeface="Times New Roman" panose="02020603050405020304" pitchFamily="18" charset="0"/>
                <a:cs typeface="Times New Roman" panose="02020603050405020304" pitchFamily="18" charset="0"/>
              </a:rPr>
              <a:t>Hình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dáng</a:t>
            </a:r>
            <a:endParaRPr lang="en-US" sz="2800" dirty="0">
              <a:latin typeface="Times New Roman" panose="02020603050405020304" pitchFamily="18" charset="0"/>
              <a:cs typeface="Times New Roman" panose="02020603050405020304" pitchFamily="18" charset="0"/>
            </a:endParaRPr>
          </a:p>
        </p:txBody>
      </p:sp>
      <p:sp>
        <p:nvSpPr>
          <p:cNvPr id="27" name="Rounded Rectangular Callout 26"/>
          <p:cNvSpPr/>
          <p:nvPr/>
        </p:nvSpPr>
        <p:spPr>
          <a:xfrm>
            <a:off x="660400" y="4260409"/>
            <a:ext cx="2458897" cy="769172"/>
          </a:xfrm>
          <a:prstGeom prst="wedgeRoundRectCallout">
            <a:avLst>
              <a:gd name="adj1" fmla="val 57084"/>
              <a:gd name="adj2" fmla="val -93231"/>
              <a:gd name="adj3"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smtClean="0">
                <a:latin typeface="Times New Roman" panose="02020603050405020304" pitchFamily="18" charset="0"/>
                <a:cs typeface="Times New Roman" panose="02020603050405020304" pitchFamily="18" charset="0"/>
              </a:rPr>
              <a:t>Hành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động</a:t>
            </a:r>
            <a:endParaRPr lang="en-US" sz="2800" dirty="0">
              <a:latin typeface="Times New Roman" panose="02020603050405020304" pitchFamily="18" charset="0"/>
              <a:cs typeface="Times New Roman" panose="02020603050405020304" pitchFamily="18" charset="0"/>
            </a:endParaRPr>
          </a:p>
        </p:txBody>
      </p:sp>
      <p:sp>
        <p:nvSpPr>
          <p:cNvPr id="28" name="Rounded Rectangular Callout 27"/>
          <p:cNvSpPr/>
          <p:nvPr/>
        </p:nvSpPr>
        <p:spPr>
          <a:xfrm>
            <a:off x="5093655" y="4363215"/>
            <a:ext cx="1902232" cy="769172"/>
          </a:xfrm>
          <a:prstGeom prst="wedgeRoundRectCallout">
            <a:avLst>
              <a:gd name="adj1" fmla="val -62152"/>
              <a:gd name="adj2" fmla="val -83796"/>
              <a:gd name="adj3"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smtClean="0">
                <a:latin typeface="Times New Roman" panose="02020603050405020304" pitchFamily="18" charset="0"/>
                <a:cs typeface="Times New Roman" panose="02020603050405020304" pitchFamily="18" charset="0"/>
              </a:rPr>
              <a:t>Cử</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chỉ</a:t>
            </a:r>
            <a:endParaRPr lang="en-US" sz="2800" dirty="0">
              <a:latin typeface="Times New Roman" panose="02020603050405020304" pitchFamily="18" charset="0"/>
              <a:cs typeface="Times New Roman" panose="02020603050405020304" pitchFamily="18" charset="0"/>
            </a:endParaRPr>
          </a:p>
        </p:txBody>
      </p:sp>
      <p:sp>
        <p:nvSpPr>
          <p:cNvPr id="7" name="Rounded Rectangle 6"/>
          <p:cNvSpPr/>
          <p:nvPr/>
        </p:nvSpPr>
        <p:spPr>
          <a:xfrm>
            <a:off x="7391945" y="2301770"/>
            <a:ext cx="4038600" cy="1456397"/>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bg1"/>
                </a:solidFill>
                <a:latin typeface="Times New Roman" panose="02020603050405020304" pitchFamily="18" charset="0"/>
                <a:ea typeface="Times New Roman" panose="02020603050405020304" pitchFamily="18" charset="0"/>
              </a:rPr>
              <a:t>Kể</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về</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bài</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học</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đường</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đời</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đầu</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tiên</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của</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Dế</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Mèn</a:t>
            </a:r>
            <a:r>
              <a:rPr lang="en-US" sz="2800" dirty="0">
                <a:solidFill>
                  <a:schemeClr val="bg1"/>
                </a:solidFill>
                <a:latin typeface="Times New Roman" panose="02020603050405020304" pitchFamily="18" charset="0"/>
                <a:ea typeface="Times New Roman" panose="02020603050405020304" pitchFamily="18" charset="0"/>
              </a:rPr>
              <a:t>.</a:t>
            </a:r>
            <a:endParaRPr lang="en-US" sz="2800" dirty="0">
              <a:solidFill>
                <a:schemeClr val="bg1"/>
              </a:solidFill>
            </a:endParaRPr>
          </a:p>
        </p:txBody>
      </p:sp>
      <p:sp>
        <p:nvSpPr>
          <p:cNvPr id="26" name="Rounded Rectangle 25"/>
          <p:cNvSpPr/>
          <p:nvPr/>
        </p:nvSpPr>
        <p:spPr>
          <a:xfrm>
            <a:off x="7391945" y="3978642"/>
            <a:ext cx="4038600" cy="1821571"/>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0"/>
              </a:spcAft>
              <a:tabLst>
                <a:tab pos="1386840" algn="l"/>
              </a:tabLst>
            </a:pPr>
            <a:r>
              <a:rPr lang="en-US" sz="2800" dirty="0" err="1">
                <a:solidFill>
                  <a:schemeClr val="bg1"/>
                </a:solidFill>
                <a:latin typeface="Times New Roman" panose="02020603050405020304" pitchFamily="18" charset="0"/>
                <a:ea typeface="Times New Roman" panose="02020603050405020304" pitchFamily="18" charset="0"/>
              </a:rPr>
              <a:t>Dế</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Mèn</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coi</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thường</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Dế</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Choắt</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Dế</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Mèn</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trêu</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chị</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Cốc</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dẫn</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đến</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cái</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chết</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của</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Dế</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Choắt</a:t>
            </a:r>
            <a:r>
              <a:rPr lang="en-US" sz="2800" dirty="0">
                <a:solidFill>
                  <a:schemeClr val="bg1"/>
                </a:solidFill>
                <a:latin typeface="Times New Roman" panose="02020603050405020304" pitchFamily="18" charset="0"/>
                <a:ea typeface="Times New Roman" panose="02020603050405020304" pitchFamily="18" charset="0"/>
              </a:rPr>
              <a:t>.</a:t>
            </a:r>
            <a:endParaRPr lang="en-US" sz="2800" dirty="0">
              <a:solidFill>
                <a:schemeClr val="bg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365694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1000"/>
                                        <p:tgtEl>
                                          <p:spTgt spid="22"/>
                                        </p:tgtEl>
                                      </p:cBhvr>
                                    </p:animEffect>
                                    <p:anim calcmode="lin" valueType="num">
                                      <p:cBhvr>
                                        <p:cTn id="22" dur="1000" fill="hold"/>
                                        <p:tgtEl>
                                          <p:spTgt spid="22"/>
                                        </p:tgtEl>
                                        <p:attrNameLst>
                                          <p:attrName>ppt_x</p:attrName>
                                        </p:attrNameLst>
                                      </p:cBhvr>
                                      <p:tavLst>
                                        <p:tav tm="0">
                                          <p:val>
                                            <p:strVal val="#ppt_x"/>
                                          </p:val>
                                        </p:tav>
                                        <p:tav tm="100000">
                                          <p:val>
                                            <p:strVal val="#ppt_x"/>
                                          </p:val>
                                        </p:tav>
                                      </p:tavLst>
                                    </p:anim>
                                    <p:anim calcmode="lin" valueType="num">
                                      <p:cBhvr>
                                        <p:cTn id="2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1000"/>
                                        <p:tgtEl>
                                          <p:spTgt spid="17"/>
                                        </p:tgtEl>
                                      </p:cBhvr>
                                    </p:animEffect>
                                    <p:anim calcmode="lin" valueType="num">
                                      <p:cBhvr>
                                        <p:cTn id="36" dur="1000" fill="hold"/>
                                        <p:tgtEl>
                                          <p:spTgt spid="17"/>
                                        </p:tgtEl>
                                        <p:attrNameLst>
                                          <p:attrName>ppt_x</p:attrName>
                                        </p:attrNameLst>
                                      </p:cBhvr>
                                      <p:tavLst>
                                        <p:tav tm="0">
                                          <p:val>
                                            <p:strVal val="#ppt_x"/>
                                          </p:val>
                                        </p:tav>
                                        <p:tav tm="100000">
                                          <p:val>
                                            <p:strVal val="#ppt_x"/>
                                          </p:val>
                                        </p:tav>
                                      </p:tavLst>
                                    </p:anim>
                                    <p:anim calcmode="lin" valueType="num">
                                      <p:cBhvr>
                                        <p:cTn id="3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1000"/>
                                        <p:tgtEl>
                                          <p:spTgt spid="28"/>
                                        </p:tgtEl>
                                      </p:cBhvr>
                                    </p:animEffect>
                                    <p:anim calcmode="lin" valueType="num">
                                      <p:cBhvr>
                                        <p:cTn id="43" dur="1000" fill="hold"/>
                                        <p:tgtEl>
                                          <p:spTgt spid="28"/>
                                        </p:tgtEl>
                                        <p:attrNameLst>
                                          <p:attrName>ppt_x</p:attrName>
                                        </p:attrNameLst>
                                      </p:cBhvr>
                                      <p:tavLst>
                                        <p:tav tm="0">
                                          <p:val>
                                            <p:strVal val="#ppt_x"/>
                                          </p:val>
                                        </p:tav>
                                        <p:tav tm="100000">
                                          <p:val>
                                            <p:strVal val="#ppt_x"/>
                                          </p:val>
                                        </p:tav>
                                      </p:tavLst>
                                    </p:anim>
                                    <p:anim calcmode="lin" valueType="num">
                                      <p:cBhvr>
                                        <p:cTn id="4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fade">
                                      <p:cBhvr>
                                        <p:cTn id="49" dur="1000"/>
                                        <p:tgtEl>
                                          <p:spTgt spid="27"/>
                                        </p:tgtEl>
                                      </p:cBhvr>
                                    </p:animEffect>
                                    <p:anim calcmode="lin" valueType="num">
                                      <p:cBhvr>
                                        <p:cTn id="50" dur="1000" fill="hold"/>
                                        <p:tgtEl>
                                          <p:spTgt spid="27"/>
                                        </p:tgtEl>
                                        <p:attrNameLst>
                                          <p:attrName>ppt_x</p:attrName>
                                        </p:attrNameLst>
                                      </p:cBhvr>
                                      <p:tavLst>
                                        <p:tav tm="0">
                                          <p:val>
                                            <p:strVal val="#ppt_x"/>
                                          </p:val>
                                        </p:tav>
                                        <p:tav tm="100000">
                                          <p:val>
                                            <p:strVal val="#ppt_x"/>
                                          </p:val>
                                        </p:tav>
                                      </p:tavLst>
                                    </p:anim>
                                    <p:anim calcmode="lin" valueType="num">
                                      <p:cBhvr>
                                        <p:cTn id="51"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fade">
                                      <p:cBhvr>
                                        <p:cTn id="56" dur="1000"/>
                                        <p:tgtEl>
                                          <p:spTgt spid="7"/>
                                        </p:tgtEl>
                                      </p:cBhvr>
                                    </p:animEffect>
                                    <p:anim calcmode="lin" valueType="num">
                                      <p:cBhvr>
                                        <p:cTn id="57" dur="1000" fill="hold"/>
                                        <p:tgtEl>
                                          <p:spTgt spid="7"/>
                                        </p:tgtEl>
                                        <p:attrNameLst>
                                          <p:attrName>ppt_x</p:attrName>
                                        </p:attrNameLst>
                                      </p:cBhvr>
                                      <p:tavLst>
                                        <p:tav tm="0">
                                          <p:val>
                                            <p:strVal val="#ppt_x"/>
                                          </p:val>
                                        </p:tav>
                                        <p:tav tm="100000">
                                          <p:val>
                                            <p:strVal val="#ppt_x"/>
                                          </p:val>
                                        </p:tav>
                                      </p:tavLst>
                                    </p:anim>
                                    <p:anim calcmode="lin" valueType="num">
                                      <p:cBhvr>
                                        <p:cTn id="5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26"/>
                                        </p:tgtEl>
                                        <p:attrNameLst>
                                          <p:attrName>style.visibility</p:attrName>
                                        </p:attrNameLst>
                                      </p:cBhvr>
                                      <p:to>
                                        <p:strVal val="visible"/>
                                      </p:to>
                                    </p:set>
                                    <p:animEffect transition="in" filter="fade">
                                      <p:cBhvr>
                                        <p:cTn id="63" dur="1000"/>
                                        <p:tgtEl>
                                          <p:spTgt spid="26"/>
                                        </p:tgtEl>
                                      </p:cBhvr>
                                    </p:animEffect>
                                    <p:anim calcmode="lin" valueType="num">
                                      <p:cBhvr>
                                        <p:cTn id="64" dur="1000" fill="hold"/>
                                        <p:tgtEl>
                                          <p:spTgt spid="26"/>
                                        </p:tgtEl>
                                        <p:attrNameLst>
                                          <p:attrName>ppt_x</p:attrName>
                                        </p:attrNameLst>
                                      </p:cBhvr>
                                      <p:tavLst>
                                        <p:tav tm="0">
                                          <p:val>
                                            <p:strVal val="#ppt_x"/>
                                          </p:val>
                                        </p:tav>
                                        <p:tav tm="100000">
                                          <p:val>
                                            <p:strVal val="#ppt_x"/>
                                          </p:val>
                                        </p:tav>
                                      </p:tavLst>
                                    </p:anim>
                                    <p:anim calcmode="lin" valueType="num">
                                      <p:cBhvr>
                                        <p:cTn id="65"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animBg="1"/>
      <p:bldP spid="17" grpId="0" animBg="1"/>
      <p:bldP spid="27" grpId="0" animBg="1"/>
      <p:bldP spid="28" grpId="0" animBg="1"/>
      <p:bldP spid="7" grpId="0" animBg="1"/>
      <p:bldP spid="2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967593" y="43542"/>
            <a:ext cx="8737601" cy="725714"/>
          </a:xfrm>
          <a:prstGeom prst="roundRect">
            <a:avLst>
              <a:gd name="adj" fmla="val 50000"/>
            </a:avLst>
          </a:prstGeom>
          <a:blipFill>
            <a:blip r:embed="rId2"/>
            <a:tile tx="0" ty="0" sx="100000" sy="100000" flip="none" algn="tl"/>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Văn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bản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1: BÀI HỌC ĐƯỜNG ĐỜI ĐẦU TIÊN</a:t>
            </a:r>
            <a:b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b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Trích</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Dế</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Mèn</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phiêu</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lưu</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kí,</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Tô</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Hoài</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a:t>
            </a:r>
            <a:endPar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Diamond 4"/>
          <p:cNvSpPr/>
          <p:nvPr/>
        </p:nvSpPr>
        <p:spPr>
          <a:xfrm>
            <a:off x="-1" y="0"/>
            <a:ext cx="1967593" cy="914400"/>
          </a:xfrm>
          <a:prstGeom prst="diamond">
            <a:avLst/>
          </a:prstGeom>
          <a:blipFill>
            <a:blip r:embed="rId3"/>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NGỮ VĂN 6</a:t>
            </a:r>
            <a:endParaRPr kumimoji="0" lang="en-US" sz="1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9" name="Picture 8"/>
          <p:cNvPicPr>
            <a:picLocks noChangeAspect="1"/>
          </p:cNvPicPr>
          <p:nvPr/>
        </p:nvPicPr>
        <p:blipFill>
          <a:blip r:embed="rId4"/>
          <a:srcRect l="30998" t="34118" r="22067" b="17968"/>
          <a:stretch>
            <a:fillRect/>
          </a:stretch>
        </p:blipFill>
        <p:spPr>
          <a:xfrm>
            <a:off x="11032673" y="-79829"/>
            <a:ext cx="1159327" cy="1074058"/>
          </a:xfrm>
          <a:prstGeom prst="ellipse">
            <a:avLst/>
          </a:prstGeom>
          <a:ln>
            <a:noFill/>
          </a:ln>
          <a:effectLst>
            <a:softEdge rad="112500"/>
          </a:effectLst>
        </p:spPr>
      </p:pic>
      <p:sp>
        <p:nvSpPr>
          <p:cNvPr id="10" name="Bevel 9"/>
          <p:cNvSpPr/>
          <p:nvPr/>
        </p:nvSpPr>
        <p:spPr>
          <a:xfrm>
            <a:off x="435429" y="1130300"/>
            <a:ext cx="11393715" cy="5415643"/>
          </a:xfrm>
          <a:prstGeom prst="bevel">
            <a:avLst>
              <a:gd name="adj" fmla="val 178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a:blip r:embed="rId5"/>
          <a:stretch>
            <a:fillRect/>
          </a:stretch>
        </p:blipFill>
        <p:spPr>
          <a:xfrm>
            <a:off x="544740" y="5718629"/>
            <a:ext cx="748588" cy="712786"/>
          </a:xfrm>
          <a:prstGeom prst="rect">
            <a:avLst/>
          </a:prstGeom>
        </p:spPr>
      </p:pic>
      <p:pic>
        <p:nvPicPr>
          <p:cNvPr id="14" name="Picture 13"/>
          <p:cNvPicPr>
            <a:picLocks noChangeAspect="1"/>
          </p:cNvPicPr>
          <p:nvPr/>
        </p:nvPicPr>
        <p:blipFill>
          <a:blip r:embed="rId5"/>
          <a:stretch>
            <a:fillRect/>
          </a:stretch>
        </p:blipFill>
        <p:spPr>
          <a:xfrm rot="10800000">
            <a:off x="10907290" y="1311731"/>
            <a:ext cx="748588" cy="712786"/>
          </a:xfrm>
          <a:prstGeom prst="rect">
            <a:avLst/>
          </a:prstGeom>
        </p:spPr>
      </p:pic>
      <p:sp>
        <p:nvSpPr>
          <p:cNvPr id="15" name="Rectangle 14"/>
          <p:cNvSpPr/>
          <p:nvPr/>
        </p:nvSpPr>
        <p:spPr>
          <a:xfrm>
            <a:off x="3092904" y="1028700"/>
            <a:ext cx="5993492" cy="4082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p:cNvSpPr/>
          <p:nvPr/>
        </p:nvSpPr>
        <p:spPr>
          <a:xfrm>
            <a:off x="4101193" y="985156"/>
            <a:ext cx="3976914" cy="531587"/>
          </a:xfrm>
          <a:prstGeom prst="rect">
            <a:avLst/>
          </a:prstGeom>
          <a:blipFill>
            <a:blip r:embed="rId6"/>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p:cNvPicPr>
            <a:picLocks noChangeAspect="1"/>
          </p:cNvPicPr>
          <p:nvPr/>
        </p:nvPicPr>
        <p:blipFill>
          <a:blip r:embed="rId7"/>
          <a:srcRect l="27267" t="-3291" r="72217" b="91946"/>
          <a:stretch>
            <a:fillRect/>
          </a:stretch>
        </p:blipFill>
        <p:spPr>
          <a:xfrm>
            <a:off x="5152571" y="1915886"/>
            <a:ext cx="87086" cy="593271"/>
          </a:xfrm>
          <a:custGeom>
            <a:avLst/>
            <a:gdLst>
              <a:gd name="connsiteX0" fmla="*/ 0 w 87086"/>
              <a:gd name="connsiteY0" fmla="*/ 0 h 593271"/>
              <a:gd name="connsiteX1" fmla="*/ 87086 w 87086"/>
              <a:gd name="connsiteY1" fmla="*/ 0 h 593271"/>
              <a:gd name="connsiteX2" fmla="*/ 87086 w 87086"/>
              <a:gd name="connsiteY2" fmla="*/ 593271 h 593271"/>
              <a:gd name="connsiteX3" fmla="*/ 0 w 87086"/>
              <a:gd name="connsiteY3" fmla="*/ 593271 h 593271"/>
              <a:gd name="connsiteX4" fmla="*/ 0 w 87086"/>
              <a:gd name="connsiteY4" fmla="*/ 0 h 593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86" h="593271">
                <a:moveTo>
                  <a:pt x="0" y="0"/>
                </a:moveTo>
                <a:lnTo>
                  <a:pt x="87086" y="0"/>
                </a:lnTo>
                <a:lnTo>
                  <a:pt x="87086" y="593271"/>
                </a:lnTo>
                <a:lnTo>
                  <a:pt x="0" y="593271"/>
                </a:lnTo>
                <a:lnTo>
                  <a:pt x="0" y="0"/>
                </a:lnTo>
                <a:close/>
              </a:path>
            </a:pathLst>
          </a:custGeom>
        </p:spPr>
      </p:pic>
      <p:pic>
        <p:nvPicPr>
          <p:cNvPr id="24" name="Picture 23"/>
          <p:cNvPicPr>
            <a:picLocks noChangeAspect="1"/>
          </p:cNvPicPr>
          <p:nvPr/>
        </p:nvPicPr>
        <p:blipFill>
          <a:blip r:embed="rId8">
            <a:extLst>
              <a:ext uri="{BEBA8EAE-BF5A-486C-A8C5-ECC9F3942E4B}">
                <a14:imgProps xmlns:a14="http://schemas.microsoft.com/office/drawing/2010/main">
                  <a14:imgLayer r:embed="rId9">
                    <a14:imgEffect>
                      <a14:backgroundRemoval t="10888" b="33565" l="8543" r="25187"/>
                    </a14:imgEffect>
                  </a14:imgLayer>
                </a14:imgProps>
              </a:ext>
            </a:extLst>
          </a:blip>
          <a:srcRect l="6463" t="8054" r="72733" b="63600"/>
          <a:stretch>
            <a:fillRect/>
          </a:stretch>
        </p:blipFill>
        <p:spPr>
          <a:xfrm>
            <a:off x="3070355" y="831406"/>
            <a:ext cx="1053388" cy="764742"/>
          </a:xfrm>
          <a:custGeom>
            <a:avLst/>
            <a:gdLst>
              <a:gd name="connsiteX0" fmla="*/ 0 w 3512457"/>
              <a:gd name="connsiteY0" fmla="*/ 0 h 1482271"/>
              <a:gd name="connsiteX1" fmla="*/ 3512457 w 3512457"/>
              <a:gd name="connsiteY1" fmla="*/ 0 h 1482271"/>
              <a:gd name="connsiteX2" fmla="*/ 3512457 w 3512457"/>
              <a:gd name="connsiteY2" fmla="*/ 1482271 h 1482271"/>
              <a:gd name="connsiteX3" fmla="*/ 0 w 3512457"/>
              <a:gd name="connsiteY3" fmla="*/ 1482271 h 1482271"/>
              <a:gd name="connsiteX4" fmla="*/ 0 w 3512457"/>
              <a:gd name="connsiteY4" fmla="*/ 0 h 1482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2457" h="1482271">
                <a:moveTo>
                  <a:pt x="0" y="0"/>
                </a:moveTo>
                <a:lnTo>
                  <a:pt x="3512457" y="0"/>
                </a:lnTo>
                <a:lnTo>
                  <a:pt x="3512457" y="1482271"/>
                </a:lnTo>
                <a:lnTo>
                  <a:pt x="0" y="1482271"/>
                </a:lnTo>
                <a:lnTo>
                  <a:pt x="0" y="0"/>
                </a:lnTo>
                <a:close/>
              </a:path>
            </a:pathLst>
          </a:custGeom>
        </p:spPr>
      </p:pic>
      <p:pic>
        <p:nvPicPr>
          <p:cNvPr id="23" name="Picture 22"/>
          <p:cNvPicPr>
            <a:picLocks noChangeAspect="1"/>
          </p:cNvPicPr>
          <p:nvPr/>
        </p:nvPicPr>
        <p:blipFill>
          <a:blip r:embed="rId10">
            <a:extLst>
              <a:ext uri="{BEBA8EAE-BF5A-486C-A8C5-ECC9F3942E4B}">
                <a14:imgProps xmlns:a14="http://schemas.microsoft.com/office/drawing/2010/main">
                  <a14:imgLayer r:embed="rId9">
                    <a14:imgEffect>
                      <a14:backgroundRemoval t="10889" b="33566" l="30310" r="50529"/>
                    </a14:imgEffect>
                  </a14:imgLayer>
                </a14:imgProps>
              </a:ext>
            </a:extLst>
          </a:blip>
          <a:srcRect l="27783" t="8054" r="46943" b="63600"/>
          <a:stretch>
            <a:fillRect/>
          </a:stretch>
        </p:blipFill>
        <p:spPr>
          <a:xfrm>
            <a:off x="8078107" y="831406"/>
            <a:ext cx="1262743" cy="783772"/>
          </a:xfrm>
          <a:custGeom>
            <a:avLst/>
            <a:gdLst>
              <a:gd name="connsiteX0" fmla="*/ 0 w 4267200"/>
              <a:gd name="connsiteY0" fmla="*/ 0 h 1482271"/>
              <a:gd name="connsiteX1" fmla="*/ 4267200 w 4267200"/>
              <a:gd name="connsiteY1" fmla="*/ 0 h 1482271"/>
              <a:gd name="connsiteX2" fmla="*/ 4267200 w 4267200"/>
              <a:gd name="connsiteY2" fmla="*/ 1482271 h 1482271"/>
              <a:gd name="connsiteX3" fmla="*/ 0 w 4267200"/>
              <a:gd name="connsiteY3" fmla="*/ 1482271 h 1482271"/>
              <a:gd name="connsiteX4" fmla="*/ 0 w 4267200"/>
              <a:gd name="connsiteY4" fmla="*/ 0 h 1482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7200" h="1482271">
                <a:moveTo>
                  <a:pt x="0" y="0"/>
                </a:moveTo>
                <a:lnTo>
                  <a:pt x="4267200" y="0"/>
                </a:lnTo>
                <a:lnTo>
                  <a:pt x="4267200" y="1482271"/>
                </a:lnTo>
                <a:lnTo>
                  <a:pt x="0" y="1482271"/>
                </a:lnTo>
                <a:lnTo>
                  <a:pt x="0" y="0"/>
                </a:lnTo>
                <a:close/>
              </a:path>
            </a:pathLst>
          </a:custGeom>
        </p:spPr>
      </p:pic>
      <p:sp>
        <p:nvSpPr>
          <p:cNvPr id="3" name="Rectangle 2"/>
          <p:cNvSpPr/>
          <p:nvPr/>
        </p:nvSpPr>
        <p:spPr>
          <a:xfrm>
            <a:off x="4301340" y="950534"/>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5"/>
          <p:cNvSpPr/>
          <p:nvPr/>
        </p:nvSpPr>
        <p:spPr>
          <a:xfrm>
            <a:off x="660400" y="1309856"/>
            <a:ext cx="10858500" cy="548099"/>
          </a:xfrm>
          <a:prstGeom prst="rect">
            <a:avLst/>
          </a:prstGeom>
        </p:spPr>
        <p:txBody>
          <a:bodyPr wrap="square">
            <a:spAutoFit/>
          </a:bodyPr>
          <a:lstStyle/>
          <a:p>
            <a:pPr marL="0" marR="0" lvl="0" indent="0" algn="l" defTabSz="914400" rtl="0" eaLnBrk="1" fontAlgn="auto" latinLnBrk="0" hangingPunct="1">
              <a:lnSpc>
                <a:spcPct val="115000"/>
              </a:lnSpc>
              <a:spcBef>
                <a:spcPts val="0"/>
              </a:spcBef>
              <a:spcAft>
                <a:spcPts val="0"/>
              </a:spcAft>
              <a:buClrTx/>
              <a:buSzTx/>
              <a:buFontTx/>
              <a:buNone/>
              <a:tabLst>
                <a:tab pos="1386840" algn="l"/>
              </a:tabLst>
              <a:defRPr/>
            </a:pPr>
            <a:r>
              <a:rPr kumimoji="0" lang="en-US" sz="2800" b="1" i="0" u="none" strike="noStrike" kern="1200" cap="none" spc="0" normalizeH="0" baseline="0" noProof="0" dirty="0" smtClean="0">
                <a:ln>
                  <a:noFill/>
                </a:ln>
                <a:solidFill>
                  <a:srgbClr val="0D0D0D"/>
                </a:solidFill>
                <a:effectLst/>
                <a:uLnTx/>
                <a:uFillTx/>
                <a:latin typeface="Times New Roman" panose="02020603050405020304" pitchFamily="18" charset="0"/>
                <a:ea typeface="MS Mincho"/>
                <a:cs typeface="+mn-cs"/>
              </a:rPr>
              <a:t>b</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Đọc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kể</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tóm</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tắt</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20" name="Picture 19"/>
          <p:cNvPicPr>
            <a:picLocks noChangeAspect="1"/>
          </p:cNvPicPr>
          <p:nvPr/>
        </p:nvPicPr>
        <p:blipFill>
          <a:blip r:embed="rId11"/>
          <a:srcRect l="39161" t="100000" r="44973" b="-2062"/>
          <a:stretch>
            <a:fillRect/>
          </a:stretch>
        </p:blipFill>
        <p:spPr>
          <a:xfrm>
            <a:off x="5354903" y="6134101"/>
            <a:ext cx="906737" cy="76201"/>
          </a:xfrm>
          <a:custGeom>
            <a:avLst/>
            <a:gdLst>
              <a:gd name="connsiteX0" fmla="*/ 0 w 906737"/>
              <a:gd name="connsiteY0" fmla="*/ 0 h 76201"/>
              <a:gd name="connsiteX1" fmla="*/ 906737 w 906737"/>
              <a:gd name="connsiteY1" fmla="*/ 0 h 76201"/>
              <a:gd name="connsiteX2" fmla="*/ 901483 w 906737"/>
              <a:gd name="connsiteY2" fmla="*/ 2103 h 76201"/>
              <a:gd name="connsiteX3" fmla="*/ 453368 w 906737"/>
              <a:gd name="connsiteY3" fmla="*/ 76201 h 76201"/>
              <a:gd name="connsiteX4" fmla="*/ 5253 w 906737"/>
              <a:gd name="connsiteY4" fmla="*/ 2103 h 76201"/>
              <a:gd name="connsiteX5" fmla="*/ 0 w 906737"/>
              <a:gd name="connsiteY5" fmla="*/ 0 h 76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6737" h="76201">
                <a:moveTo>
                  <a:pt x="0" y="0"/>
                </a:moveTo>
                <a:lnTo>
                  <a:pt x="906737" y="0"/>
                </a:lnTo>
                <a:lnTo>
                  <a:pt x="901483" y="2103"/>
                </a:lnTo>
                <a:cubicBezTo>
                  <a:pt x="759924" y="50259"/>
                  <a:pt x="609416" y="76201"/>
                  <a:pt x="453368" y="76201"/>
                </a:cubicBezTo>
                <a:cubicBezTo>
                  <a:pt x="297321" y="76201"/>
                  <a:pt x="146813" y="50259"/>
                  <a:pt x="5253" y="2103"/>
                </a:cubicBezTo>
                <a:lnTo>
                  <a:pt x="0" y="0"/>
                </a:lnTo>
                <a:close/>
              </a:path>
            </a:pathLst>
          </a:custGeom>
        </p:spPr>
      </p:pic>
      <p:sp>
        <p:nvSpPr>
          <p:cNvPr id="8" name="Rectangle 7"/>
          <p:cNvSpPr/>
          <p:nvPr/>
        </p:nvSpPr>
        <p:spPr>
          <a:xfrm>
            <a:off x="660400" y="1834345"/>
            <a:ext cx="10858500" cy="4196598"/>
          </a:xfrm>
          <a:prstGeom prst="rect">
            <a:avLst/>
          </a:prstGeom>
        </p:spPr>
        <p:txBody>
          <a:bodyPr>
            <a:spAutoFit/>
          </a:bodyPr>
          <a:lstStyle/>
          <a:p>
            <a:pPr>
              <a:lnSpc>
                <a:spcPct val="115000"/>
              </a:lnSpc>
              <a:spcAft>
                <a:spcPts val="0"/>
              </a:spcAft>
              <a:tabLst>
                <a:tab pos="1386840" algn="l"/>
              </a:tabLst>
            </a:pPr>
            <a:r>
              <a:rPr lang="en-US" sz="2600" b="1" dirty="0">
                <a:solidFill>
                  <a:srgbClr val="0D0D0D"/>
                </a:solidFill>
                <a:latin typeface="Times New Roman" panose="02020603050405020304" pitchFamily="18" charset="0"/>
                <a:ea typeface="MS Mincho"/>
              </a:rPr>
              <a:t>*</a:t>
            </a:r>
            <a:r>
              <a:rPr lang="en-US" sz="2600" b="1" dirty="0" err="1">
                <a:solidFill>
                  <a:srgbClr val="0D0D0D"/>
                </a:solidFill>
                <a:latin typeface="Times New Roman" panose="02020603050405020304" pitchFamily="18" charset="0"/>
                <a:ea typeface="MS Mincho"/>
              </a:rPr>
              <a:t>Tóm</a:t>
            </a:r>
            <a:r>
              <a:rPr lang="en-US" sz="2600" b="1" dirty="0">
                <a:solidFill>
                  <a:srgbClr val="0D0D0D"/>
                </a:solidFill>
                <a:latin typeface="Times New Roman" panose="02020603050405020304" pitchFamily="18" charset="0"/>
                <a:ea typeface="MS Mincho"/>
              </a:rPr>
              <a:t> </a:t>
            </a:r>
            <a:r>
              <a:rPr lang="en-US" sz="2600" b="1" dirty="0" err="1">
                <a:solidFill>
                  <a:srgbClr val="0D0D0D"/>
                </a:solidFill>
                <a:latin typeface="Times New Roman" panose="02020603050405020304" pitchFamily="18" charset="0"/>
                <a:ea typeface="MS Mincho"/>
              </a:rPr>
              <a:t>tắt</a:t>
            </a:r>
            <a:r>
              <a:rPr lang="en-US" sz="2600" b="1" dirty="0">
                <a:solidFill>
                  <a:srgbClr val="0D0D0D"/>
                </a:solidFill>
                <a:latin typeface="Times New Roman" panose="02020603050405020304" pitchFamily="18" charset="0"/>
                <a:ea typeface="MS Mincho"/>
              </a:rPr>
              <a:t>:</a:t>
            </a:r>
            <a:endParaRPr lang="en-US" sz="2600" dirty="0">
              <a:latin typeface="Times New Roman" panose="02020603050405020304" pitchFamily="18" charset="0"/>
              <a:ea typeface="Times New Roman" panose="02020603050405020304" pitchFamily="18" charset="0"/>
            </a:endParaRPr>
          </a:p>
          <a:p>
            <a:pPr>
              <a:lnSpc>
                <a:spcPct val="115000"/>
              </a:lnSpc>
              <a:spcAft>
                <a:spcPts val="0"/>
              </a:spcAft>
              <a:tabLst>
                <a:tab pos="1386840" algn="l"/>
              </a:tabLst>
            </a:pPr>
            <a:r>
              <a:rPr lang="en-US" sz="2600" dirty="0" err="1">
                <a:latin typeface="Times New Roman" panose="02020603050405020304" pitchFamily="18" charset="0"/>
                <a:ea typeface="Times New Roman" panose="02020603050405020304" pitchFamily="18" charset="0"/>
              </a:rPr>
              <a:t>Dế</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Mèn</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là</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chàng</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dế</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thanh</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niên</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cường</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tráng</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biết</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ăn</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uống</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điều</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độ</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và</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làm</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việc</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có</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chừng</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mực</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Tuy</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nhiên</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cậu</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lại</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có</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tính</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tình</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kiêu</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căng</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tự</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phụ</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luôn</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nghĩ</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mình</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là</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tay</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ghê</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gớm</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có</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thể</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sắp</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đứng</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đầu</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thiên</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hạ</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Bởi</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thế</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mà</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Dế</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Mèn</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không</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chịu</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giúp</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đỡ</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Dế</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Choắt</a:t>
            </a:r>
            <a:r>
              <a:rPr lang="en-US" sz="2600" dirty="0">
                <a:latin typeface="Times New Roman" panose="02020603050405020304" pitchFamily="18" charset="0"/>
                <a:ea typeface="Times New Roman" panose="02020603050405020304" pitchFamily="18" charset="0"/>
              </a:rPr>
              <a:t> - </a:t>
            </a:r>
            <a:r>
              <a:rPr lang="en-US" sz="2600" dirty="0" err="1">
                <a:latin typeface="Times New Roman" panose="02020603050405020304" pitchFamily="18" charset="0"/>
                <a:ea typeface="Times New Roman" panose="02020603050405020304" pitchFamily="18" charset="0"/>
              </a:rPr>
              <a:t>người</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hàng</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xóm</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trạc</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tuổi</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Dế</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Mèn</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với</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vẻ</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ngoài</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ốm</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yếu</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gầy</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gò</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như</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gã</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nghiện</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thuốc</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phiện</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Dế</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Mèn</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vì</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thiếu</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suy</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nghĩ</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lại</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thêm</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tính</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xốc</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nổi</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đã</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bày</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trò</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nghịch</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dại</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trêu</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chị</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Cốc</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khiến</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Dế</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Choắt</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chết</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oan</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Trước</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khi</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chết</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Dế</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Choắt</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tha</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lỗi</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và</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khuyên</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Dế</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Mèn</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bỏ</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thói</a:t>
            </a:r>
            <a:r>
              <a:rPr lang="en-US" sz="2600" dirty="0">
                <a:latin typeface="Times New Roman" panose="02020603050405020304" pitchFamily="18" charset="0"/>
                <a:ea typeface="Times New Roman" panose="02020603050405020304" pitchFamily="18" charset="0"/>
              </a:rPr>
              <a:t> hung </a:t>
            </a:r>
            <a:r>
              <a:rPr lang="en-US" sz="2600" dirty="0" err="1">
                <a:latin typeface="Times New Roman" panose="02020603050405020304" pitchFamily="18" charset="0"/>
                <a:ea typeface="Times New Roman" panose="02020603050405020304" pitchFamily="18" charset="0"/>
              </a:rPr>
              <a:t>hăng</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bậy</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bạ</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Dế</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Mèn</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sau</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khi</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chôn</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cất</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Dế</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Choắt</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vô</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cùng</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ân</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hận</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và</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suy</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nghĩ</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về</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bài</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học</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đường</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đời</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đầu</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tiên</a:t>
            </a:r>
            <a:r>
              <a:rPr lang="en-US" sz="2600" dirty="0">
                <a:latin typeface="Times New Roman" panose="02020603050405020304" pitchFamily="18" charset="0"/>
                <a:ea typeface="Times New Roman" panose="02020603050405020304" pitchFamily="18" charset="0"/>
              </a:rPr>
              <a:t>.</a:t>
            </a:r>
            <a:endParaRPr lang="en-US" sz="26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744638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fade">
                                      <p:cBhvr>
                                        <p:cTn id="14" dur="1000"/>
                                        <p:tgtEl>
                                          <p:spTgt spid="8">
                                            <p:txEl>
                                              <p:pRg st="0" end="0"/>
                                            </p:txEl>
                                          </p:spTgt>
                                        </p:tgtEl>
                                      </p:cBhvr>
                                    </p:animEffect>
                                    <p:anim calcmode="lin" valueType="num">
                                      <p:cBhvr>
                                        <p:cTn id="15"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xEl>
                                              <p:pRg st="1" end="1"/>
                                            </p:txEl>
                                          </p:spTgt>
                                        </p:tgtEl>
                                        <p:attrNameLst>
                                          <p:attrName>style.visibility</p:attrName>
                                        </p:attrNameLst>
                                      </p:cBhvr>
                                      <p:to>
                                        <p:strVal val="visible"/>
                                      </p:to>
                                    </p:set>
                                    <p:animEffect transition="in" filter="fade">
                                      <p:cBhvr>
                                        <p:cTn id="21" dur="1000"/>
                                        <p:tgtEl>
                                          <p:spTgt spid="8">
                                            <p:txEl>
                                              <p:pRg st="1" end="1"/>
                                            </p:txEl>
                                          </p:spTgt>
                                        </p:tgtEl>
                                      </p:cBhvr>
                                    </p:animEffect>
                                    <p:anim calcmode="lin" valueType="num">
                                      <p:cBhvr>
                                        <p:cTn id="22"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967593" y="43542"/>
            <a:ext cx="8737601" cy="725714"/>
          </a:xfrm>
          <a:prstGeom prst="roundRect">
            <a:avLst>
              <a:gd name="adj" fmla="val 50000"/>
            </a:avLst>
          </a:prstGeom>
          <a:blipFill>
            <a:blip r:embed="rId2"/>
            <a:tile tx="0" ty="0" sx="100000" sy="100000" flip="none" algn="tl"/>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Văn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bản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1: BÀI HỌC ĐƯỜNG ĐỜI ĐẦU TIÊN</a:t>
            </a:r>
            <a:b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b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Trích</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Dế</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Mèn</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phiêu</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lưu</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kí,</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Tô</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Hoài</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a:t>
            </a:r>
            <a:endPar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Diamond 4"/>
          <p:cNvSpPr/>
          <p:nvPr/>
        </p:nvSpPr>
        <p:spPr>
          <a:xfrm>
            <a:off x="-1" y="0"/>
            <a:ext cx="1967593" cy="914400"/>
          </a:xfrm>
          <a:prstGeom prst="diamond">
            <a:avLst/>
          </a:prstGeom>
          <a:blipFill>
            <a:blip r:embed="rId3"/>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NGỮ VĂN 6</a:t>
            </a:r>
            <a:endParaRPr kumimoji="0" lang="en-US" sz="1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9" name="Picture 8"/>
          <p:cNvPicPr>
            <a:picLocks noChangeAspect="1"/>
          </p:cNvPicPr>
          <p:nvPr/>
        </p:nvPicPr>
        <p:blipFill>
          <a:blip r:embed="rId4"/>
          <a:srcRect l="30998" t="34118" r="22067" b="17968"/>
          <a:stretch>
            <a:fillRect/>
          </a:stretch>
        </p:blipFill>
        <p:spPr>
          <a:xfrm>
            <a:off x="11032673" y="-79829"/>
            <a:ext cx="1159327" cy="1074058"/>
          </a:xfrm>
          <a:prstGeom prst="ellipse">
            <a:avLst/>
          </a:prstGeom>
          <a:ln>
            <a:noFill/>
          </a:ln>
          <a:effectLst>
            <a:softEdge rad="112500"/>
          </a:effectLst>
        </p:spPr>
      </p:pic>
      <p:sp>
        <p:nvSpPr>
          <p:cNvPr id="10" name="Bevel 9"/>
          <p:cNvSpPr/>
          <p:nvPr/>
        </p:nvSpPr>
        <p:spPr>
          <a:xfrm>
            <a:off x="435429" y="1130300"/>
            <a:ext cx="11393715" cy="5415643"/>
          </a:xfrm>
          <a:prstGeom prst="bevel">
            <a:avLst>
              <a:gd name="adj" fmla="val 178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a:blip r:embed="rId5"/>
          <a:stretch>
            <a:fillRect/>
          </a:stretch>
        </p:blipFill>
        <p:spPr>
          <a:xfrm>
            <a:off x="544740" y="5718629"/>
            <a:ext cx="748588" cy="712786"/>
          </a:xfrm>
          <a:prstGeom prst="rect">
            <a:avLst/>
          </a:prstGeom>
        </p:spPr>
      </p:pic>
      <p:pic>
        <p:nvPicPr>
          <p:cNvPr id="14" name="Picture 13"/>
          <p:cNvPicPr>
            <a:picLocks noChangeAspect="1"/>
          </p:cNvPicPr>
          <p:nvPr/>
        </p:nvPicPr>
        <p:blipFill>
          <a:blip r:embed="rId5"/>
          <a:stretch>
            <a:fillRect/>
          </a:stretch>
        </p:blipFill>
        <p:spPr>
          <a:xfrm rot="10800000">
            <a:off x="10907290" y="1311731"/>
            <a:ext cx="748588" cy="712786"/>
          </a:xfrm>
          <a:prstGeom prst="rect">
            <a:avLst/>
          </a:prstGeom>
        </p:spPr>
      </p:pic>
      <p:sp>
        <p:nvSpPr>
          <p:cNvPr id="15" name="Rectangle 14"/>
          <p:cNvSpPr/>
          <p:nvPr/>
        </p:nvSpPr>
        <p:spPr>
          <a:xfrm>
            <a:off x="3092904" y="1028700"/>
            <a:ext cx="5993492" cy="4082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p:cNvSpPr/>
          <p:nvPr/>
        </p:nvSpPr>
        <p:spPr>
          <a:xfrm>
            <a:off x="4101193" y="985156"/>
            <a:ext cx="3976914" cy="531587"/>
          </a:xfrm>
          <a:prstGeom prst="rect">
            <a:avLst/>
          </a:prstGeom>
          <a:blipFill>
            <a:blip r:embed="rId6"/>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p:cNvPicPr>
            <a:picLocks noChangeAspect="1"/>
          </p:cNvPicPr>
          <p:nvPr/>
        </p:nvPicPr>
        <p:blipFill>
          <a:blip r:embed="rId7"/>
          <a:srcRect l="27267" t="-3291" r="72217" b="91946"/>
          <a:stretch>
            <a:fillRect/>
          </a:stretch>
        </p:blipFill>
        <p:spPr>
          <a:xfrm>
            <a:off x="5152571" y="1915886"/>
            <a:ext cx="87086" cy="593271"/>
          </a:xfrm>
          <a:custGeom>
            <a:avLst/>
            <a:gdLst>
              <a:gd name="connsiteX0" fmla="*/ 0 w 87086"/>
              <a:gd name="connsiteY0" fmla="*/ 0 h 593271"/>
              <a:gd name="connsiteX1" fmla="*/ 87086 w 87086"/>
              <a:gd name="connsiteY1" fmla="*/ 0 h 593271"/>
              <a:gd name="connsiteX2" fmla="*/ 87086 w 87086"/>
              <a:gd name="connsiteY2" fmla="*/ 593271 h 593271"/>
              <a:gd name="connsiteX3" fmla="*/ 0 w 87086"/>
              <a:gd name="connsiteY3" fmla="*/ 593271 h 593271"/>
              <a:gd name="connsiteX4" fmla="*/ 0 w 87086"/>
              <a:gd name="connsiteY4" fmla="*/ 0 h 593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86" h="593271">
                <a:moveTo>
                  <a:pt x="0" y="0"/>
                </a:moveTo>
                <a:lnTo>
                  <a:pt x="87086" y="0"/>
                </a:lnTo>
                <a:lnTo>
                  <a:pt x="87086" y="593271"/>
                </a:lnTo>
                <a:lnTo>
                  <a:pt x="0" y="593271"/>
                </a:lnTo>
                <a:lnTo>
                  <a:pt x="0" y="0"/>
                </a:lnTo>
                <a:close/>
              </a:path>
            </a:pathLst>
          </a:custGeom>
        </p:spPr>
      </p:pic>
      <p:pic>
        <p:nvPicPr>
          <p:cNvPr id="24" name="Picture 23"/>
          <p:cNvPicPr>
            <a:picLocks noChangeAspect="1"/>
          </p:cNvPicPr>
          <p:nvPr/>
        </p:nvPicPr>
        <p:blipFill>
          <a:blip r:embed="rId8">
            <a:extLst>
              <a:ext uri="{BEBA8EAE-BF5A-486C-A8C5-ECC9F3942E4B}">
                <a14:imgProps xmlns:a14="http://schemas.microsoft.com/office/drawing/2010/main">
                  <a14:imgLayer r:embed="rId9">
                    <a14:imgEffect>
                      <a14:backgroundRemoval t="10888" b="33565" l="8543" r="25187"/>
                    </a14:imgEffect>
                  </a14:imgLayer>
                </a14:imgProps>
              </a:ext>
            </a:extLst>
          </a:blip>
          <a:srcRect l="6463" t="8054" r="72733" b="63600"/>
          <a:stretch>
            <a:fillRect/>
          </a:stretch>
        </p:blipFill>
        <p:spPr>
          <a:xfrm>
            <a:off x="3070355" y="831406"/>
            <a:ext cx="1053388" cy="764742"/>
          </a:xfrm>
          <a:custGeom>
            <a:avLst/>
            <a:gdLst>
              <a:gd name="connsiteX0" fmla="*/ 0 w 3512457"/>
              <a:gd name="connsiteY0" fmla="*/ 0 h 1482271"/>
              <a:gd name="connsiteX1" fmla="*/ 3512457 w 3512457"/>
              <a:gd name="connsiteY1" fmla="*/ 0 h 1482271"/>
              <a:gd name="connsiteX2" fmla="*/ 3512457 w 3512457"/>
              <a:gd name="connsiteY2" fmla="*/ 1482271 h 1482271"/>
              <a:gd name="connsiteX3" fmla="*/ 0 w 3512457"/>
              <a:gd name="connsiteY3" fmla="*/ 1482271 h 1482271"/>
              <a:gd name="connsiteX4" fmla="*/ 0 w 3512457"/>
              <a:gd name="connsiteY4" fmla="*/ 0 h 1482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2457" h="1482271">
                <a:moveTo>
                  <a:pt x="0" y="0"/>
                </a:moveTo>
                <a:lnTo>
                  <a:pt x="3512457" y="0"/>
                </a:lnTo>
                <a:lnTo>
                  <a:pt x="3512457" y="1482271"/>
                </a:lnTo>
                <a:lnTo>
                  <a:pt x="0" y="1482271"/>
                </a:lnTo>
                <a:lnTo>
                  <a:pt x="0" y="0"/>
                </a:lnTo>
                <a:close/>
              </a:path>
            </a:pathLst>
          </a:custGeom>
        </p:spPr>
      </p:pic>
      <p:pic>
        <p:nvPicPr>
          <p:cNvPr id="23" name="Picture 22"/>
          <p:cNvPicPr>
            <a:picLocks noChangeAspect="1"/>
          </p:cNvPicPr>
          <p:nvPr/>
        </p:nvPicPr>
        <p:blipFill>
          <a:blip r:embed="rId10">
            <a:extLst>
              <a:ext uri="{BEBA8EAE-BF5A-486C-A8C5-ECC9F3942E4B}">
                <a14:imgProps xmlns:a14="http://schemas.microsoft.com/office/drawing/2010/main">
                  <a14:imgLayer r:embed="rId9">
                    <a14:imgEffect>
                      <a14:backgroundRemoval t="10889" b="33566" l="30310" r="50529"/>
                    </a14:imgEffect>
                  </a14:imgLayer>
                </a14:imgProps>
              </a:ext>
            </a:extLst>
          </a:blip>
          <a:srcRect l="27783" t="8054" r="46943" b="63600"/>
          <a:stretch>
            <a:fillRect/>
          </a:stretch>
        </p:blipFill>
        <p:spPr>
          <a:xfrm>
            <a:off x="8078107" y="831406"/>
            <a:ext cx="1262743" cy="783772"/>
          </a:xfrm>
          <a:custGeom>
            <a:avLst/>
            <a:gdLst>
              <a:gd name="connsiteX0" fmla="*/ 0 w 4267200"/>
              <a:gd name="connsiteY0" fmla="*/ 0 h 1482271"/>
              <a:gd name="connsiteX1" fmla="*/ 4267200 w 4267200"/>
              <a:gd name="connsiteY1" fmla="*/ 0 h 1482271"/>
              <a:gd name="connsiteX2" fmla="*/ 4267200 w 4267200"/>
              <a:gd name="connsiteY2" fmla="*/ 1482271 h 1482271"/>
              <a:gd name="connsiteX3" fmla="*/ 0 w 4267200"/>
              <a:gd name="connsiteY3" fmla="*/ 1482271 h 1482271"/>
              <a:gd name="connsiteX4" fmla="*/ 0 w 4267200"/>
              <a:gd name="connsiteY4" fmla="*/ 0 h 1482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7200" h="1482271">
                <a:moveTo>
                  <a:pt x="0" y="0"/>
                </a:moveTo>
                <a:lnTo>
                  <a:pt x="4267200" y="0"/>
                </a:lnTo>
                <a:lnTo>
                  <a:pt x="4267200" y="1482271"/>
                </a:lnTo>
                <a:lnTo>
                  <a:pt x="0" y="1482271"/>
                </a:lnTo>
                <a:lnTo>
                  <a:pt x="0" y="0"/>
                </a:lnTo>
                <a:close/>
              </a:path>
            </a:pathLst>
          </a:custGeom>
        </p:spPr>
      </p:pic>
      <p:sp>
        <p:nvSpPr>
          <p:cNvPr id="3" name="Rectangle 2"/>
          <p:cNvSpPr/>
          <p:nvPr/>
        </p:nvSpPr>
        <p:spPr>
          <a:xfrm>
            <a:off x="4301340" y="950534"/>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0" name="Picture 19"/>
          <p:cNvPicPr>
            <a:picLocks noChangeAspect="1"/>
          </p:cNvPicPr>
          <p:nvPr/>
        </p:nvPicPr>
        <p:blipFill>
          <a:blip r:embed="rId11"/>
          <a:srcRect l="39161" t="100000" r="44973" b="-2062"/>
          <a:stretch>
            <a:fillRect/>
          </a:stretch>
        </p:blipFill>
        <p:spPr>
          <a:xfrm>
            <a:off x="5354903" y="6134101"/>
            <a:ext cx="906737" cy="76201"/>
          </a:xfrm>
          <a:custGeom>
            <a:avLst/>
            <a:gdLst>
              <a:gd name="connsiteX0" fmla="*/ 0 w 906737"/>
              <a:gd name="connsiteY0" fmla="*/ 0 h 76201"/>
              <a:gd name="connsiteX1" fmla="*/ 906737 w 906737"/>
              <a:gd name="connsiteY1" fmla="*/ 0 h 76201"/>
              <a:gd name="connsiteX2" fmla="*/ 901483 w 906737"/>
              <a:gd name="connsiteY2" fmla="*/ 2103 h 76201"/>
              <a:gd name="connsiteX3" fmla="*/ 453368 w 906737"/>
              <a:gd name="connsiteY3" fmla="*/ 76201 h 76201"/>
              <a:gd name="connsiteX4" fmla="*/ 5253 w 906737"/>
              <a:gd name="connsiteY4" fmla="*/ 2103 h 76201"/>
              <a:gd name="connsiteX5" fmla="*/ 0 w 906737"/>
              <a:gd name="connsiteY5" fmla="*/ 0 h 76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6737" h="76201">
                <a:moveTo>
                  <a:pt x="0" y="0"/>
                </a:moveTo>
                <a:lnTo>
                  <a:pt x="906737" y="0"/>
                </a:lnTo>
                <a:lnTo>
                  <a:pt x="901483" y="2103"/>
                </a:lnTo>
                <a:cubicBezTo>
                  <a:pt x="759924" y="50259"/>
                  <a:pt x="609416" y="76201"/>
                  <a:pt x="453368" y="76201"/>
                </a:cubicBezTo>
                <a:cubicBezTo>
                  <a:pt x="297321" y="76201"/>
                  <a:pt x="146813" y="50259"/>
                  <a:pt x="5253" y="2103"/>
                </a:cubicBezTo>
                <a:lnTo>
                  <a:pt x="0" y="0"/>
                </a:lnTo>
                <a:close/>
              </a:path>
            </a:pathLst>
          </a:custGeom>
        </p:spPr>
      </p:pic>
      <p:sp>
        <p:nvSpPr>
          <p:cNvPr id="2" name="Rectangle 1"/>
          <p:cNvSpPr/>
          <p:nvPr/>
        </p:nvSpPr>
        <p:spPr>
          <a:xfrm>
            <a:off x="582061" y="1279058"/>
            <a:ext cx="2808782" cy="587853"/>
          </a:xfrm>
          <a:prstGeom prst="rect">
            <a:avLst/>
          </a:prstGeom>
        </p:spPr>
        <p:txBody>
          <a:bodyPr wrap="none">
            <a:spAutoFit/>
          </a:bodyPr>
          <a:lstStyle/>
          <a:p>
            <a:pPr>
              <a:lnSpc>
                <a:spcPct val="115000"/>
              </a:lnSpc>
              <a:spcAft>
                <a:spcPts val="0"/>
              </a:spcAft>
              <a:tabLst>
                <a:tab pos="1386840" algn="l"/>
              </a:tabLst>
            </a:pPr>
            <a:r>
              <a:rPr lang="en-US" sz="2800" b="1" dirty="0">
                <a:solidFill>
                  <a:srgbClr val="0D0D0D"/>
                </a:solidFill>
                <a:latin typeface="Times New Roman" panose="02020603050405020304" pitchFamily="18" charset="0"/>
                <a:ea typeface="MS Mincho"/>
              </a:rPr>
              <a:t>c. </a:t>
            </a:r>
            <a:r>
              <a:rPr lang="en-US" sz="2800" b="1" dirty="0" err="1">
                <a:solidFill>
                  <a:srgbClr val="0D0D0D"/>
                </a:solidFill>
                <a:latin typeface="Times New Roman" panose="02020603050405020304" pitchFamily="18" charset="0"/>
                <a:ea typeface="MS Mincho"/>
              </a:rPr>
              <a:t>Bố</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cục</a:t>
            </a:r>
            <a:r>
              <a:rPr lang="en-US" sz="2800" b="1" dirty="0">
                <a:solidFill>
                  <a:srgbClr val="0D0D0D"/>
                </a:solidFill>
                <a:latin typeface="Times New Roman" panose="02020603050405020304" pitchFamily="18" charset="0"/>
                <a:ea typeface="MS Mincho"/>
              </a:rPr>
              <a:t>: 2 </a:t>
            </a:r>
            <a:r>
              <a:rPr lang="en-US" sz="2800" b="1" dirty="0" err="1">
                <a:solidFill>
                  <a:srgbClr val="0D0D0D"/>
                </a:solidFill>
                <a:latin typeface="Times New Roman" panose="02020603050405020304" pitchFamily="18" charset="0"/>
                <a:ea typeface="MS Mincho"/>
              </a:rPr>
              <a:t>phần</a:t>
            </a:r>
            <a:endParaRPr lang="en-US" sz="2800" dirty="0">
              <a:effectLst/>
              <a:latin typeface="Times New Roman" panose="02020603050405020304" pitchFamily="18" charset="0"/>
              <a:ea typeface="Times New Roman" panose="02020603050405020304" pitchFamily="18" charset="0"/>
            </a:endParaRPr>
          </a:p>
        </p:txBody>
      </p:sp>
      <p:grpSp>
        <p:nvGrpSpPr>
          <p:cNvPr id="27" name="Group 26"/>
          <p:cNvGrpSpPr/>
          <p:nvPr/>
        </p:nvGrpSpPr>
        <p:grpSpPr>
          <a:xfrm>
            <a:off x="1346608" y="2098713"/>
            <a:ext cx="9486084" cy="1590752"/>
            <a:chOff x="1593351" y="2098713"/>
            <a:chExt cx="9486084" cy="1590752"/>
          </a:xfrm>
        </p:grpSpPr>
        <p:sp>
          <p:nvSpPr>
            <p:cNvPr id="19" name="Freeform 18"/>
            <p:cNvSpPr/>
            <p:nvPr/>
          </p:nvSpPr>
          <p:spPr>
            <a:xfrm>
              <a:off x="2564543" y="2231120"/>
              <a:ext cx="8514892" cy="1458345"/>
            </a:xfrm>
            <a:custGeom>
              <a:avLst/>
              <a:gdLst>
                <a:gd name="connsiteX0" fmla="*/ 0 w 4666704"/>
                <a:gd name="connsiteY0" fmla="*/ 0 h 1458345"/>
                <a:gd name="connsiteX1" fmla="*/ 4666704 w 4666704"/>
                <a:gd name="connsiteY1" fmla="*/ 0 h 1458345"/>
                <a:gd name="connsiteX2" fmla="*/ 4666704 w 4666704"/>
                <a:gd name="connsiteY2" fmla="*/ 1458345 h 1458345"/>
                <a:gd name="connsiteX3" fmla="*/ 0 w 4666704"/>
                <a:gd name="connsiteY3" fmla="*/ 1458345 h 1458345"/>
                <a:gd name="connsiteX4" fmla="*/ 0 w 4666704"/>
                <a:gd name="connsiteY4" fmla="*/ 0 h 1458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66704" h="1458345">
                  <a:moveTo>
                    <a:pt x="0" y="0"/>
                  </a:moveTo>
                  <a:lnTo>
                    <a:pt x="4666704" y="0"/>
                  </a:lnTo>
                  <a:lnTo>
                    <a:pt x="4666704" y="1458345"/>
                  </a:lnTo>
                  <a:lnTo>
                    <a:pt x="0" y="1458345"/>
                  </a:lnTo>
                  <a:lnTo>
                    <a:pt x="0" y="0"/>
                  </a:lnTo>
                  <a:close/>
                </a:path>
              </a:pathLst>
            </a:cu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987786" tIns="76200" rIns="76200" bIns="76200" numCol="1" spcCol="1270" anchor="ctr" anchorCtr="0">
              <a:noAutofit/>
            </a:bodyPr>
            <a:lstStyle/>
            <a:p>
              <a:pPr lvl="0" algn="l" defTabSz="889000">
                <a:lnSpc>
                  <a:spcPct val="90000"/>
                </a:lnSpc>
                <a:spcBef>
                  <a:spcPct val="0"/>
                </a:spcBef>
                <a:spcAft>
                  <a:spcPct val="35000"/>
                </a:spcAft>
              </a:pPr>
              <a:r>
                <a:rPr lang="en-US" sz="2800" b="1" kern="1200" dirty="0" err="1" smtClean="0">
                  <a:latin typeface="Times New Roman" panose="02020603050405020304" pitchFamily="18" charset="0"/>
                  <a:cs typeface="Times New Roman" panose="02020603050405020304" pitchFamily="18" charset="0"/>
                </a:rPr>
                <a:t>Phần</a:t>
              </a:r>
              <a:r>
                <a:rPr lang="en-US" sz="2800" b="1" kern="1200" dirty="0" smtClean="0">
                  <a:latin typeface="Times New Roman" panose="02020603050405020304" pitchFamily="18" charset="0"/>
                  <a:cs typeface="Times New Roman" panose="02020603050405020304" pitchFamily="18" charset="0"/>
                </a:rPr>
                <a:t> 1</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từ</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đầu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đến</a:t>
              </a:r>
              <a:r>
                <a:rPr lang="en-US" sz="2800" kern="1200" dirty="0" smtClean="0">
                  <a:latin typeface="Times New Roman" panose="02020603050405020304" pitchFamily="18" charset="0"/>
                  <a:cs typeface="Times New Roman" panose="02020603050405020304" pitchFamily="18" charset="0"/>
                </a:rPr>
                <a:t> “</a:t>
              </a:r>
              <a:r>
                <a:rPr lang="en-US" sz="2800" i="1" kern="1200" dirty="0" err="1" smtClean="0">
                  <a:latin typeface="Times New Roman" panose="02020603050405020304" pitchFamily="18" charset="0"/>
                  <a:cs typeface="Times New Roman" panose="02020603050405020304" pitchFamily="18" charset="0"/>
                </a:rPr>
                <a:t>Tôi</a:t>
              </a:r>
              <a:r>
                <a:rPr lang="en-US" sz="2800" i="1" kern="1200" dirty="0" smtClean="0">
                  <a:latin typeface="Times New Roman" panose="02020603050405020304" pitchFamily="18" charset="0"/>
                  <a:cs typeface="Times New Roman" panose="02020603050405020304" pitchFamily="18" charset="0"/>
                </a:rPr>
                <a:t> </a:t>
              </a:r>
              <a:r>
                <a:rPr lang="en-US" sz="2800" i="1" kern="1200" dirty="0" err="1" smtClean="0">
                  <a:latin typeface="Times New Roman" panose="02020603050405020304" pitchFamily="18" charset="0"/>
                  <a:cs typeface="Times New Roman" panose="02020603050405020304" pitchFamily="18" charset="0"/>
                </a:rPr>
                <a:t>càng</a:t>
              </a:r>
              <a:r>
                <a:rPr lang="en-US" sz="2800" i="1" kern="1200" dirty="0" smtClean="0">
                  <a:latin typeface="Times New Roman" panose="02020603050405020304" pitchFamily="18" charset="0"/>
                  <a:cs typeface="Times New Roman" panose="02020603050405020304" pitchFamily="18" charset="0"/>
                </a:rPr>
                <a:t> </a:t>
              </a:r>
              <a:r>
                <a:rPr lang="en-US" sz="2800" i="1" kern="1200" dirty="0" err="1" smtClean="0">
                  <a:latin typeface="Times New Roman" panose="02020603050405020304" pitchFamily="18" charset="0"/>
                  <a:cs typeface="Times New Roman" panose="02020603050405020304" pitchFamily="18" charset="0"/>
                </a:rPr>
                <a:t>tưởng</a:t>
              </a:r>
              <a:r>
                <a:rPr lang="en-US" sz="2800" i="1" kern="1200" dirty="0" smtClean="0">
                  <a:latin typeface="Times New Roman" panose="02020603050405020304" pitchFamily="18" charset="0"/>
                  <a:cs typeface="Times New Roman" panose="02020603050405020304" pitchFamily="18" charset="0"/>
                </a:rPr>
                <a:t> </a:t>
              </a:r>
              <a:r>
                <a:rPr lang="en-US" sz="2800" i="1" kern="1200" dirty="0" err="1" smtClean="0">
                  <a:latin typeface="Times New Roman" panose="02020603050405020304" pitchFamily="18" charset="0"/>
                  <a:cs typeface="Times New Roman" panose="02020603050405020304" pitchFamily="18" charset="0"/>
                </a:rPr>
                <a:t>tôi</a:t>
              </a:r>
              <a:r>
                <a:rPr lang="en-US" sz="2800" i="1" kern="1200" dirty="0" smtClean="0">
                  <a:latin typeface="Times New Roman" panose="02020603050405020304" pitchFamily="18" charset="0"/>
                  <a:cs typeface="Times New Roman" panose="02020603050405020304" pitchFamily="18" charset="0"/>
                </a:rPr>
                <a:t> </a:t>
              </a:r>
              <a:r>
                <a:rPr lang="en-US" sz="2800" i="1" kern="1200" dirty="0" err="1" smtClean="0">
                  <a:latin typeface="Times New Roman" panose="02020603050405020304" pitchFamily="18" charset="0"/>
                  <a:cs typeface="Times New Roman" panose="02020603050405020304" pitchFamily="18" charset="0"/>
                </a:rPr>
                <a:t>là</a:t>
              </a:r>
              <a:r>
                <a:rPr lang="en-US" sz="2800" i="1" kern="1200" dirty="0" smtClean="0">
                  <a:latin typeface="Times New Roman" panose="02020603050405020304" pitchFamily="18" charset="0"/>
                  <a:cs typeface="Times New Roman" panose="02020603050405020304" pitchFamily="18" charset="0"/>
                </a:rPr>
                <a:t> </a:t>
              </a:r>
              <a:r>
                <a:rPr lang="en-US" sz="2800" i="1" kern="1200" dirty="0" err="1" smtClean="0">
                  <a:latin typeface="Times New Roman" panose="02020603050405020304" pitchFamily="18" charset="0"/>
                  <a:cs typeface="Times New Roman" panose="02020603050405020304" pitchFamily="18" charset="0"/>
                </a:rPr>
                <a:t>tay</a:t>
              </a:r>
              <a:r>
                <a:rPr lang="en-US" sz="2800" i="1" kern="1200" dirty="0" smtClean="0">
                  <a:latin typeface="Times New Roman" panose="02020603050405020304" pitchFamily="18" charset="0"/>
                  <a:cs typeface="Times New Roman" panose="02020603050405020304" pitchFamily="18" charset="0"/>
                </a:rPr>
                <a:t> </a:t>
              </a:r>
              <a:r>
                <a:rPr lang="en-US" sz="2800" i="1" kern="1200" dirty="0" err="1" smtClean="0">
                  <a:latin typeface="Times New Roman" panose="02020603050405020304" pitchFamily="18" charset="0"/>
                  <a:cs typeface="Times New Roman" panose="02020603050405020304" pitchFamily="18" charset="0"/>
                </a:rPr>
                <a:t>ghê</a:t>
              </a:r>
              <a:r>
                <a:rPr lang="en-US" sz="2800" i="1" kern="1200" dirty="0" smtClean="0">
                  <a:latin typeface="Times New Roman" panose="02020603050405020304" pitchFamily="18" charset="0"/>
                  <a:cs typeface="Times New Roman" panose="02020603050405020304" pitchFamily="18" charset="0"/>
                </a:rPr>
                <a:t> </a:t>
              </a:r>
              <a:r>
                <a:rPr lang="en-US" sz="2800" i="1" kern="1200" dirty="0" err="1" smtClean="0">
                  <a:latin typeface="Times New Roman" panose="02020603050405020304" pitchFamily="18" charset="0"/>
                  <a:cs typeface="Times New Roman" panose="02020603050405020304" pitchFamily="18" charset="0"/>
                </a:rPr>
                <a:t>gớm</a:t>
              </a:r>
              <a:r>
                <a:rPr lang="en-US" sz="2800" i="1" kern="1200" dirty="0" smtClean="0">
                  <a:latin typeface="Times New Roman" panose="02020603050405020304" pitchFamily="18" charset="0"/>
                  <a:cs typeface="Times New Roman" panose="02020603050405020304" pitchFamily="18" charset="0"/>
                </a:rPr>
                <a:t>, </a:t>
              </a:r>
              <a:r>
                <a:rPr lang="en-US" sz="2800" i="1" kern="1200" dirty="0" err="1" smtClean="0">
                  <a:latin typeface="Times New Roman" panose="02020603050405020304" pitchFamily="18" charset="0"/>
                  <a:cs typeface="Times New Roman" panose="02020603050405020304" pitchFamily="18" charset="0"/>
                </a:rPr>
                <a:t>có</a:t>
              </a:r>
              <a:r>
                <a:rPr lang="en-US" sz="2800" i="1" kern="1200" dirty="0" smtClean="0">
                  <a:latin typeface="Times New Roman" panose="02020603050405020304" pitchFamily="18" charset="0"/>
                  <a:cs typeface="Times New Roman" panose="02020603050405020304" pitchFamily="18" charset="0"/>
                </a:rPr>
                <a:t> </a:t>
              </a:r>
              <a:r>
                <a:rPr lang="en-US" sz="2800" i="1" kern="1200" dirty="0" err="1" smtClean="0">
                  <a:latin typeface="Times New Roman" panose="02020603050405020304" pitchFamily="18" charset="0"/>
                  <a:cs typeface="Times New Roman" panose="02020603050405020304" pitchFamily="18" charset="0"/>
                </a:rPr>
                <a:t>thể</a:t>
              </a:r>
              <a:r>
                <a:rPr lang="en-US" sz="2800" i="1" kern="1200" dirty="0" smtClean="0">
                  <a:latin typeface="Times New Roman" panose="02020603050405020304" pitchFamily="18" charset="0"/>
                  <a:cs typeface="Times New Roman" panose="02020603050405020304" pitchFamily="18" charset="0"/>
                </a:rPr>
                <a:t> </a:t>
              </a:r>
              <a:r>
                <a:rPr lang="en-US" sz="2800" i="1" kern="1200" dirty="0" err="1" smtClean="0">
                  <a:latin typeface="Times New Roman" panose="02020603050405020304" pitchFamily="18" charset="0"/>
                  <a:cs typeface="Times New Roman" panose="02020603050405020304" pitchFamily="18" charset="0"/>
                </a:rPr>
                <a:t>sắp</a:t>
              </a:r>
              <a:r>
                <a:rPr lang="en-US" sz="2800" i="1" kern="1200" dirty="0" smtClean="0">
                  <a:latin typeface="Times New Roman" panose="02020603050405020304" pitchFamily="18" charset="0"/>
                  <a:cs typeface="Times New Roman" panose="02020603050405020304" pitchFamily="18" charset="0"/>
                </a:rPr>
                <a:t> </a:t>
              </a:r>
              <a:r>
                <a:rPr lang="en-US" sz="2800" i="1" kern="1200" dirty="0" err="1" smtClean="0">
                  <a:latin typeface="Times New Roman" panose="02020603050405020304" pitchFamily="18" charset="0"/>
                  <a:cs typeface="Times New Roman" panose="02020603050405020304" pitchFamily="18" charset="0"/>
                </a:rPr>
                <a:t>đứng</a:t>
              </a:r>
              <a:r>
                <a:rPr lang="en-US" sz="2800" i="1" kern="1200" dirty="0" smtClean="0">
                  <a:latin typeface="Times New Roman" panose="02020603050405020304" pitchFamily="18" charset="0"/>
                  <a:cs typeface="Times New Roman" panose="02020603050405020304" pitchFamily="18" charset="0"/>
                </a:rPr>
                <a:t> </a:t>
              </a:r>
              <a:r>
                <a:rPr lang="en-US" sz="2800" i="1" kern="1200" dirty="0" err="1" smtClean="0">
                  <a:latin typeface="Times New Roman" panose="02020603050405020304" pitchFamily="18" charset="0"/>
                  <a:cs typeface="Times New Roman" panose="02020603050405020304" pitchFamily="18" charset="0"/>
                </a:rPr>
                <a:t>đầu</a:t>
              </a:r>
              <a:r>
                <a:rPr lang="en-US" sz="2800" i="1" kern="1200" dirty="0" smtClean="0">
                  <a:latin typeface="Times New Roman" panose="02020603050405020304" pitchFamily="18" charset="0"/>
                  <a:cs typeface="Times New Roman" panose="02020603050405020304" pitchFamily="18" charset="0"/>
                </a:rPr>
                <a:t> </a:t>
              </a:r>
              <a:r>
                <a:rPr lang="en-US" sz="2800" i="1" kern="1200" dirty="0" err="1" smtClean="0">
                  <a:latin typeface="Times New Roman" panose="02020603050405020304" pitchFamily="18" charset="0"/>
                  <a:cs typeface="Times New Roman" panose="02020603050405020304" pitchFamily="18" charset="0"/>
                </a:rPr>
                <a:t>thiên</a:t>
              </a:r>
              <a:r>
                <a:rPr lang="en-US" sz="2800" i="1" kern="1200" dirty="0" smtClean="0">
                  <a:latin typeface="Times New Roman" panose="02020603050405020304" pitchFamily="18" charset="0"/>
                  <a:cs typeface="Times New Roman" panose="02020603050405020304" pitchFamily="18" charset="0"/>
                </a:rPr>
                <a:t> </a:t>
              </a:r>
              <a:r>
                <a:rPr lang="en-US" sz="2800" i="1" kern="1200" dirty="0" err="1" smtClean="0">
                  <a:latin typeface="Times New Roman" panose="02020603050405020304" pitchFamily="18" charset="0"/>
                  <a:cs typeface="Times New Roman" panose="02020603050405020304" pitchFamily="18" charset="0"/>
                </a:rPr>
                <a:t>hạ</a:t>
              </a:r>
              <a:r>
                <a:rPr lang="en-US" sz="2800" i="1" kern="1200" dirty="0" smtClean="0">
                  <a:latin typeface="Times New Roman" panose="02020603050405020304" pitchFamily="18" charset="0"/>
                  <a:cs typeface="Times New Roman" panose="02020603050405020304" pitchFamily="18" charset="0"/>
                </a:rPr>
                <a:t> </a:t>
              </a:r>
              <a:r>
                <a:rPr lang="en-US" sz="2800" i="1" kern="1200" dirty="0" err="1" smtClean="0">
                  <a:latin typeface="Times New Roman" panose="02020603050405020304" pitchFamily="18" charset="0"/>
                  <a:cs typeface="Times New Roman" panose="02020603050405020304" pitchFamily="18" charset="0"/>
                </a:rPr>
                <a:t>rồi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Miêu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tả</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hình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dáng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tính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cách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của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Dế</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Mèn</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21" name="Rectangle 20"/>
            <p:cNvSpPr/>
            <p:nvPr/>
          </p:nvSpPr>
          <p:spPr>
            <a:xfrm>
              <a:off x="1593351" y="2098713"/>
              <a:ext cx="1862632" cy="1531262"/>
            </a:xfrm>
            <a:prstGeom prst="rect">
              <a:avLst/>
            </a:prstGeom>
            <a:blipFill>
              <a:blip r:embed="rId12"/>
              <a:srcRect/>
              <a:stretch>
                <a:fillRect l="-93000" r="-93000"/>
              </a:stretch>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grpSp>
        <p:nvGrpSpPr>
          <p:cNvPr id="28" name="Group 27"/>
          <p:cNvGrpSpPr/>
          <p:nvPr/>
        </p:nvGrpSpPr>
        <p:grpSpPr>
          <a:xfrm>
            <a:off x="1346608" y="4172549"/>
            <a:ext cx="9486084" cy="1595260"/>
            <a:chOff x="1593351" y="4172549"/>
            <a:chExt cx="9486084" cy="1595260"/>
          </a:xfrm>
        </p:grpSpPr>
        <p:sp>
          <p:nvSpPr>
            <p:cNvPr id="22" name="Freeform 21"/>
            <p:cNvSpPr/>
            <p:nvPr/>
          </p:nvSpPr>
          <p:spPr>
            <a:xfrm>
              <a:off x="2564543" y="4309464"/>
              <a:ext cx="8514892" cy="1458345"/>
            </a:xfrm>
            <a:custGeom>
              <a:avLst/>
              <a:gdLst>
                <a:gd name="connsiteX0" fmla="*/ 0 w 4666704"/>
                <a:gd name="connsiteY0" fmla="*/ 0 h 1458345"/>
                <a:gd name="connsiteX1" fmla="*/ 4666704 w 4666704"/>
                <a:gd name="connsiteY1" fmla="*/ 0 h 1458345"/>
                <a:gd name="connsiteX2" fmla="*/ 4666704 w 4666704"/>
                <a:gd name="connsiteY2" fmla="*/ 1458345 h 1458345"/>
                <a:gd name="connsiteX3" fmla="*/ 0 w 4666704"/>
                <a:gd name="connsiteY3" fmla="*/ 1458345 h 1458345"/>
                <a:gd name="connsiteX4" fmla="*/ 0 w 4666704"/>
                <a:gd name="connsiteY4" fmla="*/ 0 h 1458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66704" h="1458345">
                  <a:moveTo>
                    <a:pt x="0" y="0"/>
                  </a:moveTo>
                  <a:lnTo>
                    <a:pt x="4666704" y="0"/>
                  </a:lnTo>
                  <a:lnTo>
                    <a:pt x="4666704" y="1458345"/>
                  </a:lnTo>
                  <a:lnTo>
                    <a:pt x="0" y="1458345"/>
                  </a:lnTo>
                  <a:lnTo>
                    <a:pt x="0" y="0"/>
                  </a:lnTo>
                  <a:close/>
                </a:path>
              </a:pathLst>
            </a:cu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987786" tIns="76200" rIns="76200" bIns="76200" numCol="1" spcCol="1270" anchor="ctr" anchorCtr="0">
              <a:noAutofit/>
            </a:bodyPr>
            <a:lstStyle/>
            <a:p>
              <a:pPr lvl="0" algn="l" defTabSz="889000">
                <a:lnSpc>
                  <a:spcPct val="90000"/>
                </a:lnSpc>
                <a:spcBef>
                  <a:spcPct val="0"/>
                </a:spcBef>
                <a:spcAft>
                  <a:spcPct val="35000"/>
                </a:spcAft>
              </a:pPr>
              <a:r>
                <a:rPr lang="en-US" sz="2800" b="1" kern="1200" dirty="0" err="1" smtClean="0">
                  <a:latin typeface="Times New Roman" panose="02020603050405020304" pitchFamily="18" charset="0"/>
                  <a:cs typeface="Times New Roman" panose="02020603050405020304" pitchFamily="18" charset="0"/>
                </a:rPr>
                <a:t>Phần</a:t>
              </a:r>
              <a:r>
                <a:rPr lang="en-US" sz="2800" b="1" kern="1200" dirty="0" smtClean="0">
                  <a:latin typeface="Times New Roman" panose="02020603050405020304" pitchFamily="18" charset="0"/>
                  <a:cs typeface="Times New Roman" panose="02020603050405020304" pitchFamily="18" charset="0"/>
                </a:rPr>
                <a:t> 2: </a:t>
              </a:r>
              <a:r>
                <a:rPr lang="en-US" sz="2800" kern="1200" dirty="0" err="1" smtClean="0">
                  <a:latin typeface="Times New Roman" panose="02020603050405020304" pitchFamily="18" charset="0"/>
                  <a:cs typeface="Times New Roman" panose="02020603050405020304" pitchFamily="18" charset="0"/>
                </a:rPr>
                <a:t>Đoạn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còn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lại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Diễn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biến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câu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chuyện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về</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bài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học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đường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đời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đầu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tiên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của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Dế</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Mèn</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26" name="Rectangle 25"/>
            <p:cNvSpPr/>
            <p:nvPr/>
          </p:nvSpPr>
          <p:spPr>
            <a:xfrm>
              <a:off x="1593351" y="4172549"/>
              <a:ext cx="1862632" cy="1531262"/>
            </a:xfrm>
            <a:prstGeom prst="rect">
              <a:avLst/>
            </a:prstGeom>
            <a:blipFill>
              <a:blip r:embed="rId13"/>
              <a:srcRect/>
              <a:stretch>
                <a:fillRect l="-51000" r="-51000"/>
              </a:stretch>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spTree>
    <p:extLst>
      <p:ext uri="{BB962C8B-B14F-4D97-AF65-F5344CB8AC3E}">
        <p14:creationId xmlns:p14="http://schemas.microsoft.com/office/powerpoint/2010/main" val="1697346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967593" y="43542"/>
            <a:ext cx="8737601" cy="725714"/>
          </a:xfrm>
          <a:prstGeom prst="roundRect">
            <a:avLst>
              <a:gd name="adj" fmla="val 50000"/>
            </a:avLst>
          </a:prstGeom>
          <a:blipFill>
            <a:blip r:embed="rId2"/>
            <a:tile tx="0" ty="0" sx="100000" sy="100000" flip="none" algn="tl"/>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Văn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bản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1: BÀI HỌC ĐƯỜNG ĐỜI ĐẦU TIÊN</a:t>
            </a:r>
            <a:b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b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Trích</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Dế</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Mèn</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phiêu</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lưu</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kí,</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Tô</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Hoài</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a:t>
            </a:r>
            <a:endPar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Diamond 4"/>
          <p:cNvSpPr/>
          <p:nvPr/>
        </p:nvSpPr>
        <p:spPr>
          <a:xfrm>
            <a:off x="-1" y="0"/>
            <a:ext cx="1967593" cy="914400"/>
          </a:xfrm>
          <a:prstGeom prst="diamond">
            <a:avLst/>
          </a:prstGeom>
          <a:blipFill>
            <a:blip r:embed="rId3"/>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NGỮ VĂN 6</a:t>
            </a:r>
            <a:endParaRPr kumimoji="0" lang="en-US" sz="1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9" name="Picture 8"/>
          <p:cNvPicPr>
            <a:picLocks noChangeAspect="1"/>
          </p:cNvPicPr>
          <p:nvPr/>
        </p:nvPicPr>
        <p:blipFill>
          <a:blip r:embed="rId4"/>
          <a:srcRect l="30998" t="34118" r="22067" b="17968"/>
          <a:stretch>
            <a:fillRect/>
          </a:stretch>
        </p:blipFill>
        <p:spPr>
          <a:xfrm>
            <a:off x="11032673" y="-79829"/>
            <a:ext cx="1159327" cy="1074058"/>
          </a:xfrm>
          <a:prstGeom prst="ellipse">
            <a:avLst/>
          </a:prstGeom>
          <a:ln>
            <a:noFill/>
          </a:ln>
          <a:effectLst>
            <a:softEdge rad="112500"/>
          </a:effectLst>
        </p:spPr>
      </p:pic>
      <p:sp>
        <p:nvSpPr>
          <p:cNvPr id="10" name="Bevel 9"/>
          <p:cNvSpPr/>
          <p:nvPr/>
        </p:nvSpPr>
        <p:spPr>
          <a:xfrm>
            <a:off x="435429" y="1130300"/>
            <a:ext cx="11393715" cy="5415643"/>
          </a:xfrm>
          <a:prstGeom prst="bevel">
            <a:avLst>
              <a:gd name="adj" fmla="val 178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a:blip r:embed="rId5"/>
          <a:stretch>
            <a:fillRect/>
          </a:stretch>
        </p:blipFill>
        <p:spPr>
          <a:xfrm>
            <a:off x="544740" y="5718629"/>
            <a:ext cx="748588" cy="712786"/>
          </a:xfrm>
          <a:prstGeom prst="rect">
            <a:avLst/>
          </a:prstGeom>
        </p:spPr>
      </p:pic>
      <p:pic>
        <p:nvPicPr>
          <p:cNvPr id="14" name="Picture 13"/>
          <p:cNvPicPr>
            <a:picLocks noChangeAspect="1"/>
          </p:cNvPicPr>
          <p:nvPr/>
        </p:nvPicPr>
        <p:blipFill>
          <a:blip r:embed="rId5"/>
          <a:stretch>
            <a:fillRect/>
          </a:stretch>
        </p:blipFill>
        <p:spPr>
          <a:xfrm rot="10800000">
            <a:off x="10907290" y="1311731"/>
            <a:ext cx="748588" cy="712786"/>
          </a:xfrm>
          <a:prstGeom prst="rect">
            <a:avLst/>
          </a:prstGeom>
        </p:spPr>
      </p:pic>
      <p:sp>
        <p:nvSpPr>
          <p:cNvPr id="15" name="Rectangle 14"/>
          <p:cNvSpPr/>
          <p:nvPr/>
        </p:nvSpPr>
        <p:spPr>
          <a:xfrm>
            <a:off x="3092904" y="1028700"/>
            <a:ext cx="5993492" cy="4082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p:cNvSpPr/>
          <p:nvPr/>
        </p:nvSpPr>
        <p:spPr>
          <a:xfrm>
            <a:off x="4101193" y="985156"/>
            <a:ext cx="3976914" cy="531587"/>
          </a:xfrm>
          <a:prstGeom prst="rect">
            <a:avLst/>
          </a:prstGeom>
          <a:blipFill>
            <a:blip r:embed="rId6"/>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p:cNvPicPr>
            <a:picLocks noChangeAspect="1"/>
          </p:cNvPicPr>
          <p:nvPr/>
        </p:nvPicPr>
        <p:blipFill>
          <a:blip r:embed="rId7"/>
          <a:srcRect l="27267" t="-3291" r="72217" b="91946"/>
          <a:stretch>
            <a:fillRect/>
          </a:stretch>
        </p:blipFill>
        <p:spPr>
          <a:xfrm>
            <a:off x="5152571" y="1915886"/>
            <a:ext cx="87086" cy="593271"/>
          </a:xfrm>
          <a:custGeom>
            <a:avLst/>
            <a:gdLst>
              <a:gd name="connsiteX0" fmla="*/ 0 w 87086"/>
              <a:gd name="connsiteY0" fmla="*/ 0 h 593271"/>
              <a:gd name="connsiteX1" fmla="*/ 87086 w 87086"/>
              <a:gd name="connsiteY1" fmla="*/ 0 h 593271"/>
              <a:gd name="connsiteX2" fmla="*/ 87086 w 87086"/>
              <a:gd name="connsiteY2" fmla="*/ 593271 h 593271"/>
              <a:gd name="connsiteX3" fmla="*/ 0 w 87086"/>
              <a:gd name="connsiteY3" fmla="*/ 593271 h 593271"/>
              <a:gd name="connsiteX4" fmla="*/ 0 w 87086"/>
              <a:gd name="connsiteY4" fmla="*/ 0 h 593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86" h="593271">
                <a:moveTo>
                  <a:pt x="0" y="0"/>
                </a:moveTo>
                <a:lnTo>
                  <a:pt x="87086" y="0"/>
                </a:lnTo>
                <a:lnTo>
                  <a:pt x="87086" y="593271"/>
                </a:lnTo>
                <a:lnTo>
                  <a:pt x="0" y="593271"/>
                </a:lnTo>
                <a:lnTo>
                  <a:pt x="0" y="0"/>
                </a:lnTo>
                <a:close/>
              </a:path>
            </a:pathLst>
          </a:custGeom>
        </p:spPr>
      </p:pic>
      <p:pic>
        <p:nvPicPr>
          <p:cNvPr id="24" name="Picture 23"/>
          <p:cNvPicPr>
            <a:picLocks noChangeAspect="1"/>
          </p:cNvPicPr>
          <p:nvPr/>
        </p:nvPicPr>
        <p:blipFill>
          <a:blip r:embed="rId8">
            <a:extLst>
              <a:ext uri="{BEBA8EAE-BF5A-486C-A8C5-ECC9F3942E4B}">
                <a14:imgProps xmlns:a14="http://schemas.microsoft.com/office/drawing/2010/main">
                  <a14:imgLayer r:embed="rId9">
                    <a14:imgEffect>
                      <a14:backgroundRemoval t="10888" b="33565" l="8543" r="25187"/>
                    </a14:imgEffect>
                  </a14:imgLayer>
                </a14:imgProps>
              </a:ext>
            </a:extLst>
          </a:blip>
          <a:srcRect l="6463" t="8054" r="72733" b="63600"/>
          <a:stretch>
            <a:fillRect/>
          </a:stretch>
        </p:blipFill>
        <p:spPr>
          <a:xfrm>
            <a:off x="3070355" y="831406"/>
            <a:ext cx="1053388" cy="764742"/>
          </a:xfrm>
          <a:custGeom>
            <a:avLst/>
            <a:gdLst>
              <a:gd name="connsiteX0" fmla="*/ 0 w 3512457"/>
              <a:gd name="connsiteY0" fmla="*/ 0 h 1482271"/>
              <a:gd name="connsiteX1" fmla="*/ 3512457 w 3512457"/>
              <a:gd name="connsiteY1" fmla="*/ 0 h 1482271"/>
              <a:gd name="connsiteX2" fmla="*/ 3512457 w 3512457"/>
              <a:gd name="connsiteY2" fmla="*/ 1482271 h 1482271"/>
              <a:gd name="connsiteX3" fmla="*/ 0 w 3512457"/>
              <a:gd name="connsiteY3" fmla="*/ 1482271 h 1482271"/>
              <a:gd name="connsiteX4" fmla="*/ 0 w 3512457"/>
              <a:gd name="connsiteY4" fmla="*/ 0 h 1482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2457" h="1482271">
                <a:moveTo>
                  <a:pt x="0" y="0"/>
                </a:moveTo>
                <a:lnTo>
                  <a:pt x="3512457" y="0"/>
                </a:lnTo>
                <a:lnTo>
                  <a:pt x="3512457" y="1482271"/>
                </a:lnTo>
                <a:lnTo>
                  <a:pt x="0" y="1482271"/>
                </a:lnTo>
                <a:lnTo>
                  <a:pt x="0" y="0"/>
                </a:lnTo>
                <a:close/>
              </a:path>
            </a:pathLst>
          </a:custGeom>
        </p:spPr>
      </p:pic>
      <p:pic>
        <p:nvPicPr>
          <p:cNvPr id="23" name="Picture 22"/>
          <p:cNvPicPr>
            <a:picLocks noChangeAspect="1"/>
          </p:cNvPicPr>
          <p:nvPr/>
        </p:nvPicPr>
        <p:blipFill>
          <a:blip r:embed="rId10">
            <a:extLst>
              <a:ext uri="{BEBA8EAE-BF5A-486C-A8C5-ECC9F3942E4B}">
                <a14:imgProps xmlns:a14="http://schemas.microsoft.com/office/drawing/2010/main">
                  <a14:imgLayer r:embed="rId9">
                    <a14:imgEffect>
                      <a14:backgroundRemoval t="10889" b="33566" l="30310" r="50529"/>
                    </a14:imgEffect>
                  </a14:imgLayer>
                </a14:imgProps>
              </a:ext>
            </a:extLst>
          </a:blip>
          <a:srcRect l="27783" t="8054" r="46943" b="63600"/>
          <a:stretch>
            <a:fillRect/>
          </a:stretch>
        </p:blipFill>
        <p:spPr>
          <a:xfrm>
            <a:off x="8078107" y="831406"/>
            <a:ext cx="1262743" cy="783772"/>
          </a:xfrm>
          <a:custGeom>
            <a:avLst/>
            <a:gdLst>
              <a:gd name="connsiteX0" fmla="*/ 0 w 4267200"/>
              <a:gd name="connsiteY0" fmla="*/ 0 h 1482271"/>
              <a:gd name="connsiteX1" fmla="*/ 4267200 w 4267200"/>
              <a:gd name="connsiteY1" fmla="*/ 0 h 1482271"/>
              <a:gd name="connsiteX2" fmla="*/ 4267200 w 4267200"/>
              <a:gd name="connsiteY2" fmla="*/ 1482271 h 1482271"/>
              <a:gd name="connsiteX3" fmla="*/ 0 w 4267200"/>
              <a:gd name="connsiteY3" fmla="*/ 1482271 h 1482271"/>
              <a:gd name="connsiteX4" fmla="*/ 0 w 4267200"/>
              <a:gd name="connsiteY4" fmla="*/ 0 h 1482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7200" h="1482271">
                <a:moveTo>
                  <a:pt x="0" y="0"/>
                </a:moveTo>
                <a:lnTo>
                  <a:pt x="4267200" y="0"/>
                </a:lnTo>
                <a:lnTo>
                  <a:pt x="4267200" y="1482271"/>
                </a:lnTo>
                <a:lnTo>
                  <a:pt x="0" y="1482271"/>
                </a:lnTo>
                <a:lnTo>
                  <a:pt x="0" y="0"/>
                </a:lnTo>
                <a:close/>
              </a:path>
            </a:pathLst>
          </a:custGeom>
        </p:spPr>
      </p:pic>
      <p:sp>
        <p:nvSpPr>
          <p:cNvPr id="3" name="Rectangle 2"/>
          <p:cNvSpPr/>
          <p:nvPr/>
        </p:nvSpPr>
        <p:spPr>
          <a:xfrm>
            <a:off x="4301340" y="950534"/>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p:cNvSpPr txBox="1"/>
          <p:nvPr/>
        </p:nvSpPr>
        <p:spPr>
          <a:xfrm>
            <a:off x="4101193" y="2037656"/>
            <a:ext cx="3647089" cy="523220"/>
          </a:xfrm>
          <a:prstGeom prst="rect">
            <a:avLst/>
          </a:prstGeom>
          <a:noFill/>
        </p:spPr>
        <p:txBody>
          <a:bodyPr wrap="none" rtlCol="0">
            <a:spAutoFit/>
          </a:bodyPr>
          <a:lstStyle/>
          <a:p>
            <a:r>
              <a:rPr lang="en-US" sz="2800" b="1" dirty="0" smtClean="0">
                <a:latin typeface="Times New Roman" panose="02020603050405020304" pitchFamily="18" charset="0"/>
                <a:cs typeface="Times New Roman" panose="02020603050405020304" pitchFamily="18" charset="0"/>
              </a:rPr>
              <a:t>HOẠT ĐỘNG NHÓM</a:t>
            </a:r>
            <a:endParaRPr lang="en-US" sz="2800" b="1" dirty="0">
              <a:latin typeface="Times New Roman" panose="02020603050405020304" pitchFamily="18" charset="0"/>
              <a:cs typeface="Times New Roman" panose="02020603050405020304" pitchFamily="18" charset="0"/>
            </a:endParaRPr>
          </a:p>
        </p:txBody>
      </p:sp>
      <p:sp>
        <p:nvSpPr>
          <p:cNvPr id="7" name="Rectangle 6"/>
          <p:cNvSpPr/>
          <p:nvPr/>
        </p:nvSpPr>
        <p:spPr>
          <a:xfrm>
            <a:off x="1819047" y="2691709"/>
            <a:ext cx="3764280" cy="645523"/>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Times New Roman" panose="02020603050405020304" pitchFamily="18" charset="0"/>
                <a:cs typeface="Times New Roman" panose="02020603050405020304" pitchFamily="18" charset="0"/>
              </a:rPr>
              <a:t>BÀN 1 – NHÓM 1</a:t>
            </a:r>
            <a:endParaRPr lang="en-US" sz="2400" dirty="0">
              <a:latin typeface="Times New Roman" panose="02020603050405020304" pitchFamily="18" charset="0"/>
              <a:cs typeface="Times New Roman" panose="02020603050405020304" pitchFamily="18" charset="0"/>
            </a:endParaRPr>
          </a:p>
        </p:txBody>
      </p:sp>
      <p:sp>
        <p:nvSpPr>
          <p:cNvPr id="29" name="Rectangle 28"/>
          <p:cNvSpPr/>
          <p:nvPr/>
        </p:nvSpPr>
        <p:spPr>
          <a:xfrm>
            <a:off x="1819047" y="3528278"/>
            <a:ext cx="3764280" cy="645523"/>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Times New Roman" panose="02020603050405020304" pitchFamily="18" charset="0"/>
                <a:cs typeface="Times New Roman" panose="02020603050405020304" pitchFamily="18" charset="0"/>
              </a:rPr>
              <a:t>BÀN 2 – NHÓM 2</a:t>
            </a:r>
            <a:endParaRPr lang="en-US" sz="2400" dirty="0">
              <a:latin typeface="Times New Roman" panose="02020603050405020304" pitchFamily="18" charset="0"/>
              <a:cs typeface="Times New Roman" panose="02020603050405020304" pitchFamily="18" charset="0"/>
            </a:endParaRPr>
          </a:p>
        </p:txBody>
      </p:sp>
      <p:sp>
        <p:nvSpPr>
          <p:cNvPr id="30" name="Rectangle 29"/>
          <p:cNvSpPr/>
          <p:nvPr/>
        </p:nvSpPr>
        <p:spPr>
          <a:xfrm>
            <a:off x="1819047" y="4391968"/>
            <a:ext cx="3764280" cy="645523"/>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t>
            </a:r>
            <a:endParaRPr lang="en-US" dirty="0"/>
          </a:p>
        </p:txBody>
      </p:sp>
      <p:sp>
        <p:nvSpPr>
          <p:cNvPr id="31" name="Rectangle 30"/>
          <p:cNvSpPr/>
          <p:nvPr/>
        </p:nvSpPr>
        <p:spPr>
          <a:xfrm>
            <a:off x="6513466" y="2660310"/>
            <a:ext cx="3764280" cy="645523"/>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Times New Roman" panose="02020603050405020304" pitchFamily="18" charset="0"/>
                <a:cs typeface="Times New Roman" panose="02020603050405020304" pitchFamily="18" charset="0"/>
              </a:rPr>
              <a:t>BÀN 7 – NHÓM 7</a:t>
            </a:r>
            <a:endParaRPr lang="en-US" sz="2400" dirty="0">
              <a:latin typeface="Times New Roman" panose="02020603050405020304" pitchFamily="18" charset="0"/>
              <a:cs typeface="Times New Roman" panose="02020603050405020304" pitchFamily="18" charset="0"/>
            </a:endParaRPr>
          </a:p>
        </p:txBody>
      </p:sp>
      <p:sp>
        <p:nvSpPr>
          <p:cNvPr id="32" name="Rectangle 31"/>
          <p:cNvSpPr/>
          <p:nvPr/>
        </p:nvSpPr>
        <p:spPr>
          <a:xfrm>
            <a:off x="6513466" y="3496879"/>
            <a:ext cx="3764280" cy="645523"/>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Times New Roman" panose="02020603050405020304" pitchFamily="18" charset="0"/>
                <a:cs typeface="Times New Roman" panose="02020603050405020304" pitchFamily="18" charset="0"/>
              </a:rPr>
              <a:t>BÀN 8 – NHÓM 8</a:t>
            </a:r>
            <a:endParaRPr lang="en-US" sz="2400" dirty="0">
              <a:latin typeface="Times New Roman" panose="02020603050405020304" pitchFamily="18" charset="0"/>
              <a:cs typeface="Times New Roman" panose="02020603050405020304" pitchFamily="18" charset="0"/>
            </a:endParaRPr>
          </a:p>
        </p:txBody>
      </p:sp>
      <p:sp>
        <p:nvSpPr>
          <p:cNvPr id="33" name="Rectangle 32"/>
          <p:cNvSpPr/>
          <p:nvPr/>
        </p:nvSpPr>
        <p:spPr>
          <a:xfrm>
            <a:off x="6513466" y="4360569"/>
            <a:ext cx="3764280" cy="645523"/>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t>
            </a:r>
            <a:endParaRPr lang="en-US" dirty="0"/>
          </a:p>
        </p:txBody>
      </p:sp>
      <p:sp>
        <p:nvSpPr>
          <p:cNvPr id="40" name="Freeform 39"/>
          <p:cNvSpPr/>
          <p:nvPr/>
        </p:nvSpPr>
        <p:spPr>
          <a:xfrm>
            <a:off x="3072130" y="5142222"/>
            <a:ext cx="6035040" cy="871394"/>
          </a:xfrm>
          <a:custGeom>
            <a:avLst/>
            <a:gdLst>
              <a:gd name="connsiteX0" fmla="*/ 681058 w 4313827"/>
              <a:gd name="connsiteY0" fmla="*/ 128 h 871394"/>
              <a:gd name="connsiteX1" fmla="*/ 946000 w 4313827"/>
              <a:gd name="connsiteY1" fmla="*/ 36074 h 871394"/>
              <a:gd name="connsiteX2" fmla="*/ 1890880 w 4313827"/>
              <a:gd name="connsiteY2" fmla="*/ 20834 h 871394"/>
              <a:gd name="connsiteX3" fmla="*/ 2256640 w 4313827"/>
              <a:gd name="connsiteY3" fmla="*/ 20834 h 871394"/>
              <a:gd name="connsiteX4" fmla="*/ 2302360 w 4313827"/>
              <a:gd name="connsiteY4" fmla="*/ 36074 h 871394"/>
              <a:gd name="connsiteX5" fmla="*/ 2485240 w 4313827"/>
              <a:gd name="connsiteY5" fmla="*/ 66554 h 871394"/>
              <a:gd name="connsiteX6" fmla="*/ 2759560 w 4313827"/>
              <a:gd name="connsiteY6" fmla="*/ 81794 h 871394"/>
              <a:gd name="connsiteX7" fmla="*/ 2820520 w 4313827"/>
              <a:gd name="connsiteY7" fmla="*/ 97034 h 871394"/>
              <a:gd name="connsiteX8" fmla="*/ 3171040 w 4313827"/>
              <a:gd name="connsiteY8" fmla="*/ 66554 h 871394"/>
              <a:gd name="connsiteX9" fmla="*/ 3734920 w 4313827"/>
              <a:gd name="connsiteY9" fmla="*/ 97034 h 871394"/>
              <a:gd name="connsiteX10" fmla="*/ 3856840 w 4313827"/>
              <a:gd name="connsiteY10" fmla="*/ 112274 h 871394"/>
              <a:gd name="connsiteX11" fmla="*/ 3994000 w 4313827"/>
              <a:gd name="connsiteY11" fmla="*/ 127514 h 871394"/>
              <a:gd name="connsiteX12" fmla="*/ 4100680 w 4313827"/>
              <a:gd name="connsiteY12" fmla="*/ 157994 h 871394"/>
              <a:gd name="connsiteX13" fmla="*/ 4192120 w 4313827"/>
              <a:gd name="connsiteY13" fmla="*/ 188474 h 871394"/>
              <a:gd name="connsiteX14" fmla="*/ 4237840 w 4313827"/>
              <a:gd name="connsiteY14" fmla="*/ 218954 h 871394"/>
              <a:gd name="connsiteX15" fmla="*/ 4291805 w 4313827"/>
              <a:gd name="connsiteY15" fmla="*/ 323430 h 871394"/>
              <a:gd name="connsiteX16" fmla="*/ 4313827 w 4313827"/>
              <a:gd name="connsiteY16" fmla="*/ 355801 h 871394"/>
              <a:gd name="connsiteX17" fmla="*/ 4313827 w 4313827"/>
              <a:gd name="connsiteY17" fmla="*/ 703599 h 871394"/>
              <a:gd name="connsiteX18" fmla="*/ 4299021 w 4313827"/>
              <a:gd name="connsiteY18" fmla="*/ 706954 h 871394"/>
              <a:gd name="connsiteX19" fmla="*/ 4253080 w 4313827"/>
              <a:gd name="connsiteY19" fmla="*/ 721874 h 871394"/>
              <a:gd name="connsiteX20" fmla="*/ 4161640 w 4313827"/>
              <a:gd name="connsiteY20" fmla="*/ 782834 h 871394"/>
              <a:gd name="connsiteX21" fmla="*/ 4009240 w 4313827"/>
              <a:gd name="connsiteY21" fmla="*/ 828554 h 871394"/>
              <a:gd name="connsiteX22" fmla="*/ 3826360 w 4313827"/>
              <a:gd name="connsiteY22" fmla="*/ 859034 h 871394"/>
              <a:gd name="connsiteX23" fmla="*/ 3764560 w 4313827"/>
              <a:gd name="connsiteY23" fmla="*/ 871394 h 871394"/>
              <a:gd name="connsiteX24" fmla="*/ 2873680 w 4313827"/>
              <a:gd name="connsiteY24" fmla="*/ 871394 h 871394"/>
              <a:gd name="connsiteX25" fmla="*/ 2774800 w 4313827"/>
              <a:gd name="connsiteY25" fmla="*/ 859034 h 871394"/>
              <a:gd name="connsiteX26" fmla="*/ 2241400 w 4313827"/>
              <a:gd name="connsiteY26" fmla="*/ 828554 h 871394"/>
              <a:gd name="connsiteX27" fmla="*/ 2089000 w 4313827"/>
              <a:gd name="connsiteY27" fmla="*/ 798074 h 871394"/>
              <a:gd name="connsiteX28" fmla="*/ 2028040 w 4313827"/>
              <a:gd name="connsiteY28" fmla="*/ 782834 h 871394"/>
              <a:gd name="connsiteX29" fmla="*/ 1982320 w 4313827"/>
              <a:gd name="connsiteY29" fmla="*/ 767594 h 871394"/>
              <a:gd name="connsiteX30" fmla="*/ 1890880 w 4313827"/>
              <a:gd name="connsiteY30" fmla="*/ 752354 h 871394"/>
              <a:gd name="connsiteX31" fmla="*/ 1601320 w 4313827"/>
              <a:gd name="connsiteY31" fmla="*/ 767594 h 871394"/>
              <a:gd name="connsiteX32" fmla="*/ 1555600 w 4313827"/>
              <a:gd name="connsiteY32" fmla="*/ 782834 h 871394"/>
              <a:gd name="connsiteX33" fmla="*/ 1433680 w 4313827"/>
              <a:gd name="connsiteY33" fmla="*/ 813314 h 871394"/>
              <a:gd name="connsiteX34" fmla="*/ 1281280 w 4313827"/>
              <a:gd name="connsiteY34" fmla="*/ 859034 h 871394"/>
              <a:gd name="connsiteX35" fmla="*/ 915520 w 4313827"/>
              <a:gd name="connsiteY35" fmla="*/ 843794 h 871394"/>
              <a:gd name="connsiteX36" fmla="*/ 869800 w 4313827"/>
              <a:gd name="connsiteY36" fmla="*/ 828554 h 871394"/>
              <a:gd name="connsiteX37" fmla="*/ 747880 w 4313827"/>
              <a:gd name="connsiteY37" fmla="*/ 813314 h 871394"/>
              <a:gd name="connsiteX38" fmla="*/ 229720 w 4313827"/>
              <a:gd name="connsiteY38" fmla="*/ 798074 h 871394"/>
              <a:gd name="connsiteX39" fmla="*/ 199240 w 4313827"/>
              <a:gd name="connsiteY39" fmla="*/ 752354 h 871394"/>
              <a:gd name="connsiteX40" fmla="*/ 153520 w 4313827"/>
              <a:gd name="connsiteY40" fmla="*/ 706634 h 871394"/>
              <a:gd name="connsiteX41" fmla="*/ 138280 w 4313827"/>
              <a:gd name="connsiteY41" fmla="*/ 660914 h 871394"/>
              <a:gd name="connsiteX42" fmla="*/ 92560 w 4313827"/>
              <a:gd name="connsiteY42" fmla="*/ 554234 h 871394"/>
              <a:gd name="connsiteX43" fmla="*/ 62080 w 4313827"/>
              <a:gd name="connsiteY43" fmla="*/ 447554 h 871394"/>
              <a:gd name="connsiteX44" fmla="*/ 11686 w 4313827"/>
              <a:gd name="connsiteY44" fmla="*/ 372362 h 871394"/>
              <a:gd name="connsiteX45" fmla="*/ 0 w 4313827"/>
              <a:gd name="connsiteY45" fmla="*/ 353042 h 871394"/>
              <a:gd name="connsiteX46" fmla="*/ 0 w 4313827"/>
              <a:gd name="connsiteY46" fmla="*/ 302214 h 871394"/>
              <a:gd name="connsiteX47" fmla="*/ 77320 w 4313827"/>
              <a:gd name="connsiteY47" fmla="*/ 340874 h 871394"/>
              <a:gd name="connsiteX48" fmla="*/ 92560 w 4313827"/>
              <a:gd name="connsiteY48" fmla="*/ 249434 h 871394"/>
              <a:gd name="connsiteX49" fmla="*/ 229720 w 4313827"/>
              <a:gd name="connsiteY49" fmla="*/ 173234 h 871394"/>
              <a:gd name="connsiteX50" fmla="*/ 397360 w 4313827"/>
              <a:gd name="connsiteY50" fmla="*/ 157994 h 871394"/>
              <a:gd name="connsiteX51" fmla="*/ 488800 w 4313827"/>
              <a:gd name="connsiteY51" fmla="*/ 142754 h 871394"/>
              <a:gd name="connsiteX52" fmla="*/ 625960 w 4313827"/>
              <a:gd name="connsiteY52" fmla="*/ 66554 h 871394"/>
              <a:gd name="connsiteX53" fmla="*/ 681058 w 4313827"/>
              <a:gd name="connsiteY53" fmla="*/ 128 h 871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4313827" h="871394">
                <a:moveTo>
                  <a:pt x="681058" y="128"/>
                </a:moveTo>
                <a:cubicBezTo>
                  <a:pt x="705265" y="-2493"/>
                  <a:pt x="746842" y="36074"/>
                  <a:pt x="946000" y="36074"/>
                </a:cubicBezTo>
                <a:cubicBezTo>
                  <a:pt x="1261001" y="36074"/>
                  <a:pt x="1575920" y="25914"/>
                  <a:pt x="1890880" y="20834"/>
                </a:cubicBezTo>
                <a:cubicBezTo>
                  <a:pt x="2057054" y="-6862"/>
                  <a:pt x="1997705" y="-3826"/>
                  <a:pt x="2256640" y="20834"/>
                </a:cubicBezTo>
                <a:cubicBezTo>
                  <a:pt x="2272632" y="22357"/>
                  <a:pt x="2286608" y="32924"/>
                  <a:pt x="2302360" y="36074"/>
                </a:cubicBezTo>
                <a:cubicBezTo>
                  <a:pt x="2362961" y="48194"/>
                  <a:pt x="2423746" y="60405"/>
                  <a:pt x="2485240" y="66554"/>
                </a:cubicBezTo>
                <a:cubicBezTo>
                  <a:pt x="2576367" y="75667"/>
                  <a:pt x="2668120" y="76714"/>
                  <a:pt x="2759560" y="81794"/>
                </a:cubicBezTo>
                <a:cubicBezTo>
                  <a:pt x="2779880" y="86874"/>
                  <a:pt x="2799575" y="97034"/>
                  <a:pt x="2820520" y="97034"/>
                </a:cubicBezTo>
                <a:cubicBezTo>
                  <a:pt x="2946271" y="97034"/>
                  <a:pt x="3050414" y="81632"/>
                  <a:pt x="3171040" y="66554"/>
                </a:cubicBezTo>
                <a:cubicBezTo>
                  <a:pt x="3338944" y="74186"/>
                  <a:pt x="3561026" y="81913"/>
                  <a:pt x="3734920" y="97034"/>
                </a:cubicBezTo>
                <a:cubicBezTo>
                  <a:pt x="3775722" y="100582"/>
                  <a:pt x="3816164" y="107489"/>
                  <a:pt x="3856840" y="112274"/>
                </a:cubicBezTo>
                <a:lnTo>
                  <a:pt x="3994000" y="127514"/>
                </a:lnTo>
                <a:cubicBezTo>
                  <a:pt x="4147651" y="178731"/>
                  <a:pt x="3909318" y="100585"/>
                  <a:pt x="4100680" y="157994"/>
                </a:cubicBezTo>
                <a:cubicBezTo>
                  <a:pt x="4131454" y="167226"/>
                  <a:pt x="4165387" y="170652"/>
                  <a:pt x="4192120" y="188474"/>
                </a:cubicBezTo>
                <a:lnTo>
                  <a:pt x="4237840" y="218954"/>
                </a:lnTo>
                <a:cubicBezTo>
                  <a:pt x="4261311" y="289368"/>
                  <a:pt x="4248554" y="261329"/>
                  <a:pt x="4291805" y="323430"/>
                </a:cubicBezTo>
                <a:lnTo>
                  <a:pt x="4313827" y="355801"/>
                </a:lnTo>
                <a:lnTo>
                  <a:pt x="4313827" y="703599"/>
                </a:lnTo>
                <a:lnTo>
                  <a:pt x="4299021" y="706954"/>
                </a:lnTo>
                <a:cubicBezTo>
                  <a:pt x="4282771" y="710012"/>
                  <a:pt x="4266447" y="712963"/>
                  <a:pt x="4253080" y="721874"/>
                </a:cubicBezTo>
                <a:cubicBezTo>
                  <a:pt x="4222600" y="742194"/>
                  <a:pt x="4196393" y="771250"/>
                  <a:pt x="4161640" y="782834"/>
                </a:cubicBezTo>
                <a:cubicBezTo>
                  <a:pt x="4110895" y="799749"/>
                  <a:pt x="4061885" y="818683"/>
                  <a:pt x="4009240" y="828554"/>
                </a:cubicBezTo>
                <a:cubicBezTo>
                  <a:pt x="3948498" y="839943"/>
                  <a:pt x="3886961" y="846914"/>
                  <a:pt x="3826360" y="859034"/>
                </a:cubicBezTo>
                <a:lnTo>
                  <a:pt x="3764560" y="871394"/>
                </a:lnTo>
                <a:lnTo>
                  <a:pt x="2873680" y="871394"/>
                </a:lnTo>
                <a:lnTo>
                  <a:pt x="2774800" y="859034"/>
                </a:lnTo>
                <a:cubicBezTo>
                  <a:pt x="2550901" y="835466"/>
                  <a:pt x="2521285" y="840216"/>
                  <a:pt x="2241400" y="828554"/>
                </a:cubicBezTo>
                <a:cubicBezTo>
                  <a:pt x="2190600" y="818394"/>
                  <a:pt x="2139259" y="810639"/>
                  <a:pt x="2089000" y="798074"/>
                </a:cubicBezTo>
                <a:cubicBezTo>
                  <a:pt x="2068680" y="792994"/>
                  <a:pt x="2048179" y="788588"/>
                  <a:pt x="2028040" y="782834"/>
                </a:cubicBezTo>
                <a:cubicBezTo>
                  <a:pt x="2012594" y="778421"/>
                  <a:pt x="1998002" y="771079"/>
                  <a:pt x="1982320" y="767594"/>
                </a:cubicBezTo>
                <a:cubicBezTo>
                  <a:pt x="1952155" y="760891"/>
                  <a:pt x="1921360" y="757434"/>
                  <a:pt x="1890880" y="752354"/>
                </a:cubicBezTo>
                <a:cubicBezTo>
                  <a:pt x="1794360" y="757434"/>
                  <a:pt x="1697577" y="758843"/>
                  <a:pt x="1601320" y="767594"/>
                </a:cubicBezTo>
                <a:cubicBezTo>
                  <a:pt x="1585322" y="769048"/>
                  <a:pt x="1571098" y="778607"/>
                  <a:pt x="1555600" y="782834"/>
                </a:cubicBezTo>
                <a:cubicBezTo>
                  <a:pt x="1515185" y="793856"/>
                  <a:pt x="1473421" y="800067"/>
                  <a:pt x="1433680" y="813314"/>
                </a:cubicBezTo>
                <a:cubicBezTo>
                  <a:pt x="1322369" y="850418"/>
                  <a:pt x="1373409" y="836002"/>
                  <a:pt x="1281280" y="859034"/>
                </a:cubicBezTo>
                <a:cubicBezTo>
                  <a:pt x="1159360" y="853954"/>
                  <a:pt x="1037212" y="852808"/>
                  <a:pt x="915520" y="843794"/>
                </a:cubicBezTo>
                <a:cubicBezTo>
                  <a:pt x="899500" y="842607"/>
                  <a:pt x="885605" y="831428"/>
                  <a:pt x="869800" y="828554"/>
                </a:cubicBezTo>
                <a:cubicBezTo>
                  <a:pt x="829504" y="821228"/>
                  <a:pt x="788790" y="815262"/>
                  <a:pt x="747880" y="813314"/>
                </a:cubicBezTo>
                <a:cubicBezTo>
                  <a:pt x="575281" y="805095"/>
                  <a:pt x="402440" y="803154"/>
                  <a:pt x="229720" y="798074"/>
                </a:cubicBezTo>
                <a:cubicBezTo>
                  <a:pt x="219560" y="782834"/>
                  <a:pt x="210966" y="766425"/>
                  <a:pt x="199240" y="752354"/>
                </a:cubicBezTo>
                <a:cubicBezTo>
                  <a:pt x="185442" y="735797"/>
                  <a:pt x="165475" y="724567"/>
                  <a:pt x="153520" y="706634"/>
                </a:cubicBezTo>
                <a:cubicBezTo>
                  <a:pt x="144609" y="693268"/>
                  <a:pt x="144608" y="675679"/>
                  <a:pt x="138280" y="660914"/>
                </a:cubicBezTo>
                <a:cubicBezTo>
                  <a:pt x="103446" y="579634"/>
                  <a:pt x="112983" y="625715"/>
                  <a:pt x="92560" y="554234"/>
                </a:cubicBezTo>
                <a:cubicBezTo>
                  <a:pt x="87918" y="537986"/>
                  <a:pt x="72827" y="466899"/>
                  <a:pt x="62080" y="447554"/>
                </a:cubicBezTo>
                <a:cubicBezTo>
                  <a:pt x="36283" y="401119"/>
                  <a:pt x="21935" y="385638"/>
                  <a:pt x="11686" y="372362"/>
                </a:cubicBezTo>
                <a:lnTo>
                  <a:pt x="0" y="353042"/>
                </a:lnTo>
                <a:lnTo>
                  <a:pt x="0" y="302214"/>
                </a:lnTo>
                <a:lnTo>
                  <a:pt x="77320" y="340874"/>
                </a:lnTo>
                <a:cubicBezTo>
                  <a:pt x="82400" y="310394"/>
                  <a:pt x="74840" y="274749"/>
                  <a:pt x="92560" y="249434"/>
                </a:cubicBezTo>
                <a:cubicBezTo>
                  <a:pt x="108073" y="227273"/>
                  <a:pt x="188405" y="179136"/>
                  <a:pt x="229720" y="173234"/>
                </a:cubicBezTo>
                <a:cubicBezTo>
                  <a:pt x="285266" y="165299"/>
                  <a:pt x="341634" y="164550"/>
                  <a:pt x="397360" y="157994"/>
                </a:cubicBezTo>
                <a:cubicBezTo>
                  <a:pt x="428049" y="154384"/>
                  <a:pt x="458320" y="147834"/>
                  <a:pt x="488800" y="142754"/>
                </a:cubicBezTo>
                <a:cubicBezTo>
                  <a:pt x="593606" y="72883"/>
                  <a:pt x="545487" y="93378"/>
                  <a:pt x="625960" y="66554"/>
                </a:cubicBezTo>
                <a:cubicBezTo>
                  <a:pt x="658263" y="18100"/>
                  <a:pt x="666534" y="1700"/>
                  <a:pt x="681058" y="128"/>
                </a:cubicBezTo>
                <a:close/>
              </a:path>
            </a:pathLst>
          </a:cu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latin typeface="Times New Roman" panose="02020603050405020304" pitchFamily="18" charset="0"/>
                <a:cs typeface="Times New Roman" panose="02020603050405020304" pitchFamily="18" charset="0"/>
              </a:rPr>
              <a:t>Hoàn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thành</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phiếu</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học</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tập</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số</a:t>
            </a:r>
            <a:r>
              <a:rPr lang="en-US" sz="2800" b="1" dirty="0" smtClean="0">
                <a:latin typeface="Times New Roman" panose="02020603050405020304" pitchFamily="18" charset="0"/>
                <a:cs typeface="Times New Roman" panose="02020603050405020304" pitchFamily="18" charset="0"/>
              </a:rPr>
              <a:t> 2</a:t>
            </a:r>
            <a:endParaRPr lang="en-US" sz="2800" b="1" dirty="0">
              <a:latin typeface="Times New Roman" panose="02020603050405020304" pitchFamily="18" charset="0"/>
              <a:cs typeface="Times New Roman" panose="02020603050405020304" pitchFamily="18" charset="0"/>
            </a:endParaRPr>
          </a:p>
        </p:txBody>
      </p:sp>
      <p:sp>
        <p:nvSpPr>
          <p:cNvPr id="18" name="Rectangle 17"/>
          <p:cNvSpPr/>
          <p:nvPr/>
        </p:nvSpPr>
        <p:spPr>
          <a:xfrm>
            <a:off x="549049" y="1151858"/>
            <a:ext cx="6096000" cy="907749"/>
          </a:xfrm>
          <a:prstGeom prst="rect">
            <a:avLst/>
          </a:prstGeom>
        </p:spPr>
        <p:txBody>
          <a:bodyPr>
            <a:spAutoFit/>
          </a:bodyPr>
          <a:lstStyle/>
          <a:p>
            <a:pPr>
              <a:lnSpc>
                <a:spcPct val="115000"/>
              </a:lnSpc>
              <a:spcAft>
                <a:spcPts val="0"/>
              </a:spcAft>
              <a:tabLst>
                <a:tab pos="1386840" algn="l"/>
              </a:tabLst>
            </a:pPr>
            <a:r>
              <a:rPr lang="en-US" sz="2400" b="1" dirty="0">
                <a:solidFill>
                  <a:srgbClr val="FF0000"/>
                </a:solidFill>
                <a:latin typeface="Times New Roman" panose="02020603050405020304" pitchFamily="18" charset="0"/>
                <a:ea typeface="MS Mincho"/>
              </a:rPr>
              <a:t>III. </a:t>
            </a:r>
            <a:r>
              <a:rPr lang="en-US" sz="2400" b="1" dirty="0" err="1">
                <a:solidFill>
                  <a:srgbClr val="FF0000"/>
                </a:solidFill>
                <a:latin typeface="Times New Roman" panose="02020603050405020304" pitchFamily="18" charset="0"/>
                <a:ea typeface="MS Mincho"/>
              </a:rPr>
              <a:t>Đọc</a:t>
            </a:r>
            <a:r>
              <a:rPr lang="en-US" sz="2400" b="1" dirty="0">
                <a:solidFill>
                  <a:srgbClr val="FF0000"/>
                </a:solidFill>
                <a:latin typeface="Times New Roman" panose="02020603050405020304" pitchFamily="18" charset="0"/>
                <a:ea typeface="MS Mincho"/>
              </a:rPr>
              <a:t> </a:t>
            </a:r>
            <a:r>
              <a:rPr lang="en-US" sz="2400" b="1" dirty="0" err="1">
                <a:solidFill>
                  <a:srgbClr val="FF0000"/>
                </a:solidFill>
                <a:latin typeface="Times New Roman" panose="02020603050405020304" pitchFamily="18" charset="0"/>
                <a:ea typeface="MS Mincho"/>
              </a:rPr>
              <a:t>hiểu</a:t>
            </a:r>
            <a:r>
              <a:rPr lang="en-US" sz="2400" b="1" dirty="0">
                <a:solidFill>
                  <a:srgbClr val="FF0000"/>
                </a:solidFill>
                <a:latin typeface="Times New Roman" panose="02020603050405020304" pitchFamily="18" charset="0"/>
                <a:ea typeface="MS Mincho"/>
              </a:rPr>
              <a:t> </a:t>
            </a:r>
            <a:r>
              <a:rPr lang="en-US" sz="2400" b="1" dirty="0" err="1">
                <a:solidFill>
                  <a:srgbClr val="FF0000"/>
                </a:solidFill>
                <a:latin typeface="Times New Roman" panose="02020603050405020304" pitchFamily="18" charset="0"/>
                <a:ea typeface="MS Mincho"/>
              </a:rPr>
              <a:t>văn</a:t>
            </a:r>
            <a:r>
              <a:rPr lang="en-US" sz="2400" b="1" dirty="0">
                <a:solidFill>
                  <a:srgbClr val="FF0000"/>
                </a:solidFill>
                <a:latin typeface="Times New Roman" panose="02020603050405020304" pitchFamily="18" charset="0"/>
                <a:ea typeface="MS Mincho"/>
              </a:rPr>
              <a:t> </a:t>
            </a:r>
            <a:r>
              <a:rPr lang="en-US" sz="2400" b="1" dirty="0" err="1">
                <a:solidFill>
                  <a:srgbClr val="FF0000"/>
                </a:solidFill>
                <a:latin typeface="Times New Roman" panose="02020603050405020304" pitchFamily="18" charset="0"/>
                <a:ea typeface="MS Mincho"/>
              </a:rPr>
              <a:t>bản</a:t>
            </a:r>
            <a:endParaRPr lang="en-US" sz="2400" dirty="0">
              <a:latin typeface="Times New Roman" panose="02020603050405020304" pitchFamily="18" charset="0"/>
              <a:ea typeface="Times New Roman" panose="02020603050405020304" pitchFamily="18" charset="0"/>
            </a:endParaRPr>
          </a:p>
          <a:p>
            <a:pPr>
              <a:lnSpc>
                <a:spcPct val="115000"/>
              </a:lnSpc>
              <a:spcAft>
                <a:spcPts val="0"/>
              </a:spcAft>
              <a:tabLst>
                <a:tab pos="1386840" algn="l"/>
              </a:tabLst>
            </a:pPr>
            <a:r>
              <a:rPr lang="en-US" sz="2400" b="1" dirty="0">
                <a:solidFill>
                  <a:srgbClr val="0070C0"/>
                </a:solidFill>
                <a:latin typeface="Times New Roman" panose="02020603050405020304" pitchFamily="18" charset="0"/>
                <a:ea typeface="MS Mincho"/>
              </a:rPr>
              <a:t>1. </a:t>
            </a:r>
            <a:r>
              <a:rPr lang="en-US" sz="2400" b="1" dirty="0" err="1">
                <a:solidFill>
                  <a:srgbClr val="0070C0"/>
                </a:solidFill>
                <a:latin typeface="Times New Roman" panose="02020603050405020304" pitchFamily="18" charset="0"/>
                <a:ea typeface="MS Mincho"/>
              </a:rPr>
              <a:t>Bức</a:t>
            </a:r>
            <a:r>
              <a:rPr lang="en-US" sz="2400" b="1" dirty="0">
                <a:solidFill>
                  <a:srgbClr val="0070C0"/>
                </a:solidFill>
                <a:latin typeface="Times New Roman" panose="02020603050405020304" pitchFamily="18" charset="0"/>
                <a:ea typeface="MS Mincho"/>
              </a:rPr>
              <a:t> </a:t>
            </a:r>
            <a:r>
              <a:rPr lang="en-US" sz="2400" b="1" dirty="0" err="1">
                <a:solidFill>
                  <a:srgbClr val="0070C0"/>
                </a:solidFill>
                <a:latin typeface="Times New Roman" panose="02020603050405020304" pitchFamily="18" charset="0"/>
                <a:ea typeface="MS Mincho"/>
              </a:rPr>
              <a:t>chân</a:t>
            </a:r>
            <a:r>
              <a:rPr lang="en-US" sz="2400" b="1" dirty="0">
                <a:solidFill>
                  <a:srgbClr val="0070C0"/>
                </a:solidFill>
                <a:latin typeface="Times New Roman" panose="02020603050405020304" pitchFamily="18" charset="0"/>
                <a:ea typeface="MS Mincho"/>
              </a:rPr>
              <a:t> dung </a:t>
            </a:r>
            <a:r>
              <a:rPr lang="en-US" sz="2400" b="1" dirty="0" err="1">
                <a:solidFill>
                  <a:srgbClr val="0070C0"/>
                </a:solidFill>
                <a:latin typeface="Times New Roman" panose="02020603050405020304" pitchFamily="18" charset="0"/>
                <a:ea typeface="MS Mincho"/>
              </a:rPr>
              <a:t>tự</a:t>
            </a:r>
            <a:r>
              <a:rPr lang="en-US" sz="2400" b="1" dirty="0">
                <a:solidFill>
                  <a:srgbClr val="0070C0"/>
                </a:solidFill>
                <a:latin typeface="Times New Roman" panose="02020603050405020304" pitchFamily="18" charset="0"/>
                <a:ea typeface="MS Mincho"/>
              </a:rPr>
              <a:t> </a:t>
            </a:r>
            <a:r>
              <a:rPr lang="en-US" sz="2400" b="1" dirty="0" err="1">
                <a:solidFill>
                  <a:srgbClr val="0070C0"/>
                </a:solidFill>
                <a:latin typeface="Times New Roman" panose="02020603050405020304" pitchFamily="18" charset="0"/>
                <a:ea typeface="MS Mincho"/>
              </a:rPr>
              <a:t>họa</a:t>
            </a:r>
            <a:r>
              <a:rPr lang="en-US" sz="2400" b="1" dirty="0">
                <a:solidFill>
                  <a:srgbClr val="0070C0"/>
                </a:solidFill>
                <a:latin typeface="Times New Roman" panose="02020603050405020304" pitchFamily="18" charset="0"/>
                <a:ea typeface="MS Mincho"/>
              </a:rPr>
              <a:t> </a:t>
            </a:r>
            <a:r>
              <a:rPr lang="en-US" sz="2400" b="1" dirty="0" err="1">
                <a:solidFill>
                  <a:srgbClr val="0070C0"/>
                </a:solidFill>
                <a:latin typeface="Times New Roman" panose="02020603050405020304" pitchFamily="18" charset="0"/>
                <a:ea typeface="MS Mincho"/>
              </a:rPr>
              <a:t>của</a:t>
            </a:r>
            <a:r>
              <a:rPr lang="en-US" sz="2400" b="1" dirty="0">
                <a:solidFill>
                  <a:srgbClr val="0070C0"/>
                </a:solidFill>
                <a:latin typeface="Times New Roman" panose="02020603050405020304" pitchFamily="18" charset="0"/>
                <a:ea typeface="MS Mincho"/>
              </a:rPr>
              <a:t> </a:t>
            </a:r>
            <a:r>
              <a:rPr lang="en-US" sz="2400" b="1" dirty="0" err="1">
                <a:solidFill>
                  <a:srgbClr val="0070C0"/>
                </a:solidFill>
                <a:latin typeface="Times New Roman" panose="02020603050405020304" pitchFamily="18" charset="0"/>
                <a:ea typeface="MS Mincho"/>
              </a:rPr>
              <a:t>Dế</a:t>
            </a:r>
            <a:r>
              <a:rPr lang="en-US" sz="2400" b="1" dirty="0">
                <a:solidFill>
                  <a:srgbClr val="0070C0"/>
                </a:solidFill>
                <a:latin typeface="Times New Roman" panose="02020603050405020304" pitchFamily="18" charset="0"/>
                <a:ea typeface="MS Mincho"/>
              </a:rPr>
              <a:t> </a:t>
            </a:r>
            <a:r>
              <a:rPr lang="en-US" sz="2400" b="1" dirty="0" err="1">
                <a:solidFill>
                  <a:srgbClr val="0070C0"/>
                </a:solidFill>
                <a:latin typeface="Times New Roman" panose="02020603050405020304" pitchFamily="18" charset="0"/>
                <a:ea typeface="MS Mincho"/>
              </a:rPr>
              <a:t>Mèn</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4121630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58"/>
          <p:cNvSpPr txBox="1">
            <a:spLocks noChangeArrowheads="1"/>
          </p:cNvSpPr>
          <p:nvPr/>
        </p:nvSpPr>
        <p:spPr bwMode="auto">
          <a:xfrm>
            <a:off x="654050" y="258628"/>
            <a:ext cx="10858500" cy="1662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lgn="ctr">
              <a:spcAft>
                <a:spcPts val="0"/>
              </a:spcAft>
            </a:pPr>
            <a:r>
              <a:rPr lang="en-US" sz="2000" b="1" dirty="0">
                <a:solidFill>
                  <a:srgbClr val="FF0000"/>
                </a:solidFill>
                <a:effectLst/>
                <a:latin typeface="Times New Roman" panose="02020603050405020304" pitchFamily="18" charset="0"/>
                <a:ea typeface="Times New Roman" panose="02020603050405020304" pitchFamily="18" charset="0"/>
              </a:rPr>
              <a:t>PHIẾU HỌC TẬP SỐ 02</a:t>
            </a:r>
            <a:endParaRPr lang="en-US" sz="2000" dirty="0">
              <a:effectLst/>
              <a:latin typeface="Times New Roman" panose="02020603050405020304" pitchFamily="18" charset="0"/>
              <a:ea typeface="Times New Roman" panose="02020603050405020304" pitchFamily="18" charset="0"/>
            </a:endParaRPr>
          </a:p>
          <a:p>
            <a:pPr algn="just">
              <a:spcAft>
                <a:spcPts val="0"/>
              </a:spcAft>
            </a:pPr>
            <a:r>
              <a:rPr lang="en-US" sz="2000" b="1" dirty="0" err="1">
                <a:effectLst/>
                <a:latin typeface="Times New Roman" panose="02020603050405020304" pitchFamily="18" charset="0"/>
                <a:ea typeface="Times New Roman" panose="02020603050405020304" pitchFamily="18" charset="0"/>
              </a:rPr>
              <a:t>Nhiệm</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vụ</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Đọc</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phần</a:t>
            </a:r>
            <a:r>
              <a:rPr lang="en-US" sz="2000" dirty="0">
                <a:effectLst/>
                <a:latin typeface="Times New Roman" panose="02020603050405020304" pitchFamily="18" charset="0"/>
                <a:ea typeface="Times New Roman" panose="02020603050405020304" pitchFamily="18" charset="0"/>
              </a:rPr>
              <a:t> (1) </a:t>
            </a:r>
            <a:r>
              <a:rPr lang="en-US" sz="2000" dirty="0" err="1">
                <a:effectLst/>
                <a:latin typeface="Times New Roman" panose="02020603050405020304" pitchFamily="18" charset="0"/>
                <a:ea typeface="Times New Roman" panose="02020603050405020304" pitchFamily="18" charset="0"/>
              </a:rPr>
              <a:t>văn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bản</a:t>
            </a:r>
            <a:r>
              <a:rPr lang="en-US" sz="2000"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Bài</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học</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đường</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đời</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đầu</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tiên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từ</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đầu</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đến</a:t>
            </a:r>
            <a:r>
              <a:rPr lang="en-US" sz="2000"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có</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thể</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sắp</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đứng</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đầu</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thiên</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hạ</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rồi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và</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thực</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hiện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các</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yêu</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cầu</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sau</a:t>
            </a:r>
            <a:r>
              <a:rPr lang="en-US" sz="2000" dirty="0">
                <a:effectLst/>
                <a:latin typeface="Times New Roman" panose="02020603050405020304" pitchFamily="18" charset="0"/>
                <a:ea typeface="Times New Roman" panose="02020603050405020304" pitchFamily="18" charset="0"/>
              </a:rPr>
              <a:t>:</a:t>
            </a:r>
          </a:p>
          <a:p>
            <a:pPr algn="just">
              <a:spcAft>
                <a:spcPts val="0"/>
              </a:spcAft>
            </a:pPr>
            <a:r>
              <a:rPr lang="en-US" sz="2000" dirty="0">
                <a:effectLst/>
                <a:latin typeface="Times New Roman" panose="02020603050405020304" pitchFamily="18" charset="0"/>
                <a:ea typeface="Times New Roman" panose="02020603050405020304" pitchFamily="18" charset="0"/>
              </a:rPr>
              <a:t>1. </a:t>
            </a:r>
            <a:r>
              <a:rPr lang="en-US" sz="2000" dirty="0" err="1">
                <a:effectLst/>
                <a:latin typeface="Times New Roman" panose="02020603050405020304" pitchFamily="18" charset="0"/>
                <a:ea typeface="Times New Roman" panose="02020603050405020304" pitchFamily="18" charset="0"/>
              </a:rPr>
              <a:t>Hoàn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thành</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sơ</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đồ</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sau</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bằng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cách</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điền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từ</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cụm</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từ</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phù</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hợp</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vào</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chỗ</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trống</a:t>
            </a:r>
            <a:r>
              <a:rPr lang="en-US" sz="2000" dirty="0">
                <a:effectLst/>
                <a:latin typeface="Times New Roman" panose="02020603050405020304" pitchFamily="18" charset="0"/>
                <a:ea typeface="Times New Roman" panose="02020603050405020304" pitchFamily="18" charset="0"/>
              </a:rPr>
              <a:t>:</a:t>
            </a:r>
          </a:p>
          <a:p>
            <a:pPr algn="just">
              <a:spcAft>
                <a:spcPts val="0"/>
              </a:spcAft>
            </a:pPr>
            <a:r>
              <a:rPr lang="en-US" sz="2000" dirty="0" err="1">
                <a:effectLst/>
                <a:latin typeface="Times New Roman" panose="02020603050405020304" pitchFamily="18" charset="0"/>
                <a:ea typeface="Times New Roman" panose="02020603050405020304" pitchFamily="18" charset="0"/>
              </a:rPr>
              <a:t>Dế</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Mèn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tự</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miêu</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tả</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hình</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thức</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của</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mình</a:t>
            </a:r>
            <a:r>
              <a:rPr lang="en-US" sz="2000" dirty="0">
                <a:effectLst/>
                <a:latin typeface="Times New Roman" panose="02020603050405020304" pitchFamily="18" charset="0"/>
                <a:ea typeface="Times New Roman" panose="02020603050405020304" pitchFamily="18" charset="0"/>
              </a:rPr>
              <a:t>:</a:t>
            </a:r>
          </a:p>
          <a:p>
            <a:pPr>
              <a:spcAft>
                <a:spcPts val="0"/>
              </a:spcAft>
            </a:pPr>
            <a:r>
              <a:rPr lang="en-US" sz="2000" dirty="0">
                <a:effectLst/>
                <a:latin typeface="Times New Roman" panose="02020603050405020304" pitchFamily="18" charset="0"/>
                <a:ea typeface="Times New Roman" panose="02020603050405020304" pitchFamily="18" charset="0"/>
              </a:rPr>
              <a:t> </a:t>
            </a:r>
          </a:p>
        </p:txBody>
      </p:sp>
      <p:pic>
        <p:nvPicPr>
          <p:cNvPr id="5" name="Picture 4"/>
          <p:cNvPicPr>
            <a:picLocks noChangeAspect="1"/>
          </p:cNvPicPr>
          <p:nvPr/>
        </p:nvPicPr>
        <p:blipFill>
          <a:blip r:embed="rId2"/>
          <a:stretch>
            <a:fillRect/>
          </a:stretch>
        </p:blipFill>
        <p:spPr>
          <a:xfrm>
            <a:off x="614680" y="1943733"/>
            <a:ext cx="8407400" cy="4495165"/>
          </a:xfrm>
          <a:prstGeom prst="rect">
            <a:avLst/>
          </a:prstGeom>
        </p:spPr>
      </p:pic>
      <p:sp>
        <p:nvSpPr>
          <p:cNvPr id="6" name="Rectangle 5"/>
          <p:cNvSpPr/>
          <p:nvPr/>
        </p:nvSpPr>
        <p:spPr>
          <a:xfrm>
            <a:off x="9067800" y="1898381"/>
            <a:ext cx="2560320" cy="4585871"/>
          </a:xfrm>
          <a:prstGeom prst="rect">
            <a:avLst/>
          </a:prstGeom>
        </p:spPr>
        <p:txBody>
          <a:bodyPr wrap="square">
            <a:spAutoFit/>
          </a:bodyPr>
          <a:lstStyle/>
          <a:p>
            <a:pPr algn="just">
              <a:spcAft>
                <a:spcPts val="0"/>
              </a:spcAft>
            </a:pPr>
            <a:r>
              <a:rPr lang="en-US" sz="2400" dirty="0">
                <a:latin typeface="Times New Roman" panose="02020603050405020304" pitchFamily="18" charset="0"/>
                <a:ea typeface="Times New Roman" panose="02020603050405020304" pitchFamily="18" charset="0"/>
              </a:rPr>
              <a:t>2. </a:t>
            </a:r>
            <a:r>
              <a:rPr lang="en-US" sz="2400" dirty="0" err="1">
                <a:latin typeface="Times New Roman" panose="02020603050405020304" pitchFamily="18" charset="0"/>
                <a:ea typeface="Times New Roman" panose="02020603050405020304" pitchFamily="18" charset="0"/>
              </a:rPr>
              <a:t>Từ</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đó</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em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rút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ra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đặc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điểm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nhân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vật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Dế</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Mèn</a:t>
            </a:r>
            <a:r>
              <a:rPr lang="en-US" sz="2400" dirty="0">
                <a:latin typeface="Times New Roman" panose="02020603050405020304" pitchFamily="18" charset="0"/>
                <a:ea typeface="Times New Roman" panose="02020603050405020304" pitchFamily="18" charset="0"/>
              </a:rPr>
              <a:t>:</a:t>
            </a:r>
          </a:p>
          <a:p>
            <a:r>
              <a:rPr lang="en-US" sz="2000" dirty="0" smtClean="0">
                <a:latin typeface="Times New Roman" panose="02020603050405020304" pitchFamily="18" charset="0"/>
                <a:ea typeface="Times New Roman" panose="02020603050405020304" pitchFamily="18" charset="0"/>
              </a:rPr>
              <a:t>.....................................................................................................................................................................................................................................................................................................................................................................................................................</a:t>
            </a:r>
            <a:endParaRPr lang="en-US" sz="2000" dirty="0"/>
          </a:p>
        </p:txBody>
      </p:sp>
      <p:sp>
        <p:nvSpPr>
          <p:cNvPr id="7" name="Frame 6"/>
          <p:cNvSpPr/>
          <p:nvPr/>
        </p:nvSpPr>
        <p:spPr>
          <a:xfrm>
            <a:off x="548640" y="197485"/>
            <a:ext cx="11125200" cy="6325235"/>
          </a:xfrm>
          <a:prstGeom prst="frame">
            <a:avLst>
              <a:gd name="adj1" fmla="val 935"/>
            </a:avLst>
          </a:prstGeom>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10698986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967593" y="43542"/>
            <a:ext cx="8737601" cy="725714"/>
          </a:xfrm>
          <a:prstGeom prst="roundRect">
            <a:avLst>
              <a:gd name="adj" fmla="val 50000"/>
            </a:avLst>
          </a:prstGeom>
          <a:blipFill>
            <a:blip r:embed="rId2"/>
            <a:tile tx="0" ty="0" sx="100000" sy="100000" flip="none" algn="tl"/>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Văn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bản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1: BÀI HỌC ĐƯỜNG ĐỜI ĐẦU TIÊN</a:t>
            </a:r>
            <a:b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b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Trích</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Dế</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Mèn</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phiêu</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lưu</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kí,</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Tô</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Hoài</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a:t>
            </a:r>
            <a:endPar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Diamond 4"/>
          <p:cNvSpPr/>
          <p:nvPr/>
        </p:nvSpPr>
        <p:spPr>
          <a:xfrm>
            <a:off x="-1" y="0"/>
            <a:ext cx="1967593" cy="914400"/>
          </a:xfrm>
          <a:prstGeom prst="diamond">
            <a:avLst/>
          </a:prstGeom>
          <a:blipFill>
            <a:blip r:embed="rId3"/>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NGỮ VĂN 6</a:t>
            </a:r>
            <a:endParaRPr kumimoji="0" lang="en-US" sz="1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9" name="Picture 8"/>
          <p:cNvPicPr>
            <a:picLocks noChangeAspect="1"/>
          </p:cNvPicPr>
          <p:nvPr/>
        </p:nvPicPr>
        <p:blipFill>
          <a:blip r:embed="rId4"/>
          <a:srcRect l="30998" t="34118" r="22067" b="17968"/>
          <a:stretch>
            <a:fillRect/>
          </a:stretch>
        </p:blipFill>
        <p:spPr>
          <a:xfrm>
            <a:off x="11032673" y="-79829"/>
            <a:ext cx="1159327" cy="1074058"/>
          </a:xfrm>
          <a:prstGeom prst="ellipse">
            <a:avLst/>
          </a:prstGeom>
          <a:ln>
            <a:noFill/>
          </a:ln>
          <a:effectLst>
            <a:softEdge rad="112500"/>
          </a:effectLst>
        </p:spPr>
      </p:pic>
      <p:sp>
        <p:nvSpPr>
          <p:cNvPr id="10" name="Bevel 9"/>
          <p:cNvSpPr/>
          <p:nvPr/>
        </p:nvSpPr>
        <p:spPr>
          <a:xfrm>
            <a:off x="435429" y="1130300"/>
            <a:ext cx="11393715" cy="5415643"/>
          </a:xfrm>
          <a:prstGeom prst="bevel">
            <a:avLst>
              <a:gd name="adj" fmla="val 178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a:blip r:embed="rId5"/>
          <a:stretch>
            <a:fillRect/>
          </a:stretch>
        </p:blipFill>
        <p:spPr>
          <a:xfrm>
            <a:off x="544740" y="5718629"/>
            <a:ext cx="748588" cy="712786"/>
          </a:xfrm>
          <a:prstGeom prst="rect">
            <a:avLst/>
          </a:prstGeom>
        </p:spPr>
      </p:pic>
      <p:pic>
        <p:nvPicPr>
          <p:cNvPr id="14" name="Picture 13"/>
          <p:cNvPicPr>
            <a:picLocks noChangeAspect="1"/>
          </p:cNvPicPr>
          <p:nvPr/>
        </p:nvPicPr>
        <p:blipFill>
          <a:blip r:embed="rId5"/>
          <a:stretch>
            <a:fillRect/>
          </a:stretch>
        </p:blipFill>
        <p:spPr>
          <a:xfrm rot="10800000">
            <a:off x="10907290" y="1311731"/>
            <a:ext cx="748588" cy="712786"/>
          </a:xfrm>
          <a:prstGeom prst="rect">
            <a:avLst/>
          </a:prstGeom>
        </p:spPr>
      </p:pic>
      <p:sp>
        <p:nvSpPr>
          <p:cNvPr id="15" name="Rectangle 14"/>
          <p:cNvSpPr/>
          <p:nvPr/>
        </p:nvSpPr>
        <p:spPr>
          <a:xfrm>
            <a:off x="3092904" y="1028700"/>
            <a:ext cx="5993492" cy="4082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p:cNvSpPr/>
          <p:nvPr/>
        </p:nvSpPr>
        <p:spPr>
          <a:xfrm>
            <a:off x="4101193" y="985156"/>
            <a:ext cx="3976914" cy="531587"/>
          </a:xfrm>
          <a:prstGeom prst="rect">
            <a:avLst/>
          </a:prstGeom>
          <a:blipFill>
            <a:blip r:embed="rId6"/>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p:cNvPicPr>
            <a:picLocks noChangeAspect="1"/>
          </p:cNvPicPr>
          <p:nvPr/>
        </p:nvPicPr>
        <p:blipFill>
          <a:blip r:embed="rId7"/>
          <a:srcRect l="27267" t="-3291" r="72217" b="91946"/>
          <a:stretch>
            <a:fillRect/>
          </a:stretch>
        </p:blipFill>
        <p:spPr>
          <a:xfrm>
            <a:off x="5152571" y="1915886"/>
            <a:ext cx="87086" cy="593271"/>
          </a:xfrm>
          <a:custGeom>
            <a:avLst/>
            <a:gdLst>
              <a:gd name="connsiteX0" fmla="*/ 0 w 87086"/>
              <a:gd name="connsiteY0" fmla="*/ 0 h 593271"/>
              <a:gd name="connsiteX1" fmla="*/ 87086 w 87086"/>
              <a:gd name="connsiteY1" fmla="*/ 0 h 593271"/>
              <a:gd name="connsiteX2" fmla="*/ 87086 w 87086"/>
              <a:gd name="connsiteY2" fmla="*/ 593271 h 593271"/>
              <a:gd name="connsiteX3" fmla="*/ 0 w 87086"/>
              <a:gd name="connsiteY3" fmla="*/ 593271 h 593271"/>
              <a:gd name="connsiteX4" fmla="*/ 0 w 87086"/>
              <a:gd name="connsiteY4" fmla="*/ 0 h 593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86" h="593271">
                <a:moveTo>
                  <a:pt x="0" y="0"/>
                </a:moveTo>
                <a:lnTo>
                  <a:pt x="87086" y="0"/>
                </a:lnTo>
                <a:lnTo>
                  <a:pt x="87086" y="593271"/>
                </a:lnTo>
                <a:lnTo>
                  <a:pt x="0" y="593271"/>
                </a:lnTo>
                <a:lnTo>
                  <a:pt x="0" y="0"/>
                </a:lnTo>
                <a:close/>
              </a:path>
            </a:pathLst>
          </a:custGeom>
        </p:spPr>
      </p:pic>
      <p:pic>
        <p:nvPicPr>
          <p:cNvPr id="24" name="Picture 23"/>
          <p:cNvPicPr>
            <a:picLocks noChangeAspect="1"/>
          </p:cNvPicPr>
          <p:nvPr/>
        </p:nvPicPr>
        <p:blipFill>
          <a:blip r:embed="rId8">
            <a:extLst>
              <a:ext uri="{BEBA8EAE-BF5A-486C-A8C5-ECC9F3942E4B}">
                <a14:imgProps xmlns:a14="http://schemas.microsoft.com/office/drawing/2010/main">
                  <a14:imgLayer r:embed="rId9">
                    <a14:imgEffect>
                      <a14:backgroundRemoval t="10888" b="33565" l="8543" r="25187"/>
                    </a14:imgEffect>
                  </a14:imgLayer>
                </a14:imgProps>
              </a:ext>
            </a:extLst>
          </a:blip>
          <a:srcRect l="6463" t="8054" r="72733" b="63600"/>
          <a:stretch>
            <a:fillRect/>
          </a:stretch>
        </p:blipFill>
        <p:spPr>
          <a:xfrm>
            <a:off x="3070355" y="831406"/>
            <a:ext cx="1053388" cy="764742"/>
          </a:xfrm>
          <a:custGeom>
            <a:avLst/>
            <a:gdLst>
              <a:gd name="connsiteX0" fmla="*/ 0 w 3512457"/>
              <a:gd name="connsiteY0" fmla="*/ 0 h 1482271"/>
              <a:gd name="connsiteX1" fmla="*/ 3512457 w 3512457"/>
              <a:gd name="connsiteY1" fmla="*/ 0 h 1482271"/>
              <a:gd name="connsiteX2" fmla="*/ 3512457 w 3512457"/>
              <a:gd name="connsiteY2" fmla="*/ 1482271 h 1482271"/>
              <a:gd name="connsiteX3" fmla="*/ 0 w 3512457"/>
              <a:gd name="connsiteY3" fmla="*/ 1482271 h 1482271"/>
              <a:gd name="connsiteX4" fmla="*/ 0 w 3512457"/>
              <a:gd name="connsiteY4" fmla="*/ 0 h 1482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2457" h="1482271">
                <a:moveTo>
                  <a:pt x="0" y="0"/>
                </a:moveTo>
                <a:lnTo>
                  <a:pt x="3512457" y="0"/>
                </a:lnTo>
                <a:lnTo>
                  <a:pt x="3512457" y="1482271"/>
                </a:lnTo>
                <a:lnTo>
                  <a:pt x="0" y="1482271"/>
                </a:lnTo>
                <a:lnTo>
                  <a:pt x="0" y="0"/>
                </a:lnTo>
                <a:close/>
              </a:path>
            </a:pathLst>
          </a:custGeom>
        </p:spPr>
      </p:pic>
      <p:pic>
        <p:nvPicPr>
          <p:cNvPr id="23" name="Picture 22"/>
          <p:cNvPicPr>
            <a:picLocks noChangeAspect="1"/>
          </p:cNvPicPr>
          <p:nvPr/>
        </p:nvPicPr>
        <p:blipFill>
          <a:blip r:embed="rId10">
            <a:extLst>
              <a:ext uri="{BEBA8EAE-BF5A-486C-A8C5-ECC9F3942E4B}">
                <a14:imgProps xmlns:a14="http://schemas.microsoft.com/office/drawing/2010/main">
                  <a14:imgLayer r:embed="rId9">
                    <a14:imgEffect>
                      <a14:backgroundRemoval t="10889" b="33566" l="30310" r="50529"/>
                    </a14:imgEffect>
                  </a14:imgLayer>
                </a14:imgProps>
              </a:ext>
            </a:extLst>
          </a:blip>
          <a:srcRect l="27783" t="8054" r="46943" b="63600"/>
          <a:stretch>
            <a:fillRect/>
          </a:stretch>
        </p:blipFill>
        <p:spPr>
          <a:xfrm>
            <a:off x="8078107" y="831406"/>
            <a:ext cx="1262743" cy="783772"/>
          </a:xfrm>
          <a:custGeom>
            <a:avLst/>
            <a:gdLst>
              <a:gd name="connsiteX0" fmla="*/ 0 w 4267200"/>
              <a:gd name="connsiteY0" fmla="*/ 0 h 1482271"/>
              <a:gd name="connsiteX1" fmla="*/ 4267200 w 4267200"/>
              <a:gd name="connsiteY1" fmla="*/ 0 h 1482271"/>
              <a:gd name="connsiteX2" fmla="*/ 4267200 w 4267200"/>
              <a:gd name="connsiteY2" fmla="*/ 1482271 h 1482271"/>
              <a:gd name="connsiteX3" fmla="*/ 0 w 4267200"/>
              <a:gd name="connsiteY3" fmla="*/ 1482271 h 1482271"/>
              <a:gd name="connsiteX4" fmla="*/ 0 w 4267200"/>
              <a:gd name="connsiteY4" fmla="*/ 0 h 1482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7200" h="1482271">
                <a:moveTo>
                  <a:pt x="0" y="0"/>
                </a:moveTo>
                <a:lnTo>
                  <a:pt x="4267200" y="0"/>
                </a:lnTo>
                <a:lnTo>
                  <a:pt x="4267200" y="1482271"/>
                </a:lnTo>
                <a:lnTo>
                  <a:pt x="0" y="1482271"/>
                </a:lnTo>
                <a:lnTo>
                  <a:pt x="0" y="0"/>
                </a:lnTo>
                <a:close/>
              </a:path>
            </a:pathLst>
          </a:custGeom>
        </p:spPr>
      </p:pic>
      <p:sp>
        <p:nvSpPr>
          <p:cNvPr id="3" name="Rectangle 2"/>
          <p:cNvSpPr/>
          <p:nvPr/>
        </p:nvSpPr>
        <p:spPr>
          <a:xfrm>
            <a:off x="4301340" y="950534"/>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Rectangle 21"/>
          <p:cNvSpPr/>
          <p:nvPr/>
        </p:nvSpPr>
        <p:spPr>
          <a:xfrm>
            <a:off x="549049" y="1151858"/>
            <a:ext cx="6096000" cy="1043619"/>
          </a:xfrm>
          <a:prstGeom prst="rect">
            <a:avLst/>
          </a:prstGeom>
        </p:spPr>
        <p:txBody>
          <a:bodyPr>
            <a:spAutoFit/>
          </a:bodyPr>
          <a:lstStyle/>
          <a:p>
            <a:pPr>
              <a:lnSpc>
                <a:spcPct val="115000"/>
              </a:lnSpc>
              <a:spcAft>
                <a:spcPts val="0"/>
              </a:spcAft>
              <a:tabLst>
                <a:tab pos="1386840" algn="l"/>
              </a:tabLst>
            </a:pPr>
            <a:r>
              <a:rPr lang="en-US" sz="2800" b="1" dirty="0">
                <a:solidFill>
                  <a:srgbClr val="FF0000"/>
                </a:solidFill>
                <a:latin typeface="Times New Roman" panose="02020603050405020304" pitchFamily="18" charset="0"/>
                <a:ea typeface="MS Mincho"/>
              </a:rPr>
              <a:t>III. </a:t>
            </a:r>
            <a:r>
              <a:rPr lang="en-US" sz="2800" b="1" dirty="0" err="1">
                <a:solidFill>
                  <a:srgbClr val="FF0000"/>
                </a:solidFill>
                <a:latin typeface="Times New Roman" panose="02020603050405020304" pitchFamily="18" charset="0"/>
                <a:ea typeface="MS Mincho"/>
              </a:rPr>
              <a:t>Đọc</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hiểu</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văn</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bản</a:t>
            </a:r>
            <a:endParaRPr lang="en-US" sz="2800" dirty="0">
              <a:latin typeface="Times New Roman" panose="02020603050405020304" pitchFamily="18" charset="0"/>
              <a:ea typeface="Times New Roman" panose="02020603050405020304" pitchFamily="18" charset="0"/>
            </a:endParaRPr>
          </a:p>
          <a:p>
            <a:pPr>
              <a:lnSpc>
                <a:spcPct val="115000"/>
              </a:lnSpc>
              <a:spcAft>
                <a:spcPts val="0"/>
              </a:spcAft>
              <a:tabLst>
                <a:tab pos="1386840" algn="l"/>
              </a:tabLst>
            </a:pPr>
            <a:r>
              <a:rPr lang="en-US" sz="2800" b="1" dirty="0">
                <a:solidFill>
                  <a:srgbClr val="0070C0"/>
                </a:solidFill>
                <a:latin typeface="Times New Roman" panose="02020603050405020304" pitchFamily="18" charset="0"/>
                <a:ea typeface="MS Mincho"/>
              </a:rPr>
              <a:t>1. </a:t>
            </a:r>
            <a:r>
              <a:rPr lang="en-US" sz="2800" b="1" dirty="0" err="1">
                <a:solidFill>
                  <a:srgbClr val="0070C0"/>
                </a:solidFill>
                <a:latin typeface="Times New Roman" panose="02020603050405020304" pitchFamily="18" charset="0"/>
                <a:ea typeface="MS Mincho"/>
              </a:rPr>
              <a:t>Bức</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chân</a:t>
            </a:r>
            <a:r>
              <a:rPr lang="en-US" sz="2800" b="1" dirty="0">
                <a:solidFill>
                  <a:srgbClr val="0070C0"/>
                </a:solidFill>
                <a:latin typeface="Times New Roman" panose="02020603050405020304" pitchFamily="18" charset="0"/>
                <a:ea typeface="MS Mincho"/>
              </a:rPr>
              <a:t> dung </a:t>
            </a:r>
            <a:r>
              <a:rPr lang="en-US" sz="2800" b="1" dirty="0" err="1">
                <a:solidFill>
                  <a:srgbClr val="0070C0"/>
                </a:solidFill>
                <a:latin typeface="Times New Roman" panose="02020603050405020304" pitchFamily="18" charset="0"/>
                <a:ea typeface="MS Mincho"/>
              </a:rPr>
              <a:t>tự</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họa</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của</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Dế</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Mèn</a:t>
            </a:r>
            <a:endParaRPr lang="en-US" sz="2800" dirty="0">
              <a:effectLst/>
              <a:latin typeface="Times New Roman" panose="02020603050405020304" pitchFamily="18" charset="0"/>
              <a:ea typeface="Times New Roman" panose="02020603050405020304" pitchFamily="18" charset="0"/>
            </a:endParaRPr>
          </a:p>
        </p:txBody>
      </p:sp>
      <p:pic>
        <p:nvPicPr>
          <p:cNvPr id="26" name="Picture 25"/>
          <p:cNvPicPr>
            <a:picLocks noChangeAspect="1"/>
          </p:cNvPicPr>
          <p:nvPr/>
        </p:nvPicPr>
        <p:blipFill>
          <a:blip r:embed="rId11"/>
          <a:srcRect l="64712" t="100000" r="8862" b="-10668"/>
          <a:stretch>
            <a:fillRect/>
          </a:stretch>
        </p:blipFill>
        <p:spPr>
          <a:xfrm>
            <a:off x="5853251" y="5666196"/>
            <a:ext cx="1258501" cy="338364"/>
          </a:xfrm>
          <a:custGeom>
            <a:avLst/>
            <a:gdLst>
              <a:gd name="connsiteX0" fmla="*/ 0 w 1258501"/>
              <a:gd name="connsiteY0" fmla="*/ 0 h 338364"/>
              <a:gd name="connsiteX1" fmla="*/ 1258501 w 1258501"/>
              <a:gd name="connsiteY1" fmla="*/ 0 h 338364"/>
              <a:gd name="connsiteX2" fmla="*/ 1248590 w 1258501"/>
              <a:gd name="connsiteY2" fmla="*/ 79284 h 338364"/>
              <a:gd name="connsiteX3" fmla="*/ 1218110 w 1258501"/>
              <a:gd name="connsiteY3" fmla="*/ 201204 h 338364"/>
              <a:gd name="connsiteX4" fmla="*/ 1218110 w 1258501"/>
              <a:gd name="connsiteY4" fmla="*/ 338364 h 338364"/>
              <a:gd name="connsiteX5" fmla="*/ 0 w 1258501"/>
              <a:gd name="connsiteY5" fmla="*/ 0 h 33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8501" h="338364">
                <a:moveTo>
                  <a:pt x="0" y="0"/>
                </a:moveTo>
                <a:lnTo>
                  <a:pt x="1258501" y="0"/>
                </a:lnTo>
                <a:lnTo>
                  <a:pt x="1248590" y="79284"/>
                </a:lnTo>
                <a:cubicBezTo>
                  <a:pt x="1240870" y="120457"/>
                  <a:pt x="1218110" y="159313"/>
                  <a:pt x="1218110" y="201204"/>
                </a:cubicBezTo>
                <a:lnTo>
                  <a:pt x="1218110" y="338364"/>
                </a:lnTo>
                <a:lnTo>
                  <a:pt x="0" y="0"/>
                </a:lnTo>
                <a:close/>
              </a:path>
            </a:pathLst>
          </a:custGeom>
        </p:spPr>
      </p:pic>
      <p:pic>
        <p:nvPicPr>
          <p:cNvPr id="59" name="Picture 58"/>
          <p:cNvPicPr>
            <a:picLocks noChangeAspect="1"/>
          </p:cNvPicPr>
          <p:nvPr/>
        </p:nvPicPr>
        <p:blipFill>
          <a:blip r:embed="rId11"/>
          <a:srcRect l="48172" t="21075"/>
          <a:stretch>
            <a:fillRect/>
          </a:stretch>
        </p:blipFill>
        <p:spPr>
          <a:xfrm>
            <a:off x="4384512" y="2509157"/>
            <a:ext cx="3514019" cy="3015898"/>
          </a:xfrm>
          <a:custGeom>
            <a:avLst/>
            <a:gdLst>
              <a:gd name="connsiteX0" fmla="*/ 909489 w 2468317"/>
              <a:gd name="connsiteY0" fmla="*/ 0 h 2503388"/>
              <a:gd name="connsiteX1" fmla="*/ 1234726 w 2468317"/>
              <a:gd name="connsiteY1" fmla="*/ 5878 h 2503388"/>
              <a:gd name="connsiteX2" fmla="*/ 1253815 w 2468317"/>
              <a:gd name="connsiteY2" fmla="*/ 19898 h 2503388"/>
              <a:gd name="connsiteX3" fmla="*/ 1311542 w 2468317"/>
              <a:gd name="connsiteY3" fmla="*/ 87639 h 2503388"/>
              <a:gd name="connsiteX4" fmla="*/ 1313989 w 2468317"/>
              <a:gd name="connsiteY4" fmla="*/ 82197 h 2503388"/>
              <a:gd name="connsiteX5" fmla="*/ 1347391 w 2468317"/>
              <a:gd name="connsiteY5" fmla="*/ 7914 h 2503388"/>
              <a:gd name="connsiteX6" fmla="*/ 1786941 w 2468317"/>
              <a:gd name="connsiteY6" fmla="*/ 15858 h 2503388"/>
              <a:gd name="connsiteX7" fmla="*/ 1787284 w 2468317"/>
              <a:gd name="connsiteY7" fmla="*/ 16364 h 2503388"/>
              <a:gd name="connsiteX8" fmla="*/ 1790391 w 2468317"/>
              <a:gd name="connsiteY8" fmla="*/ 20940 h 2503388"/>
              <a:gd name="connsiteX9" fmla="*/ 1793900 w 2468317"/>
              <a:gd name="connsiteY9" fmla="*/ 15984 h 2503388"/>
              <a:gd name="connsiteX10" fmla="*/ 1966443 w 2468317"/>
              <a:gd name="connsiteY10" fmla="*/ 19102 h 2503388"/>
              <a:gd name="connsiteX11" fmla="*/ 1970574 w 2468317"/>
              <a:gd name="connsiteY11" fmla="*/ 22652 h 2503388"/>
              <a:gd name="connsiteX12" fmla="*/ 2068504 w 2468317"/>
              <a:gd name="connsiteY12" fmla="*/ 47754 h 2503388"/>
              <a:gd name="connsiteX13" fmla="*/ 2195630 w 2468317"/>
              <a:gd name="connsiteY13" fmla="*/ 50877 h 2503388"/>
              <a:gd name="connsiteX14" fmla="*/ 2214181 w 2468317"/>
              <a:gd name="connsiteY14" fmla="*/ 80233 h 2503388"/>
              <a:gd name="connsiteX15" fmla="*/ 2461946 w 2468317"/>
              <a:gd name="connsiteY15" fmla="*/ 910165 h 2503388"/>
              <a:gd name="connsiteX16" fmla="*/ 2468317 w 2468317"/>
              <a:gd name="connsiteY16" fmla="*/ 1077953 h 2503388"/>
              <a:gd name="connsiteX17" fmla="*/ 2468317 w 2468317"/>
              <a:gd name="connsiteY17" fmla="*/ 1078006 h 2503388"/>
              <a:gd name="connsiteX18" fmla="*/ 2461946 w 2468317"/>
              <a:gd name="connsiteY18" fmla="*/ 1245793 h 2503388"/>
              <a:gd name="connsiteX19" fmla="*/ 1924189 w 2468317"/>
              <a:gd name="connsiteY19" fmla="*/ 2438979 h 2503388"/>
              <a:gd name="connsiteX20" fmla="*/ 1844469 w 2468317"/>
              <a:gd name="connsiteY20" fmla="*/ 2503388 h 2503388"/>
              <a:gd name="connsiteX21" fmla="*/ 1844175 w 2468317"/>
              <a:gd name="connsiteY21" fmla="*/ 2503388 h 2503388"/>
              <a:gd name="connsiteX22" fmla="*/ 1818141 w 2468317"/>
              <a:gd name="connsiteY22" fmla="*/ 2497291 h 2503388"/>
              <a:gd name="connsiteX23" fmla="*/ 1707435 w 2468317"/>
              <a:gd name="connsiteY23" fmla="*/ 2428965 h 2503388"/>
              <a:gd name="connsiteX24" fmla="*/ 1684584 w 2468317"/>
              <a:gd name="connsiteY24" fmla="*/ 2503388 h 2503388"/>
              <a:gd name="connsiteX25" fmla="*/ 623850 w 2468317"/>
              <a:gd name="connsiteY25" fmla="*/ 2503388 h 2503388"/>
              <a:gd name="connsiteX26" fmla="*/ 544129 w 2468317"/>
              <a:gd name="connsiteY26" fmla="*/ 2438979 h 2503388"/>
              <a:gd name="connsiteX27" fmla="*/ 0 w 2468317"/>
              <a:gd name="connsiteY27" fmla="*/ 1077979 h 2503388"/>
              <a:gd name="connsiteX28" fmla="*/ 4888 w 2468317"/>
              <a:gd name="connsiteY28" fmla="*/ 930893 h 2503388"/>
              <a:gd name="connsiteX29" fmla="*/ 7288 w 2468317"/>
              <a:gd name="connsiteY29" fmla="*/ 906961 h 2503388"/>
              <a:gd name="connsiteX30" fmla="*/ 12385 w 2468317"/>
              <a:gd name="connsiteY30" fmla="*/ 902570 h 2503388"/>
              <a:gd name="connsiteX31" fmla="*/ 104650 w 2468317"/>
              <a:gd name="connsiteY31" fmla="*/ 864387 h 2503388"/>
              <a:gd name="connsiteX32" fmla="*/ 107052 w 2468317"/>
              <a:gd name="connsiteY32" fmla="*/ 854779 h 2503388"/>
              <a:gd name="connsiteX33" fmla="*/ 218894 w 2468317"/>
              <a:gd name="connsiteY33" fmla="*/ 331359 h 2503388"/>
              <a:gd name="connsiteX34" fmla="*/ 762979 w 2468317"/>
              <a:gd name="connsiteY34" fmla="*/ 211778 h 2503388"/>
              <a:gd name="connsiteX35" fmla="*/ 763083 w 2468317"/>
              <a:gd name="connsiteY35" fmla="*/ 211557 h 2503388"/>
              <a:gd name="connsiteX36" fmla="*/ 810961 w 2468317"/>
              <a:gd name="connsiteY36" fmla="*/ 110189 h 2503388"/>
              <a:gd name="connsiteX37" fmla="*/ 863194 w 2468317"/>
              <a:gd name="connsiteY37" fmla="*/ 40245 h 2503388"/>
              <a:gd name="connsiteX38" fmla="*/ 909489 w 2468317"/>
              <a:gd name="connsiteY38" fmla="*/ 0 h 2503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468317" h="2503388">
                <a:moveTo>
                  <a:pt x="909489" y="0"/>
                </a:moveTo>
                <a:lnTo>
                  <a:pt x="1234726" y="5878"/>
                </a:lnTo>
                <a:lnTo>
                  <a:pt x="1253815" y="19898"/>
                </a:lnTo>
                <a:cubicBezTo>
                  <a:pt x="1274132" y="38928"/>
                  <a:pt x="1293495" y="61481"/>
                  <a:pt x="1311542" y="87639"/>
                </a:cubicBezTo>
                <a:lnTo>
                  <a:pt x="1313989" y="82197"/>
                </a:lnTo>
                <a:lnTo>
                  <a:pt x="1347391" y="7914"/>
                </a:lnTo>
                <a:lnTo>
                  <a:pt x="1786941" y="15858"/>
                </a:lnTo>
                <a:lnTo>
                  <a:pt x="1787284" y="16364"/>
                </a:lnTo>
                <a:lnTo>
                  <a:pt x="1790391" y="20940"/>
                </a:lnTo>
                <a:lnTo>
                  <a:pt x="1793900" y="15984"/>
                </a:lnTo>
                <a:lnTo>
                  <a:pt x="1966443" y="19102"/>
                </a:lnTo>
                <a:lnTo>
                  <a:pt x="1970574" y="22652"/>
                </a:lnTo>
                <a:cubicBezTo>
                  <a:pt x="2000984" y="39798"/>
                  <a:pt x="2046395" y="46935"/>
                  <a:pt x="2068504" y="47754"/>
                </a:cubicBezTo>
                <a:lnTo>
                  <a:pt x="2195630" y="50877"/>
                </a:lnTo>
                <a:lnTo>
                  <a:pt x="2214181" y="80233"/>
                </a:lnTo>
                <a:cubicBezTo>
                  <a:pt x="2349524" y="314999"/>
                  <a:pt x="2438246" y="599800"/>
                  <a:pt x="2461946" y="910165"/>
                </a:cubicBezTo>
                <a:lnTo>
                  <a:pt x="2468317" y="1077953"/>
                </a:lnTo>
                <a:lnTo>
                  <a:pt x="2468317" y="1078006"/>
                </a:lnTo>
                <a:lnTo>
                  <a:pt x="2461946" y="1245793"/>
                </a:lnTo>
                <a:cubicBezTo>
                  <a:pt x="2424026" y="1742378"/>
                  <a:pt x="2219649" y="2173519"/>
                  <a:pt x="1924189" y="2438979"/>
                </a:cubicBezTo>
                <a:lnTo>
                  <a:pt x="1844469" y="2503388"/>
                </a:lnTo>
                <a:lnTo>
                  <a:pt x="1844175" y="2503388"/>
                </a:lnTo>
                <a:lnTo>
                  <a:pt x="1818141" y="2497291"/>
                </a:lnTo>
                <a:cubicBezTo>
                  <a:pt x="1779710" y="2483666"/>
                  <a:pt x="1742309" y="2460947"/>
                  <a:pt x="1707435" y="2428965"/>
                </a:cubicBezTo>
                <a:lnTo>
                  <a:pt x="1684584" y="2503388"/>
                </a:lnTo>
                <a:lnTo>
                  <a:pt x="623850" y="2503388"/>
                </a:lnTo>
                <a:lnTo>
                  <a:pt x="544129" y="2438979"/>
                </a:lnTo>
                <a:cubicBezTo>
                  <a:pt x="215841" y="2144024"/>
                  <a:pt x="0" y="1644523"/>
                  <a:pt x="0" y="1077979"/>
                </a:cubicBezTo>
                <a:cubicBezTo>
                  <a:pt x="0" y="1028407"/>
                  <a:pt x="1653" y="979347"/>
                  <a:pt x="4888" y="930893"/>
                </a:cubicBezTo>
                <a:lnTo>
                  <a:pt x="7288" y="906961"/>
                </a:lnTo>
                <a:lnTo>
                  <a:pt x="12385" y="902570"/>
                </a:lnTo>
                <a:cubicBezTo>
                  <a:pt x="40826" y="882561"/>
                  <a:pt x="71902" y="869367"/>
                  <a:pt x="104650" y="864387"/>
                </a:cubicBezTo>
                <a:lnTo>
                  <a:pt x="107052" y="854779"/>
                </a:lnTo>
                <a:cubicBezTo>
                  <a:pt x="89461" y="664502"/>
                  <a:pt x="130485" y="472611"/>
                  <a:pt x="218894" y="331359"/>
                </a:cubicBezTo>
                <a:cubicBezTo>
                  <a:pt x="358582" y="108258"/>
                  <a:pt x="585057" y="58533"/>
                  <a:pt x="762979" y="211778"/>
                </a:cubicBezTo>
                <a:lnTo>
                  <a:pt x="763083" y="211557"/>
                </a:lnTo>
                <a:lnTo>
                  <a:pt x="810961" y="110189"/>
                </a:lnTo>
                <a:cubicBezTo>
                  <a:pt x="826916" y="83896"/>
                  <a:pt x="844448" y="60554"/>
                  <a:pt x="863194" y="40245"/>
                </a:cubicBezTo>
                <a:lnTo>
                  <a:pt x="909489"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19" name="Rectangle 18"/>
          <p:cNvSpPr/>
          <p:nvPr/>
        </p:nvSpPr>
        <p:spPr>
          <a:xfrm>
            <a:off x="4499373" y="5786404"/>
            <a:ext cx="3167855" cy="52322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hemeClr val="accent2"/>
          </a:lnRef>
          <a:fillRef idx="3">
            <a:schemeClr val="accent2"/>
          </a:fillRef>
          <a:effectRef idx="3">
            <a:schemeClr val="accent2"/>
          </a:effectRef>
          <a:fontRef idx="minor">
            <a:schemeClr val="lt1"/>
          </a:fontRef>
        </p:style>
        <p:txBody>
          <a:bodyPr wrap="none">
            <a:spAutoFit/>
          </a:bodyPr>
          <a:lstStyle/>
          <a:p>
            <a:r>
              <a:rPr lang="en-US" sz="2800" b="1" dirty="0" err="1">
                <a:solidFill>
                  <a:schemeClr val="bg1"/>
                </a:solidFill>
                <a:latin typeface="Times New Roman" panose="02020603050405020304" pitchFamily="18" charset="0"/>
                <a:ea typeface="Times New Roman" panose="02020603050405020304" pitchFamily="18" charset="0"/>
              </a:rPr>
              <a:t>Ngoại</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hình</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Dế</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Mèn</a:t>
            </a:r>
            <a:endParaRPr lang="en-US" sz="2800" b="1" dirty="0">
              <a:solidFill>
                <a:schemeClr val="bg1"/>
              </a:solidFill>
            </a:endParaRPr>
          </a:p>
        </p:txBody>
      </p:sp>
      <p:sp>
        <p:nvSpPr>
          <p:cNvPr id="20" name="Oval 19"/>
          <p:cNvSpPr/>
          <p:nvPr/>
        </p:nvSpPr>
        <p:spPr>
          <a:xfrm>
            <a:off x="713618" y="5069182"/>
            <a:ext cx="3611880" cy="1005840"/>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bg1"/>
                </a:solidFill>
                <a:latin typeface="Times New Roman" panose="02020603050405020304" pitchFamily="18" charset="0"/>
                <a:ea typeface="Times New Roman" panose="02020603050405020304" pitchFamily="18" charset="0"/>
              </a:rPr>
              <a:t>Đôi</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càng</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mẫm</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bóng</a:t>
            </a:r>
            <a:endParaRPr lang="en-US" sz="2800" dirty="0">
              <a:solidFill>
                <a:schemeClr val="bg1"/>
              </a:solidFill>
            </a:endParaRPr>
          </a:p>
        </p:txBody>
      </p:sp>
      <p:sp>
        <p:nvSpPr>
          <p:cNvPr id="21" name="Oval 20"/>
          <p:cNvSpPr/>
          <p:nvPr/>
        </p:nvSpPr>
        <p:spPr>
          <a:xfrm>
            <a:off x="8139505" y="3286035"/>
            <a:ext cx="3428093" cy="1005840"/>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smtClean="0">
                <a:solidFill>
                  <a:schemeClr val="bg1"/>
                </a:solidFill>
                <a:latin typeface="Times New Roman" panose="02020603050405020304" pitchFamily="18" charset="0"/>
                <a:ea typeface="Times New Roman" panose="02020603050405020304" pitchFamily="18" charset="0"/>
              </a:rPr>
              <a:t>Răng</a:t>
            </a:r>
            <a:r>
              <a:rPr lang="en-US" sz="2800" dirty="0" smtClean="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đen</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nhánh</a:t>
            </a:r>
            <a:endParaRPr lang="en-US" sz="2800" dirty="0">
              <a:solidFill>
                <a:schemeClr val="bg1"/>
              </a:solidFill>
            </a:endParaRPr>
          </a:p>
        </p:txBody>
      </p:sp>
      <p:sp>
        <p:nvSpPr>
          <p:cNvPr id="60" name="Oval 59"/>
          <p:cNvSpPr/>
          <p:nvPr/>
        </p:nvSpPr>
        <p:spPr>
          <a:xfrm>
            <a:off x="8139505" y="1859280"/>
            <a:ext cx="3428093" cy="1005840"/>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smtClean="0">
                <a:solidFill>
                  <a:schemeClr val="bg1"/>
                </a:solidFill>
                <a:latin typeface="Times New Roman" panose="02020603050405020304" pitchFamily="18" charset="0"/>
                <a:ea typeface="Times New Roman" panose="02020603050405020304" pitchFamily="18" charset="0"/>
              </a:rPr>
              <a:t>Râu</a:t>
            </a:r>
            <a:r>
              <a:rPr lang="en-US" sz="2800" dirty="0" smtClean="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dài</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uốn</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cong</a:t>
            </a:r>
            <a:endParaRPr lang="en-US" sz="2800" dirty="0">
              <a:solidFill>
                <a:schemeClr val="bg1"/>
              </a:solidFill>
            </a:endParaRPr>
          </a:p>
        </p:txBody>
      </p:sp>
      <p:sp>
        <p:nvSpPr>
          <p:cNvPr id="61" name="Oval 60"/>
          <p:cNvSpPr/>
          <p:nvPr/>
        </p:nvSpPr>
        <p:spPr>
          <a:xfrm>
            <a:off x="743759" y="2460883"/>
            <a:ext cx="3587722" cy="1005840"/>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smtClean="0">
                <a:solidFill>
                  <a:schemeClr val="bg1"/>
                </a:solidFill>
                <a:latin typeface="Times New Roman" panose="02020603050405020304" pitchFamily="18" charset="0"/>
                <a:ea typeface="Times New Roman" panose="02020603050405020304" pitchFamily="18" charset="0"/>
              </a:rPr>
              <a:t>Vuốt</a:t>
            </a:r>
            <a:r>
              <a:rPr lang="en-US" sz="2800" dirty="0" smtClean="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cứng</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nhọn</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hoắt</a:t>
            </a:r>
            <a:endParaRPr lang="en-US" sz="2800" dirty="0">
              <a:solidFill>
                <a:schemeClr val="bg1"/>
              </a:solidFill>
            </a:endParaRPr>
          </a:p>
        </p:txBody>
      </p:sp>
      <p:sp>
        <p:nvSpPr>
          <p:cNvPr id="62" name="Oval 61"/>
          <p:cNvSpPr/>
          <p:nvPr/>
        </p:nvSpPr>
        <p:spPr>
          <a:xfrm>
            <a:off x="8139505" y="4712789"/>
            <a:ext cx="3428093" cy="1005840"/>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bg1"/>
                </a:solidFill>
                <a:latin typeface="Times New Roman" panose="02020603050405020304" pitchFamily="18" charset="0"/>
                <a:ea typeface="Times New Roman" panose="02020603050405020304" pitchFamily="18" charset="0"/>
              </a:rPr>
              <a:t>C</a:t>
            </a:r>
            <a:r>
              <a:rPr lang="en-US" sz="2800" dirty="0" err="1" smtClean="0">
                <a:solidFill>
                  <a:schemeClr val="bg1"/>
                </a:solidFill>
                <a:latin typeface="Times New Roman" panose="02020603050405020304" pitchFamily="18" charset="0"/>
                <a:ea typeface="Times New Roman" panose="02020603050405020304" pitchFamily="18" charset="0"/>
              </a:rPr>
              <a:t>ánh</a:t>
            </a:r>
            <a:r>
              <a:rPr lang="en-US" sz="2800" dirty="0" smtClean="0">
                <a:solidFill>
                  <a:schemeClr val="bg1"/>
                </a:solidFill>
                <a:latin typeface="Times New Roman" panose="02020603050405020304" pitchFamily="18" charset="0"/>
                <a:ea typeface="Times New Roman" panose="02020603050405020304" pitchFamily="18" charset="0"/>
              </a:rPr>
              <a:t> </a:t>
            </a:r>
            <a:r>
              <a:rPr lang="en-US" sz="2800" dirty="0" err="1" smtClean="0">
                <a:solidFill>
                  <a:schemeClr val="bg1"/>
                </a:solidFill>
                <a:latin typeface="Times New Roman" panose="02020603050405020304" pitchFamily="18" charset="0"/>
                <a:ea typeface="Times New Roman" panose="02020603050405020304" pitchFamily="18" charset="0"/>
              </a:rPr>
              <a:t>dài</a:t>
            </a:r>
            <a:r>
              <a:rPr lang="en-US" sz="2800" dirty="0" smtClean="0">
                <a:solidFill>
                  <a:schemeClr val="bg1"/>
                </a:solidFill>
                <a:latin typeface="Times New Roman" panose="02020603050405020304" pitchFamily="18" charset="0"/>
                <a:ea typeface="Times New Roman" panose="02020603050405020304" pitchFamily="18" charset="0"/>
              </a:rPr>
              <a:t> </a:t>
            </a:r>
            <a:r>
              <a:rPr lang="en-US" sz="2800" dirty="0" err="1" smtClean="0">
                <a:solidFill>
                  <a:schemeClr val="bg1"/>
                </a:solidFill>
                <a:latin typeface="Times New Roman" panose="02020603050405020304" pitchFamily="18" charset="0"/>
                <a:ea typeface="Times New Roman" panose="02020603050405020304" pitchFamily="18" charset="0"/>
              </a:rPr>
              <a:t>kín</a:t>
            </a:r>
            <a:r>
              <a:rPr lang="en-US" sz="2800" dirty="0" smtClean="0">
                <a:solidFill>
                  <a:schemeClr val="bg1"/>
                </a:solidFill>
                <a:latin typeface="Times New Roman" panose="02020603050405020304" pitchFamily="18" charset="0"/>
                <a:ea typeface="Times New Roman" panose="02020603050405020304" pitchFamily="18" charset="0"/>
              </a:rPr>
              <a:t> </a:t>
            </a:r>
            <a:r>
              <a:rPr lang="en-US" sz="2800" dirty="0" err="1" smtClean="0">
                <a:solidFill>
                  <a:schemeClr val="bg1"/>
                </a:solidFill>
                <a:latin typeface="Times New Roman" panose="02020603050405020304" pitchFamily="18" charset="0"/>
                <a:ea typeface="Times New Roman" panose="02020603050405020304" pitchFamily="18" charset="0"/>
              </a:rPr>
              <a:t>tận</a:t>
            </a:r>
            <a:r>
              <a:rPr lang="en-US" sz="2800" dirty="0" smtClean="0">
                <a:solidFill>
                  <a:schemeClr val="bg1"/>
                </a:solidFill>
                <a:latin typeface="Times New Roman" panose="02020603050405020304" pitchFamily="18" charset="0"/>
                <a:ea typeface="Times New Roman" panose="02020603050405020304" pitchFamily="18" charset="0"/>
              </a:rPr>
              <a:t> </a:t>
            </a:r>
            <a:r>
              <a:rPr lang="en-US" sz="2800" dirty="0" err="1" smtClean="0">
                <a:solidFill>
                  <a:schemeClr val="bg1"/>
                </a:solidFill>
                <a:latin typeface="Times New Roman" panose="02020603050405020304" pitchFamily="18" charset="0"/>
                <a:ea typeface="Times New Roman" panose="02020603050405020304" pitchFamily="18" charset="0"/>
              </a:rPr>
              <a:t>đuôi</a:t>
            </a:r>
            <a:endParaRPr lang="en-US" sz="2800" dirty="0">
              <a:solidFill>
                <a:schemeClr val="bg1"/>
              </a:solidFill>
            </a:endParaRPr>
          </a:p>
        </p:txBody>
      </p:sp>
      <p:cxnSp>
        <p:nvCxnSpPr>
          <p:cNvPr id="65" name="Straight Arrow Connector 64"/>
          <p:cNvCxnSpPr/>
          <p:nvPr/>
        </p:nvCxnSpPr>
        <p:spPr>
          <a:xfrm flipH="1">
            <a:off x="4123744" y="4953870"/>
            <a:ext cx="1560776" cy="425850"/>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p:nvPr/>
        </p:nvCxnSpPr>
        <p:spPr>
          <a:xfrm>
            <a:off x="3977640" y="2865120"/>
            <a:ext cx="1262017" cy="899913"/>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p:cNvCxnSpPr/>
          <p:nvPr/>
        </p:nvCxnSpPr>
        <p:spPr>
          <a:xfrm flipV="1">
            <a:off x="6065520" y="2509157"/>
            <a:ext cx="2643958" cy="249283"/>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p:nvPr/>
        </p:nvCxnSpPr>
        <p:spPr>
          <a:xfrm>
            <a:off x="6397353" y="3505200"/>
            <a:ext cx="2258967" cy="283755"/>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77" name="Straight Arrow Connector 76"/>
          <p:cNvCxnSpPr/>
          <p:nvPr/>
        </p:nvCxnSpPr>
        <p:spPr>
          <a:xfrm>
            <a:off x="6903720" y="4712789"/>
            <a:ext cx="1920240" cy="454006"/>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nvGrpSpPr>
          <p:cNvPr id="81" name="Group 80"/>
          <p:cNvGrpSpPr/>
          <p:nvPr/>
        </p:nvGrpSpPr>
        <p:grpSpPr>
          <a:xfrm>
            <a:off x="713618" y="3765033"/>
            <a:ext cx="5351902" cy="1005840"/>
            <a:chOff x="713618" y="3765033"/>
            <a:chExt cx="5351902" cy="1005840"/>
          </a:xfrm>
        </p:grpSpPr>
        <p:sp>
          <p:nvSpPr>
            <p:cNvPr id="63" name="Oval 62"/>
            <p:cNvSpPr/>
            <p:nvPr/>
          </p:nvSpPr>
          <p:spPr>
            <a:xfrm>
              <a:off x="713618" y="3765033"/>
              <a:ext cx="3587722" cy="1005840"/>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smtClean="0">
                  <a:solidFill>
                    <a:schemeClr val="bg1"/>
                  </a:solidFill>
                  <a:latin typeface="Times New Roman" panose="02020603050405020304" pitchFamily="18" charset="0"/>
                  <a:ea typeface="Times New Roman" panose="02020603050405020304" pitchFamily="18" charset="0"/>
                </a:rPr>
                <a:t>Hùng</a:t>
              </a:r>
              <a:r>
                <a:rPr lang="en-US" sz="2800" dirty="0" smtClean="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dũng</a:t>
              </a:r>
              <a:endParaRPr lang="en-US" sz="2800" dirty="0">
                <a:solidFill>
                  <a:schemeClr val="bg1"/>
                </a:solidFill>
              </a:endParaRPr>
            </a:p>
          </p:txBody>
        </p:sp>
        <p:cxnSp>
          <p:nvCxnSpPr>
            <p:cNvPr id="80" name="Straight Arrow Connector 79"/>
            <p:cNvCxnSpPr/>
            <p:nvPr/>
          </p:nvCxnSpPr>
          <p:spPr>
            <a:xfrm>
              <a:off x="3474720" y="4291875"/>
              <a:ext cx="2590800"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05807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wipe(right)">
                                      <p:cBhvr>
                                        <p:cTn id="7" dur="500"/>
                                        <p:tgtEl>
                                          <p:spTgt spid="6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down)">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61"/>
                                        </p:tgtEl>
                                        <p:attrNameLst>
                                          <p:attrName>style.visibility</p:attrName>
                                        </p:attrNameLst>
                                      </p:cBhvr>
                                      <p:to>
                                        <p:strVal val="visible"/>
                                      </p:to>
                                    </p:set>
                                    <p:animEffect transition="in" filter="circle(in)">
                                      <p:cBhvr>
                                        <p:cTn id="17" dur="2000"/>
                                        <p:tgtEl>
                                          <p:spTgt spid="6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71"/>
                                        </p:tgtEl>
                                        <p:attrNameLst>
                                          <p:attrName>style.visibility</p:attrName>
                                        </p:attrNameLst>
                                      </p:cBhvr>
                                      <p:to>
                                        <p:strVal val="visible"/>
                                      </p:to>
                                    </p:set>
                                    <p:animEffect transition="in" filter="wipe(left)">
                                      <p:cBhvr>
                                        <p:cTn id="22" dur="500"/>
                                        <p:tgtEl>
                                          <p:spTgt spid="7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73"/>
                                        </p:tgtEl>
                                        <p:attrNameLst>
                                          <p:attrName>style.visibility</p:attrName>
                                        </p:attrNameLst>
                                      </p:cBhvr>
                                      <p:to>
                                        <p:strVal val="visible"/>
                                      </p:to>
                                    </p:set>
                                    <p:animEffect transition="in" filter="wipe(down)">
                                      <p:cBhvr>
                                        <p:cTn id="27" dur="500"/>
                                        <p:tgtEl>
                                          <p:spTgt spid="73"/>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60"/>
                                        </p:tgtEl>
                                        <p:attrNameLst>
                                          <p:attrName>style.visibility</p:attrName>
                                        </p:attrNameLst>
                                      </p:cBhvr>
                                      <p:to>
                                        <p:strVal val="visible"/>
                                      </p:to>
                                    </p:set>
                                    <p:animEffect transition="in" filter="circle(in)">
                                      <p:cBhvr>
                                        <p:cTn id="32" dur="2000"/>
                                        <p:tgtEl>
                                          <p:spTgt spid="6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75"/>
                                        </p:tgtEl>
                                        <p:attrNameLst>
                                          <p:attrName>style.visibility</p:attrName>
                                        </p:attrNameLst>
                                      </p:cBhvr>
                                      <p:to>
                                        <p:strVal val="visible"/>
                                      </p:to>
                                    </p:set>
                                    <p:animEffect transition="in" filter="wipe(down)">
                                      <p:cBhvr>
                                        <p:cTn id="37" dur="500"/>
                                        <p:tgtEl>
                                          <p:spTgt spid="7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wipe(down)">
                                      <p:cBhvr>
                                        <p:cTn id="42" dur="5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77"/>
                                        </p:tgtEl>
                                        <p:attrNameLst>
                                          <p:attrName>style.visibility</p:attrName>
                                        </p:attrNameLst>
                                      </p:cBhvr>
                                      <p:to>
                                        <p:strVal val="visible"/>
                                      </p:to>
                                    </p:set>
                                    <p:animEffect transition="in" filter="wipe(left)">
                                      <p:cBhvr>
                                        <p:cTn id="47" dur="500"/>
                                        <p:tgtEl>
                                          <p:spTgt spid="77"/>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62"/>
                                        </p:tgtEl>
                                        <p:attrNameLst>
                                          <p:attrName>style.visibility</p:attrName>
                                        </p:attrNameLst>
                                      </p:cBhvr>
                                      <p:to>
                                        <p:strVal val="visible"/>
                                      </p:to>
                                    </p:set>
                                    <p:animEffect transition="in" filter="wipe(down)">
                                      <p:cBhvr>
                                        <p:cTn id="52" dur="500"/>
                                        <p:tgtEl>
                                          <p:spTgt spid="62"/>
                                        </p:tgtEl>
                                      </p:cBhvr>
                                    </p:animEffect>
                                  </p:childTnLst>
                                </p:cTn>
                              </p:par>
                            </p:childTnLst>
                          </p:cTn>
                        </p:par>
                      </p:childTnLst>
                    </p:cTn>
                  </p:par>
                  <p:par>
                    <p:cTn id="53" fill="hold">
                      <p:stCondLst>
                        <p:cond delay="indefinite"/>
                      </p:stCondLst>
                      <p:childTnLst>
                        <p:par>
                          <p:cTn id="54" fill="hold">
                            <p:stCondLst>
                              <p:cond delay="0"/>
                            </p:stCondLst>
                            <p:childTnLst>
                              <p:par>
                                <p:cTn id="55" presetID="2" presetClass="entr" presetSubtype="8" fill="hold" nodeType="clickEffect">
                                  <p:stCondLst>
                                    <p:cond delay="500"/>
                                  </p:stCondLst>
                                  <p:childTnLst>
                                    <p:set>
                                      <p:cBhvr>
                                        <p:cTn id="56" dur="1" fill="hold">
                                          <p:stCondLst>
                                            <p:cond delay="0"/>
                                          </p:stCondLst>
                                        </p:cTn>
                                        <p:tgtEl>
                                          <p:spTgt spid="81"/>
                                        </p:tgtEl>
                                        <p:attrNameLst>
                                          <p:attrName>style.visibility</p:attrName>
                                        </p:attrNameLst>
                                      </p:cBhvr>
                                      <p:to>
                                        <p:strVal val="visible"/>
                                      </p:to>
                                    </p:set>
                                    <p:anim calcmode="lin" valueType="num">
                                      <p:cBhvr additive="base">
                                        <p:cTn id="57" dur="2000" fill="hold"/>
                                        <p:tgtEl>
                                          <p:spTgt spid="81"/>
                                        </p:tgtEl>
                                        <p:attrNameLst>
                                          <p:attrName>ppt_x</p:attrName>
                                        </p:attrNameLst>
                                      </p:cBhvr>
                                      <p:tavLst>
                                        <p:tav tm="0">
                                          <p:val>
                                            <p:strVal val="0-#ppt_w/2"/>
                                          </p:val>
                                        </p:tav>
                                        <p:tav tm="100000">
                                          <p:val>
                                            <p:strVal val="#ppt_x"/>
                                          </p:val>
                                        </p:tav>
                                      </p:tavLst>
                                    </p:anim>
                                    <p:anim calcmode="lin" valueType="num">
                                      <p:cBhvr additive="base">
                                        <p:cTn id="58" dur="2000" fill="hold"/>
                                        <p:tgtEl>
                                          <p:spTgt spid="8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60" grpId="0" animBg="1"/>
      <p:bldP spid="61" grpId="0" animBg="1"/>
      <p:bldP spid="6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loud Callout 2"/>
          <p:cNvSpPr/>
          <p:nvPr/>
        </p:nvSpPr>
        <p:spPr>
          <a:xfrm>
            <a:off x="711199" y="1228726"/>
            <a:ext cx="6615113" cy="3157537"/>
          </a:xfrm>
          <a:prstGeom prst="cloudCallout">
            <a:avLst>
              <a:gd name="adj1" fmla="val 39952"/>
              <a:gd name="adj2" fmla="val 66283"/>
            </a:avLst>
          </a:prstGeom>
        </p:spPr>
        <p:style>
          <a:lnRef idx="2">
            <a:schemeClr val="accent6"/>
          </a:lnRef>
          <a:fillRef idx="1">
            <a:schemeClr val="lt1"/>
          </a:fillRef>
          <a:effectRef idx="0">
            <a:schemeClr val="accent6"/>
          </a:effectRef>
          <a:fontRef idx="minor">
            <a:schemeClr val="dk1"/>
          </a:fontRef>
        </p:style>
        <p:txBody>
          <a:bodyPr rtlCol="0" anchor="ctr"/>
          <a:lstStyle/>
          <a:p>
            <a:pPr>
              <a:lnSpc>
                <a:spcPct val="115000"/>
              </a:lnSpc>
              <a:spcAft>
                <a:spcPts val="0"/>
              </a:spcAft>
              <a:tabLst>
                <a:tab pos="1386840" algn="l"/>
              </a:tabLst>
            </a:pPr>
            <a:r>
              <a:rPr lang="en-US" sz="2400" dirty="0" smtClean="0">
                <a:latin typeface="Times New Roman" panose="02020603050405020304" pitchFamily="18" charset="0"/>
                <a:ea typeface="MS Mincho"/>
              </a:rPr>
              <a:t>    </a:t>
            </a:r>
            <a:r>
              <a:rPr lang="en-US" sz="2400" dirty="0" err="1" smtClean="0">
                <a:latin typeface="Times New Roman" panose="02020603050405020304" pitchFamily="18" charset="0"/>
                <a:ea typeface="MS Mincho"/>
              </a:rPr>
              <a:t>Em</a:t>
            </a:r>
            <a:r>
              <a:rPr lang="en-US" sz="2400" dirty="0" smtClean="0">
                <a:latin typeface="Times New Roman" panose="02020603050405020304" pitchFamily="18" charset="0"/>
                <a:ea typeface="MS Mincho"/>
              </a:rPr>
              <a:t> </a:t>
            </a:r>
            <a:r>
              <a:rPr lang="en-US" sz="2400" dirty="0" err="1">
                <a:latin typeface="Times New Roman" panose="02020603050405020304" pitchFamily="18" charset="0"/>
                <a:ea typeface="MS Mincho"/>
              </a:rPr>
              <a:t>hãy</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kể</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tên</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một</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số</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truyện</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em</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đã</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đọc</a:t>
            </a:r>
            <a:r>
              <a:rPr lang="en-US" sz="2400" dirty="0">
                <a:latin typeface="Times New Roman" panose="02020603050405020304" pitchFamily="18" charset="0"/>
                <a:ea typeface="MS Mincho"/>
              </a:rPr>
              <a:t>(</a:t>
            </a:r>
            <a:r>
              <a:rPr lang="en-US" sz="2400" dirty="0" err="1">
                <a:latin typeface="Times New Roman" panose="02020603050405020304" pitchFamily="18" charset="0"/>
                <a:ea typeface="MS Mincho"/>
              </a:rPr>
              <a:t>không</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phải</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truyện</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dân</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gian</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Chọn</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một</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chuyện</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mà</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em</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yêu</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thích</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và</a:t>
            </a:r>
            <a:r>
              <a:rPr lang="en-US" sz="2400" dirty="0">
                <a:latin typeface="Times New Roman" panose="02020603050405020304" pitchFamily="18" charset="0"/>
                <a:ea typeface="MS Mincho"/>
              </a:rPr>
              <a:t> chia </a:t>
            </a:r>
            <a:r>
              <a:rPr lang="en-US" sz="2400" dirty="0" err="1">
                <a:latin typeface="Times New Roman" panose="02020603050405020304" pitchFamily="18" charset="0"/>
                <a:ea typeface="MS Mincho"/>
              </a:rPr>
              <a:t>sẻ</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kinh</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nghiệm</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khi</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đọc</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tác</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phẩm</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này</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cần</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chú</a:t>
            </a:r>
            <a:r>
              <a:rPr lang="en-US" sz="2400" dirty="0">
                <a:latin typeface="Times New Roman" panose="02020603050405020304" pitchFamily="18" charset="0"/>
                <a:ea typeface="MS Mincho"/>
              </a:rPr>
              <a:t> ý </a:t>
            </a:r>
            <a:r>
              <a:rPr lang="en-US" sz="2400" dirty="0" err="1">
                <a:latin typeface="Times New Roman" panose="02020603050405020304" pitchFamily="18" charset="0"/>
                <a:ea typeface="MS Mincho"/>
              </a:rPr>
              <a:t>đến</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những</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yếu</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tố</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nào</a:t>
            </a:r>
            <a:r>
              <a:rPr lang="en-US" sz="2400" dirty="0">
                <a:latin typeface="Times New Roman" panose="02020603050405020304" pitchFamily="18" charset="0"/>
                <a:ea typeface="MS Mincho"/>
              </a:rPr>
              <a:t>?</a:t>
            </a:r>
            <a:endParaRPr lang="en-US" sz="2400" dirty="0">
              <a:effectLst/>
              <a:latin typeface="Times New Roman" panose="02020603050405020304" pitchFamily="18" charset="0"/>
              <a:ea typeface="Times New Roman" panose="02020603050405020304" pitchFamily="18" charset="0"/>
            </a:endParaRPr>
          </a:p>
        </p:txBody>
      </p:sp>
      <p:sp>
        <p:nvSpPr>
          <p:cNvPr id="4" name="Rectangle 3"/>
          <p:cNvSpPr/>
          <p:nvPr/>
        </p:nvSpPr>
        <p:spPr>
          <a:xfrm>
            <a:off x="4808021" y="582395"/>
            <a:ext cx="3057247" cy="646331"/>
          </a:xfrm>
          <a:prstGeom prst="rect">
            <a:avLst/>
          </a:prstGeom>
        </p:spPr>
        <p:txBody>
          <a:bodyPr wrap="none">
            <a:spAutoFit/>
          </a:bodyPr>
          <a:lstStyle/>
          <a:p>
            <a:r>
              <a:rPr lang="fr-FR" sz="3600" b="1" dirty="0">
                <a:solidFill>
                  <a:srgbClr val="FF0000"/>
                </a:solidFill>
                <a:latin typeface="Times New Roman" panose="02020603050405020304" pitchFamily="18" charset="0"/>
                <a:ea typeface="Times New Roman" panose="02020603050405020304" pitchFamily="18" charset="0"/>
              </a:rPr>
              <a:t>KHỞI ĐỘNG </a:t>
            </a:r>
            <a:endParaRPr lang="en-US" sz="3600" dirty="0"/>
          </a:p>
        </p:txBody>
      </p:sp>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Layer>
                </a14:imgProps>
              </a:ext>
            </a:extLst>
          </a:blip>
          <a:stretch>
            <a:fillRect/>
          </a:stretch>
        </p:blipFill>
        <p:spPr>
          <a:xfrm>
            <a:off x="7038521" y="3600813"/>
            <a:ext cx="4064907" cy="2438944"/>
          </a:xfrm>
          <a:prstGeom prst="rect">
            <a:avLst/>
          </a:prstGeom>
        </p:spPr>
      </p:pic>
    </p:spTree>
    <p:extLst>
      <p:ext uri="{BB962C8B-B14F-4D97-AF65-F5344CB8AC3E}">
        <p14:creationId xmlns:p14="http://schemas.microsoft.com/office/powerpoint/2010/main" val="46542745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967593" y="43542"/>
            <a:ext cx="8737601" cy="725714"/>
          </a:xfrm>
          <a:prstGeom prst="roundRect">
            <a:avLst>
              <a:gd name="adj" fmla="val 50000"/>
            </a:avLst>
          </a:prstGeom>
          <a:blipFill>
            <a:blip r:embed="rId2"/>
            <a:tile tx="0" ty="0" sx="100000" sy="100000" flip="none" algn="tl"/>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Văn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bản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1: BÀI HỌC ĐƯỜNG ĐỜI ĐẦU TIÊN</a:t>
            </a:r>
            <a:b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b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Trích</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Dế</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Mèn</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phiêu</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lưu</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kí,</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Tô</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Hoài</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a:t>
            </a:r>
            <a:endPar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Diamond 4"/>
          <p:cNvSpPr/>
          <p:nvPr/>
        </p:nvSpPr>
        <p:spPr>
          <a:xfrm>
            <a:off x="-1" y="0"/>
            <a:ext cx="1967593" cy="914400"/>
          </a:xfrm>
          <a:prstGeom prst="diamond">
            <a:avLst/>
          </a:prstGeom>
          <a:blipFill>
            <a:blip r:embed="rId3"/>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NGỮ VĂN 6</a:t>
            </a:r>
            <a:endParaRPr kumimoji="0" lang="en-US" sz="1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9" name="Picture 8"/>
          <p:cNvPicPr>
            <a:picLocks noChangeAspect="1"/>
          </p:cNvPicPr>
          <p:nvPr/>
        </p:nvPicPr>
        <p:blipFill>
          <a:blip r:embed="rId4"/>
          <a:srcRect l="30998" t="34118" r="22067" b="17968"/>
          <a:stretch>
            <a:fillRect/>
          </a:stretch>
        </p:blipFill>
        <p:spPr>
          <a:xfrm>
            <a:off x="11032673" y="-79829"/>
            <a:ext cx="1159327" cy="1074058"/>
          </a:xfrm>
          <a:prstGeom prst="ellipse">
            <a:avLst/>
          </a:prstGeom>
          <a:ln>
            <a:noFill/>
          </a:ln>
          <a:effectLst>
            <a:softEdge rad="112500"/>
          </a:effectLst>
        </p:spPr>
      </p:pic>
      <p:sp>
        <p:nvSpPr>
          <p:cNvPr id="10" name="Bevel 9"/>
          <p:cNvSpPr/>
          <p:nvPr/>
        </p:nvSpPr>
        <p:spPr>
          <a:xfrm>
            <a:off x="435429" y="1130300"/>
            <a:ext cx="11393715" cy="5415643"/>
          </a:xfrm>
          <a:prstGeom prst="bevel">
            <a:avLst>
              <a:gd name="adj" fmla="val 178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a:blip r:embed="rId5"/>
          <a:stretch>
            <a:fillRect/>
          </a:stretch>
        </p:blipFill>
        <p:spPr>
          <a:xfrm>
            <a:off x="544740" y="5718629"/>
            <a:ext cx="748588" cy="712786"/>
          </a:xfrm>
          <a:prstGeom prst="rect">
            <a:avLst/>
          </a:prstGeom>
        </p:spPr>
      </p:pic>
      <p:pic>
        <p:nvPicPr>
          <p:cNvPr id="14" name="Picture 13"/>
          <p:cNvPicPr>
            <a:picLocks noChangeAspect="1"/>
          </p:cNvPicPr>
          <p:nvPr/>
        </p:nvPicPr>
        <p:blipFill>
          <a:blip r:embed="rId5"/>
          <a:stretch>
            <a:fillRect/>
          </a:stretch>
        </p:blipFill>
        <p:spPr>
          <a:xfrm rot="10800000">
            <a:off x="10907290" y="1311731"/>
            <a:ext cx="748588" cy="712786"/>
          </a:xfrm>
          <a:prstGeom prst="rect">
            <a:avLst/>
          </a:prstGeom>
        </p:spPr>
      </p:pic>
      <p:sp>
        <p:nvSpPr>
          <p:cNvPr id="15" name="Rectangle 14"/>
          <p:cNvSpPr/>
          <p:nvPr/>
        </p:nvSpPr>
        <p:spPr>
          <a:xfrm>
            <a:off x="3092904" y="1028700"/>
            <a:ext cx="5993492" cy="4082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p:cNvSpPr/>
          <p:nvPr/>
        </p:nvSpPr>
        <p:spPr>
          <a:xfrm>
            <a:off x="4101193" y="985156"/>
            <a:ext cx="3976914" cy="531587"/>
          </a:xfrm>
          <a:prstGeom prst="rect">
            <a:avLst/>
          </a:prstGeom>
          <a:blipFill>
            <a:blip r:embed="rId6"/>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p:cNvPicPr>
            <a:picLocks noChangeAspect="1"/>
          </p:cNvPicPr>
          <p:nvPr/>
        </p:nvPicPr>
        <p:blipFill>
          <a:blip r:embed="rId7"/>
          <a:srcRect l="27267" t="-3291" r="72217" b="91946"/>
          <a:stretch>
            <a:fillRect/>
          </a:stretch>
        </p:blipFill>
        <p:spPr>
          <a:xfrm>
            <a:off x="5152571" y="1915886"/>
            <a:ext cx="87086" cy="593271"/>
          </a:xfrm>
          <a:custGeom>
            <a:avLst/>
            <a:gdLst>
              <a:gd name="connsiteX0" fmla="*/ 0 w 87086"/>
              <a:gd name="connsiteY0" fmla="*/ 0 h 593271"/>
              <a:gd name="connsiteX1" fmla="*/ 87086 w 87086"/>
              <a:gd name="connsiteY1" fmla="*/ 0 h 593271"/>
              <a:gd name="connsiteX2" fmla="*/ 87086 w 87086"/>
              <a:gd name="connsiteY2" fmla="*/ 593271 h 593271"/>
              <a:gd name="connsiteX3" fmla="*/ 0 w 87086"/>
              <a:gd name="connsiteY3" fmla="*/ 593271 h 593271"/>
              <a:gd name="connsiteX4" fmla="*/ 0 w 87086"/>
              <a:gd name="connsiteY4" fmla="*/ 0 h 593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86" h="593271">
                <a:moveTo>
                  <a:pt x="0" y="0"/>
                </a:moveTo>
                <a:lnTo>
                  <a:pt x="87086" y="0"/>
                </a:lnTo>
                <a:lnTo>
                  <a:pt x="87086" y="593271"/>
                </a:lnTo>
                <a:lnTo>
                  <a:pt x="0" y="593271"/>
                </a:lnTo>
                <a:lnTo>
                  <a:pt x="0" y="0"/>
                </a:lnTo>
                <a:close/>
              </a:path>
            </a:pathLst>
          </a:custGeom>
        </p:spPr>
      </p:pic>
      <p:pic>
        <p:nvPicPr>
          <p:cNvPr id="24" name="Picture 23"/>
          <p:cNvPicPr>
            <a:picLocks noChangeAspect="1"/>
          </p:cNvPicPr>
          <p:nvPr/>
        </p:nvPicPr>
        <p:blipFill>
          <a:blip r:embed="rId8">
            <a:extLst>
              <a:ext uri="{BEBA8EAE-BF5A-486C-A8C5-ECC9F3942E4B}">
                <a14:imgProps xmlns:a14="http://schemas.microsoft.com/office/drawing/2010/main">
                  <a14:imgLayer r:embed="rId9">
                    <a14:imgEffect>
                      <a14:backgroundRemoval t="10888" b="33565" l="8543" r="25187"/>
                    </a14:imgEffect>
                  </a14:imgLayer>
                </a14:imgProps>
              </a:ext>
            </a:extLst>
          </a:blip>
          <a:srcRect l="6463" t="8054" r="72733" b="63600"/>
          <a:stretch>
            <a:fillRect/>
          </a:stretch>
        </p:blipFill>
        <p:spPr>
          <a:xfrm>
            <a:off x="3070355" y="831406"/>
            <a:ext cx="1053388" cy="764742"/>
          </a:xfrm>
          <a:custGeom>
            <a:avLst/>
            <a:gdLst>
              <a:gd name="connsiteX0" fmla="*/ 0 w 3512457"/>
              <a:gd name="connsiteY0" fmla="*/ 0 h 1482271"/>
              <a:gd name="connsiteX1" fmla="*/ 3512457 w 3512457"/>
              <a:gd name="connsiteY1" fmla="*/ 0 h 1482271"/>
              <a:gd name="connsiteX2" fmla="*/ 3512457 w 3512457"/>
              <a:gd name="connsiteY2" fmla="*/ 1482271 h 1482271"/>
              <a:gd name="connsiteX3" fmla="*/ 0 w 3512457"/>
              <a:gd name="connsiteY3" fmla="*/ 1482271 h 1482271"/>
              <a:gd name="connsiteX4" fmla="*/ 0 w 3512457"/>
              <a:gd name="connsiteY4" fmla="*/ 0 h 1482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2457" h="1482271">
                <a:moveTo>
                  <a:pt x="0" y="0"/>
                </a:moveTo>
                <a:lnTo>
                  <a:pt x="3512457" y="0"/>
                </a:lnTo>
                <a:lnTo>
                  <a:pt x="3512457" y="1482271"/>
                </a:lnTo>
                <a:lnTo>
                  <a:pt x="0" y="1482271"/>
                </a:lnTo>
                <a:lnTo>
                  <a:pt x="0" y="0"/>
                </a:lnTo>
                <a:close/>
              </a:path>
            </a:pathLst>
          </a:custGeom>
        </p:spPr>
      </p:pic>
      <p:pic>
        <p:nvPicPr>
          <p:cNvPr id="23" name="Picture 22"/>
          <p:cNvPicPr>
            <a:picLocks noChangeAspect="1"/>
          </p:cNvPicPr>
          <p:nvPr/>
        </p:nvPicPr>
        <p:blipFill>
          <a:blip r:embed="rId10">
            <a:extLst>
              <a:ext uri="{BEBA8EAE-BF5A-486C-A8C5-ECC9F3942E4B}">
                <a14:imgProps xmlns:a14="http://schemas.microsoft.com/office/drawing/2010/main">
                  <a14:imgLayer r:embed="rId9">
                    <a14:imgEffect>
                      <a14:backgroundRemoval t="10889" b="33566" l="30310" r="50529"/>
                    </a14:imgEffect>
                  </a14:imgLayer>
                </a14:imgProps>
              </a:ext>
            </a:extLst>
          </a:blip>
          <a:srcRect l="27783" t="8054" r="46943" b="63600"/>
          <a:stretch>
            <a:fillRect/>
          </a:stretch>
        </p:blipFill>
        <p:spPr>
          <a:xfrm>
            <a:off x="8078107" y="831406"/>
            <a:ext cx="1262743" cy="783772"/>
          </a:xfrm>
          <a:custGeom>
            <a:avLst/>
            <a:gdLst>
              <a:gd name="connsiteX0" fmla="*/ 0 w 4267200"/>
              <a:gd name="connsiteY0" fmla="*/ 0 h 1482271"/>
              <a:gd name="connsiteX1" fmla="*/ 4267200 w 4267200"/>
              <a:gd name="connsiteY1" fmla="*/ 0 h 1482271"/>
              <a:gd name="connsiteX2" fmla="*/ 4267200 w 4267200"/>
              <a:gd name="connsiteY2" fmla="*/ 1482271 h 1482271"/>
              <a:gd name="connsiteX3" fmla="*/ 0 w 4267200"/>
              <a:gd name="connsiteY3" fmla="*/ 1482271 h 1482271"/>
              <a:gd name="connsiteX4" fmla="*/ 0 w 4267200"/>
              <a:gd name="connsiteY4" fmla="*/ 0 h 1482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7200" h="1482271">
                <a:moveTo>
                  <a:pt x="0" y="0"/>
                </a:moveTo>
                <a:lnTo>
                  <a:pt x="4267200" y="0"/>
                </a:lnTo>
                <a:lnTo>
                  <a:pt x="4267200" y="1482271"/>
                </a:lnTo>
                <a:lnTo>
                  <a:pt x="0" y="1482271"/>
                </a:lnTo>
                <a:lnTo>
                  <a:pt x="0" y="0"/>
                </a:lnTo>
                <a:close/>
              </a:path>
            </a:pathLst>
          </a:custGeom>
        </p:spPr>
      </p:pic>
      <p:sp>
        <p:nvSpPr>
          <p:cNvPr id="3" name="Rectangle 2"/>
          <p:cNvSpPr/>
          <p:nvPr/>
        </p:nvSpPr>
        <p:spPr>
          <a:xfrm>
            <a:off x="4301340" y="950534"/>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Rectangle 21"/>
          <p:cNvSpPr/>
          <p:nvPr/>
        </p:nvSpPr>
        <p:spPr>
          <a:xfrm>
            <a:off x="549049" y="1151858"/>
            <a:ext cx="6096000" cy="1043619"/>
          </a:xfrm>
          <a:prstGeom prst="rect">
            <a:avLst/>
          </a:prstGeom>
        </p:spPr>
        <p:txBody>
          <a:bodyPr>
            <a:spAutoFit/>
          </a:bodyPr>
          <a:lstStyle/>
          <a:p>
            <a:pPr marL="0" marR="0" lvl="0" indent="0" algn="l" defTabSz="914400" rtl="0" eaLnBrk="1" fontAlgn="auto" latinLnBrk="0" hangingPunct="1">
              <a:lnSpc>
                <a:spcPct val="115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III.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Đọc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hiểu</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văn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bản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15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1.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Bức</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chân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dung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tự</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họa</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của</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Dế</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Mèn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Rectangle 5"/>
          <p:cNvSpPr/>
          <p:nvPr/>
        </p:nvSpPr>
        <p:spPr>
          <a:xfrm>
            <a:off x="1548750" y="2297078"/>
            <a:ext cx="2270760" cy="1345937"/>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0"/>
              </a:spcAft>
            </a:pPr>
            <a:r>
              <a:rPr lang="en-US" sz="2800" dirty="0" err="1">
                <a:solidFill>
                  <a:schemeClr val="bg1"/>
                </a:solidFill>
                <a:latin typeface="Times New Roman" panose="02020603050405020304" pitchFamily="18" charset="0"/>
                <a:ea typeface="Times New Roman" panose="02020603050405020304" pitchFamily="18" charset="0"/>
              </a:rPr>
              <a:t>Hành</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động</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của</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Dế</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Mèn</a:t>
            </a:r>
            <a:r>
              <a:rPr lang="en-US" sz="2800" dirty="0">
                <a:solidFill>
                  <a:schemeClr val="bg1"/>
                </a:solidFill>
                <a:latin typeface="Times New Roman" panose="02020603050405020304" pitchFamily="18" charset="0"/>
                <a:ea typeface="Times New Roman" panose="02020603050405020304" pitchFamily="18" charset="0"/>
              </a:rPr>
              <a:t>:</a:t>
            </a:r>
            <a:endParaRPr lang="en-US" sz="2800" dirty="0">
              <a:solidFill>
                <a:schemeClr val="bg1"/>
              </a:solidFill>
              <a:effectLst/>
              <a:latin typeface="Times New Roman" panose="02020603050405020304" pitchFamily="18" charset="0"/>
              <a:ea typeface="Times New Roman" panose="02020603050405020304" pitchFamily="18" charset="0"/>
            </a:endParaRPr>
          </a:p>
        </p:txBody>
      </p:sp>
      <p:sp>
        <p:nvSpPr>
          <p:cNvPr id="7" name="Oval 6"/>
          <p:cNvSpPr/>
          <p:nvPr/>
        </p:nvSpPr>
        <p:spPr>
          <a:xfrm>
            <a:off x="4567012" y="2297078"/>
            <a:ext cx="2462349" cy="1543230"/>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i="1" dirty="0" err="1">
                <a:solidFill>
                  <a:schemeClr val="bg1"/>
                </a:solidFill>
                <a:latin typeface="Times New Roman" panose="02020603050405020304" pitchFamily="18" charset="0"/>
                <a:ea typeface="Times New Roman" panose="02020603050405020304" pitchFamily="18" charset="0"/>
              </a:rPr>
              <a:t>Nhai</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ngoàm</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ngoạm</a:t>
            </a:r>
            <a:r>
              <a:rPr lang="en-US" sz="2800" i="1" dirty="0">
                <a:solidFill>
                  <a:schemeClr val="bg1"/>
                </a:solidFill>
                <a:latin typeface="Times New Roman" panose="02020603050405020304" pitchFamily="18" charset="0"/>
                <a:ea typeface="Times New Roman" panose="02020603050405020304" pitchFamily="18" charset="0"/>
              </a:rPr>
              <a:t>.</a:t>
            </a:r>
            <a:endParaRPr lang="en-US" sz="2800" dirty="0">
              <a:solidFill>
                <a:schemeClr val="bg1"/>
              </a:solidFill>
            </a:endParaRPr>
          </a:p>
        </p:txBody>
      </p:sp>
      <p:sp>
        <p:nvSpPr>
          <p:cNvPr id="36" name="Rectangle 35"/>
          <p:cNvSpPr/>
          <p:nvPr/>
        </p:nvSpPr>
        <p:spPr>
          <a:xfrm>
            <a:off x="7731141" y="2195477"/>
            <a:ext cx="2886709" cy="1766343"/>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0"/>
              </a:spcAft>
            </a:pPr>
            <a:r>
              <a:rPr lang="en-US" sz="2800" i="1" dirty="0">
                <a:solidFill>
                  <a:schemeClr val="bg1"/>
                </a:solidFill>
                <a:latin typeface="Times New Roman" panose="02020603050405020304" pitchFamily="18" charset="0"/>
                <a:ea typeface="Times New Roman" panose="02020603050405020304" pitchFamily="18" charset="0"/>
              </a:rPr>
              <a:t>Co </a:t>
            </a:r>
            <a:r>
              <a:rPr lang="en-US" sz="2800" i="1" dirty="0" err="1">
                <a:solidFill>
                  <a:schemeClr val="bg1"/>
                </a:solidFill>
                <a:latin typeface="Times New Roman" panose="02020603050405020304" pitchFamily="18" charset="0"/>
                <a:ea typeface="Times New Roman" panose="02020603050405020304" pitchFamily="18" charset="0"/>
              </a:rPr>
              <a:t>cẳng</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lên</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đạp</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phanh</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phách</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vào</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các</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ngọn</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cỏ</a:t>
            </a:r>
            <a:r>
              <a:rPr lang="en-US" sz="2800" i="1" dirty="0">
                <a:solidFill>
                  <a:schemeClr val="bg1"/>
                </a:solidFill>
                <a:latin typeface="Times New Roman" panose="02020603050405020304" pitchFamily="18" charset="0"/>
                <a:ea typeface="Times New Roman" panose="02020603050405020304" pitchFamily="18" charset="0"/>
              </a:rPr>
              <a:t>;</a:t>
            </a:r>
            <a:endParaRPr lang="en-US" sz="2800" dirty="0">
              <a:solidFill>
                <a:schemeClr val="bg1"/>
              </a:solidFill>
              <a:effectLst/>
              <a:latin typeface="Times New Roman" panose="02020603050405020304" pitchFamily="18" charset="0"/>
              <a:ea typeface="Times New Roman" panose="02020603050405020304" pitchFamily="18" charset="0"/>
            </a:endParaRPr>
          </a:p>
        </p:txBody>
      </p:sp>
      <p:sp>
        <p:nvSpPr>
          <p:cNvPr id="38" name="Oval 37"/>
          <p:cNvSpPr/>
          <p:nvPr/>
        </p:nvSpPr>
        <p:spPr>
          <a:xfrm>
            <a:off x="8155501" y="4624045"/>
            <a:ext cx="2462349" cy="1543230"/>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i="1" dirty="0" err="1">
                <a:solidFill>
                  <a:schemeClr val="bg1"/>
                </a:solidFill>
                <a:latin typeface="Times New Roman" panose="02020603050405020304" pitchFamily="18" charset="0"/>
                <a:ea typeface="Times New Roman" panose="02020603050405020304" pitchFamily="18" charset="0"/>
              </a:rPr>
              <a:t>Đi</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đứng</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oai</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vệ</a:t>
            </a:r>
            <a:r>
              <a:rPr lang="en-US" sz="2800" i="1" dirty="0">
                <a:solidFill>
                  <a:schemeClr val="bg1"/>
                </a:solidFill>
                <a:latin typeface="Times New Roman" panose="02020603050405020304" pitchFamily="18" charset="0"/>
                <a:ea typeface="Times New Roman" panose="02020603050405020304" pitchFamily="18" charset="0"/>
              </a:rPr>
              <a:t>; </a:t>
            </a:r>
            <a:endParaRPr lang="en-US" sz="2800" dirty="0">
              <a:solidFill>
                <a:schemeClr val="bg1"/>
              </a:solidFill>
            </a:endParaRPr>
          </a:p>
        </p:txBody>
      </p:sp>
      <p:pic>
        <p:nvPicPr>
          <p:cNvPr id="42" name="Picture 41"/>
          <p:cNvPicPr>
            <a:picLocks noChangeAspect="1"/>
          </p:cNvPicPr>
          <p:nvPr/>
        </p:nvPicPr>
        <p:blipFill>
          <a:blip r:embed="rId11"/>
          <a:srcRect l="8193" t="25200" r="31665"/>
          <a:stretch>
            <a:fillRect/>
          </a:stretch>
        </p:blipFill>
        <p:spPr>
          <a:xfrm>
            <a:off x="4213016" y="4208507"/>
            <a:ext cx="2924757" cy="1994898"/>
          </a:xfrm>
          <a:custGeom>
            <a:avLst/>
            <a:gdLst>
              <a:gd name="connsiteX0" fmla="*/ 391618 w 2349239"/>
              <a:gd name="connsiteY0" fmla="*/ 0 h 1644966"/>
              <a:gd name="connsiteX1" fmla="*/ 1957621 w 2349239"/>
              <a:gd name="connsiteY1" fmla="*/ 0 h 1644966"/>
              <a:gd name="connsiteX2" fmla="*/ 2349239 w 2349239"/>
              <a:gd name="connsiteY2" fmla="*/ 822483 h 1644966"/>
              <a:gd name="connsiteX3" fmla="*/ 1957621 w 2349239"/>
              <a:gd name="connsiteY3" fmla="*/ 1644966 h 1644966"/>
              <a:gd name="connsiteX4" fmla="*/ 391618 w 2349239"/>
              <a:gd name="connsiteY4" fmla="*/ 1644966 h 1644966"/>
              <a:gd name="connsiteX5" fmla="*/ 0 w 2349239"/>
              <a:gd name="connsiteY5" fmla="*/ 822483 h 1644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49239" h="1644966">
                <a:moveTo>
                  <a:pt x="391618" y="0"/>
                </a:moveTo>
                <a:lnTo>
                  <a:pt x="1957621" y="0"/>
                </a:lnTo>
                <a:cubicBezTo>
                  <a:pt x="2173986" y="0"/>
                  <a:pt x="2349239" y="368308"/>
                  <a:pt x="2349239" y="822483"/>
                </a:cubicBezTo>
                <a:cubicBezTo>
                  <a:pt x="2349239" y="1276658"/>
                  <a:pt x="2173986" y="1644966"/>
                  <a:pt x="1957621" y="1644966"/>
                </a:cubicBezTo>
                <a:lnTo>
                  <a:pt x="391618" y="1644966"/>
                </a:lnTo>
                <a:lnTo>
                  <a:pt x="0" y="822483"/>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13" name="Right Arrow 12"/>
          <p:cNvSpPr/>
          <p:nvPr/>
        </p:nvSpPr>
        <p:spPr>
          <a:xfrm>
            <a:off x="3973642" y="2722154"/>
            <a:ext cx="484958" cy="655320"/>
          </a:xfrm>
          <a:prstGeom prst="rightArrow">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ight Arrow 43"/>
          <p:cNvSpPr/>
          <p:nvPr/>
        </p:nvSpPr>
        <p:spPr>
          <a:xfrm>
            <a:off x="7137773" y="2695932"/>
            <a:ext cx="484958" cy="655320"/>
          </a:xfrm>
          <a:prstGeom prst="rightArrow">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own Arrow 16"/>
          <p:cNvSpPr/>
          <p:nvPr/>
        </p:nvSpPr>
        <p:spPr>
          <a:xfrm>
            <a:off x="9007353" y="4050308"/>
            <a:ext cx="671936" cy="485248"/>
          </a:xfrm>
          <a:prstGeom prst="downArrow">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Left Arrow 17"/>
          <p:cNvSpPr/>
          <p:nvPr/>
        </p:nvSpPr>
        <p:spPr>
          <a:xfrm>
            <a:off x="7357957" y="5079599"/>
            <a:ext cx="577359" cy="612369"/>
          </a:xfrm>
          <a:prstGeom prst="leftArrow">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36866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44"/>
                                        </p:tgtEl>
                                        <p:attrNameLst>
                                          <p:attrName>style.visibility</p:attrName>
                                        </p:attrNameLst>
                                      </p:cBhvr>
                                      <p:to>
                                        <p:strVal val="visible"/>
                                      </p:to>
                                    </p:set>
                                    <p:animEffect transition="in" filter="fade">
                                      <p:cBhvr>
                                        <p:cTn id="28" dur="1000"/>
                                        <p:tgtEl>
                                          <p:spTgt spid="44"/>
                                        </p:tgtEl>
                                      </p:cBhvr>
                                    </p:animEffect>
                                    <p:anim calcmode="lin" valueType="num">
                                      <p:cBhvr>
                                        <p:cTn id="29" dur="1000" fill="hold"/>
                                        <p:tgtEl>
                                          <p:spTgt spid="44"/>
                                        </p:tgtEl>
                                        <p:attrNameLst>
                                          <p:attrName>ppt_x</p:attrName>
                                        </p:attrNameLst>
                                      </p:cBhvr>
                                      <p:tavLst>
                                        <p:tav tm="0">
                                          <p:val>
                                            <p:strVal val="#ppt_x"/>
                                          </p:val>
                                        </p:tav>
                                        <p:tav tm="100000">
                                          <p:val>
                                            <p:strVal val="#ppt_x"/>
                                          </p:val>
                                        </p:tav>
                                      </p:tavLst>
                                    </p:anim>
                                    <p:anim calcmode="lin" valueType="num">
                                      <p:cBhvr>
                                        <p:cTn id="30"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fade">
                                      <p:cBhvr>
                                        <p:cTn id="35" dur="1000"/>
                                        <p:tgtEl>
                                          <p:spTgt spid="36"/>
                                        </p:tgtEl>
                                      </p:cBhvr>
                                    </p:animEffect>
                                    <p:anim calcmode="lin" valueType="num">
                                      <p:cBhvr>
                                        <p:cTn id="36" dur="1000" fill="hold"/>
                                        <p:tgtEl>
                                          <p:spTgt spid="36"/>
                                        </p:tgtEl>
                                        <p:attrNameLst>
                                          <p:attrName>ppt_x</p:attrName>
                                        </p:attrNameLst>
                                      </p:cBhvr>
                                      <p:tavLst>
                                        <p:tav tm="0">
                                          <p:val>
                                            <p:strVal val="#ppt_x"/>
                                          </p:val>
                                        </p:tav>
                                        <p:tav tm="100000">
                                          <p:val>
                                            <p:strVal val="#ppt_x"/>
                                          </p:val>
                                        </p:tav>
                                      </p:tavLst>
                                    </p:anim>
                                    <p:anim calcmode="lin" valueType="num">
                                      <p:cBhvr>
                                        <p:cTn id="37"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1000"/>
                                        <p:tgtEl>
                                          <p:spTgt spid="17"/>
                                        </p:tgtEl>
                                      </p:cBhvr>
                                    </p:animEffect>
                                    <p:anim calcmode="lin" valueType="num">
                                      <p:cBhvr>
                                        <p:cTn id="43" dur="1000" fill="hold"/>
                                        <p:tgtEl>
                                          <p:spTgt spid="17"/>
                                        </p:tgtEl>
                                        <p:attrNameLst>
                                          <p:attrName>ppt_x</p:attrName>
                                        </p:attrNameLst>
                                      </p:cBhvr>
                                      <p:tavLst>
                                        <p:tav tm="0">
                                          <p:val>
                                            <p:strVal val="#ppt_x"/>
                                          </p:val>
                                        </p:tav>
                                        <p:tav tm="100000">
                                          <p:val>
                                            <p:strVal val="#ppt_x"/>
                                          </p:val>
                                        </p:tav>
                                      </p:tavLst>
                                    </p:anim>
                                    <p:anim calcmode="lin" valueType="num">
                                      <p:cBhvr>
                                        <p:cTn id="4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8"/>
                                        </p:tgtEl>
                                        <p:attrNameLst>
                                          <p:attrName>style.visibility</p:attrName>
                                        </p:attrNameLst>
                                      </p:cBhvr>
                                      <p:to>
                                        <p:strVal val="visible"/>
                                      </p:to>
                                    </p:set>
                                    <p:animEffect transition="in" filter="fade">
                                      <p:cBhvr>
                                        <p:cTn id="49" dur="1000"/>
                                        <p:tgtEl>
                                          <p:spTgt spid="38"/>
                                        </p:tgtEl>
                                      </p:cBhvr>
                                    </p:animEffect>
                                    <p:anim calcmode="lin" valueType="num">
                                      <p:cBhvr>
                                        <p:cTn id="50" dur="1000" fill="hold"/>
                                        <p:tgtEl>
                                          <p:spTgt spid="38"/>
                                        </p:tgtEl>
                                        <p:attrNameLst>
                                          <p:attrName>ppt_x</p:attrName>
                                        </p:attrNameLst>
                                      </p:cBhvr>
                                      <p:tavLst>
                                        <p:tav tm="0">
                                          <p:val>
                                            <p:strVal val="#ppt_x"/>
                                          </p:val>
                                        </p:tav>
                                        <p:tav tm="100000">
                                          <p:val>
                                            <p:strVal val="#ppt_x"/>
                                          </p:val>
                                        </p:tav>
                                      </p:tavLst>
                                    </p:anim>
                                    <p:anim calcmode="lin" valueType="num">
                                      <p:cBhvr>
                                        <p:cTn id="51"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fade">
                                      <p:cBhvr>
                                        <p:cTn id="56" dur="1000"/>
                                        <p:tgtEl>
                                          <p:spTgt spid="18"/>
                                        </p:tgtEl>
                                      </p:cBhvr>
                                    </p:animEffect>
                                    <p:anim calcmode="lin" valueType="num">
                                      <p:cBhvr>
                                        <p:cTn id="57" dur="1000" fill="hold"/>
                                        <p:tgtEl>
                                          <p:spTgt spid="18"/>
                                        </p:tgtEl>
                                        <p:attrNameLst>
                                          <p:attrName>ppt_x</p:attrName>
                                        </p:attrNameLst>
                                      </p:cBhvr>
                                      <p:tavLst>
                                        <p:tav tm="0">
                                          <p:val>
                                            <p:strVal val="#ppt_x"/>
                                          </p:val>
                                        </p:tav>
                                        <p:tav tm="100000">
                                          <p:val>
                                            <p:strVal val="#ppt_x"/>
                                          </p:val>
                                        </p:tav>
                                      </p:tavLst>
                                    </p:anim>
                                    <p:anim calcmode="lin" valueType="num">
                                      <p:cBhvr>
                                        <p:cTn id="58"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42"/>
                                        </p:tgtEl>
                                        <p:attrNameLst>
                                          <p:attrName>style.visibility</p:attrName>
                                        </p:attrNameLst>
                                      </p:cBhvr>
                                      <p:to>
                                        <p:strVal val="visible"/>
                                      </p:to>
                                    </p:set>
                                    <p:animEffect transition="in" filter="fade">
                                      <p:cBhvr>
                                        <p:cTn id="63" dur="1000"/>
                                        <p:tgtEl>
                                          <p:spTgt spid="42"/>
                                        </p:tgtEl>
                                      </p:cBhvr>
                                    </p:animEffect>
                                    <p:anim calcmode="lin" valueType="num">
                                      <p:cBhvr>
                                        <p:cTn id="64" dur="1000" fill="hold"/>
                                        <p:tgtEl>
                                          <p:spTgt spid="42"/>
                                        </p:tgtEl>
                                        <p:attrNameLst>
                                          <p:attrName>ppt_x</p:attrName>
                                        </p:attrNameLst>
                                      </p:cBhvr>
                                      <p:tavLst>
                                        <p:tav tm="0">
                                          <p:val>
                                            <p:strVal val="#ppt_x"/>
                                          </p:val>
                                        </p:tav>
                                        <p:tav tm="100000">
                                          <p:val>
                                            <p:strVal val="#ppt_x"/>
                                          </p:val>
                                        </p:tav>
                                      </p:tavLst>
                                    </p:anim>
                                    <p:anim calcmode="lin" valueType="num">
                                      <p:cBhvr>
                                        <p:cTn id="65"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36" grpId="0" animBg="1"/>
      <p:bldP spid="38" grpId="0" animBg="1"/>
      <p:bldP spid="13" grpId="0" animBg="1"/>
      <p:bldP spid="44" grpId="0" animBg="1"/>
      <p:bldP spid="17" grpId="0" animBg="1"/>
      <p:bldP spid="1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967593" y="43542"/>
            <a:ext cx="8737601" cy="725714"/>
          </a:xfrm>
          <a:prstGeom prst="roundRect">
            <a:avLst>
              <a:gd name="adj" fmla="val 50000"/>
            </a:avLst>
          </a:prstGeom>
          <a:blipFill>
            <a:blip r:embed="rId2"/>
            <a:tile tx="0" ty="0" sx="100000" sy="100000" flip="none" algn="tl"/>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Văn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bản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1: BÀI HỌC ĐƯỜNG ĐỜI ĐẦU TIÊN</a:t>
            </a:r>
            <a:b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b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Trích</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Dế</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Mèn</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phiêu</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lưu</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kí,</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Tô</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Hoài</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a:t>
            </a:r>
            <a:endPar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Diamond 4"/>
          <p:cNvSpPr/>
          <p:nvPr/>
        </p:nvSpPr>
        <p:spPr>
          <a:xfrm>
            <a:off x="-1" y="0"/>
            <a:ext cx="1967593" cy="914400"/>
          </a:xfrm>
          <a:prstGeom prst="diamond">
            <a:avLst/>
          </a:prstGeom>
          <a:blipFill>
            <a:blip r:embed="rId3"/>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NGỮ VĂN 6</a:t>
            </a:r>
            <a:endParaRPr kumimoji="0" lang="en-US" sz="1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9" name="Picture 8"/>
          <p:cNvPicPr>
            <a:picLocks noChangeAspect="1"/>
          </p:cNvPicPr>
          <p:nvPr/>
        </p:nvPicPr>
        <p:blipFill>
          <a:blip r:embed="rId4"/>
          <a:srcRect l="30998" t="34118" r="22067" b="17968"/>
          <a:stretch>
            <a:fillRect/>
          </a:stretch>
        </p:blipFill>
        <p:spPr>
          <a:xfrm>
            <a:off x="11032673" y="-79829"/>
            <a:ext cx="1159327" cy="1074058"/>
          </a:xfrm>
          <a:prstGeom prst="ellipse">
            <a:avLst/>
          </a:prstGeom>
          <a:ln>
            <a:noFill/>
          </a:ln>
          <a:effectLst>
            <a:softEdge rad="112500"/>
          </a:effectLst>
        </p:spPr>
      </p:pic>
      <p:sp>
        <p:nvSpPr>
          <p:cNvPr id="10" name="Bevel 9"/>
          <p:cNvSpPr/>
          <p:nvPr/>
        </p:nvSpPr>
        <p:spPr>
          <a:xfrm>
            <a:off x="435429" y="1130300"/>
            <a:ext cx="11393715" cy="5415643"/>
          </a:xfrm>
          <a:prstGeom prst="bevel">
            <a:avLst>
              <a:gd name="adj" fmla="val 178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a:blip r:embed="rId5"/>
          <a:stretch>
            <a:fillRect/>
          </a:stretch>
        </p:blipFill>
        <p:spPr>
          <a:xfrm>
            <a:off x="544740" y="5718629"/>
            <a:ext cx="748588" cy="712786"/>
          </a:xfrm>
          <a:prstGeom prst="rect">
            <a:avLst/>
          </a:prstGeom>
        </p:spPr>
      </p:pic>
      <p:pic>
        <p:nvPicPr>
          <p:cNvPr id="14" name="Picture 13"/>
          <p:cNvPicPr>
            <a:picLocks noChangeAspect="1"/>
          </p:cNvPicPr>
          <p:nvPr/>
        </p:nvPicPr>
        <p:blipFill>
          <a:blip r:embed="rId5"/>
          <a:stretch>
            <a:fillRect/>
          </a:stretch>
        </p:blipFill>
        <p:spPr>
          <a:xfrm rot="10800000">
            <a:off x="10907290" y="1311731"/>
            <a:ext cx="748588" cy="712786"/>
          </a:xfrm>
          <a:prstGeom prst="rect">
            <a:avLst/>
          </a:prstGeom>
        </p:spPr>
      </p:pic>
      <p:sp>
        <p:nvSpPr>
          <p:cNvPr id="15" name="Rectangle 14"/>
          <p:cNvSpPr/>
          <p:nvPr/>
        </p:nvSpPr>
        <p:spPr>
          <a:xfrm>
            <a:off x="3092904" y="1028700"/>
            <a:ext cx="5993492" cy="4082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p:cNvSpPr/>
          <p:nvPr/>
        </p:nvSpPr>
        <p:spPr>
          <a:xfrm>
            <a:off x="4101193" y="985156"/>
            <a:ext cx="3976914" cy="531587"/>
          </a:xfrm>
          <a:prstGeom prst="rect">
            <a:avLst/>
          </a:prstGeom>
          <a:blipFill>
            <a:blip r:embed="rId6"/>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p:cNvPicPr>
            <a:picLocks noChangeAspect="1"/>
          </p:cNvPicPr>
          <p:nvPr/>
        </p:nvPicPr>
        <p:blipFill>
          <a:blip r:embed="rId7"/>
          <a:srcRect l="27267" t="-3291" r="72217" b="91946"/>
          <a:stretch>
            <a:fillRect/>
          </a:stretch>
        </p:blipFill>
        <p:spPr>
          <a:xfrm>
            <a:off x="5152571" y="1915886"/>
            <a:ext cx="87086" cy="593271"/>
          </a:xfrm>
          <a:custGeom>
            <a:avLst/>
            <a:gdLst>
              <a:gd name="connsiteX0" fmla="*/ 0 w 87086"/>
              <a:gd name="connsiteY0" fmla="*/ 0 h 593271"/>
              <a:gd name="connsiteX1" fmla="*/ 87086 w 87086"/>
              <a:gd name="connsiteY1" fmla="*/ 0 h 593271"/>
              <a:gd name="connsiteX2" fmla="*/ 87086 w 87086"/>
              <a:gd name="connsiteY2" fmla="*/ 593271 h 593271"/>
              <a:gd name="connsiteX3" fmla="*/ 0 w 87086"/>
              <a:gd name="connsiteY3" fmla="*/ 593271 h 593271"/>
              <a:gd name="connsiteX4" fmla="*/ 0 w 87086"/>
              <a:gd name="connsiteY4" fmla="*/ 0 h 593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86" h="593271">
                <a:moveTo>
                  <a:pt x="0" y="0"/>
                </a:moveTo>
                <a:lnTo>
                  <a:pt x="87086" y="0"/>
                </a:lnTo>
                <a:lnTo>
                  <a:pt x="87086" y="593271"/>
                </a:lnTo>
                <a:lnTo>
                  <a:pt x="0" y="593271"/>
                </a:lnTo>
                <a:lnTo>
                  <a:pt x="0" y="0"/>
                </a:lnTo>
                <a:close/>
              </a:path>
            </a:pathLst>
          </a:custGeom>
        </p:spPr>
      </p:pic>
      <p:pic>
        <p:nvPicPr>
          <p:cNvPr id="24" name="Picture 23"/>
          <p:cNvPicPr>
            <a:picLocks noChangeAspect="1"/>
          </p:cNvPicPr>
          <p:nvPr/>
        </p:nvPicPr>
        <p:blipFill>
          <a:blip r:embed="rId8">
            <a:extLst>
              <a:ext uri="{BEBA8EAE-BF5A-486C-A8C5-ECC9F3942E4B}">
                <a14:imgProps xmlns:a14="http://schemas.microsoft.com/office/drawing/2010/main">
                  <a14:imgLayer r:embed="rId9">
                    <a14:imgEffect>
                      <a14:backgroundRemoval t="10888" b="33565" l="8543" r="25187"/>
                    </a14:imgEffect>
                  </a14:imgLayer>
                </a14:imgProps>
              </a:ext>
            </a:extLst>
          </a:blip>
          <a:srcRect l="6463" t="8054" r="72733" b="63600"/>
          <a:stretch>
            <a:fillRect/>
          </a:stretch>
        </p:blipFill>
        <p:spPr>
          <a:xfrm>
            <a:off x="3070355" y="831406"/>
            <a:ext cx="1053388" cy="764742"/>
          </a:xfrm>
          <a:custGeom>
            <a:avLst/>
            <a:gdLst>
              <a:gd name="connsiteX0" fmla="*/ 0 w 3512457"/>
              <a:gd name="connsiteY0" fmla="*/ 0 h 1482271"/>
              <a:gd name="connsiteX1" fmla="*/ 3512457 w 3512457"/>
              <a:gd name="connsiteY1" fmla="*/ 0 h 1482271"/>
              <a:gd name="connsiteX2" fmla="*/ 3512457 w 3512457"/>
              <a:gd name="connsiteY2" fmla="*/ 1482271 h 1482271"/>
              <a:gd name="connsiteX3" fmla="*/ 0 w 3512457"/>
              <a:gd name="connsiteY3" fmla="*/ 1482271 h 1482271"/>
              <a:gd name="connsiteX4" fmla="*/ 0 w 3512457"/>
              <a:gd name="connsiteY4" fmla="*/ 0 h 1482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2457" h="1482271">
                <a:moveTo>
                  <a:pt x="0" y="0"/>
                </a:moveTo>
                <a:lnTo>
                  <a:pt x="3512457" y="0"/>
                </a:lnTo>
                <a:lnTo>
                  <a:pt x="3512457" y="1482271"/>
                </a:lnTo>
                <a:lnTo>
                  <a:pt x="0" y="1482271"/>
                </a:lnTo>
                <a:lnTo>
                  <a:pt x="0" y="0"/>
                </a:lnTo>
                <a:close/>
              </a:path>
            </a:pathLst>
          </a:custGeom>
        </p:spPr>
      </p:pic>
      <p:pic>
        <p:nvPicPr>
          <p:cNvPr id="23" name="Picture 22"/>
          <p:cNvPicPr>
            <a:picLocks noChangeAspect="1"/>
          </p:cNvPicPr>
          <p:nvPr/>
        </p:nvPicPr>
        <p:blipFill>
          <a:blip r:embed="rId10">
            <a:extLst>
              <a:ext uri="{BEBA8EAE-BF5A-486C-A8C5-ECC9F3942E4B}">
                <a14:imgProps xmlns:a14="http://schemas.microsoft.com/office/drawing/2010/main">
                  <a14:imgLayer r:embed="rId9">
                    <a14:imgEffect>
                      <a14:backgroundRemoval t="10889" b="33566" l="30310" r="50529"/>
                    </a14:imgEffect>
                  </a14:imgLayer>
                </a14:imgProps>
              </a:ext>
            </a:extLst>
          </a:blip>
          <a:srcRect l="27783" t="8054" r="46943" b="63600"/>
          <a:stretch>
            <a:fillRect/>
          </a:stretch>
        </p:blipFill>
        <p:spPr>
          <a:xfrm>
            <a:off x="8078107" y="831406"/>
            <a:ext cx="1262743" cy="783772"/>
          </a:xfrm>
          <a:custGeom>
            <a:avLst/>
            <a:gdLst>
              <a:gd name="connsiteX0" fmla="*/ 0 w 4267200"/>
              <a:gd name="connsiteY0" fmla="*/ 0 h 1482271"/>
              <a:gd name="connsiteX1" fmla="*/ 4267200 w 4267200"/>
              <a:gd name="connsiteY1" fmla="*/ 0 h 1482271"/>
              <a:gd name="connsiteX2" fmla="*/ 4267200 w 4267200"/>
              <a:gd name="connsiteY2" fmla="*/ 1482271 h 1482271"/>
              <a:gd name="connsiteX3" fmla="*/ 0 w 4267200"/>
              <a:gd name="connsiteY3" fmla="*/ 1482271 h 1482271"/>
              <a:gd name="connsiteX4" fmla="*/ 0 w 4267200"/>
              <a:gd name="connsiteY4" fmla="*/ 0 h 1482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7200" h="1482271">
                <a:moveTo>
                  <a:pt x="0" y="0"/>
                </a:moveTo>
                <a:lnTo>
                  <a:pt x="4267200" y="0"/>
                </a:lnTo>
                <a:lnTo>
                  <a:pt x="4267200" y="1482271"/>
                </a:lnTo>
                <a:lnTo>
                  <a:pt x="0" y="1482271"/>
                </a:lnTo>
                <a:lnTo>
                  <a:pt x="0" y="0"/>
                </a:lnTo>
                <a:close/>
              </a:path>
            </a:pathLst>
          </a:custGeom>
        </p:spPr>
      </p:pic>
      <p:sp>
        <p:nvSpPr>
          <p:cNvPr id="3" name="Rectangle 2"/>
          <p:cNvSpPr/>
          <p:nvPr/>
        </p:nvSpPr>
        <p:spPr>
          <a:xfrm>
            <a:off x="4301340" y="950534"/>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Rectangle 21"/>
          <p:cNvSpPr/>
          <p:nvPr/>
        </p:nvSpPr>
        <p:spPr>
          <a:xfrm>
            <a:off x="549049" y="1151858"/>
            <a:ext cx="6096000" cy="1043619"/>
          </a:xfrm>
          <a:prstGeom prst="rect">
            <a:avLst/>
          </a:prstGeom>
        </p:spPr>
        <p:txBody>
          <a:bodyPr>
            <a:spAutoFit/>
          </a:bodyPr>
          <a:lstStyle/>
          <a:p>
            <a:pPr marL="0" marR="0" lvl="0" indent="0" algn="l" defTabSz="914400" rtl="0" eaLnBrk="1" fontAlgn="auto" latinLnBrk="0" hangingPunct="1">
              <a:lnSpc>
                <a:spcPct val="115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III.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Đọc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hiểu</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văn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bản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15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1.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Bức</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chân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dung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tự</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họa</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của</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Dế</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Mèn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pSp>
        <p:nvGrpSpPr>
          <p:cNvPr id="27" name="Group 26"/>
          <p:cNvGrpSpPr/>
          <p:nvPr/>
        </p:nvGrpSpPr>
        <p:grpSpPr>
          <a:xfrm>
            <a:off x="2270760" y="2432920"/>
            <a:ext cx="7729501" cy="1496519"/>
            <a:chOff x="2452602" y="1483852"/>
            <a:chExt cx="7729501" cy="1815394"/>
          </a:xfrm>
        </p:grpSpPr>
        <p:sp>
          <p:nvSpPr>
            <p:cNvPr id="19" name="Freeform 18"/>
            <p:cNvSpPr/>
            <p:nvPr/>
          </p:nvSpPr>
          <p:spPr>
            <a:xfrm>
              <a:off x="3078773" y="1631691"/>
              <a:ext cx="7103330" cy="1548004"/>
            </a:xfrm>
            <a:custGeom>
              <a:avLst/>
              <a:gdLst>
                <a:gd name="connsiteX0" fmla="*/ 0 w 7103330"/>
                <a:gd name="connsiteY0" fmla="*/ 0 h 1548004"/>
                <a:gd name="connsiteX1" fmla="*/ 7103330 w 7103330"/>
                <a:gd name="connsiteY1" fmla="*/ 0 h 1548004"/>
                <a:gd name="connsiteX2" fmla="*/ 7103330 w 7103330"/>
                <a:gd name="connsiteY2" fmla="*/ 1548004 h 1548004"/>
                <a:gd name="connsiteX3" fmla="*/ 0 w 7103330"/>
                <a:gd name="connsiteY3" fmla="*/ 1548004 h 1548004"/>
                <a:gd name="connsiteX4" fmla="*/ 0 w 7103330"/>
                <a:gd name="connsiteY4" fmla="*/ 0 h 1548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3330" h="1548004">
                  <a:moveTo>
                    <a:pt x="0" y="0"/>
                  </a:moveTo>
                  <a:lnTo>
                    <a:pt x="7103330" y="0"/>
                  </a:lnTo>
                  <a:lnTo>
                    <a:pt x="7103330" y="1548004"/>
                  </a:lnTo>
                  <a:lnTo>
                    <a:pt x="0" y="1548004"/>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28729" tIns="86360" rIns="86360" bIns="86360" numCol="1" spcCol="1270" anchor="ctr" anchorCtr="0">
              <a:noAutofit/>
            </a:bodyPr>
            <a:lstStyle/>
            <a:p>
              <a:pPr lvl="0" algn="l" defTabSz="15113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Ngôn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ngữ</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của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Dế</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Mèn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gọi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Dế</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Choắt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là</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chú</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mày</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với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giọng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điệu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khinh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khỉnh</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20" name="Oval 19"/>
            <p:cNvSpPr/>
            <p:nvPr/>
          </p:nvSpPr>
          <p:spPr>
            <a:xfrm>
              <a:off x="2452602" y="1483852"/>
              <a:ext cx="1593673" cy="1815394"/>
            </a:xfrm>
            <a:prstGeom prst="ellipse">
              <a:avLst/>
            </a:prstGeom>
            <a:blipFill rotWithShape="0">
              <a:blip r:embed="rId11"/>
              <a:stretch>
                <a:fillRect/>
              </a:stretch>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grpSp>
      <p:grpSp>
        <p:nvGrpSpPr>
          <p:cNvPr id="28" name="Group 27"/>
          <p:cNvGrpSpPr/>
          <p:nvPr/>
        </p:nvGrpSpPr>
        <p:grpSpPr>
          <a:xfrm>
            <a:off x="2249044" y="4178359"/>
            <a:ext cx="7766483" cy="1503308"/>
            <a:chOff x="2506845" y="4113723"/>
            <a:chExt cx="7675258" cy="1503308"/>
          </a:xfrm>
        </p:grpSpPr>
        <p:sp>
          <p:nvSpPr>
            <p:cNvPr id="21" name="Freeform 20"/>
            <p:cNvSpPr/>
            <p:nvPr/>
          </p:nvSpPr>
          <p:spPr>
            <a:xfrm>
              <a:off x="3078773" y="4191090"/>
              <a:ext cx="7103330" cy="1311045"/>
            </a:xfrm>
            <a:custGeom>
              <a:avLst/>
              <a:gdLst>
                <a:gd name="connsiteX0" fmla="*/ 0 w 7103330"/>
                <a:gd name="connsiteY0" fmla="*/ 0 h 1548004"/>
                <a:gd name="connsiteX1" fmla="*/ 7103330 w 7103330"/>
                <a:gd name="connsiteY1" fmla="*/ 0 h 1548004"/>
                <a:gd name="connsiteX2" fmla="*/ 7103330 w 7103330"/>
                <a:gd name="connsiteY2" fmla="*/ 1548004 h 1548004"/>
                <a:gd name="connsiteX3" fmla="*/ 0 w 7103330"/>
                <a:gd name="connsiteY3" fmla="*/ 1548004 h 1548004"/>
                <a:gd name="connsiteX4" fmla="*/ 0 w 7103330"/>
                <a:gd name="connsiteY4" fmla="*/ 0 h 1548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3330" h="1548004">
                  <a:moveTo>
                    <a:pt x="0" y="0"/>
                  </a:moveTo>
                  <a:lnTo>
                    <a:pt x="7103330" y="0"/>
                  </a:lnTo>
                  <a:lnTo>
                    <a:pt x="7103330" y="1548004"/>
                  </a:lnTo>
                  <a:lnTo>
                    <a:pt x="0" y="1548004"/>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28729" tIns="86360" rIns="86360" bIns="86360" numCol="1" spcCol="1270" anchor="ctr" anchorCtr="0">
              <a:noAutofit/>
            </a:bodyPr>
            <a:lstStyle/>
            <a:p>
              <a:pPr lvl="0" algn="l" defTabSz="15113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Tâm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trạng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của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Dế</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Mèn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hãnh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hiện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tự</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hào</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cho</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là</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mình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đẹp</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cường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tráng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và</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giỏi</a:t>
              </a:r>
              <a:r>
                <a:rPr lang="en-US" sz="2800" kern="1200" dirty="0" smtClean="0"/>
                <a:t>.</a:t>
              </a:r>
              <a:endParaRPr lang="en-US" sz="2800" kern="1200" dirty="0"/>
            </a:p>
          </p:txBody>
        </p:sp>
        <p:sp>
          <p:nvSpPr>
            <p:cNvPr id="26" name="Oval 25"/>
            <p:cNvSpPr/>
            <p:nvPr/>
          </p:nvSpPr>
          <p:spPr>
            <a:xfrm>
              <a:off x="2506845" y="4113723"/>
              <a:ext cx="1639023" cy="1503308"/>
            </a:xfrm>
            <a:prstGeom prst="ellipse">
              <a:avLst/>
            </a:prstGeom>
            <a:blipFill rotWithShape="0">
              <a:blip r:embed="rId12"/>
              <a:stretch>
                <a:fillRect/>
              </a:stretch>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grpSp>
    </p:spTree>
    <p:extLst>
      <p:ext uri="{BB962C8B-B14F-4D97-AF65-F5344CB8AC3E}">
        <p14:creationId xmlns:p14="http://schemas.microsoft.com/office/powerpoint/2010/main" val="460121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50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30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500"/>
                                  </p:stCondLst>
                                  <p:childTnLst>
                                    <p:set>
                                      <p:cBhvr>
                                        <p:cTn id="11" dur="1" fill="hold">
                                          <p:stCondLst>
                                            <p:cond delay="0"/>
                                          </p:stCondLst>
                                        </p:cTn>
                                        <p:tgtEl>
                                          <p:spTgt spid="28"/>
                                        </p:tgtEl>
                                        <p:attrNameLst>
                                          <p:attrName>style.visibility</p:attrName>
                                        </p:attrNameLst>
                                      </p:cBhvr>
                                      <p:to>
                                        <p:strVal val="visible"/>
                                      </p:to>
                                    </p:set>
                                    <p:animEffect transition="in" filter="wipe(left)">
                                      <p:cBhvr>
                                        <p:cTn id="12" dur="3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967593" y="43542"/>
            <a:ext cx="8737601" cy="725714"/>
          </a:xfrm>
          <a:prstGeom prst="roundRect">
            <a:avLst>
              <a:gd name="adj" fmla="val 50000"/>
            </a:avLst>
          </a:prstGeom>
          <a:blipFill>
            <a:blip r:embed="rId2"/>
            <a:tile tx="0" ty="0" sx="100000" sy="100000" flip="none" algn="tl"/>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Văn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bản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1: BÀI HỌC ĐƯỜNG ĐỜI ĐẦU TIÊN</a:t>
            </a:r>
            <a:b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b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Trích</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Dế</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Mèn</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phiêu</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lưu</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kí,</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Tô</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Hoài</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a:t>
            </a:r>
            <a:endPar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Diamond 4"/>
          <p:cNvSpPr/>
          <p:nvPr/>
        </p:nvSpPr>
        <p:spPr>
          <a:xfrm>
            <a:off x="-1" y="0"/>
            <a:ext cx="1967593" cy="914400"/>
          </a:xfrm>
          <a:prstGeom prst="diamond">
            <a:avLst/>
          </a:prstGeom>
          <a:blipFill>
            <a:blip r:embed="rId3"/>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NGỮ VĂN 6</a:t>
            </a:r>
            <a:endParaRPr kumimoji="0" lang="en-US" sz="1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9" name="Picture 8"/>
          <p:cNvPicPr>
            <a:picLocks noChangeAspect="1"/>
          </p:cNvPicPr>
          <p:nvPr/>
        </p:nvPicPr>
        <p:blipFill>
          <a:blip r:embed="rId4"/>
          <a:srcRect l="30998" t="34118" r="22067" b="17968"/>
          <a:stretch>
            <a:fillRect/>
          </a:stretch>
        </p:blipFill>
        <p:spPr>
          <a:xfrm>
            <a:off x="11032673" y="-79829"/>
            <a:ext cx="1159327" cy="1074058"/>
          </a:xfrm>
          <a:prstGeom prst="ellipse">
            <a:avLst/>
          </a:prstGeom>
          <a:ln>
            <a:noFill/>
          </a:ln>
          <a:effectLst>
            <a:softEdge rad="112500"/>
          </a:effectLst>
        </p:spPr>
      </p:pic>
      <p:sp>
        <p:nvSpPr>
          <p:cNvPr id="10" name="Bevel 9"/>
          <p:cNvSpPr/>
          <p:nvPr/>
        </p:nvSpPr>
        <p:spPr>
          <a:xfrm>
            <a:off x="435429" y="1130300"/>
            <a:ext cx="11393715" cy="5415643"/>
          </a:xfrm>
          <a:prstGeom prst="bevel">
            <a:avLst>
              <a:gd name="adj" fmla="val 178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a:blip r:embed="rId5"/>
          <a:stretch>
            <a:fillRect/>
          </a:stretch>
        </p:blipFill>
        <p:spPr>
          <a:xfrm>
            <a:off x="544740" y="5718629"/>
            <a:ext cx="748588" cy="712786"/>
          </a:xfrm>
          <a:prstGeom prst="rect">
            <a:avLst/>
          </a:prstGeom>
        </p:spPr>
      </p:pic>
      <p:pic>
        <p:nvPicPr>
          <p:cNvPr id="14" name="Picture 13"/>
          <p:cNvPicPr>
            <a:picLocks noChangeAspect="1"/>
          </p:cNvPicPr>
          <p:nvPr/>
        </p:nvPicPr>
        <p:blipFill>
          <a:blip r:embed="rId5"/>
          <a:stretch>
            <a:fillRect/>
          </a:stretch>
        </p:blipFill>
        <p:spPr>
          <a:xfrm rot="10800000">
            <a:off x="10907290" y="1311731"/>
            <a:ext cx="748588" cy="712786"/>
          </a:xfrm>
          <a:prstGeom prst="rect">
            <a:avLst/>
          </a:prstGeom>
        </p:spPr>
      </p:pic>
      <p:sp>
        <p:nvSpPr>
          <p:cNvPr id="15" name="Rectangle 14"/>
          <p:cNvSpPr/>
          <p:nvPr/>
        </p:nvSpPr>
        <p:spPr>
          <a:xfrm>
            <a:off x="3092904" y="1028700"/>
            <a:ext cx="5993492" cy="4082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p:cNvSpPr/>
          <p:nvPr/>
        </p:nvSpPr>
        <p:spPr>
          <a:xfrm>
            <a:off x="4101193" y="985156"/>
            <a:ext cx="3976914" cy="531587"/>
          </a:xfrm>
          <a:prstGeom prst="rect">
            <a:avLst/>
          </a:prstGeom>
          <a:blipFill>
            <a:blip r:embed="rId6"/>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p:cNvPicPr>
            <a:picLocks noChangeAspect="1"/>
          </p:cNvPicPr>
          <p:nvPr/>
        </p:nvPicPr>
        <p:blipFill>
          <a:blip r:embed="rId7"/>
          <a:srcRect l="27267" t="-3291" r="72217" b="91946"/>
          <a:stretch>
            <a:fillRect/>
          </a:stretch>
        </p:blipFill>
        <p:spPr>
          <a:xfrm>
            <a:off x="5152571" y="1915886"/>
            <a:ext cx="87086" cy="593271"/>
          </a:xfrm>
          <a:custGeom>
            <a:avLst/>
            <a:gdLst>
              <a:gd name="connsiteX0" fmla="*/ 0 w 87086"/>
              <a:gd name="connsiteY0" fmla="*/ 0 h 593271"/>
              <a:gd name="connsiteX1" fmla="*/ 87086 w 87086"/>
              <a:gd name="connsiteY1" fmla="*/ 0 h 593271"/>
              <a:gd name="connsiteX2" fmla="*/ 87086 w 87086"/>
              <a:gd name="connsiteY2" fmla="*/ 593271 h 593271"/>
              <a:gd name="connsiteX3" fmla="*/ 0 w 87086"/>
              <a:gd name="connsiteY3" fmla="*/ 593271 h 593271"/>
              <a:gd name="connsiteX4" fmla="*/ 0 w 87086"/>
              <a:gd name="connsiteY4" fmla="*/ 0 h 593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86" h="593271">
                <a:moveTo>
                  <a:pt x="0" y="0"/>
                </a:moveTo>
                <a:lnTo>
                  <a:pt x="87086" y="0"/>
                </a:lnTo>
                <a:lnTo>
                  <a:pt x="87086" y="593271"/>
                </a:lnTo>
                <a:lnTo>
                  <a:pt x="0" y="593271"/>
                </a:lnTo>
                <a:lnTo>
                  <a:pt x="0" y="0"/>
                </a:lnTo>
                <a:close/>
              </a:path>
            </a:pathLst>
          </a:custGeom>
        </p:spPr>
      </p:pic>
      <p:pic>
        <p:nvPicPr>
          <p:cNvPr id="24" name="Picture 23"/>
          <p:cNvPicPr>
            <a:picLocks noChangeAspect="1"/>
          </p:cNvPicPr>
          <p:nvPr/>
        </p:nvPicPr>
        <p:blipFill>
          <a:blip r:embed="rId8">
            <a:extLst>
              <a:ext uri="{BEBA8EAE-BF5A-486C-A8C5-ECC9F3942E4B}">
                <a14:imgProps xmlns:a14="http://schemas.microsoft.com/office/drawing/2010/main">
                  <a14:imgLayer r:embed="rId9">
                    <a14:imgEffect>
                      <a14:backgroundRemoval t="10888" b="33565" l="8543" r="25187"/>
                    </a14:imgEffect>
                  </a14:imgLayer>
                </a14:imgProps>
              </a:ext>
            </a:extLst>
          </a:blip>
          <a:srcRect l="6463" t="8054" r="72733" b="63600"/>
          <a:stretch>
            <a:fillRect/>
          </a:stretch>
        </p:blipFill>
        <p:spPr>
          <a:xfrm>
            <a:off x="3070355" y="831406"/>
            <a:ext cx="1053388" cy="764742"/>
          </a:xfrm>
          <a:custGeom>
            <a:avLst/>
            <a:gdLst>
              <a:gd name="connsiteX0" fmla="*/ 0 w 3512457"/>
              <a:gd name="connsiteY0" fmla="*/ 0 h 1482271"/>
              <a:gd name="connsiteX1" fmla="*/ 3512457 w 3512457"/>
              <a:gd name="connsiteY1" fmla="*/ 0 h 1482271"/>
              <a:gd name="connsiteX2" fmla="*/ 3512457 w 3512457"/>
              <a:gd name="connsiteY2" fmla="*/ 1482271 h 1482271"/>
              <a:gd name="connsiteX3" fmla="*/ 0 w 3512457"/>
              <a:gd name="connsiteY3" fmla="*/ 1482271 h 1482271"/>
              <a:gd name="connsiteX4" fmla="*/ 0 w 3512457"/>
              <a:gd name="connsiteY4" fmla="*/ 0 h 1482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2457" h="1482271">
                <a:moveTo>
                  <a:pt x="0" y="0"/>
                </a:moveTo>
                <a:lnTo>
                  <a:pt x="3512457" y="0"/>
                </a:lnTo>
                <a:lnTo>
                  <a:pt x="3512457" y="1482271"/>
                </a:lnTo>
                <a:lnTo>
                  <a:pt x="0" y="1482271"/>
                </a:lnTo>
                <a:lnTo>
                  <a:pt x="0" y="0"/>
                </a:lnTo>
                <a:close/>
              </a:path>
            </a:pathLst>
          </a:custGeom>
        </p:spPr>
      </p:pic>
      <p:pic>
        <p:nvPicPr>
          <p:cNvPr id="23" name="Picture 22"/>
          <p:cNvPicPr>
            <a:picLocks noChangeAspect="1"/>
          </p:cNvPicPr>
          <p:nvPr/>
        </p:nvPicPr>
        <p:blipFill>
          <a:blip r:embed="rId10">
            <a:extLst>
              <a:ext uri="{BEBA8EAE-BF5A-486C-A8C5-ECC9F3942E4B}">
                <a14:imgProps xmlns:a14="http://schemas.microsoft.com/office/drawing/2010/main">
                  <a14:imgLayer r:embed="rId9">
                    <a14:imgEffect>
                      <a14:backgroundRemoval t="10889" b="33566" l="30310" r="50529"/>
                    </a14:imgEffect>
                  </a14:imgLayer>
                </a14:imgProps>
              </a:ext>
            </a:extLst>
          </a:blip>
          <a:srcRect l="27783" t="8054" r="46943" b="63600"/>
          <a:stretch>
            <a:fillRect/>
          </a:stretch>
        </p:blipFill>
        <p:spPr>
          <a:xfrm>
            <a:off x="8078107" y="831406"/>
            <a:ext cx="1262743" cy="783772"/>
          </a:xfrm>
          <a:custGeom>
            <a:avLst/>
            <a:gdLst>
              <a:gd name="connsiteX0" fmla="*/ 0 w 4267200"/>
              <a:gd name="connsiteY0" fmla="*/ 0 h 1482271"/>
              <a:gd name="connsiteX1" fmla="*/ 4267200 w 4267200"/>
              <a:gd name="connsiteY1" fmla="*/ 0 h 1482271"/>
              <a:gd name="connsiteX2" fmla="*/ 4267200 w 4267200"/>
              <a:gd name="connsiteY2" fmla="*/ 1482271 h 1482271"/>
              <a:gd name="connsiteX3" fmla="*/ 0 w 4267200"/>
              <a:gd name="connsiteY3" fmla="*/ 1482271 h 1482271"/>
              <a:gd name="connsiteX4" fmla="*/ 0 w 4267200"/>
              <a:gd name="connsiteY4" fmla="*/ 0 h 1482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7200" h="1482271">
                <a:moveTo>
                  <a:pt x="0" y="0"/>
                </a:moveTo>
                <a:lnTo>
                  <a:pt x="4267200" y="0"/>
                </a:lnTo>
                <a:lnTo>
                  <a:pt x="4267200" y="1482271"/>
                </a:lnTo>
                <a:lnTo>
                  <a:pt x="0" y="1482271"/>
                </a:lnTo>
                <a:lnTo>
                  <a:pt x="0" y="0"/>
                </a:lnTo>
                <a:close/>
              </a:path>
            </a:pathLst>
          </a:custGeom>
        </p:spPr>
      </p:pic>
      <p:sp>
        <p:nvSpPr>
          <p:cNvPr id="3" name="Rectangle 2"/>
          <p:cNvSpPr/>
          <p:nvPr/>
        </p:nvSpPr>
        <p:spPr>
          <a:xfrm>
            <a:off x="4301340" y="950534"/>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Rectangle 21"/>
          <p:cNvSpPr/>
          <p:nvPr/>
        </p:nvSpPr>
        <p:spPr>
          <a:xfrm>
            <a:off x="549049" y="1151858"/>
            <a:ext cx="6096000" cy="1043619"/>
          </a:xfrm>
          <a:prstGeom prst="rect">
            <a:avLst/>
          </a:prstGeom>
        </p:spPr>
        <p:txBody>
          <a:bodyPr>
            <a:spAutoFit/>
          </a:bodyPr>
          <a:lstStyle/>
          <a:p>
            <a:pPr marL="0" marR="0" lvl="0" indent="0" algn="l" defTabSz="914400" rtl="0" eaLnBrk="1" fontAlgn="auto" latinLnBrk="0" hangingPunct="1">
              <a:lnSpc>
                <a:spcPct val="115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III.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Đọc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hiểu</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văn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bản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15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1.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Bức</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chân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dung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tự</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họa</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của</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Dế</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Mèn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 name="TextBox 1"/>
          <p:cNvSpPr txBox="1"/>
          <p:nvPr/>
        </p:nvSpPr>
        <p:spPr>
          <a:xfrm>
            <a:off x="5264543" y="2297077"/>
            <a:ext cx="1380506" cy="584775"/>
          </a:xfrm>
          <a:prstGeom prst="rect">
            <a:avLst/>
          </a:prstGeom>
          <a:noFill/>
        </p:spPr>
        <p:txBody>
          <a:bodyPr wrap="none" rtlCol="0">
            <a:spAutoFit/>
          </a:bodyPr>
          <a:lstStyle/>
          <a:p>
            <a:r>
              <a:rPr lang="en-US" sz="3200" dirty="0" err="1" smtClean="0">
                <a:solidFill>
                  <a:srgbClr val="FF0000"/>
                </a:solidFill>
                <a:latin typeface="Brush Script MT" panose="03060802040406070304" pitchFamily="66" charset="0"/>
                <a:cs typeface="Times New Roman" panose="02020603050405020304" pitchFamily="18" charset="0"/>
              </a:rPr>
              <a:t>Nhận</a:t>
            </a:r>
            <a:r>
              <a:rPr lang="en-US" sz="3200" dirty="0" smtClean="0">
                <a:solidFill>
                  <a:srgbClr val="FF0000"/>
                </a:solidFill>
                <a:latin typeface="Brush Script MT" panose="03060802040406070304" pitchFamily="66" charset="0"/>
                <a:cs typeface="Times New Roman" panose="02020603050405020304" pitchFamily="18" charset="0"/>
              </a:rPr>
              <a:t> </a:t>
            </a:r>
            <a:r>
              <a:rPr lang="en-US" sz="3200" dirty="0" err="1" smtClean="0">
                <a:solidFill>
                  <a:srgbClr val="FF0000"/>
                </a:solidFill>
                <a:latin typeface="Brush Script MT" panose="03060802040406070304" pitchFamily="66" charset="0"/>
                <a:cs typeface="Times New Roman" panose="02020603050405020304" pitchFamily="18" charset="0"/>
              </a:rPr>
              <a:t>xét</a:t>
            </a:r>
            <a:endParaRPr lang="en-US" sz="3200" dirty="0">
              <a:solidFill>
                <a:srgbClr val="FF0000"/>
              </a:solidFill>
              <a:latin typeface="Brush Script MT" panose="03060802040406070304" pitchFamily="66" charset="0"/>
              <a:cs typeface="Times New Roman" panose="02020603050405020304" pitchFamily="18" charset="0"/>
            </a:endParaRPr>
          </a:p>
        </p:txBody>
      </p:sp>
      <p:pic>
        <p:nvPicPr>
          <p:cNvPr id="32" name="Picture 31"/>
          <p:cNvPicPr>
            <a:picLocks noChangeAspect="1"/>
          </p:cNvPicPr>
          <p:nvPr/>
        </p:nvPicPr>
        <p:blipFill>
          <a:blip r:embed="rId11"/>
          <a:srcRect l="59607" t="26752"/>
          <a:stretch>
            <a:fillRect/>
          </a:stretch>
        </p:blipFill>
        <p:spPr>
          <a:xfrm>
            <a:off x="4796420" y="3104630"/>
            <a:ext cx="2308451" cy="2351194"/>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35" name="Curved Up Arrow 34"/>
          <p:cNvSpPr/>
          <p:nvPr/>
        </p:nvSpPr>
        <p:spPr>
          <a:xfrm>
            <a:off x="2718317" y="4724304"/>
            <a:ext cx="3096207" cy="731520"/>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6" name="Rounded Rectangle 35"/>
          <p:cNvSpPr/>
          <p:nvPr/>
        </p:nvSpPr>
        <p:spPr>
          <a:xfrm>
            <a:off x="1483958" y="2768464"/>
            <a:ext cx="3018305" cy="2065128"/>
          </a:xfrm>
          <a:prstGeom prst="roundRect">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chemeClr val="bg1"/>
                </a:solidFill>
                <a:latin typeface="Times New Roman" panose="02020603050405020304" pitchFamily="18" charset="0"/>
                <a:cs typeface="Times New Roman" panose="02020603050405020304" pitchFamily="18" charset="0"/>
              </a:rPr>
              <a:t>Ưu</a:t>
            </a:r>
            <a:r>
              <a:rPr lang="en-US" sz="2800" b="1" dirty="0" smtClean="0">
                <a:solidFill>
                  <a:schemeClr val="bg1"/>
                </a:solidFill>
                <a:latin typeface="Times New Roman" panose="02020603050405020304" pitchFamily="18" charset="0"/>
                <a:cs typeface="Times New Roman" panose="02020603050405020304" pitchFamily="18" charset="0"/>
              </a:rPr>
              <a:t> </a:t>
            </a:r>
            <a:r>
              <a:rPr lang="en-US" sz="2800" b="1" dirty="0" err="1" smtClean="0">
                <a:solidFill>
                  <a:schemeClr val="bg1"/>
                </a:solidFill>
                <a:latin typeface="Times New Roman" panose="02020603050405020304" pitchFamily="18" charset="0"/>
                <a:cs typeface="Times New Roman" panose="02020603050405020304" pitchFamily="18" charset="0"/>
              </a:rPr>
              <a:t>điểm</a:t>
            </a:r>
            <a:endParaRPr lang="en-US" sz="2800" b="1" dirty="0" smtClean="0">
              <a:solidFill>
                <a:schemeClr val="bg1"/>
              </a:solidFill>
              <a:latin typeface="Times New Roman" panose="02020603050405020304" pitchFamily="18" charset="0"/>
              <a:cs typeface="Times New Roman" panose="02020603050405020304" pitchFamily="18" charset="0"/>
            </a:endParaRPr>
          </a:p>
          <a:p>
            <a:pPr algn="ctr"/>
            <a:r>
              <a:rPr lang="en-US" sz="2800" dirty="0" err="1"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Trẻ</a:t>
            </a:r>
            <a:r>
              <a:rPr lang="en-US" sz="2800"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trung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yêu</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đời</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tự</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tin, </a:t>
            </a:r>
            <a:r>
              <a:rPr lang="en-US" sz="2800" dirty="0" err="1"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đầy</a:t>
            </a:r>
            <a:r>
              <a:rPr lang="en-US" sz="2800"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sức</a:t>
            </a:r>
            <a:r>
              <a:rPr lang="en-US" sz="2800"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sống</a:t>
            </a:r>
            <a:r>
              <a:rPr lang="en-US"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sp>
        <p:nvSpPr>
          <p:cNvPr id="37" name="Rounded Rectangle 36"/>
          <p:cNvSpPr/>
          <p:nvPr/>
        </p:nvSpPr>
        <p:spPr>
          <a:xfrm>
            <a:off x="7399028" y="3551564"/>
            <a:ext cx="3283614" cy="2571064"/>
          </a:xfrm>
          <a:prstGeom prst="roundRect">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chemeClr val="bg1"/>
                </a:solidFill>
                <a:latin typeface="Times New Roman" panose="02020603050405020304" pitchFamily="18" charset="0"/>
                <a:cs typeface="Times New Roman" panose="02020603050405020304" pitchFamily="18" charset="0"/>
              </a:rPr>
              <a:t>Nhược</a:t>
            </a:r>
            <a:r>
              <a:rPr lang="en-US" sz="2800" b="1" dirty="0" smtClean="0">
                <a:solidFill>
                  <a:schemeClr val="bg1"/>
                </a:solidFill>
                <a:latin typeface="Times New Roman" panose="02020603050405020304" pitchFamily="18" charset="0"/>
                <a:cs typeface="Times New Roman" panose="02020603050405020304" pitchFamily="18" charset="0"/>
              </a:rPr>
              <a:t> </a:t>
            </a:r>
            <a:r>
              <a:rPr lang="en-US" sz="2800" b="1" dirty="0" err="1" smtClean="0">
                <a:solidFill>
                  <a:schemeClr val="bg1"/>
                </a:solidFill>
                <a:latin typeface="Times New Roman" panose="02020603050405020304" pitchFamily="18" charset="0"/>
                <a:cs typeface="Times New Roman" panose="02020603050405020304" pitchFamily="18" charset="0"/>
              </a:rPr>
              <a:t>điểm</a:t>
            </a:r>
            <a:endParaRPr lang="en-US" sz="2800" b="1" dirty="0" smtClean="0">
              <a:solidFill>
                <a:schemeClr val="bg1"/>
              </a:solidFill>
              <a:latin typeface="Times New Roman" panose="02020603050405020304" pitchFamily="18" charset="0"/>
              <a:cs typeface="Times New Roman" panose="02020603050405020304" pitchFamily="18" charset="0"/>
            </a:endParaRPr>
          </a:p>
          <a:p>
            <a:pPr algn="ctr">
              <a:lnSpc>
                <a:spcPct val="115000"/>
              </a:lnSpc>
            </a:pPr>
            <a:r>
              <a:rPr lang="en-US" sz="2800"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K</a:t>
            </a:r>
            <a:r>
              <a:rPr lang="vi-VN" sz="2800"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iêu </a:t>
            </a:r>
            <a:r>
              <a:rPr lang="vi-VN"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căng, tự phụ, hống hách, cậy sức bắt nạt kẻ yếu.</a:t>
            </a:r>
            <a:endPar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a:endParaRPr lang="en-US" sz="2400" dirty="0">
              <a:solidFill>
                <a:schemeClr val="bg1"/>
              </a:solidFill>
              <a:latin typeface="Times New Roman" panose="02020603050405020304" pitchFamily="18" charset="0"/>
              <a:cs typeface="Times New Roman" panose="02020603050405020304" pitchFamily="18" charset="0"/>
            </a:endParaRPr>
          </a:p>
        </p:txBody>
      </p:sp>
      <p:sp>
        <p:nvSpPr>
          <p:cNvPr id="38" name="Curved Down Arrow 37"/>
          <p:cNvSpPr/>
          <p:nvPr/>
        </p:nvSpPr>
        <p:spPr>
          <a:xfrm>
            <a:off x="6310667" y="2820044"/>
            <a:ext cx="2851149" cy="73152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18853986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967593" y="43542"/>
            <a:ext cx="8737601" cy="725714"/>
          </a:xfrm>
          <a:prstGeom prst="roundRect">
            <a:avLst>
              <a:gd name="adj" fmla="val 50000"/>
            </a:avLst>
          </a:prstGeom>
          <a:blipFill>
            <a:blip r:embed="rId2"/>
            <a:tile tx="0" ty="0" sx="100000" sy="100000" flip="none" algn="tl"/>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Văn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bản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1: BÀI HỌC ĐƯỜNG ĐỜI ĐẦU TIÊN</a:t>
            </a:r>
            <a:b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b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Trích</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Dế</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Mèn</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phiêu</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lưu</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kí,</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Tô</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Hoài</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a:t>
            </a:r>
            <a:endPar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Diamond 4"/>
          <p:cNvSpPr/>
          <p:nvPr/>
        </p:nvSpPr>
        <p:spPr>
          <a:xfrm>
            <a:off x="-1" y="0"/>
            <a:ext cx="1967593" cy="914400"/>
          </a:xfrm>
          <a:prstGeom prst="diamond">
            <a:avLst/>
          </a:prstGeom>
          <a:blipFill>
            <a:blip r:embed="rId3"/>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NGỮ VĂN 6</a:t>
            </a:r>
            <a:endParaRPr kumimoji="0" lang="en-US" sz="1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9" name="Picture 8"/>
          <p:cNvPicPr>
            <a:picLocks noChangeAspect="1"/>
          </p:cNvPicPr>
          <p:nvPr/>
        </p:nvPicPr>
        <p:blipFill>
          <a:blip r:embed="rId4"/>
          <a:srcRect l="30998" t="34118" r="22067" b="17968"/>
          <a:stretch>
            <a:fillRect/>
          </a:stretch>
        </p:blipFill>
        <p:spPr>
          <a:xfrm>
            <a:off x="11032673" y="-79829"/>
            <a:ext cx="1159327" cy="1074058"/>
          </a:xfrm>
          <a:prstGeom prst="ellipse">
            <a:avLst/>
          </a:prstGeom>
          <a:ln>
            <a:noFill/>
          </a:ln>
          <a:effectLst>
            <a:softEdge rad="112500"/>
          </a:effectLst>
        </p:spPr>
      </p:pic>
      <p:sp>
        <p:nvSpPr>
          <p:cNvPr id="10" name="Bevel 9"/>
          <p:cNvSpPr/>
          <p:nvPr/>
        </p:nvSpPr>
        <p:spPr>
          <a:xfrm>
            <a:off x="435429" y="1130300"/>
            <a:ext cx="11393715" cy="5415643"/>
          </a:xfrm>
          <a:prstGeom prst="bevel">
            <a:avLst>
              <a:gd name="adj" fmla="val 178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a:blip r:embed="rId5"/>
          <a:stretch>
            <a:fillRect/>
          </a:stretch>
        </p:blipFill>
        <p:spPr>
          <a:xfrm>
            <a:off x="544740" y="5718629"/>
            <a:ext cx="748588" cy="712786"/>
          </a:xfrm>
          <a:prstGeom prst="rect">
            <a:avLst/>
          </a:prstGeom>
        </p:spPr>
      </p:pic>
      <p:pic>
        <p:nvPicPr>
          <p:cNvPr id="14" name="Picture 13"/>
          <p:cNvPicPr>
            <a:picLocks noChangeAspect="1"/>
          </p:cNvPicPr>
          <p:nvPr/>
        </p:nvPicPr>
        <p:blipFill>
          <a:blip r:embed="rId5"/>
          <a:stretch>
            <a:fillRect/>
          </a:stretch>
        </p:blipFill>
        <p:spPr>
          <a:xfrm rot="10800000">
            <a:off x="10907290" y="1311731"/>
            <a:ext cx="748588" cy="712786"/>
          </a:xfrm>
          <a:prstGeom prst="rect">
            <a:avLst/>
          </a:prstGeom>
        </p:spPr>
      </p:pic>
      <p:sp>
        <p:nvSpPr>
          <p:cNvPr id="15" name="Rectangle 14"/>
          <p:cNvSpPr/>
          <p:nvPr/>
        </p:nvSpPr>
        <p:spPr>
          <a:xfrm>
            <a:off x="3092904" y="1028700"/>
            <a:ext cx="5993492" cy="4082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p:cNvSpPr/>
          <p:nvPr/>
        </p:nvSpPr>
        <p:spPr>
          <a:xfrm>
            <a:off x="4101193" y="985156"/>
            <a:ext cx="3976914" cy="531587"/>
          </a:xfrm>
          <a:prstGeom prst="rect">
            <a:avLst/>
          </a:prstGeom>
          <a:blipFill>
            <a:blip r:embed="rId6"/>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p:cNvPicPr>
            <a:picLocks noChangeAspect="1"/>
          </p:cNvPicPr>
          <p:nvPr/>
        </p:nvPicPr>
        <p:blipFill>
          <a:blip r:embed="rId7"/>
          <a:srcRect l="27267" t="-3291" r="72217" b="91946"/>
          <a:stretch>
            <a:fillRect/>
          </a:stretch>
        </p:blipFill>
        <p:spPr>
          <a:xfrm>
            <a:off x="5152571" y="1915886"/>
            <a:ext cx="87086" cy="593271"/>
          </a:xfrm>
          <a:custGeom>
            <a:avLst/>
            <a:gdLst>
              <a:gd name="connsiteX0" fmla="*/ 0 w 87086"/>
              <a:gd name="connsiteY0" fmla="*/ 0 h 593271"/>
              <a:gd name="connsiteX1" fmla="*/ 87086 w 87086"/>
              <a:gd name="connsiteY1" fmla="*/ 0 h 593271"/>
              <a:gd name="connsiteX2" fmla="*/ 87086 w 87086"/>
              <a:gd name="connsiteY2" fmla="*/ 593271 h 593271"/>
              <a:gd name="connsiteX3" fmla="*/ 0 w 87086"/>
              <a:gd name="connsiteY3" fmla="*/ 593271 h 593271"/>
              <a:gd name="connsiteX4" fmla="*/ 0 w 87086"/>
              <a:gd name="connsiteY4" fmla="*/ 0 h 593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86" h="593271">
                <a:moveTo>
                  <a:pt x="0" y="0"/>
                </a:moveTo>
                <a:lnTo>
                  <a:pt x="87086" y="0"/>
                </a:lnTo>
                <a:lnTo>
                  <a:pt x="87086" y="593271"/>
                </a:lnTo>
                <a:lnTo>
                  <a:pt x="0" y="593271"/>
                </a:lnTo>
                <a:lnTo>
                  <a:pt x="0" y="0"/>
                </a:lnTo>
                <a:close/>
              </a:path>
            </a:pathLst>
          </a:custGeom>
        </p:spPr>
      </p:pic>
      <p:pic>
        <p:nvPicPr>
          <p:cNvPr id="24" name="Picture 23"/>
          <p:cNvPicPr>
            <a:picLocks noChangeAspect="1"/>
          </p:cNvPicPr>
          <p:nvPr/>
        </p:nvPicPr>
        <p:blipFill>
          <a:blip r:embed="rId8">
            <a:extLst>
              <a:ext uri="{BEBA8EAE-BF5A-486C-A8C5-ECC9F3942E4B}">
                <a14:imgProps xmlns:a14="http://schemas.microsoft.com/office/drawing/2010/main">
                  <a14:imgLayer r:embed="rId9">
                    <a14:imgEffect>
                      <a14:backgroundRemoval t="10888" b="33565" l="8543" r="25187"/>
                    </a14:imgEffect>
                  </a14:imgLayer>
                </a14:imgProps>
              </a:ext>
            </a:extLst>
          </a:blip>
          <a:srcRect l="6463" t="8054" r="72733" b="63600"/>
          <a:stretch>
            <a:fillRect/>
          </a:stretch>
        </p:blipFill>
        <p:spPr>
          <a:xfrm>
            <a:off x="3070355" y="831406"/>
            <a:ext cx="1053388" cy="764742"/>
          </a:xfrm>
          <a:custGeom>
            <a:avLst/>
            <a:gdLst>
              <a:gd name="connsiteX0" fmla="*/ 0 w 3512457"/>
              <a:gd name="connsiteY0" fmla="*/ 0 h 1482271"/>
              <a:gd name="connsiteX1" fmla="*/ 3512457 w 3512457"/>
              <a:gd name="connsiteY1" fmla="*/ 0 h 1482271"/>
              <a:gd name="connsiteX2" fmla="*/ 3512457 w 3512457"/>
              <a:gd name="connsiteY2" fmla="*/ 1482271 h 1482271"/>
              <a:gd name="connsiteX3" fmla="*/ 0 w 3512457"/>
              <a:gd name="connsiteY3" fmla="*/ 1482271 h 1482271"/>
              <a:gd name="connsiteX4" fmla="*/ 0 w 3512457"/>
              <a:gd name="connsiteY4" fmla="*/ 0 h 1482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2457" h="1482271">
                <a:moveTo>
                  <a:pt x="0" y="0"/>
                </a:moveTo>
                <a:lnTo>
                  <a:pt x="3512457" y="0"/>
                </a:lnTo>
                <a:lnTo>
                  <a:pt x="3512457" y="1482271"/>
                </a:lnTo>
                <a:lnTo>
                  <a:pt x="0" y="1482271"/>
                </a:lnTo>
                <a:lnTo>
                  <a:pt x="0" y="0"/>
                </a:lnTo>
                <a:close/>
              </a:path>
            </a:pathLst>
          </a:custGeom>
        </p:spPr>
      </p:pic>
      <p:pic>
        <p:nvPicPr>
          <p:cNvPr id="23" name="Picture 22"/>
          <p:cNvPicPr>
            <a:picLocks noChangeAspect="1"/>
          </p:cNvPicPr>
          <p:nvPr/>
        </p:nvPicPr>
        <p:blipFill>
          <a:blip r:embed="rId10">
            <a:extLst>
              <a:ext uri="{BEBA8EAE-BF5A-486C-A8C5-ECC9F3942E4B}">
                <a14:imgProps xmlns:a14="http://schemas.microsoft.com/office/drawing/2010/main">
                  <a14:imgLayer r:embed="rId9">
                    <a14:imgEffect>
                      <a14:backgroundRemoval t="10889" b="33566" l="30310" r="50529"/>
                    </a14:imgEffect>
                  </a14:imgLayer>
                </a14:imgProps>
              </a:ext>
            </a:extLst>
          </a:blip>
          <a:srcRect l="27783" t="8054" r="46943" b="63600"/>
          <a:stretch>
            <a:fillRect/>
          </a:stretch>
        </p:blipFill>
        <p:spPr>
          <a:xfrm>
            <a:off x="8078107" y="831406"/>
            <a:ext cx="1262743" cy="783772"/>
          </a:xfrm>
          <a:custGeom>
            <a:avLst/>
            <a:gdLst>
              <a:gd name="connsiteX0" fmla="*/ 0 w 4267200"/>
              <a:gd name="connsiteY0" fmla="*/ 0 h 1482271"/>
              <a:gd name="connsiteX1" fmla="*/ 4267200 w 4267200"/>
              <a:gd name="connsiteY1" fmla="*/ 0 h 1482271"/>
              <a:gd name="connsiteX2" fmla="*/ 4267200 w 4267200"/>
              <a:gd name="connsiteY2" fmla="*/ 1482271 h 1482271"/>
              <a:gd name="connsiteX3" fmla="*/ 0 w 4267200"/>
              <a:gd name="connsiteY3" fmla="*/ 1482271 h 1482271"/>
              <a:gd name="connsiteX4" fmla="*/ 0 w 4267200"/>
              <a:gd name="connsiteY4" fmla="*/ 0 h 1482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7200" h="1482271">
                <a:moveTo>
                  <a:pt x="0" y="0"/>
                </a:moveTo>
                <a:lnTo>
                  <a:pt x="4267200" y="0"/>
                </a:lnTo>
                <a:lnTo>
                  <a:pt x="4267200" y="1482271"/>
                </a:lnTo>
                <a:lnTo>
                  <a:pt x="0" y="1482271"/>
                </a:lnTo>
                <a:lnTo>
                  <a:pt x="0" y="0"/>
                </a:lnTo>
                <a:close/>
              </a:path>
            </a:pathLst>
          </a:custGeom>
        </p:spPr>
      </p:pic>
      <p:sp>
        <p:nvSpPr>
          <p:cNvPr id="3" name="Rectangle 2"/>
          <p:cNvSpPr/>
          <p:nvPr/>
        </p:nvSpPr>
        <p:spPr>
          <a:xfrm>
            <a:off x="4301340" y="950534"/>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Rectangle 21"/>
          <p:cNvSpPr/>
          <p:nvPr/>
        </p:nvSpPr>
        <p:spPr>
          <a:xfrm>
            <a:off x="549049" y="1151858"/>
            <a:ext cx="6096000" cy="1043619"/>
          </a:xfrm>
          <a:prstGeom prst="rect">
            <a:avLst/>
          </a:prstGeom>
        </p:spPr>
        <p:txBody>
          <a:bodyPr>
            <a:spAutoFit/>
          </a:bodyPr>
          <a:lstStyle/>
          <a:p>
            <a:pPr marL="0" marR="0" lvl="0" indent="0" algn="l" defTabSz="914400" rtl="0" eaLnBrk="1" fontAlgn="auto" latinLnBrk="0" hangingPunct="1">
              <a:lnSpc>
                <a:spcPct val="115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III.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Đọc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hiểu</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văn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bản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15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1.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Bức</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chân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dung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tự</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họa</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của</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Dế</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Mèn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Rectangle 5"/>
          <p:cNvSpPr/>
          <p:nvPr/>
        </p:nvSpPr>
        <p:spPr>
          <a:xfrm>
            <a:off x="660400" y="2122340"/>
            <a:ext cx="2693366" cy="548099"/>
          </a:xfrm>
          <a:prstGeom prst="rect">
            <a:avLst/>
          </a:prstGeom>
        </p:spPr>
        <p:txBody>
          <a:bodyPr wrap="none">
            <a:spAutoFit/>
          </a:bodyPr>
          <a:lstStyle/>
          <a:p>
            <a:pPr algn="just">
              <a:lnSpc>
                <a:spcPct val="115000"/>
              </a:lnSpc>
            </a:pPr>
            <a:r>
              <a:rPr lang="vi-VN" sz="2800" b="1" dirty="0">
                <a:solidFill>
                  <a:srgbClr val="FF0000"/>
                </a:solidFill>
                <a:latin typeface="Times New Roman" panose="02020603050405020304" pitchFamily="18" charset="0"/>
                <a:ea typeface="Times New Roman" panose="02020603050405020304" pitchFamily="18" charset="0"/>
              </a:rPr>
              <a:t>=&gt;  N</a:t>
            </a:r>
            <a:r>
              <a:rPr lang="en-US" sz="2800" b="1" dirty="0" err="1">
                <a:solidFill>
                  <a:srgbClr val="FF0000"/>
                </a:solidFill>
                <a:latin typeface="Times New Roman" panose="02020603050405020304" pitchFamily="18" charset="0"/>
                <a:ea typeface="Times New Roman" panose="02020603050405020304" pitchFamily="18" charset="0"/>
              </a:rPr>
              <a:t>ghệ</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thuật</a:t>
            </a:r>
            <a:r>
              <a:rPr lang="vi-VN" sz="2800" b="1" dirty="0">
                <a:solidFill>
                  <a:srgbClr val="FF0000"/>
                </a:solidFill>
                <a:latin typeface="Times New Roman" panose="02020603050405020304" pitchFamily="18" charset="0"/>
                <a:ea typeface="Times New Roman" panose="02020603050405020304" pitchFamily="18" charset="0"/>
              </a:rPr>
              <a:t>: </a:t>
            </a:r>
            <a:endParaRPr lang="en-US" sz="2800" b="1" dirty="0">
              <a:solidFill>
                <a:srgbClr val="FF0000"/>
              </a:solidFill>
              <a:effectLst/>
              <a:latin typeface="Times New Roman" panose="02020603050405020304" pitchFamily="18" charset="0"/>
              <a:ea typeface="Times New Roman" panose="02020603050405020304" pitchFamily="18" charset="0"/>
            </a:endParaRPr>
          </a:p>
        </p:txBody>
      </p:sp>
      <p:sp>
        <p:nvSpPr>
          <p:cNvPr id="11" name="Freeform 10"/>
          <p:cNvSpPr/>
          <p:nvPr/>
        </p:nvSpPr>
        <p:spPr>
          <a:xfrm>
            <a:off x="2019300" y="2794806"/>
            <a:ext cx="6502400" cy="756996"/>
          </a:xfrm>
          <a:custGeom>
            <a:avLst/>
            <a:gdLst>
              <a:gd name="connsiteX0" fmla="*/ 0 w 6502400"/>
              <a:gd name="connsiteY0" fmla="*/ 119211 h 1192106"/>
              <a:gd name="connsiteX1" fmla="*/ 119211 w 6502400"/>
              <a:gd name="connsiteY1" fmla="*/ 0 h 1192106"/>
              <a:gd name="connsiteX2" fmla="*/ 6383189 w 6502400"/>
              <a:gd name="connsiteY2" fmla="*/ 0 h 1192106"/>
              <a:gd name="connsiteX3" fmla="*/ 6502400 w 6502400"/>
              <a:gd name="connsiteY3" fmla="*/ 119211 h 1192106"/>
              <a:gd name="connsiteX4" fmla="*/ 6502400 w 6502400"/>
              <a:gd name="connsiteY4" fmla="*/ 1072895 h 1192106"/>
              <a:gd name="connsiteX5" fmla="*/ 6383189 w 6502400"/>
              <a:gd name="connsiteY5" fmla="*/ 1192106 h 1192106"/>
              <a:gd name="connsiteX6" fmla="*/ 119211 w 6502400"/>
              <a:gd name="connsiteY6" fmla="*/ 1192106 h 1192106"/>
              <a:gd name="connsiteX7" fmla="*/ 0 w 6502400"/>
              <a:gd name="connsiteY7" fmla="*/ 1072895 h 1192106"/>
              <a:gd name="connsiteX8" fmla="*/ 0 w 6502400"/>
              <a:gd name="connsiteY8" fmla="*/ 119211 h 1192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02400" h="1192106">
                <a:moveTo>
                  <a:pt x="0" y="119211"/>
                </a:moveTo>
                <a:cubicBezTo>
                  <a:pt x="0" y="53373"/>
                  <a:pt x="53373" y="0"/>
                  <a:pt x="119211" y="0"/>
                </a:cubicBezTo>
                <a:lnTo>
                  <a:pt x="6383189" y="0"/>
                </a:lnTo>
                <a:cubicBezTo>
                  <a:pt x="6449027" y="0"/>
                  <a:pt x="6502400" y="53373"/>
                  <a:pt x="6502400" y="119211"/>
                </a:cubicBezTo>
                <a:lnTo>
                  <a:pt x="6502400" y="1072895"/>
                </a:lnTo>
                <a:cubicBezTo>
                  <a:pt x="6502400" y="1138733"/>
                  <a:pt x="6449027" y="1192106"/>
                  <a:pt x="6383189" y="1192106"/>
                </a:cubicBezTo>
                <a:lnTo>
                  <a:pt x="119211" y="1192106"/>
                </a:lnTo>
                <a:cubicBezTo>
                  <a:pt x="53373" y="1192106"/>
                  <a:pt x="0" y="1138733"/>
                  <a:pt x="0" y="1072895"/>
                </a:cubicBezTo>
                <a:lnTo>
                  <a:pt x="0" y="119211"/>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2546" tIns="122546" rIns="1439824" bIns="122546" numCol="1" spcCol="1270" anchor="ctr" anchorCtr="0">
            <a:noAutofit/>
          </a:bodyPr>
          <a:lstStyle/>
          <a:p>
            <a:pPr lvl="0" algn="l" defTabSz="1022350">
              <a:lnSpc>
                <a:spcPct val="90000"/>
              </a:lnSpc>
              <a:spcBef>
                <a:spcPct val="0"/>
              </a:spcBef>
              <a:spcAft>
                <a:spcPct val="35000"/>
              </a:spcAft>
            </a:pPr>
            <a:r>
              <a:rPr lang="vi-VN" sz="2400" kern="1200" dirty="0" smtClean="0">
                <a:latin typeface="Times New Roman" panose="02020603050405020304" pitchFamily="18" charset="0"/>
                <a:cs typeface="Times New Roman" panose="02020603050405020304" pitchFamily="18" charset="0"/>
              </a:rPr>
              <a:t>Kể chuyện kết hợp miêu tả;</a:t>
            </a:r>
            <a:endParaRPr lang="en-US" sz="2400" kern="1200" dirty="0">
              <a:latin typeface="Times New Roman" panose="02020603050405020304" pitchFamily="18" charset="0"/>
              <a:cs typeface="Times New Roman" panose="02020603050405020304" pitchFamily="18" charset="0"/>
            </a:endParaRPr>
          </a:p>
        </p:txBody>
      </p:sp>
      <p:sp>
        <p:nvSpPr>
          <p:cNvPr id="13" name="Freeform 12"/>
          <p:cNvSpPr/>
          <p:nvPr/>
        </p:nvSpPr>
        <p:spPr>
          <a:xfrm>
            <a:off x="2563875" y="3689438"/>
            <a:ext cx="6502400" cy="756996"/>
          </a:xfrm>
          <a:custGeom>
            <a:avLst/>
            <a:gdLst>
              <a:gd name="connsiteX0" fmla="*/ 0 w 6502400"/>
              <a:gd name="connsiteY0" fmla="*/ 119211 h 1192106"/>
              <a:gd name="connsiteX1" fmla="*/ 119211 w 6502400"/>
              <a:gd name="connsiteY1" fmla="*/ 0 h 1192106"/>
              <a:gd name="connsiteX2" fmla="*/ 6383189 w 6502400"/>
              <a:gd name="connsiteY2" fmla="*/ 0 h 1192106"/>
              <a:gd name="connsiteX3" fmla="*/ 6502400 w 6502400"/>
              <a:gd name="connsiteY3" fmla="*/ 119211 h 1192106"/>
              <a:gd name="connsiteX4" fmla="*/ 6502400 w 6502400"/>
              <a:gd name="connsiteY4" fmla="*/ 1072895 h 1192106"/>
              <a:gd name="connsiteX5" fmla="*/ 6383189 w 6502400"/>
              <a:gd name="connsiteY5" fmla="*/ 1192106 h 1192106"/>
              <a:gd name="connsiteX6" fmla="*/ 119211 w 6502400"/>
              <a:gd name="connsiteY6" fmla="*/ 1192106 h 1192106"/>
              <a:gd name="connsiteX7" fmla="*/ 0 w 6502400"/>
              <a:gd name="connsiteY7" fmla="*/ 1072895 h 1192106"/>
              <a:gd name="connsiteX8" fmla="*/ 0 w 6502400"/>
              <a:gd name="connsiteY8" fmla="*/ 119211 h 1192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02400" h="1192106">
                <a:moveTo>
                  <a:pt x="0" y="119211"/>
                </a:moveTo>
                <a:cubicBezTo>
                  <a:pt x="0" y="53373"/>
                  <a:pt x="53373" y="0"/>
                  <a:pt x="119211" y="0"/>
                </a:cubicBezTo>
                <a:lnTo>
                  <a:pt x="6383189" y="0"/>
                </a:lnTo>
                <a:cubicBezTo>
                  <a:pt x="6449027" y="0"/>
                  <a:pt x="6502400" y="53373"/>
                  <a:pt x="6502400" y="119211"/>
                </a:cubicBezTo>
                <a:lnTo>
                  <a:pt x="6502400" y="1072895"/>
                </a:lnTo>
                <a:cubicBezTo>
                  <a:pt x="6502400" y="1138733"/>
                  <a:pt x="6449027" y="1192106"/>
                  <a:pt x="6383189" y="1192106"/>
                </a:cubicBezTo>
                <a:lnTo>
                  <a:pt x="119211" y="1192106"/>
                </a:lnTo>
                <a:cubicBezTo>
                  <a:pt x="53373" y="1192106"/>
                  <a:pt x="0" y="1138733"/>
                  <a:pt x="0" y="1072895"/>
                </a:cubicBezTo>
                <a:lnTo>
                  <a:pt x="0" y="119211"/>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2546" tIns="122546" rIns="1441992" bIns="122546" numCol="1" spcCol="1270" anchor="ctr" anchorCtr="0">
            <a:noAutofit/>
          </a:bodyPr>
          <a:lstStyle/>
          <a:p>
            <a:pPr lvl="0" algn="l" defTabSz="1022350">
              <a:lnSpc>
                <a:spcPct val="90000"/>
              </a:lnSpc>
              <a:spcBef>
                <a:spcPct val="0"/>
              </a:spcBef>
              <a:spcAft>
                <a:spcPct val="35000"/>
              </a:spcAft>
            </a:pPr>
            <a:r>
              <a:rPr lang="vi-VN" sz="2300" kern="1200" dirty="0" smtClean="0">
                <a:latin typeface="Times New Roman" panose="02020603050405020304" pitchFamily="18" charset="0"/>
                <a:cs typeface="Times New Roman" panose="02020603050405020304" pitchFamily="18" charset="0"/>
              </a:rPr>
              <a:t>So sánh, tính từ gợi hình gợi tả (</a:t>
            </a:r>
            <a:r>
              <a:rPr lang="vi-VN" sz="2300" i="1" kern="1200" dirty="0" smtClean="0">
                <a:latin typeface="Times New Roman" panose="02020603050405020304" pitchFamily="18" charset="0"/>
                <a:cs typeface="Times New Roman" panose="02020603050405020304" pitchFamily="18" charset="0"/>
              </a:rPr>
              <a:t>mẫm bóng, nhọn hoắt, bóng mỡ, đen nhánh</a:t>
            </a:r>
            <a:r>
              <a:rPr lang="vi-VN" sz="2300" kern="1200" dirty="0" smtClean="0">
                <a:latin typeface="Times New Roman" panose="02020603050405020304" pitchFamily="18" charset="0"/>
                <a:cs typeface="Times New Roman" panose="02020603050405020304" pitchFamily="18" charset="0"/>
              </a:rPr>
              <a:t> ...)</a:t>
            </a:r>
            <a:endParaRPr lang="en-US" sz="2300" kern="1200" dirty="0">
              <a:latin typeface="Times New Roman" panose="02020603050405020304" pitchFamily="18" charset="0"/>
              <a:cs typeface="Times New Roman" panose="02020603050405020304" pitchFamily="18" charset="0"/>
            </a:endParaRPr>
          </a:p>
        </p:txBody>
      </p:sp>
      <p:sp>
        <p:nvSpPr>
          <p:cNvPr id="17" name="Freeform 16"/>
          <p:cNvSpPr/>
          <p:nvPr/>
        </p:nvSpPr>
        <p:spPr>
          <a:xfrm>
            <a:off x="3100324" y="4584071"/>
            <a:ext cx="6502400" cy="756996"/>
          </a:xfrm>
          <a:custGeom>
            <a:avLst/>
            <a:gdLst>
              <a:gd name="connsiteX0" fmla="*/ 0 w 6502400"/>
              <a:gd name="connsiteY0" fmla="*/ 119211 h 1192106"/>
              <a:gd name="connsiteX1" fmla="*/ 119211 w 6502400"/>
              <a:gd name="connsiteY1" fmla="*/ 0 h 1192106"/>
              <a:gd name="connsiteX2" fmla="*/ 6383189 w 6502400"/>
              <a:gd name="connsiteY2" fmla="*/ 0 h 1192106"/>
              <a:gd name="connsiteX3" fmla="*/ 6502400 w 6502400"/>
              <a:gd name="connsiteY3" fmla="*/ 119211 h 1192106"/>
              <a:gd name="connsiteX4" fmla="*/ 6502400 w 6502400"/>
              <a:gd name="connsiteY4" fmla="*/ 1072895 h 1192106"/>
              <a:gd name="connsiteX5" fmla="*/ 6383189 w 6502400"/>
              <a:gd name="connsiteY5" fmla="*/ 1192106 h 1192106"/>
              <a:gd name="connsiteX6" fmla="*/ 119211 w 6502400"/>
              <a:gd name="connsiteY6" fmla="*/ 1192106 h 1192106"/>
              <a:gd name="connsiteX7" fmla="*/ 0 w 6502400"/>
              <a:gd name="connsiteY7" fmla="*/ 1072895 h 1192106"/>
              <a:gd name="connsiteX8" fmla="*/ 0 w 6502400"/>
              <a:gd name="connsiteY8" fmla="*/ 119211 h 1192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02400" h="1192106">
                <a:moveTo>
                  <a:pt x="0" y="119211"/>
                </a:moveTo>
                <a:cubicBezTo>
                  <a:pt x="0" y="53373"/>
                  <a:pt x="53373" y="0"/>
                  <a:pt x="119211" y="0"/>
                </a:cubicBezTo>
                <a:lnTo>
                  <a:pt x="6383189" y="0"/>
                </a:lnTo>
                <a:cubicBezTo>
                  <a:pt x="6449027" y="0"/>
                  <a:pt x="6502400" y="53373"/>
                  <a:pt x="6502400" y="119211"/>
                </a:cubicBezTo>
                <a:lnTo>
                  <a:pt x="6502400" y="1072895"/>
                </a:lnTo>
                <a:cubicBezTo>
                  <a:pt x="6502400" y="1138733"/>
                  <a:pt x="6449027" y="1192106"/>
                  <a:pt x="6383189" y="1192106"/>
                </a:cubicBezTo>
                <a:lnTo>
                  <a:pt x="119211" y="1192106"/>
                </a:lnTo>
                <a:cubicBezTo>
                  <a:pt x="53373" y="1192106"/>
                  <a:pt x="0" y="1138733"/>
                  <a:pt x="0" y="1072895"/>
                </a:cubicBezTo>
                <a:lnTo>
                  <a:pt x="0" y="119211"/>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2546" tIns="122546" rIns="1433864" bIns="122546" numCol="1" spcCol="1270" anchor="ctr" anchorCtr="0">
            <a:noAutofit/>
          </a:bodyPr>
          <a:lstStyle/>
          <a:p>
            <a:pPr lvl="0" algn="l" defTabSz="1022350">
              <a:lnSpc>
                <a:spcPct val="90000"/>
              </a:lnSpc>
              <a:spcBef>
                <a:spcPct val="0"/>
              </a:spcBef>
              <a:spcAft>
                <a:spcPct val="35000"/>
              </a:spcAft>
            </a:pPr>
            <a:r>
              <a:rPr lang="vi-VN" sz="2400" kern="1200" dirty="0" smtClean="0">
                <a:latin typeface="Times New Roman" panose="02020603050405020304" pitchFamily="18" charset="0"/>
                <a:cs typeface="Times New Roman" panose="02020603050405020304" pitchFamily="18" charset="0"/>
              </a:rPr>
              <a:t>Từ ngữ chính xác, sắc cạnh với nhiều động từ (đạp, nhai...)</a:t>
            </a:r>
            <a:endParaRPr lang="en-US" sz="2400" kern="1200" dirty="0">
              <a:latin typeface="Times New Roman" panose="02020603050405020304" pitchFamily="18" charset="0"/>
              <a:cs typeface="Times New Roman" panose="02020603050405020304" pitchFamily="18" charset="0"/>
            </a:endParaRPr>
          </a:p>
        </p:txBody>
      </p:sp>
      <p:sp>
        <p:nvSpPr>
          <p:cNvPr id="18" name="Freeform 17"/>
          <p:cNvSpPr/>
          <p:nvPr/>
        </p:nvSpPr>
        <p:spPr>
          <a:xfrm>
            <a:off x="3644899" y="5478704"/>
            <a:ext cx="6502400" cy="756996"/>
          </a:xfrm>
          <a:custGeom>
            <a:avLst/>
            <a:gdLst>
              <a:gd name="connsiteX0" fmla="*/ 0 w 6502400"/>
              <a:gd name="connsiteY0" fmla="*/ 119211 h 1192106"/>
              <a:gd name="connsiteX1" fmla="*/ 119211 w 6502400"/>
              <a:gd name="connsiteY1" fmla="*/ 0 h 1192106"/>
              <a:gd name="connsiteX2" fmla="*/ 6383189 w 6502400"/>
              <a:gd name="connsiteY2" fmla="*/ 0 h 1192106"/>
              <a:gd name="connsiteX3" fmla="*/ 6502400 w 6502400"/>
              <a:gd name="connsiteY3" fmla="*/ 119211 h 1192106"/>
              <a:gd name="connsiteX4" fmla="*/ 6502400 w 6502400"/>
              <a:gd name="connsiteY4" fmla="*/ 1072895 h 1192106"/>
              <a:gd name="connsiteX5" fmla="*/ 6383189 w 6502400"/>
              <a:gd name="connsiteY5" fmla="*/ 1192106 h 1192106"/>
              <a:gd name="connsiteX6" fmla="*/ 119211 w 6502400"/>
              <a:gd name="connsiteY6" fmla="*/ 1192106 h 1192106"/>
              <a:gd name="connsiteX7" fmla="*/ 0 w 6502400"/>
              <a:gd name="connsiteY7" fmla="*/ 1072895 h 1192106"/>
              <a:gd name="connsiteX8" fmla="*/ 0 w 6502400"/>
              <a:gd name="connsiteY8" fmla="*/ 119211 h 1192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02400" h="1192106">
                <a:moveTo>
                  <a:pt x="0" y="119211"/>
                </a:moveTo>
                <a:cubicBezTo>
                  <a:pt x="0" y="53373"/>
                  <a:pt x="53373" y="0"/>
                  <a:pt x="119211" y="0"/>
                </a:cubicBezTo>
                <a:lnTo>
                  <a:pt x="6383189" y="0"/>
                </a:lnTo>
                <a:cubicBezTo>
                  <a:pt x="6449027" y="0"/>
                  <a:pt x="6502400" y="53373"/>
                  <a:pt x="6502400" y="119211"/>
                </a:cubicBezTo>
                <a:lnTo>
                  <a:pt x="6502400" y="1072895"/>
                </a:lnTo>
                <a:cubicBezTo>
                  <a:pt x="6502400" y="1138733"/>
                  <a:pt x="6449027" y="1192106"/>
                  <a:pt x="6383189" y="1192106"/>
                </a:cubicBezTo>
                <a:lnTo>
                  <a:pt x="119211" y="1192106"/>
                </a:lnTo>
                <a:cubicBezTo>
                  <a:pt x="53373" y="1192106"/>
                  <a:pt x="0" y="1138733"/>
                  <a:pt x="0" y="1072895"/>
                </a:cubicBezTo>
                <a:lnTo>
                  <a:pt x="0" y="119211"/>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2546" tIns="122546" rIns="1441992" bIns="122546" numCol="1" spcCol="1270" anchor="ctr" anchorCtr="0">
            <a:noAutofit/>
          </a:bodyPr>
          <a:lstStyle/>
          <a:p>
            <a:pPr lvl="0" algn="l" defTabSz="1022350">
              <a:lnSpc>
                <a:spcPct val="90000"/>
              </a:lnSpc>
              <a:spcBef>
                <a:spcPct val="0"/>
              </a:spcBef>
              <a:spcAft>
                <a:spcPct val="35000"/>
              </a:spcAft>
            </a:pPr>
            <a:r>
              <a:rPr lang="vi-VN" sz="2400" kern="1200" dirty="0" smtClean="0">
                <a:latin typeface="Times New Roman" panose="02020603050405020304" pitchFamily="18" charset="0"/>
                <a:cs typeface="Times New Roman" panose="02020603050405020304" pitchFamily="18" charset="0"/>
              </a:rPr>
              <a:t>Giọng văn sôi nổi.</a:t>
            </a:r>
            <a:endParaRPr lang="en-US" sz="2400" kern="1200" dirty="0">
              <a:latin typeface="Times New Roman" panose="02020603050405020304" pitchFamily="18" charset="0"/>
              <a:cs typeface="Times New Roman" panose="02020603050405020304" pitchFamily="18" charset="0"/>
            </a:endParaRPr>
          </a:p>
        </p:txBody>
      </p:sp>
      <p:sp>
        <p:nvSpPr>
          <p:cNvPr id="19" name="Freeform 18"/>
          <p:cNvSpPr/>
          <p:nvPr/>
        </p:nvSpPr>
        <p:spPr>
          <a:xfrm>
            <a:off x="7746830" y="3374596"/>
            <a:ext cx="774869" cy="492048"/>
          </a:xfrm>
          <a:custGeom>
            <a:avLst/>
            <a:gdLst>
              <a:gd name="connsiteX0" fmla="*/ 0 w 774869"/>
              <a:gd name="connsiteY0" fmla="*/ 426178 h 774869"/>
              <a:gd name="connsiteX1" fmla="*/ 174346 w 774869"/>
              <a:gd name="connsiteY1" fmla="*/ 426178 h 774869"/>
              <a:gd name="connsiteX2" fmla="*/ 174346 w 774869"/>
              <a:gd name="connsiteY2" fmla="*/ 0 h 774869"/>
              <a:gd name="connsiteX3" fmla="*/ 600523 w 774869"/>
              <a:gd name="connsiteY3" fmla="*/ 0 h 774869"/>
              <a:gd name="connsiteX4" fmla="*/ 600523 w 774869"/>
              <a:gd name="connsiteY4" fmla="*/ 426178 h 774869"/>
              <a:gd name="connsiteX5" fmla="*/ 774869 w 774869"/>
              <a:gd name="connsiteY5" fmla="*/ 426178 h 774869"/>
              <a:gd name="connsiteX6" fmla="*/ 387435 w 774869"/>
              <a:gd name="connsiteY6" fmla="*/ 774869 h 774869"/>
              <a:gd name="connsiteX7" fmla="*/ 0 w 774869"/>
              <a:gd name="connsiteY7" fmla="*/ 426178 h 774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4869" h="774869">
                <a:moveTo>
                  <a:pt x="0" y="426178"/>
                </a:moveTo>
                <a:lnTo>
                  <a:pt x="174346" y="426178"/>
                </a:lnTo>
                <a:lnTo>
                  <a:pt x="174346" y="0"/>
                </a:lnTo>
                <a:lnTo>
                  <a:pt x="600523" y="0"/>
                </a:lnTo>
                <a:lnTo>
                  <a:pt x="600523" y="426178"/>
                </a:lnTo>
                <a:lnTo>
                  <a:pt x="774869" y="426178"/>
                </a:lnTo>
                <a:lnTo>
                  <a:pt x="387435" y="774869"/>
                </a:lnTo>
                <a:lnTo>
                  <a:pt x="0" y="426178"/>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18796" tIns="44450" rIns="218796" bIns="236230" numCol="1" spcCol="1270" anchor="ctr" anchorCtr="0">
            <a:noAutofit/>
          </a:bodyPr>
          <a:lstStyle/>
          <a:p>
            <a:pPr lvl="0" algn="ctr" defTabSz="1555750">
              <a:lnSpc>
                <a:spcPct val="90000"/>
              </a:lnSpc>
              <a:spcBef>
                <a:spcPct val="0"/>
              </a:spcBef>
              <a:spcAft>
                <a:spcPct val="35000"/>
              </a:spcAft>
            </a:pPr>
            <a:endParaRPr lang="en-US" sz="3500" kern="1200"/>
          </a:p>
        </p:txBody>
      </p:sp>
      <p:sp>
        <p:nvSpPr>
          <p:cNvPr id="20" name="Freeform 19"/>
          <p:cNvSpPr/>
          <p:nvPr/>
        </p:nvSpPr>
        <p:spPr>
          <a:xfrm>
            <a:off x="8291406" y="4269229"/>
            <a:ext cx="774869" cy="492048"/>
          </a:xfrm>
          <a:custGeom>
            <a:avLst/>
            <a:gdLst>
              <a:gd name="connsiteX0" fmla="*/ 0 w 774869"/>
              <a:gd name="connsiteY0" fmla="*/ 426178 h 774869"/>
              <a:gd name="connsiteX1" fmla="*/ 174346 w 774869"/>
              <a:gd name="connsiteY1" fmla="*/ 426178 h 774869"/>
              <a:gd name="connsiteX2" fmla="*/ 174346 w 774869"/>
              <a:gd name="connsiteY2" fmla="*/ 0 h 774869"/>
              <a:gd name="connsiteX3" fmla="*/ 600523 w 774869"/>
              <a:gd name="connsiteY3" fmla="*/ 0 h 774869"/>
              <a:gd name="connsiteX4" fmla="*/ 600523 w 774869"/>
              <a:gd name="connsiteY4" fmla="*/ 426178 h 774869"/>
              <a:gd name="connsiteX5" fmla="*/ 774869 w 774869"/>
              <a:gd name="connsiteY5" fmla="*/ 426178 h 774869"/>
              <a:gd name="connsiteX6" fmla="*/ 387435 w 774869"/>
              <a:gd name="connsiteY6" fmla="*/ 774869 h 774869"/>
              <a:gd name="connsiteX7" fmla="*/ 0 w 774869"/>
              <a:gd name="connsiteY7" fmla="*/ 426178 h 774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4869" h="774869">
                <a:moveTo>
                  <a:pt x="0" y="426178"/>
                </a:moveTo>
                <a:lnTo>
                  <a:pt x="174346" y="426178"/>
                </a:lnTo>
                <a:lnTo>
                  <a:pt x="174346" y="0"/>
                </a:lnTo>
                <a:lnTo>
                  <a:pt x="600523" y="0"/>
                </a:lnTo>
                <a:lnTo>
                  <a:pt x="600523" y="426178"/>
                </a:lnTo>
                <a:lnTo>
                  <a:pt x="774869" y="426178"/>
                </a:lnTo>
                <a:lnTo>
                  <a:pt x="387435" y="774869"/>
                </a:lnTo>
                <a:lnTo>
                  <a:pt x="0" y="426178"/>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18796" tIns="44450" rIns="218796" bIns="236230" numCol="1" spcCol="1270" anchor="ctr" anchorCtr="0">
            <a:noAutofit/>
          </a:bodyPr>
          <a:lstStyle/>
          <a:p>
            <a:pPr lvl="0" algn="ctr" defTabSz="1555750">
              <a:lnSpc>
                <a:spcPct val="90000"/>
              </a:lnSpc>
              <a:spcBef>
                <a:spcPct val="0"/>
              </a:spcBef>
              <a:spcAft>
                <a:spcPct val="35000"/>
              </a:spcAft>
            </a:pPr>
            <a:endParaRPr lang="en-US" sz="3500" kern="1200"/>
          </a:p>
        </p:txBody>
      </p:sp>
      <p:sp>
        <p:nvSpPr>
          <p:cNvPr id="21" name="Freeform 20"/>
          <p:cNvSpPr/>
          <p:nvPr/>
        </p:nvSpPr>
        <p:spPr>
          <a:xfrm>
            <a:off x="8827854" y="5163862"/>
            <a:ext cx="774869" cy="492048"/>
          </a:xfrm>
          <a:custGeom>
            <a:avLst/>
            <a:gdLst>
              <a:gd name="connsiteX0" fmla="*/ 0 w 774869"/>
              <a:gd name="connsiteY0" fmla="*/ 426178 h 774869"/>
              <a:gd name="connsiteX1" fmla="*/ 174346 w 774869"/>
              <a:gd name="connsiteY1" fmla="*/ 426178 h 774869"/>
              <a:gd name="connsiteX2" fmla="*/ 174346 w 774869"/>
              <a:gd name="connsiteY2" fmla="*/ 0 h 774869"/>
              <a:gd name="connsiteX3" fmla="*/ 600523 w 774869"/>
              <a:gd name="connsiteY3" fmla="*/ 0 h 774869"/>
              <a:gd name="connsiteX4" fmla="*/ 600523 w 774869"/>
              <a:gd name="connsiteY4" fmla="*/ 426178 h 774869"/>
              <a:gd name="connsiteX5" fmla="*/ 774869 w 774869"/>
              <a:gd name="connsiteY5" fmla="*/ 426178 h 774869"/>
              <a:gd name="connsiteX6" fmla="*/ 387435 w 774869"/>
              <a:gd name="connsiteY6" fmla="*/ 774869 h 774869"/>
              <a:gd name="connsiteX7" fmla="*/ 0 w 774869"/>
              <a:gd name="connsiteY7" fmla="*/ 426178 h 774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4869" h="774869">
                <a:moveTo>
                  <a:pt x="0" y="426178"/>
                </a:moveTo>
                <a:lnTo>
                  <a:pt x="174346" y="426178"/>
                </a:lnTo>
                <a:lnTo>
                  <a:pt x="174346" y="0"/>
                </a:lnTo>
                <a:lnTo>
                  <a:pt x="600523" y="0"/>
                </a:lnTo>
                <a:lnTo>
                  <a:pt x="600523" y="426178"/>
                </a:lnTo>
                <a:lnTo>
                  <a:pt x="774869" y="426178"/>
                </a:lnTo>
                <a:lnTo>
                  <a:pt x="387435" y="774869"/>
                </a:lnTo>
                <a:lnTo>
                  <a:pt x="0" y="426178"/>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18796" tIns="44450" rIns="218796" bIns="236230" numCol="1" spcCol="1270" anchor="ctr" anchorCtr="0">
            <a:noAutofit/>
          </a:bodyPr>
          <a:lstStyle/>
          <a:p>
            <a:pPr lvl="0" algn="ctr" defTabSz="1555750">
              <a:lnSpc>
                <a:spcPct val="90000"/>
              </a:lnSpc>
              <a:spcBef>
                <a:spcPct val="0"/>
              </a:spcBef>
              <a:spcAft>
                <a:spcPct val="35000"/>
              </a:spcAft>
            </a:pPr>
            <a:endParaRPr lang="en-US" sz="3500" kern="1200"/>
          </a:p>
        </p:txBody>
      </p:sp>
    </p:spTree>
    <p:extLst>
      <p:ext uri="{BB962C8B-B14F-4D97-AF65-F5344CB8AC3E}">
        <p14:creationId xmlns:p14="http://schemas.microsoft.com/office/powerpoint/2010/main" val="2048779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1000"/>
                                        <p:tgtEl>
                                          <p:spTgt spid="20"/>
                                        </p:tgtEl>
                                      </p:cBhvr>
                                    </p:animEffect>
                                    <p:anim calcmode="lin" valueType="num">
                                      <p:cBhvr>
                                        <p:cTn id="29" dur="1000" fill="hold"/>
                                        <p:tgtEl>
                                          <p:spTgt spid="20"/>
                                        </p:tgtEl>
                                        <p:attrNameLst>
                                          <p:attrName>ppt_x</p:attrName>
                                        </p:attrNameLst>
                                      </p:cBhvr>
                                      <p:tavLst>
                                        <p:tav tm="0">
                                          <p:val>
                                            <p:strVal val="#ppt_x"/>
                                          </p:val>
                                        </p:tav>
                                        <p:tav tm="100000">
                                          <p:val>
                                            <p:strVal val="#ppt_x"/>
                                          </p:val>
                                        </p:tav>
                                      </p:tavLst>
                                    </p:anim>
                                    <p:anim calcmode="lin" valueType="num">
                                      <p:cBhvr>
                                        <p:cTn id="3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1000"/>
                                        <p:tgtEl>
                                          <p:spTgt spid="17"/>
                                        </p:tgtEl>
                                      </p:cBhvr>
                                    </p:animEffect>
                                    <p:anim calcmode="lin" valueType="num">
                                      <p:cBhvr>
                                        <p:cTn id="36" dur="1000" fill="hold"/>
                                        <p:tgtEl>
                                          <p:spTgt spid="17"/>
                                        </p:tgtEl>
                                        <p:attrNameLst>
                                          <p:attrName>ppt_x</p:attrName>
                                        </p:attrNameLst>
                                      </p:cBhvr>
                                      <p:tavLst>
                                        <p:tav tm="0">
                                          <p:val>
                                            <p:strVal val="#ppt_x"/>
                                          </p:val>
                                        </p:tav>
                                        <p:tav tm="100000">
                                          <p:val>
                                            <p:strVal val="#ppt_x"/>
                                          </p:val>
                                        </p:tav>
                                      </p:tavLst>
                                    </p:anim>
                                    <p:anim calcmode="lin" valueType="num">
                                      <p:cBhvr>
                                        <p:cTn id="3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1000"/>
                                        <p:tgtEl>
                                          <p:spTgt spid="21"/>
                                        </p:tgtEl>
                                      </p:cBhvr>
                                    </p:animEffect>
                                    <p:anim calcmode="lin" valueType="num">
                                      <p:cBhvr>
                                        <p:cTn id="43" dur="1000" fill="hold"/>
                                        <p:tgtEl>
                                          <p:spTgt spid="21"/>
                                        </p:tgtEl>
                                        <p:attrNameLst>
                                          <p:attrName>ppt_x</p:attrName>
                                        </p:attrNameLst>
                                      </p:cBhvr>
                                      <p:tavLst>
                                        <p:tav tm="0">
                                          <p:val>
                                            <p:strVal val="#ppt_x"/>
                                          </p:val>
                                        </p:tav>
                                        <p:tav tm="100000">
                                          <p:val>
                                            <p:strVal val="#ppt_x"/>
                                          </p:val>
                                        </p:tav>
                                      </p:tavLst>
                                    </p:anim>
                                    <p:anim calcmode="lin" valueType="num">
                                      <p:cBhvr>
                                        <p:cTn id="4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fade">
                                      <p:cBhvr>
                                        <p:cTn id="49" dur="1000"/>
                                        <p:tgtEl>
                                          <p:spTgt spid="18"/>
                                        </p:tgtEl>
                                      </p:cBhvr>
                                    </p:animEffect>
                                    <p:anim calcmode="lin" valueType="num">
                                      <p:cBhvr>
                                        <p:cTn id="50" dur="1000" fill="hold"/>
                                        <p:tgtEl>
                                          <p:spTgt spid="18"/>
                                        </p:tgtEl>
                                        <p:attrNameLst>
                                          <p:attrName>ppt_x</p:attrName>
                                        </p:attrNameLst>
                                      </p:cBhvr>
                                      <p:tavLst>
                                        <p:tav tm="0">
                                          <p:val>
                                            <p:strVal val="#ppt_x"/>
                                          </p:val>
                                        </p:tav>
                                        <p:tav tm="100000">
                                          <p:val>
                                            <p:strVal val="#ppt_x"/>
                                          </p:val>
                                        </p:tav>
                                      </p:tavLst>
                                    </p:anim>
                                    <p:anim calcmode="lin" valueType="num">
                                      <p:cBhvr>
                                        <p:cTn id="5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7" grpId="0" animBg="1"/>
      <p:bldP spid="18" grpId="0" animBg="1"/>
      <p:bldP spid="19" grpId="0" animBg="1"/>
      <p:bldP spid="20" grpId="0" animBg="1"/>
      <p:bldP spid="2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967593" y="43542"/>
            <a:ext cx="8737601" cy="725714"/>
          </a:xfrm>
          <a:prstGeom prst="roundRect">
            <a:avLst>
              <a:gd name="adj" fmla="val 50000"/>
            </a:avLst>
          </a:prstGeom>
          <a:blipFill>
            <a:blip r:embed="rId2"/>
            <a:tile tx="0" ty="0" sx="100000" sy="100000" flip="none" algn="tl"/>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Văn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bản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1: BÀI HỌC ĐƯỜNG ĐỜI ĐẦU TIÊN</a:t>
            </a:r>
            <a:b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b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Trích</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Dế</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Mèn</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phiêu</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lưu</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kí,</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Tô</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Hoài</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a:t>
            </a:r>
            <a:endPar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Diamond 4"/>
          <p:cNvSpPr/>
          <p:nvPr/>
        </p:nvSpPr>
        <p:spPr>
          <a:xfrm>
            <a:off x="-1" y="0"/>
            <a:ext cx="1967593" cy="914400"/>
          </a:xfrm>
          <a:prstGeom prst="diamond">
            <a:avLst/>
          </a:prstGeom>
          <a:blipFill>
            <a:blip r:embed="rId3"/>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NGỮ VĂN 6</a:t>
            </a:r>
            <a:endParaRPr kumimoji="0" lang="en-US" sz="1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9" name="Picture 8"/>
          <p:cNvPicPr>
            <a:picLocks noChangeAspect="1"/>
          </p:cNvPicPr>
          <p:nvPr/>
        </p:nvPicPr>
        <p:blipFill>
          <a:blip r:embed="rId4"/>
          <a:srcRect l="30998" t="34118" r="22067" b="17968"/>
          <a:stretch>
            <a:fillRect/>
          </a:stretch>
        </p:blipFill>
        <p:spPr>
          <a:xfrm>
            <a:off x="11032673" y="-79829"/>
            <a:ext cx="1159327" cy="1074058"/>
          </a:xfrm>
          <a:prstGeom prst="ellipse">
            <a:avLst/>
          </a:prstGeom>
          <a:ln>
            <a:noFill/>
          </a:ln>
          <a:effectLst>
            <a:softEdge rad="112500"/>
          </a:effectLst>
        </p:spPr>
      </p:pic>
      <p:sp>
        <p:nvSpPr>
          <p:cNvPr id="10" name="Bevel 9"/>
          <p:cNvSpPr/>
          <p:nvPr/>
        </p:nvSpPr>
        <p:spPr>
          <a:xfrm>
            <a:off x="435429" y="1130300"/>
            <a:ext cx="11393715" cy="5415643"/>
          </a:xfrm>
          <a:prstGeom prst="bevel">
            <a:avLst>
              <a:gd name="adj" fmla="val 178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a:blip r:embed="rId5"/>
          <a:stretch>
            <a:fillRect/>
          </a:stretch>
        </p:blipFill>
        <p:spPr>
          <a:xfrm>
            <a:off x="544740" y="5718629"/>
            <a:ext cx="748588" cy="712786"/>
          </a:xfrm>
          <a:prstGeom prst="rect">
            <a:avLst/>
          </a:prstGeom>
        </p:spPr>
      </p:pic>
      <p:pic>
        <p:nvPicPr>
          <p:cNvPr id="14" name="Picture 13"/>
          <p:cNvPicPr>
            <a:picLocks noChangeAspect="1"/>
          </p:cNvPicPr>
          <p:nvPr/>
        </p:nvPicPr>
        <p:blipFill>
          <a:blip r:embed="rId5"/>
          <a:stretch>
            <a:fillRect/>
          </a:stretch>
        </p:blipFill>
        <p:spPr>
          <a:xfrm rot="10800000">
            <a:off x="10907290" y="1311731"/>
            <a:ext cx="748588" cy="712786"/>
          </a:xfrm>
          <a:prstGeom prst="rect">
            <a:avLst/>
          </a:prstGeom>
        </p:spPr>
      </p:pic>
      <p:sp>
        <p:nvSpPr>
          <p:cNvPr id="15" name="Rectangle 14"/>
          <p:cNvSpPr/>
          <p:nvPr/>
        </p:nvSpPr>
        <p:spPr>
          <a:xfrm>
            <a:off x="3092904" y="1028700"/>
            <a:ext cx="5993492" cy="4082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p:cNvSpPr/>
          <p:nvPr/>
        </p:nvSpPr>
        <p:spPr>
          <a:xfrm>
            <a:off x="4101193" y="985156"/>
            <a:ext cx="3976914" cy="531587"/>
          </a:xfrm>
          <a:prstGeom prst="rect">
            <a:avLst/>
          </a:prstGeom>
          <a:blipFill>
            <a:blip r:embed="rId6"/>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p:cNvPicPr>
            <a:picLocks noChangeAspect="1"/>
          </p:cNvPicPr>
          <p:nvPr/>
        </p:nvPicPr>
        <p:blipFill>
          <a:blip r:embed="rId7"/>
          <a:srcRect l="27267" t="-3291" r="72217" b="91946"/>
          <a:stretch>
            <a:fillRect/>
          </a:stretch>
        </p:blipFill>
        <p:spPr>
          <a:xfrm>
            <a:off x="5152571" y="1915886"/>
            <a:ext cx="87086" cy="593271"/>
          </a:xfrm>
          <a:custGeom>
            <a:avLst/>
            <a:gdLst>
              <a:gd name="connsiteX0" fmla="*/ 0 w 87086"/>
              <a:gd name="connsiteY0" fmla="*/ 0 h 593271"/>
              <a:gd name="connsiteX1" fmla="*/ 87086 w 87086"/>
              <a:gd name="connsiteY1" fmla="*/ 0 h 593271"/>
              <a:gd name="connsiteX2" fmla="*/ 87086 w 87086"/>
              <a:gd name="connsiteY2" fmla="*/ 593271 h 593271"/>
              <a:gd name="connsiteX3" fmla="*/ 0 w 87086"/>
              <a:gd name="connsiteY3" fmla="*/ 593271 h 593271"/>
              <a:gd name="connsiteX4" fmla="*/ 0 w 87086"/>
              <a:gd name="connsiteY4" fmla="*/ 0 h 593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86" h="593271">
                <a:moveTo>
                  <a:pt x="0" y="0"/>
                </a:moveTo>
                <a:lnTo>
                  <a:pt x="87086" y="0"/>
                </a:lnTo>
                <a:lnTo>
                  <a:pt x="87086" y="593271"/>
                </a:lnTo>
                <a:lnTo>
                  <a:pt x="0" y="593271"/>
                </a:lnTo>
                <a:lnTo>
                  <a:pt x="0" y="0"/>
                </a:lnTo>
                <a:close/>
              </a:path>
            </a:pathLst>
          </a:custGeom>
        </p:spPr>
      </p:pic>
      <p:pic>
        <p:nvPicPr>
          <p:cNvPr id="24" name="Picture 23"/>
          <p:cNvPicPr>
            <a:picLocks noChangeAspect="1"/>
          </p:cNvPicPr>
          <p:nvPr/>
        </p:nvPicPr>
        <p:blipFill>
          <a:blip r:embed="rId8">
            <a:extLst>
              <a:ext uri="{BEBA8EAE-BF5A-486C-A8C5-ECC9F3942E4B}">
                <a14:imgProps xmlns:a14="http://schemas.microsoft.com/office/drawing/2010/main">
                  <a14:imgLayer r:embed="rId9">
                    <a14:imgEffect>
                      <a14:backgroundRemoval t="10888" b="33565" l="8543" r="25187"/>
                    </a14:imgEffect>
                  </a14:imgLayer>
                </a14:imgProps>
              </a:ext>
            </a:extLst>
          </a:blip>
          <a:srcRect l="6463" t="8054" r="72733" b="63600"/>
          <a:stretch>
            <a:fillRect/>
          </a:stretch>
        </p:blipFill>
        <p:spPr>
          <a:xfrm>
            <a:off x="3070355" y="831406"/>
            <a:ext cx="1053388" cy="764742"/>
          </a:xfrm>
          <a:custGeom>
            <a:avLst/>
            <a:gdLst>
              <a:gd name="connsiteX0" fmla="*/ 0 w 3512457"/>
              <a:gd name="connsiteY0" fmla="*/ 0 h 1482271"/>
              <a:gd name="connsiteX1" fmla="*/ 3512457 w 3512457"/>
              <a:gd name="connsiteY1" fmla="*/ 0 h 1482271"/>
              <a:gd name="connsiteX2" fmla="*/ 3512457 w 3512457"/>
              <a:gd name="connsiteY2" fmla="*/ 1482271 h 1482271"/>
              <a:gd name="connsiteX3" fmla="*/ 0 w 3512457"/>
              <a:gd name="connsiteY3" fmla="*/ 1482271 h 1482271"/>
              <a:gd name="connsiteX4" fmla="*/ 0 w 3512457"/>
              <a:gd name="connsiteY4" fmla="*/ 0 h 1482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2457" h="1482271">
                <a:moveTo>
                  <a:pt x="0" y="0"/>
                </a:moveTo>
                <a:lnTo>
                  <a:pt x="3512457" y="0"/>
                </a:lnTo>
                <a:lnTo>
                  <a:pt x="3512457" y="1482271"/>
                </a:lnTo>
                <a:lnTo>
                  <a:pt x="0" y="1482271"/>
                </a:lnTo>
                <a:lnTo>
                  <a:pt x="0" y="0"/>
                </a:lnTo>
                <a:close/>
              </a:path>
            </a:pathLst>
          </a:custGeom>
        </p:spPr>
      </p:pic>
      <p:pic>
        <p:nvPicPr>
          <p:cNvPr id="23" name="Picture 22"/>
          <p:cNvPicPr>
            <a:picLocks noChangeAspect="1"/>
          </p:cNvPicPr>
          <p:nvPr/>
        </p:nvPicPr>
        <p:blipFill>
          <a:blip r:embed="rId10">
            <a:extLst>
              <a:ext uri="{BEBA8EAE-BF5A-486C-A8C5-ECC9F3942E4B}">
                <a14:imgProps xmlns:a14="http://schemas.microsoft.com/office/drawing/2010/main">
                  <a14:imgLayer r:embed="rId9">
                    <a14:imgEffect>
                      <a14:backgroundRemoval t="10889" b="33566" l="30310" r="50529"/>
                    </a14:imgEffect>
                  </a14:imgLayer>
                </a14:imgProps>
              </a:ext>
            </a:extLst>
          </a:blip>
          <a:srcRect l="27783" t="8054" r="46943" b="63600"/>
          <a:stretch>
            <a:fillRect/>
          </a:stretch>
        </p:blipFill>
        <p:spPr>
          <a:xfrm>
            <a:off x="8078107" y="831406"/>
            <a:ext cx="1262743" cy="783772"/>
          </a:xfrm>
          <a:custGeom>
            <a:avLst/>
            <a:gdLst>
              <a:gd name="connsiteX0" fmla="*/ 0 w 4267200"/>
              <a:gd name="connsiteY0" fmla="*/ 0 h 1482271"/>
              <a:gd name="connsiteX1" fmla="*/ 4267200 w 4267200"/>
              <a:gd name="connsiteY1" fmla="*/ 0 h 1482271"/>
              <a:gd name="connsiteX2" fmla="*/ 4267200 w 4267200"/>
              <a:gd name="connsiteY2" fmla="*/ 1482271 h 1482271"/>
              <a:gd name="connsiteX3" fmla="*/ 0 w 4267200"/>
              <a:gd name="connsiteY3" fmla="*/ 1482271 h 1482271"/>
              <a:gd name="connsiteX4" fmla="*/ 0 w 4267200"/>
              <a:gd name="connsiteY4" fmla="*/ 0 h 1482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7200" h="1482271">
                <a:moveTo>
                  <a:pt x="0" y="0"/>
                </a:moveTo>
                <a:lnTo>
                  <a:pt x="4267200" y="0"/>
                </a:lnTo>
                <a:lnTo>
                  <a:pt x="4267200" y="1482271"/>
                </a:lnTo>
                <a:lnTo>
                  <a:pt x="0" y="1482271"/>
                </a:lnTo>
                <a:lnTo>
                  <a:pt x="0" y="0"/>
                </a:lnTo>
                <a:close/>
              </a:path>
            </a:pathLst>
          </a:custGeom>
        </p:spPr>
      </p:pic>
      <p:sp>
        <p:nvSpPr>
          <p:cNvPr id="3" name="Rectangle 2"/>
          <p:cNvSpPr/>
          <p:nvPr/>
        </p:nvSpPr>
        <p:spPr>
          <a:xfrm>
            <a:off x="4301340" y="950534"/>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Rectangle 1"/>
          <p:cNvSpPr/>
          <p:nvPr/>
        </p:nvSpPr>
        <p:spPr>
          <a:xfrm>
            <a:off x="660400" y="1538514"/>
            <a:ext cx="10845800" cy="2215991"/>
          </a:xfrm>
          <a:prstGeom prst="rect">
            <a:avLst/>
          </a:prstGeom>
        </p:spPr>
        <p:txBody>
          <a:bodyPr>
            <a:spAutoFit/>
          </a:bodyPr>
          <a:lstStyle/>
          <a:p>
            <a:pPr algn="just">
              <a:lnSpc>
                <a:spcPct val="115000"/>
              </a:lnSpc>
            </a:pPr>
            <a:r>
              <a:rPr lang="en-US" sz="2400" b="1" dirty="0">
                <a:solidFill>
                  <a:srgbClr val="0070C0"/>
                </a:solidFill>
                <a:latin typeface="Times New Roman" panose="02020603050405020304" pitchFamily="18" charset="0"/>
                <a:ea typeface="Times New Roman" panose="02020603050405020304" pitchFamily="18" charset="0"/>
              </a:rPr>
              <a:t>2. </a:t>
            </a:r>
            <a:r>
              <a:rPr lang="en-US" sz="2400" b="1" dirty="0" err="1">
                <a:solidFill>
                  <a:srgbClr val="0070C0"/>
                </a:solidFill>
                <a:latin typeface="Times New Roman" panose="02020603050405020304" pitchFamily="18" charset="0"/>
                <a:ea typeface="Times New Roman" panose="02020603050405020304" pitchFamily="18" charset="0"/>
              </a:rPr>
              <a:t>Diễn</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biến</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câu</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chuyện</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Dế</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Mèn</a:t>
            </a:r>
            <a:r>
              <a:rPr lang="en-US" sz="2400" b="1" dirty="0">
                <a:solidFill>
                  <a:srgbClr val="0070C0"/>
                </a:solidFill>
                <a:latin typeface="Times New Roman" panose="02020603050405020304" pitchFamily="18" charset="0"/>
                <a:ea typeface="Times New Roman" panose="02020603050405020304" pitchFamily="18" charset="0"/>
              </a:rPr>
              <a:t> </a:t>
            </a:r>
            <a:endParaRPr lang="en-US" sz="2400" b="1" dirty="0" smtClean="0">
              <a:solidFill>
                <a:srgbClr val="0070C0"/>
              </a:solidFill>
              <a:latin typeface="Times New Roman" panose="02020603050405020304" pitchFamily="18" charset="0"/>
              <a:ea typeface="Times New Roman" panose="02020603050405020304" pitchFamily="18" charset="0"/>
            </a:endParaRPr>
          </a:p>
          <a:p>
            <a:pPr algn="just">
              <a:lnSpc>
                <a:spcPct val="115000"/>
              </a:lnSpc>
            </a:pPr>
            <a:r>
              <a:rPr lang="en-US" sz="2400" b="1" dirty="0" err="1" smtClean="0">
                <a:solidFill>
                  <a:srgbClr val="0070C0"/>
                </a:solidFill>
                <a:latin typeface="Times New Roman" panose="02020603050405020304" pitchFamily="18" charset="0"/>
                <a:ea typeface="Times New Roman" panose="02020603050405020304" pitchFamily="18" charset="0"/>
              </a:rPr>
              <a:t>trêu</a:t>
            </a:r>
            <a:r>
              <a:rPr lang="en-US" sz="2400" b="1" dirty="0" smtClean="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chị</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Cốc</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dẫn</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đến</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cái</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chết</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thương</a:t>
            </a:r>
            <a:r>
              <a:rPr lang="en-US" sz="2400" b="1" dirty="0">
                <a:solidFill>
                  <a:srgbClr val="0070C0"/>
                </a:solidFill>
                <a:latin typeface="Times New Roman" panose="02020603050405020304" pitchFamily="18" charset="0"/>
                <a:ea typeface="Times New Roman" panose="02020603050405020304" pitchFamily="18" charset="0"/>
              </a:rPr>
              <a:t> </a:t>
            </a:r>
            <a:endParaRPr lang="en-US" sz="2400" b="1" dirty="0" smtClean="0">
              <a:solidFill>
                <a:srgbClr val="0070C0"/>
              </a:solidFill>
              <a:latin typeface="Times New Roman" panose="02020603050405020304" pitchFamily="18" charset="0"/>
              <a:ea typeface="Times New Roman" panose="02020603050405020304" pitchFamily="18" charset="0"/>
            </a:endParaRPr>
          </a:p>
          <a:p>
            <a:pPr algn="just">
              <a:lnSpc>
                <a:spcPct val="115000"/>
              </a:lnSpc>
            </a:pPr>
            <a:r>
              <a:rPr lang="en-US" sz="2400" b="1" dirty="0" err="1" smtClean="0">
                <a:solidFill>
                  <a:srgbClr val="0070C0"/>
                </a:solidFill>
                <a:latin typeface="Times New Roman" panose="02020603050405020304" pitchFamily="18" charset="0"/>
                <a:ea typeface="Times New Roman" panose="02020603050405020304" pitchFamily="18" charset="0"/>
              </a:rPr>
              <a:t>tâm</a:t>
            </a:r>
            <a:r>
              <a:rPr lang="en-US" sz="2400" b="1" dirty="0" smtClean="0">
                <a:solidFill>
                  <a:srgbClr val="0070C0"/>
                </a:solidFill>
                <a:latin typeface="Times New Roman" panose="02020603050405020304" pitchFamily="18" charset="0"/>
                <a:ea typeface="Times New Roman" panose="02020603050405020304" pitchFamily="18" charset="0"/>
              </a:rPr>
              <a:t> </a:t>
            </a:r>
            <a:r>
              <a:rPr lang="en-US" sz="2400" b="1" dirty="0" err="1" smtClean="0">
                <a:solidFill>
                  <a:srgbClr val="0070C0"/>
                </a:solidFill>
                <a:latin typeface="Times New Roman" panose="02020603050405020304" pitchFamily="18" charset="0"/>
                <a:ea typeface="Times New Roman" panose="02020603050405020304" pitchFamily="18" charset="0"/>
              </a:rPr>
              <a:t>của</a:t>
            </a:r>
            <a:r>
              <a:rPr lang="en-US" sz="2400" b="1" dirty="0" smtClean="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Dế</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Choắt</a:t>
            </a:r>
            <a:endParaRPr lang="en-US" sz="2400" dirty="0">
              <a:latin typeface="Times New Roman" panose="02020603050405020304" pitchFamily="18" charset="0"/>
              <a:ea typeface="Times New Roman" panose="02020603050405020304" pitchFamily="18" charset="0"/>
            </a:endParaRPr>
          </a:p>
          <a:p>
            <a:pPr marL="457200" indent="-457200" algn="just">
              <a:lnSpc>
                <a:spcPct val="115000"/>
              </a:lnSpc>
              <a:buAutoNum type="alphaLcParenR"/>
            </a:pPr>
            <a:r>
              <a:rPr lang="en-US" sz="2400" b="1" dirty="0" err="1" smtClean="0">
                <a:solidFill>
                  <a:srgbClr val="000000"/>
                </a:solidFill>
                <a:latin typeface="Times New Roman" panose="02020603050405020304" pitchFamily="18" charset="0"/>
                <a:ea typeface="Times New Roman" panose="02020603050405020304" pitchFamily="18" charset="0"/>
              </a:rPr>
              <a:t>Dế</a:t>
            </a:r>
            <a:r>
              <a:rPr lang="en-US" sz="2400" b="1" dirty="0" smtClean="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Choắt</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trong</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cái</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nhìn</a:t>
            </a:r>
            <a:r>
              <a:rPr lang="en-US" sz="2400" b="1" dirty="0">
                <a:solidFill>
                  <a:srgbClr val="000000"/>
                </a:solidFill>
                <a:latin typeface="Times New Roman" panose="02020603050405020304" pitchFamily="18" charset="0"/>
                <a:ea typeface="Times New Roman" panose="02020603050405020304" pitchFamily="18" charset="0"/>
              </a:rPr>
              <a:t> </a:t>
            </a:r>
            <a:endParaRPr lang="en-US" sz="2400" b="1" dirty="0" smtClean="0">
              <a:solidFill>
                <a:srgbClr val="000000"/>
              </a:solidFill>
              <a:latin typeface="Times New Roman" panose="02020603050405020304" pitchFamily="18" charset="0"/>
              <a:ea typeface="Times New Roman" panose="02020603050405020304" pitchFamily="18" charset="0"/>
            </a:endParaRPr>
          </a:p>
          <a:p>
            <a:pPr algn="just">
              <a:lnSpc>
                <a:spcPct val="115000"/>
              </a:lnSpc>
            </a:pPr>
            <a:r>
              <a:rPr lang="en-US" sz="2400" b="1" dirty="0" err="1" smtClean="0">
                <a:solidFill>
                  <a:srgbClr val="000000"/>
                </a:solidFill>
                <a:latin typeface="Times New Roman" panose="02020603050405020304" pitchFamily="18" charset="0"/>
                <a:ea typeface="Times New Roman" panose="02020603050405020304" pitchFamily="18" charset="0"/>
              </a:rPr>
              <a:t>của</a:t>
            </a:r>
            <a:r>
              <a:rPr lang="en-US" sz="2400" b="1" dirty="0" smtClean="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Dế</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Mèn</a:t>
            </a:r>
            <a:r>
              <a:rPr lang="en-US" sz="2400" b="1" dirty="0">
                <a:solidFill>
                  <a:srgbClr val="000000"/>
                </a:solidFill>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pic>
        <p:nvPicPr>
          <p:cNvPr id="11" name="Picture 10"/>
          <p:cNvPicPr>
            <a:picLocks noChangeAspect="1"/>
          </p:cNvPicPr>
          <p:nvPr/>
        </p:nvPicPr>
        <p:blipFill>
          <a:blip r:embed="rId11"/>
          <a:stretch>
            <a:fillRect/>
          </a:stretch>
        </p:blipFill>
        <p:spPr>
          <a:xfrm>
            <a:off x="5785498" y="1588840"/>
            <a:ext cx="5537821" cy="4781615"/>
          </a:xfrm>
          <a:prstGeom prst="rect">
            <a:avLst/>
          </a:prstGeom>
        </p:spPr>
      </p:pic>
      <p:sp>
        <p:nvSpPr>
          <p:cNvPr id="13" name="Rectangle 12"/>
          <p:cNvSpPr/>
          <p:nvPr/>
        </p:nvSpPr>
        <p:spPr>
          <a:xfrm>
            <a:off x="5675086" y="1615178"/>
            <a:ext cx="5831114" cy="475527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p:cNvPicPr>
            <a:picLocks noChangeAspect="1"/>
          </p:cNvPicPr>
          <p:nvPr/>
        </p:nvPicPr>
        <p:blipFill>
          <a:blip r:embed="rId12"/>
          <a:srcRect l="16480" t="31583" r="8320"/>
          <a:stretch>
            <a:fillRect/>
          </a:stretch>
        </p:blipFill>
        <p:spPr>
          <a:xfrm>
            <a:off x="1321837" y="3782708"/>
            <a:ext cx="3581400" cy="2443769"/>
          </a:xfrm>
          <a:custGeom>
            <a:avLst/>
            <a:gdLst>
              <a:gd name="connsiteX0" fmla="*/ 568308 w 3581400"/>
              <a:gd name="connsiteY0" fmla="*/ 283 h 2443769"/>
              <a:gd name="connsiteX1" fmla="*/ 579120 w 3581400"/>
              <a:gd name="connsiteY1" fmla="*/ 2103 h 2443769"/>
              <a:gd name="connsiteX2" fmla="*/ 609600 w 3581400"/>
              <a:gd name="connsiteY2" fmla="*/ 63063 h 2443769"/>
              <a:gd name="connsiteX3" fmla="*/ 655320 w 3581400"/>
              <a:gd name="connsiteY3" fmla="*/ 108783 h 2443769"/>
              <a:gd name="connsiteX4" fmla="*/ 701040 w 3581400"/>
              <a:gd name="connsiteY4" fmla="*/ 139263 h 2443769"/>
              <a:gd name="connsiteX5" fmla="*/ 853440 w 3581400"/>
              <a:gd name="connsiteY5" fmla="*/ 184983 h 2443769"/>
              <a:gd name="connsiteX6" fmla="*/ 914400 w 3581400"/>
              <a:gd name="connsiteY6" fmla="*/ 276423 h 2443769"/>
              <a:gd name="connsiteX7" fmla="*/ 990600 w 3581400"/>
              <a:gd name="connsiteY7" fmla="*/ 398343 h 2443769"/>
              <a:gd name="connsiteX8" fmla="*/ 1021080 w 3581400"/>
              <a:gd name="connsiteY8" fmla="*/ 444063 h 2443769"/>
              <a:gd name="connsiteX9" fmla="*/ 1112520 w 3581400"/>
              <a:gd name="connsiteY9" fmla="*/ 505023 h 2443769"/>
              <a:gd name="connsiteX10" fmla="*/ 1539240 w 3581400"/>
              <a:gd name="connsiteY10" fmla="*/ 489783 h 2443769"/>
              <a:gd name="connsiteX11" fmla="*/ 1584960 w 3581400"/>
              <a:gd name="connsiteY11" fmla="*/ 398343 h 2443769"/>
              <a:gd name="connsiteX12" fmla="*/ 1691640 w 3581400"/>
              <a:gd name="connsiteY12" fmla="*/ 322143 h 2443769"/>
              <a:gd name="connsiteX13" fmla="*/ 1798320 w 3581400"/>
              <a:gd name="connsiteY13" fmla="*/ 352623 h 2443769"/>
              <a:gd name="connsiteX14" fmla="*/ 1889760 w 3581400"/>
              <a:gd name="connsiteY14" fmla="*/ 413583 h 2443769"/>
              <a:gd name="connsiteX15" fmla="*/ 1996440 w 3581400"/>
              <a:gd name="connsiteY15" fmla="*/ 383103 h 2443769"/>
              <a:gd name="connsiteX16" fmla="*/ 2042160 w 3581400"/>
              <a:gd name="connsiteY16" fmla="*/ 352623 h 2443769"/>
              <a:gd name="connsiteX17" fmla="*/ 2377440 w 3581400"/>
              <a:gd name="connsiteY17" fmla="*/ 322143 h 2443769"/>
              <a:gd name="connsiteX18" fmla="*/ 2697480 w 3581400"/>
              <a:gd name="connsiteY18" fmla="*/ 367863 h 2443769"/>
              <a:gd name="connsiteX19" fmla="*/ 2743200 w 3581400"/>
              <a:gd name="connsiteY19" fmla="*/ 383103 h 2443769"/>
              <a:gd name="connsiteX20" fmla="*/ 2834640 w 3581400"/>
              <a:gd name="connsiteY20" fmla="*/ 474543 h 2443769"/>
              <a:gd name="connsiteX21" fmla="*/ 2881523 w 3581400"/>
              <a:gd name="connsiteY21" fmla="*/ 553088 h 2443769"/>
              <a:gd name="connsiteX22" fmla="*/ 2885610 w 3581400"/>
              <a:gd name="connsiteY22" fmla="*/ 560036 h 2443769"/>
              <a:gd name="connsiteX23" fmla="*/ 2888464 w 3581400"/>
              <a:gd name="connsiteY23" fmla="*/ 565007 h 2443769"/>
              <a:gd name="connsiteX24" fmla="*/ 2887109 w 3581400"/>
              <a:gd name="connsiteY24" fmla="*/ 562586 h 2443769"/>
              <a:gd name="connsiteX25" fmla="*/ 2885610 w 3581400"/>
              <a:gd name="connsiteY25" fmla="*/ 560036 h 2443769"/>
              <a:gd name="connsiteX26" fmla="*/ 2882553 w 3581400"/>
              <a:gd name="connsiteY26" fmla="*/ 554714 h 2443769"/>
              <a:gd name="connsiteX27" fmla="*/ 2926080 w 3581400"/>
              <a:gd name="connsiteY27" fmla="*/ 611703 h 2443769"/>
              <a:gd name="connsiteX28" fmla="*/ 2971800 w 3581400"/>
              <a:gd name="connsiteY28" fmla="*/ 687903 h 2443769"/>
              <a:gd name="connsiteX29" fmla="*/ 3017520 w 3581400"/>
              <a:gd name="connsiteY29" fmla="*/ 718383 h 2443769"/>
              <a:gd name="connsiteX30" fmla="*/ 3124200 w 3581400"/>
              <a:gd name="connsiteY30" fmla="*/ 855543 h 2443769"/>
              <a:gd name="connsiteX31" fmla="*/ 3154680 w 3581400"/>
              <a:gd name="connsiteY31" fmla="*/ 901263 h 2443769"/>
              <a:gd name="connsiteX32" fmla="*/ 3185160 w 3581400"/>
              <a:gd name="connsiteY32" fmla="*/ 977463 h 2443769"/>
              <a:gd name="connsiteX33" fmla="*/ 3230880 w 3581400"/>
              <a:gd name="connsiteY33" fmla="*/ 1038423 h 2443769"/>
              <a:gd name="connsiteX34" fmla="*/ 3276600 w 3581400"/>
              <a:gd name="connsiteY34" fmla="*/ 1129863 h 2443769"/>
              <a:gd name="connsiteX35" fmla="*/ 3322320 w 3581400"/>
              <a:gd name="connsiteY35" fmla="*/ 1206063 h 2443769"/>
              <a:gd name="connsiteX36" fmla="*/ 3352800 w 3581400"/>
              <a:gd name="connsiteY36" fmla="*/ 1251783 h 2443769"/>
              <a:gd name="connsiteX37" fmla="*/ 3398520 w 3581400"/>
              <a:gd name="connsiteY37" fmla="*/ 1312743 h 2443769"/>
              <a:gd name="connsiteX38" fmla="*/ 3429000 w 3581400"/>
              <a:gd name="connsiteY38" fmla="*/ 1388943 h 2443769"/>
              <a:gd name="connsiteX39" fmla="*/ 3489960 w 3581400"/>
              <a:gd name="connsiteY39" fmla="*/ 1571823 h 2443769"/>
              <a:gd name="connsiteX40" fmla="*/ 3550920 w 3581400"/>
              <a:gd name="connsiteY40" fmla="*/ 1708983 h 2443769"/>
              <a:gd name="connsiteX41" fmla="*/ 3566160 w 3581400"/>
              <a:gd name="connsiteY41" fmla="*/ 1754703 h 2443769"/>
              <a:gd name="connsiteX42" fmla="*/ 3581400 w 3581400"/>
              <a:gd name="connsiteY42" fmla="*/ 1830903 h 2443769"/>
              <a:gd name="connsiteX43" fmla="*/ 3550920 w 3581400"/>
              <a:gd name="connsiteY43" fmla="*/ 2089983 h 2443769"/>
              <a:gd name="connsiteX44" fmla="*/ 3520440 w 3581400"/>
              <a:gd name="connsiteY44" fmla="*/ 2135703 h 2443769"/>
              <a:gd name="connsiteX45" fmla="*/ 3459480 w 3581400"/>
              <a:gd name="connsiteY45" fmla="*/ 2242383 h 2443769"/>
              <a:gd name="connsiteX46" fmla="*/ 3291840 w 3581400"/>
              <a:gd name="connsiteY46" fmla="*/ 2364303 h 2443769"/>
              <a:gd name="connsiteX47" fmla="*/ 3261360 w 3581400"/>
              <a:gd name="connsiteY47" fmla="*/ 2410023 h 2443769"/>
              <a:gd name="connsiteX48" fmla="*/ 3237609 w 3581400"/>
              <a:gd name="connsiteY48" fmla="*/ 2432238 h 2443769"/>
              <a:gd name="connsiteX49" fmla="*/ 3226832 w 3581400"/>
              <a:gd name="connsiteY49" fmla="*/ 2443769 h 2443769"/>
              <a:gd name="connsiteX50" fmla="*/ 102158 w 3581400"/>
              <a:gd name="connsiteY50" fmla="*/ 2443769 h 2443769"/>
              <a:gd name="connsiteX51" fmla="*/ 95005 w 3581400"/>
              <a:gd name="connsiteY51" fmla="*/ 2280183 h 2443769"/>
              <a:gd name="connsiteX52" fmla="*/ 76200 w 3581400"/>
              <a:gd name="connsiteY52" fmla="*/ 2013783 h 2443769"/>
              <a:gd name="connsiteX53" fmla="*/ 60960 w 3581400"/>
              <a:gd name="connsiteY53" fmla="*/ 1876623 h 2443769"/>
              <a:gd name="connsiteX54" fmla="*/ 30480 w 3581400"/>
              <a:gd name="connsiteY54" fmla="*/ 1785183 h 2443769"/>
              <a:gd name="connsiteX55" fmla="*/ 0 w 3581400"/>
              <a:gd name="connsiteY55" fmla="*/ 1571823 h 2443769"/>
              <a:gd name="connsiteX56" fmla="*/ 15240 w 3581400"/>
              <a:gd name="connsiteY56" fmla="*/ 1206063 h 2443769"/>
              <a:gd name="connsiteX57" fmla="*/ 30480 w 3581400"/>
              <a:gd name="connsiteY57" fmla="*/ 1145103 h 2443769"/>
              <a:gd name="connsiteX58" fmla="*/ 137160 w 3581400"/>
              <a:gd name="connsiteY58" fmla="*/ 1099383 h 2443769"/>
              <a:gd name="connsiteX59" fmla="*/ 198120 w 3581400"/>
              <a:gd name="connsiteY59" fmla="*/ 962223 h 2443769"/>
              <a:gd name="connsiteX60" fmla="*/ 213360 w 3581400"/>
              <a:gd name="connsiteY60" fmla="*/ 916503 h 2443769"/>
              <a:gd name="connsiteX61" fmla="*/ 243840 w 3581400"/>
              <a:gd name="connsiteY61" fmla="*/ 870783 h 2443769"/>
              <a:gd name="connsiteX62" fmla="*/ 320040 w 3581400"/>
              <a:gd name="connsiteY62" fmla="*/ 733623 h 2443769"/>
              <a:gd name="connsiteX63" fmla="*/ 365760 w 3581400"/>
              <a:gd name="connsiteY63" fmla="*/ 642183 h 2443769"/>
              <a:gd name="connsiteX64" fmla="*/ 381000 w 3581400"/>
              <a:gd name="connsiteY64" fmla="*/ 596463 h 2443769"/>
              <a:gd name="connsiteX65" fmla="*/ 426720 w 3581400"/>
              <a:gd name="connsiteY65" fmla="*/ 565983 h 2443769"/>
              <a:gd name="connsiteX66" fmla="*/ 457200 w 3581400"/>
              <a:gd name="connsiteY66" fmla="*/ 520263 h 2443769"/>
              <a:gd name="connsiteX67" fmla="*/ 502920 w 3581400"/>
              <a:gd name="connsiteY67" fmla="*/ 474543 h 2443769"/>
              <a:gd name="connsiteX68" fmla="*/ 563880 w 3581400"/>
              <a:gd name="connsiteY68" fmla="*/ 398343 h 2443769"/>
              <a:gd name="connsiteX69" fmla="*/ 563880 w 3581400"/>
              <a:gd name="connsiteY69" fmla="*/ 108783 h 2443769"/>
              <a:gd name="connsiteX70" fmla="*/ 533400 w 3581400"/>
              <a:gd name="connsiteY70" fmla="*/ 17343 h 2443769"/>
              <a:gd name="connsiteX71" fmla="*/ 568308 w 3581400"/>
              <a:gd name="connsiteY71" fmla="*/ 283 h 244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3581400" h="2443769">
                <a:moveTo>
                  <a:pt x="568308" y="283"/>
                </a:moveTo>
                <a:cubicBezTo>
                  <a:pt x="572050" y="-361"/>
                  <a:pt x="575676" y="37"/>
                  <a:pt x="579120" y="2103"/>
                </a:cubicBezTo>
                <a:cubicBezTo>
                  <a:pt x="598601" y="13792"/>
                  <a:pt x="596395" y="44576"/>
                  <a:pt x="609600" y="63063"/>
                </a:cubicBezTo>
                <a:cubicBezTo>
                  <a:pt x="622127" y="80601"/>
                  <a:pt x="638763" y="94985"/>
                  <a:pt x="655320" y="108783"/>
                </a:cubicBezTo>
                <a:cubicBezTo>
                  <a:pt x="669391" y="120509"/>
                  <a:pt x="684302" y="131824"/>
                  <a:pt x="701040" y="139263"/>
                </a:cubicBezTo>
                <a:cubicBezTo>
                  <a:pt x="748745" y="160465"/>
                  <a:pt x="802777" y="172317"/>
                  <a:pt x="853440" y="184983"/>
                </a:cubicBezTo>
                <a:cubicBezTo>
                  <a:pt x="873760" y="215463"/>
                  <a:pt x="902816" y="241670"/>
                  <a:pt x="914400" y="276423"/>
                </a:cubicBezTo>
                <a:cubicBezTo>
                  <a:pt x="950672" y="385239"/>
                  <a:pt x="918147" y="350041"/>
                  <a:pt x="990600" y="398343"/>
                </a:cubicBezTo>
                <a:cubicBezTo>
                  <a:pt x="1000760" y="413583"/>
                  <a:pt x="1007296" y="432002"/>
                  <a:pt x="1021080" y="444063"/>
                </a:cubicBezTo>
                <a:cubicBezTo>
                  <a:pt x="1048649" y="468186"/>
                  <a:pt x="1112520" y="505023"/>
                  <a:pt x="1112520" y="505023"/>
                </a:cubicBezTo>
                <a:cubicBezTo>
                  <a:pt x="1254760" y="499943"/>
                  <a:pt x="1398158" y="508594"/>
                  <a:pt x="1539240" y="489783"/>
                </a:cubicBezTo>
                <a:cubicBezTo>
                  <a:pt x="1568628" y="485865"/>
                  <a:pt x="1572701" y="413054"/>
                  <a:pt x="1584960" y="398343"/>
                </a:cubicBezTo>
                <a:cubicBezTo>
                  <a:pt x="1596775" y="384166"/>
                  <a:pt x="1670792" y="336042"/>
                  <a:pt x="1691640" y="322143"/>
                </a:cubicBezTo>
                <a:cubicBezTo>
                  <a:pt x="1699769" y="324175"/>
                  <a:pt x="1785202" y="343878"/>
                  <a:pt x="1798320" y="352623"/>
                </a:cubicBezTo>
                <a:cubicBezTo>
                  <a:pt x="1912478" y="428729"/>
                  <a:pt x="1781049" y="377346"/>
                  <a:pt x="1889760" y="413583"/>
                </a:cubicBezTo>
                <a:cubicBezTo>
                  <a:pt x="1909292" y="408700"/>
                  <a:pt x="1974576" y="394035"/>
                  <a:pt x="1996440" y="383103"/>
                </a:cubicBezTo>
                <a:cubicBezTo>
                  <a:pt x="2012823" y="374912"/>
                  <a:pt x="2026920" y="362783"/>
                  <a:pt x="2042160" y="352623"/>
                </a:cubicBezTo>
                <a:cubicBezTo>
                  <a:pt x="2090624" y="207230"/>
                  <a:pt x="2045004" y="295189"/>
                  <a:pt x="2377440" y="322143"/>
                </a:cubicBezTo>
                <a:cubicBezTo>
                  <a:pt x="2430392" y="326436"/>
                  <a:pt x="2609450" y="345856"/>
                  <a:pt x="2697480" y="367863"/>
                </a:cubicBezTo>
                <a:cubicBezTo>
                  <a:pt x="2713065" y="371759"/>
                  <a:pt x="2727960" y="378023"/>
                  <a:pt x="2743200" y="383103"/>
                </a:cubicBezTo>
                <a:cubicBezTo>
                  <a:pt x="2773680" y="413583"/>
                  <a:pt x="2812463" y="437581"/>
                  <a:pt x="2834640" y="474543"/>
                </a:cubicBezTo>
                <a:cubicBezTo>
                  <a:pt x="2859546" y="516053"/>
                  <a:pt x="2873863" y="540123"/>
                  <a:pt x="2881523" y="553088"/>
                </a:cubicBezTo>
                <a:lnTo>
                  <a:pt x="2885610" y="560036"/>
                </a:lnTo>
                <a:lnTo>
                  <a:pt x="2888464" y="565007"/>
                </a:lnTo>
                <a:cubicBezTo>
                  <a:pt x="2889612" y="566945"/>
                  <a:pt x="2889549" y="566764"/>
                  <a:pt x="2887109" y="562586"/>
                </a:cubicBezTo>
                <a:lnTo>
                  <a:pt x="2885610" y="560036"/>
                </a:lnTo>
                <a:lnTo>
                  <a:pt x="2882553" y="554714"/>
                </a:lnTo>
                <a:cubicBezTo>
                  <a:pt x="2872936" y="537521"/>
                  <a:pt x="2862588" y="516464"/>
                  <a:pt x="2926080" y="611703"/>
                </a:cubicBezTo>
                <a:cubicBezTo>
                  <a:pt x="2942511" y="636349"/>
                  <a:pt x="2952523" y="665413"/>
                  <a:pt x="2971800" y="687903"/>
                </a:cubicBezTo>
                <a:cubicBezTo>
                  <a:pt x="2983720" y="701810"/>
                  <a:pt x="3005199" y="704830"/>
                  <a:pt x="3017520" y="718383"/>
                </a:cubicBezTo>
                <a:cubicBezTo>
                  <a:pt x="3056482" y="761241"/>
                  <a:pt x="3092071" y="807350"/>
                  <a:pt x="3124200" y="855543"/>
                </a:cubicBezTo>
                <a:cubicBezTo>
                  <a:pt x="3134360" y="870783"/>
                  <a:pt x="3146489" y="884880"/>
                  <a:pt x="3154680" y="901263"/>
                </a:cubicBezTo>
                <a:cubicBezTo>
                  <a:pt x="3166914" y="925732"/>
                  <a:pt x="3171874" y="953549"/>
                  <a:pt x="3185160" y="977463"/>
                </a:cubicBezTo>
                <a:cubicBezTo>
                  <a:pt x="3197495" y="999667"/>
                  <a:pt x="3217812" y="1016643"/>
                  <a:pt x="3230880" y="1038423"/>
                </a:cubicBezTo>
                <a:cubicBezTo>
                  <a:pt x="3248413" y="1067644"/>
                  <a:pt x="3260282" y="1099946"/>
                  <a:pt x="3276600" y="1129863"/>
                </a:cubicBezTo>
                <a:cubicBezTo>
                  <a:pt x="3290784" y="1155867"/>
                  <a:pt x="3306621" y="1180944"/>
                  <a:pt x="3322320" y="1206063"/>
                </a:cubicBezTo>
                <a:cubicBezTo>
                  <a:pt x="3332028" y="1221595"/>
                  <a:pt x="3342154" y="1236878"/>
                  <a:pt x="3352800" y="1251783"/>
                </a:cubicBezTo>
                <a:cubicBezTo>
                  <a:pt x="3367563" y="1272452"/>
                  <a:pt x="3386185" y="1290539"/>
                  <a:pt x="3398520" y="1312743"/>
                </a:cubicBezTo>
                <a:cubicBezTo>
                  <a:pt x="3411806" y="1336657"/>
                  <a:pt x="3419895" y="1363146"/>
                  <a:pt x="3429000" y="1388943"/>
                </a:cubicBezTo>
                <a:cubicBezTo>
                  <a:pt x="3450386" y="1449537"/>
                  <a:pt x="3461223" y="1514349"/>
                  <a:pt x="3489960" y="1571823"/>
                </a:cubicBezTo>
                <a:cubicBezTo>
                  <a:pt x="3524594" y="1641092"/>
                  <a:pt x="3521732" y="1631148"/>
                  <a:pt x="3550920" y="1708983"/>
                </a:cubicBezTo>
                <a:cubicBezTo>
                  <a:pt x="3556561" y="1724025"/>
                  <a:pt x="3562264" y="1739118"/>
                  <a:pt x="3566160" y="1754703"/>
                </a:cubicBezTo>
                <a:cubicBezTo>
                  <a:pt x="3572442" y="1779833"/>
                  <a:pt x="3576320" y="1805503"/>
                  <a:pt x="3581400" y="1830903"/>
                </a:cubicBezTo>
                <a:cubicBezTo>
                  <a:pt x="3571240" y="1917263"/>
                  <a:pt x="3567973" y="2004716"/>
                  <a:pt x="3550920" y="2089983"/>
                </a:cubicBezTo>
                <a:cubicBezTo>
                  <a:pt x="3547328" y="2107944"/>
                  <a:pt x="3529527" y="2119800"/>
                  <a:pt x="3520440" y="2135703"/>
                </a:cubicBezTo>
                <a:cubicBezTo>
                  <a:pt x="3508115" y="2157272"/>
                  <a:pt x="3481321" y="2222726"/>
                  <a:pt x="3459480" y="2242383"/>
                </a:cubicBezTo>
                <a:cubicBezTo>
                  <a:pt x="3410704" y="2286281"/>
                  <a:pt x="3348173" y="2326748"/>
                  <a:pt x="3291840" y="2364303"/>
                </a:cubicBezTo>
                <a:cubicBezTo>
                  <a:pt x="3281680" y="2379543"/>
                  <a:pt x="3273086" y="2395952"/>
                  <a:pt x="3261360" y="2410023"/>
                </a:cubicBezTo>
                <a:cubicBezTo>
                  <a:pt x="3254461" y="2418302"/>
                  <a:pt x="3245887" y="2425162"/>
                  <a:pt x="3237609" y="2432238"/>
                </a:cubicBezTo>
                <a:lnTo>
                  <a:pt x="3226832" y="2443769"/>
                </a:lnTo>
                <a:lnTo>
                  <a:pt x="102158" y="2443769"/>
                </a:lnTo>
                <a:lnTo>
                  <a:pt x="95005" y="2280183"/>
                </a:lnTo>
                <a:cubicBezTo>
                  <a:pt x="91114" y="2191184"/>
                  <a:pt x="86034" y="2102284"/>
                  <a:pt x="76200" y="2013783"/>
                </a:cubicBezTo>
                <a:cubicBezTo>
                  <a:pt x="71120" y="1968063"/>
                  <a:pt x="69982" y="1921731"/>
                  <a:pt x="60960" y="1876623"/>
                </a:cubicBezTo>
                <a:cubicBezTo>
                  <a:pt x="54659" y="1845118"/>
                  <a:pt x="36781" y="1816688"/>
                  <a:pt x="30480" y="1785183"/>
                </a:cubicBezTo>
                <a:cubicBezTo>
                  <a:pt x="6218" y="1663875"/>
                  <a:pt x="18101" y="1734728"/>
                  <a:pt x="0" y="1571823"/>
                </a:cubicBezTo>
                <a:cubicBezTo>
                  <a:pt x="5080" y="1449903"/>
                  <a:pt x="6546" y="1327779"/>
                  <a:pt x="15240" y="1206063"/>
                </a:cubicBezTo>
                <a:cubicBezTo>
                  <a:pt x="16732" y="1185171"/>
                  <a:pt x="17071" y="1161194"/>
                  <a:pt x="30480" y="1145103"/>
                </a:cubicBezTo>
                <a:cubicBezTo>
                  <a:pt x="44966" y="1127720"/>
                  <a:pt x="112909" y="1107467"/>
                  <a:pt x="137160" y="1099383"/>
                </a:cubicBezTo>
                <a:cubicBezTo>
                  <a:pt x="185462" y="1026930"/>
                  <a:pt x="161848" y="1071039"/>
                  <a:pt x="198120" y="962223"/>
                </a:cubicBezTo>
                <a:cubicBezTo>
                  <a:pt x="203200" y="946983"/>
                  <a:pt x="204449" y="929869"/>
                  <a:pt x="213360" y="916503"/>
                </a:cubicBezTo>
                <a:cubicBezTo>
                  <a:pt x="223520" y="901263"/>
                  <a:pt x="236401" y="887521"/>
                  <a:pt x="243840" y="870783"/>
                </a:cubicBezTo>
                <a:cubicBezTo>
                  <a:pt x="303513" y="736519"/>
                  <a:pt x="236590" y="817073"/>
                  <a:pt x="320040" y="733623"/>
                </a:cubicBezTo>
                <a:cubicBezTo>
                  <a:pt x="358346" y="618705"/>
                  <a:pt x="306674" y="760356"/>
                  <a:pt x="365760" y="642183"/>
                </a:cubicBezTo>
                <a:cubicBezTo>
                  <a:pt x="372944" y="627815"/>
                  <a:pt x="370965" y="609007"/>
                  <a:pt x="381000" y="596463"/>
                </a:cubicBezTo>
                <a:cubicBezTo>
                  <a:pt x="392442" y="582160"/>
                  <a:pt x="411480" y="576143"/>
                  <a:pt x="426720" y="565983"/>
                </a:cubicBezTo>
                <a:cubicBezTo>
                  <a:pt x="436880" y="550743"/>
                  <a:pt x="445474" y="534334"/>
                  <a:pt x="457200" y="520263"/>
                </a:cubicBezTo>
                <a:cubicBezTo>
                  <a:pt x="470998" y="503706"/>
                  <a:pt x="490965" y="492476"/>
                  <a:pt x="502920" y="474543"/>
                </a:cubicBezTo>
                <a:cubicBezTo>
                  <a:pt x="561810" y="386208"/>
                  <a:pt x="461629" y="466510"/>
                  <a:pt x="563880" y="398343"/>
                </a:cubicBezTo>
                <a:cubicBezTo>
                  <a:pt x="585568" y="268214"/>
                  <a:pt x="591009" y="280599"/>
                  <a:pt x="563880" y="108783"/>
                </a:cubicBezTo>
                <a:cubicBezTo>
                  <a:pt x="558869" y="77047"/>
                  <a:pt x="533400" y="17343"/>
                  <a:pt x="533400" y="17343"/>
                </a:cubicBezTo>
                <a:cubicBezTo>
                  <a:pt x="544830" y="13533"/>
                  <a:pt x="557084" y="2217"/>
                  <a:pt x="568308" y="283"/>
                </a:cubicBez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27" name="Picture 26"/>
          <p:cNvPicPr>
            <a:picLocks noChangeAspect="1"/>
          </p:cNvPicPr>
          <p:nvPr/>
        </p:nvPicPr>
        <p:blipFill>
          <a:blip r:embed="rId12"/>
          <a:srcRect l="77070" t="47262" r="22855" b="52565"/>
          <a:stretch>
            <a:fillRect/>
          </a:stretch>
        </p:blipFill>
        <p:spPr>
          <a:xfrm>
            <a:off x="6691536" y="3603604"/>
            <a:ext cx="3575" cy="6160"/>
          </a:xfrm>
          <a:custGeom>
            <a:avLst/>
            <a:gdLst>
              <a:gd name="connsiteX0" fmla="*/ 0 w 3575"/>
              <a:gd name="connsiteY0" fmla="*/ 0 h 6160"/>
              <a:gd name="connsiteX1" fmla="*/ 1499 w 3575"/>
              <a:gd name="connsiteY1" fmla="*/ 2550 h 6160"/>
              <a:gd name="connsiteX2" fmla="*/ 2854 w 3575"/>
              <a:gd name="connsiteY2" fmla="*/ 4971 h 6160"/>
              <a:gd name="connsiteX3" fmla="*/ 0 w 3575"/>
              <a:gd name="connsiteY3" fmla="*/ 0 h 6160"/>
            </a:gdLst>
            <a:ahLst/>
            <a:cxnLst>
              <a:cxn ang="0">
                <a:pos x="connsiteX0" y="connsiteY0"/>
              </a:cxn>
              <a:cxn ang="0">
                <a:pos x="connsiteX1" y="connsiteY1"/>
              </a:cxn>
              <a:cxn ang="0">
                <a:pos x="connsiteX2" y="connsiteY2"/>
              </a:cxn>
              <a:cxn ang="0">
                <a:pos x="connsiteX3" y="connsiteY3"/>
              </a:cxn>
            </a:cxnLst>
            <a:rect l="l" t="t" r="r" b="b"/>
            <a:pathLst>
              <a:path w="3575" h="6160">
                <a:moveTo>
                  <a:pt x="0" y="0"/>
                </a:moveTo>
                <a:lnTo>
                  <a:pt x="1499" y="2550"/>
                </a:lnTo>
                <a:cubicBezTo>
                  <a:pt x="3939" y="6728"/>
                  <a:pt x="4002" y="6909"/>
                  <a:pt x="2854" y="4971"/>
                </a:cubicBezTo>
                <a:lnTo>
                  <a:pt x="0" y="0"/>
                </a:lnTo>
                <a:close/>
              </a:path>
            </a:pathLst>
          </a:custGeom>
        </p:spPr>
      </p:pic>
      <p:pic>
        <p:nvPicPr>
          <p:cNvPr id="26" name="Picture 25"/>
          <p:cNvPicPr>
            <a:picLocks noChangeAspect="1"/>
          </p:cNvPicPr>
          <p:nvPr/>
        </p:nvPicPr>
        <p:blipFill>
          <a:blip r:embed="rId12"/>
          <a:srcRect l="18625" t="100000" r="15765" b="-6735"/>
          <a:stretch>
            <a:fillRect/>
          </a:stretch>
        </p:blipFill>
        <p:spPr>
          <a:xfrm>
            <a:off x="3908083" y="5487337"/>
            <a:ext cx="3124674" cy="240574"/>
          </a:xfrm>
          <a:custGeom>
            <a:avLst/>
            <a:gdLst>
              <a:gd name="connsiteX0" fmla="*/ 0 w 3124674"/>
              <a:gd name="connsiteY0" fmla="*/ 0 h 240574"/>
              <a:gd name="connsiteX1" fmla="*/ 3124674 w 3124674"/>
              <a:gd name="connsiteY1" fmla="*/ 0 h 240574"/>
              <a:gd name="connsiteX2" fmla="*/ 3113482 w 3124674"/>
              <a:gd name="connsiteY2" fmla="*/ 11974 h 240574"/>
              <a:gd name="connsiteX3" fmla="*/ 3083002 w 3124674"/>
              <a:gd name="connsiteY3" fmla="*/ 88174 h 240574"/>
              <a:gd name="connsiteX4" fmla="*/ 3052522 w 3124674"/>
              <a:gd name="connsiteY4" fmla="*/ 179614 h 240574"/>
              <a:gd name="connsiteX5" fmla="*/ 3037282 w 3124674"/>
              <a:gd name="connsiteY5" fmla="*/ 240574 h 240574"/>
              <a:gd name="connsiteX6" fmla="*/ 4522 w 3124674"/>
              <a:gd name="connsiteY6" fmla="*/ 103414 h 240574"/>
              <a:gd name="connsiteX7" fmla="*/ 0 w 3124674"/>
              <a:gd name="connsiteY7" fmla="*/ 0 h 24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24674" h="240574">
                <a:moveTo>
                  <a:pt x="0" y="0"/>
                </a:moveTo>
                <a:lnTo>
                  <a:pt x="3124674" y="0"/>
                </a:lnTo>
                <a:lnTo>
                  <a:pt x="3113482" y="11974"/>
                </a:lnTo>
                <a:cubicBezTo>
                  <a:pt x="3098983" y="35172"/>
                  <a:pt x="3092351" y="62464"/>
                  <a:pt x="3083002" y="88174"/>
                </a:cubicBezTo>
                <a:cubicBezTo>
                  <a:pt x="3072022" y="118368"/>
                  <a:pt x="3062682" y="149134"/>
                  <a:pt x="3052522" y="179614"/>
                </a:cubicBezTo>
                <a:cubicBezTo>
                  <a:pt x="3035676" y="230153"/>
                  <a:pt x="3037282" y="209270"/>
                  <a:pt x="3037282" y="240574"/>
                </a:cubicBezTo>
                <a:lnTo>
                  <a:pt x="4522" y="103414"/>
                </a:lnTo>
                <a:lnTo>
                  <a:pt x="0" y="0"/>
                </a:lnTo>
                <a:close/>
              </a:path>
            </a:pathLst>
          </a:custGeom>
        </p:spPr>
      </p:pic>
    </p:spTree>
    <p:extLst>
      <p:ext uri="{BB962C8B-B14F-4D97-AF65-F5344CB8AC3E}">
        <p14:creationId xmlns:p14="http://schemas.microsoft.com/office/powerpoint/2010/main" val="20941648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967593" y="43542"/>
            <a:ext cx="8737601" cy="725714"/>
          </a:xfrm>
          <a:prstGeom prst="roundRect">
            <a:avLst>
              <a:gd name="adj" fmla="val 50000"/>
            </a:avLst>
          </a:prstGeom>
          <a:blipFill>
            <a:blip r:embed="rId2"/>
            <a:tile tx="0" ty="0" sx="100000" sy="100000" flip="none" algn="tl"/>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Văn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bản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1: BÀI HỌC ĐƯỜNG ĐỜI ĐẦU TIÊN</a:t>
            </a:r>
            <a:b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b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Trích</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Dế</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Mèn</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phiêu</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lưu</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kí,</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Tô</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Hoài</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a:t>
            </a:r>
            <a:endPar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Diamond 4"/>
          <p:cNvSpPr/>
          <p:nvPr/>
        </p:nvSpPr>
        <p:spPr>
          <a:xfrm>
            <a:off x="-1" y="0"/>
            <a:ext cx="1967593" cy="914400"/>
          </a:xfrm>
          <a:prstGeom prst="diamond">
            <a:avLst/>
          </a:prstGeom>
          <a:blipFill>
            <a:blip r:embed="rId3"/>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NGỮ VĂN 6</a:t>
            </a:r>
            <a:endParaRPr kumimoji="0" lang="en-US" sz="1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9" name="Picture 8"/>
          <p:cNvPicPr>
            <a:picLocks noChangeAspect="1"/>
          </p:cNvPicPr>
          <p:nvPr/>
        </p:nvPicPr>
        <p:blipFill>
          <a:blip r:embed="rId4"/>
          <a:srcRect l="30998" t="34118" r="22067" b="17968"/>
          <a:stretch>
            <a:fillRect/>
          </a:stretch>
        </p:blipFill>
        <p:spPr>
          <a:xfrm>
            <a:off x="11032673" y="-79829"/>
            <a:ext cx="1159327" cy="1074058"/>
          </a:xfrm>
          <a:prstGeom prst="ellipse">
            <a:avLst/>
          </a:prstGeom>
          <a:ln>
            <a:noFill/>
          </a:ln>
          <a:effectLst>
            <a:softEdge rad="112500"/>
          </a:effectLst>
        </p:spPr>
      </p:pic>
      <p:sp>
        <p:nvSpPr>
          <p:cNvPr id="10" name="Bevel 9"/>
          <p:cNvSpPr/>
          <p:nvPr/>
        </p:nvSpPr>
        <p:spPr>
          <a:xfrm>
            <a:off x="435429" y="1130300"/>
            <a:ext cx="11393715" cy="5415643"/>
          </a:xfrm>
          <a:prstGeom prst="bevel">
            <a:avLst>
              <a:gd name="adj" fmla="val 178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a:blip r:embed="rId5"/>
          <a:stretch>
            <a:fillRect/>
          </a:stretch>
        </p:blipFill>
        <p:spPr>
          <a:xfrm>
            <a:off x="544740" y="5718629"/>
            <a:ext cx="748588" cy="712786"/>
          </a:xfrm>
          <a:prstGeom prst="rect">
            <a:avLst/>
          </a:prstGeom>
        </p:spPr>
      </p:pic>
      <p:pic>
        <p:nvPicPr>
          <p:cNvPr id="14" name="Picture 13"/>
          <p:cNvPicPr>
            <a:picLocks noChangeAspect="1"/>
          </p:cNvPicPr>
          <p:nvPr/>
        </p:nvPicPr>
        <p:blipFill>
          <a:blip r:embed="rId5"/>
          <a:stretch>
            <a:fillRect/>
          </a:stretch>
        </p:blipFill>
        <p:spPr>
          <a:xfrm rot="10800000">
            <a:off x="10907290" y="1311731"/>
            <a:ext cx="748588" cy="712786"/>
          </a:xfrm>
          <a:prstGeom prst="rect">
            <a:avLst/>
          </a:prstGeom>
        </p:spPr>
      </p:pic>
      <p:sp>
        <p:nvSpPr>
          <p:cNvPr id="15" name="Rectangle 14"/>
          <p:cNvSpPr/>
          <p:nvPr/>
        </p:nvSpPr>
        <p:spPr>
          <a:xfrm>
            <a:off x="3092904" y="1028700"/>
            <a:ext cx="5993492" cy="4082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p:cNvSpPr/>
          <p:nvPr/>
        </p:nvSpPr>
        <p:spPr>
          <a:xfrm>
            <a:off x="4101193" y="985156"/>
            <a:ext cx="3976914" cy="531587"/>
          </a:xfrm>
          <a:prstGeom prst="rect">
            <a:avLst/>
          </a:prstGeom>
          <a:blipFill>
            <a:blip r:embed="rId6"/>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p:cNvPicPr>
            <a:picLocks noChangeAspect="1"/>
          </p:cNvPicPr>
          <p:nvPr/>
        </p:nvPicPr>
        <p:blipFill>
          <a:blip r:embed="rId7"/>
          <a:srcRect l="27267" t="-3291" r="72217" b="91946"/>
          <a:stretch>
            <a:fillRect/>
          </a:stretch>
        </p:blipFill>
        <p:spPr>
          <a:xfrm>
            <a:off x="5152571" y="1915886"/>
            <a:ext cx="87086" cy="593271"/>
          </a:xfrm>
          <a:custGeom>
            <a:avLst/>
            <a:gdLst>
              <a:gd name="connsiteX0" fmla="*/ 0 w 87086"/>
              <a:gd name="connsiteY0" fmla="*/ 0 h 593271"/>
              <a:gd name="connsiteX1" fmla="*/ 87086 w 87086"/>
              <a:gd name="connsiteY1" fmla="*/ 0 h 593271"/>
              <a:gd name="connsiteX2" fmla="*/ 87086 w 87086"/>
              <a:gd name="connsiteY2" fmla="*/ 593271 h 593271"/>
              <a:gd name="connsiteX3" fmla="*/ 0 w 87086"/>
              <a:gd name="connsiteY3" fmla="*/ 593271 h 593271"/>
              <a:gd name="connsiteX4" fmla="*/ 0 w 87086"/>
              <a:gd name="connsiteY4" fmla="*/ 0 h 593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86" h="593271">
                <a:moveTo>
                  <a:pt x="0" y="0"/>
                </a:moveTo>
                <a:lnTo>
                  <a:pt x="87086" y="0"/>
                </a:lnTo>
                <a:lnTo>
                  <a:pt x="87086" y="593271"/>
                </a:lnTo>
                <a:lnTo>
                  <a:pt x="0" y="593271"/>
                </a:lnTo>
                <a:lnTo>
                  <a:pt x="0" y="0"/>
                </a:lnTo>
                <a:close/>
              </a:path>
            </a:pathLst>
          </a:custGeom>
        </p:spPr>
      </p:pic>
      <p:pic>
        <p:nvPicPr>
          <p:cNvPr id="24" name="Picture 23"/>
          <p:cNvPicPr>
            <a:picLocks noChangeAspect="1"/>
          </p:cNvPicPr>
          <p:nvPr/>
        </p:nvPicPr>
        <p:blipFill>
          <a:blip r:embed="rId8">
            <a:extLst>
              <a:ext uri="{BEBA8EAE-BF5A-486C-A8C5-ECC9F3942E4B}">
                <a14:imgProps xmlns:a14="http://schemas.microsoft.com/office/drawing/2010/main">
                  <a14:imgLayer r:embed="rId9">
                    <a14:imgEffect>
                      <a14:backgroundRemoval t="10888" b="33565" l="8543" r="25187"/>
                    </a14:imgEffect>
                  </a14:imgLayer>
                </a14:imgProps>
              </a:ext>
            </a:extLst>
          </a:blip>
          <a:srcRect l="6463" t="8054" r="72733" b="63600"/>
          <a:stretch>
            <a:fillRect/>
          </a:stretch>
        </p:blipFill>
        <p:spPr>
          <a:xfrm>
            <a:off x="3070355" y="831406"/>
            <a:ext cx="1053388" cy="764742"/>
          </a:xfrm>
          <a:custGeom>
            <a:avLst/>
            <a:gdLst>
              <a:gd name="connsiteX0" fmla="*/ 0 w 3512457"/>
              <a:gd name="connsiteY0" fmla="*/ 0 h 1482271"/>
              <a:gd name="connsiteX1" fmla="*/ 3512457 w 3512457"/>
              <a:gd name="connsiteY1" fmla="*/ 0 h 1482271"/>
              <a:gd name="connsiteX2" fmla="*/ 3512457 w 3512457"/>
              <a:gd name="connsiteY2" fmla="*/ 1482271 h 1482271"/>
              <a:gd name="connsiteX3" fmla="*/ 0 w 3512457"/>
              <a:gd name="connsiteY3" fmla="*/ 1482271 h 1482271"/>
              <a:gd name="connsiteX4" fmla="*/ 0 w 3512457"/>
              <a:gd name="connsiteY4" fmla="*/ 0 h 1482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2457" h="1482271">
                <a:moveTo>
                  <a:pt x="0" y="0"/>
                </a:moveTo>
                <a:lnTo>
                  <a:pt x="3512457" y="0"/>
                </a:lnTo>
                <a:lnTo>
                  <a:pt x="3512457" y="1482271"/>
                </a:lnTo>
                <a:lnTo>
                  <a:pt x="0" y="1482271"/>
                </a:lnTo>
                <a:lnTo>
                  <a:pt x="0" y="0"/>
                </a:lnTo>
                <a:close/>
              </a:path>
            </a:pathLst>
          </a:custGeom>
        </p:spPr>
      </p:pic>
      <p:pic>
        <p:nvPicPr>
          <p:cNvPr id="23" name="Picture 22"/>
          <p:cNvPicPr>
            <a:picLocks noChangeAspect="1"/>
          </p:cNvPicPr>
          <p:nvPr/>
        </p:nvPicPr>
        <p:blipFill>
          <a:blip r:embed="rId10">
            <a:extLst>
              <a:ext uri="{BEBA8EAE-BF5A-486C-A8C5-ECC9F3942E4B}">
                <a14:imgProps xmlns:a14="http://schemas.microsoft.com/office/drawing/2010/main">
                  <a14:imgLayer r:embed="rId9">
                    <a14:imgEffect>
                      <a14:backgroundRemoval t="10889" b="33566" l="30310" r="50529"/>
                    </a14:imgEffect>
                  </a14:imgLayer>
                </a14:imgProps>
              </a:ext>
            </a:extLst>
          </a:blip>
          <a:srcRect l="27783" t="8054" r="46943" b="63600"/>
          <a:stretch>
            <a:fillRect/>
          </a:stretch>
        </p:blipFill>
        <p:spPr>
          <a:xfrm>
            <a:off x="8078107" y="831406"/>
            <a:ext cx="1262743" cy="783772"/>
          </a:xfrm>
          <a:custGeom>
            <a:avLst/>
            <a:gdLst>
              <a:gd name="connsiteX0" fmla="*/ 0 w 4267200"/>
              <a:gd name="connsiteY0" fmla="*/ 0 h 1482271"/>
              <a:gd name="connsiteX1" fmla="*/ 4267200 w 4267200"/>
              <a:gd name="connsiteY1" fmla="*/ 0 h 1482271"/>
              <a:gd name="connsiteX2" fmla="*/ 4267200 w 4267200"/>
              <a:gd name="connsiteY2" fmla="*/ 1482271 h 1482271"/>
              <a:gd name="connsiteX3" fmla="*/ 0 w 4267200"/>
              <a:gd name="connsiteY3" fmla="*/ 1482271 h 1482271"/>
              <a:gd name="connsiteX4" fmla="*/ 0 w 4267200"/>
              <a:gd name="connsiteY4" fmla="*/ 0 h 1482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7200" h="1482271">
                <a:moveTo>
                  <a:pt x="0" y="0"/>
                </a:moveTo>
                <a:lnTo>
                  <a:pt x="4267200" y="0"/>
                </a:lnTo>
                <a:lnTo>
                  <a:pt x="4267200" y="1482271"/>
                </a:lnTo>
                <a:lnTo>
                  <a:pt x="0" y="1482271"/>
                </a:lnTo>
                <a:lnTo>
                  <a:pt x="0" y="0"/>
                </a:lnTo>
                <a:close/>
              </a:path>
            </a:pathLst>
          </a:custGeom>
        </p:spPr>
      </p:pic>
      <p:sp>
        <p:nvSpPr>
          <p:cNvPr id="3" name="Rectangle 2"/>
          <p:cNvSpPr/>
          <p:nvPr/>
        </p:nvSpPr>
        <p:spPr>
          <a:xfrm>
            <a:off x="4301340" y="950534"/>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Rectangle 1"/>
          <p:cNvSpPr/>
          <p:nvPr/>
        </p:nvSpPr>
        <p:spPr>
          <a:xfrm>
            <a:off x="660400" y="1538514"/>
            <a:ext cx="10845800" cy="1366528"/>
          </a:xfrm>
          <a:prstGeom prst="rect">
            <a:avLst/>
          </a:prstGeom>
        </p:spPr>
        <p:txBody>
          <a:bodyPr>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2. </a:t>
            </a:r>
            <a:r>
              <a:rPr kumimoji="0" lang="en-US" sz="24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Diễn</a:t>
            </a:r>
            <a:r>
              <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biến</a:t>
            </a:r>
            <a:r>
              <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câu</a:t>
            </a:r>
            <a:r>
              <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chuyện</a:t>
            </a:r>
            <a:r>
              <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Dế</a:t>
            </a:r>
            <a:r>
              <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Mèn</a:t>
            </a:r>
            <a:r>
              <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trêu</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chị</a:t>
            </a:r>
            <a:r>
              <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Cốc</a:t>
            </a:r>
            <a:r>
              <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dẫn</a:t>
            </a:r>
            <a:r>
              <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đến</a:t>
            </a:r>
            <a:r>
              <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cái</a:t>
            </a:r>
            <a:r>
              <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chết</a:t>
            </a:r>
            <a:r>
              <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thương</a:t>
            </a:r>
            <a:r>
              <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endPar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tâm</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của</a:t>
            </a: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Dế</a:t>
            </a:r>
            <a:r>
              <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Choắt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457200" marR="0" lvl="0" indent="-457200" algn="just" defTabSz="914400" rtl="0" eaLnBrk="1" fontAlgn="auto" latinLnBrk="0" hangingPunct="1">
              <a:lnSpc>
                <a:spcPct val="115000"/>
              </a:lnSpc>
              <a:spcBef>
                <a:spcPts val="0"/>
              </a:spcBef>
              <a:spcAft>
                <a:spcPts val="0"/>
              </a:spcAft>
              <a:buClrTx/>
              <a:buSzTx/>
              <a:buFontTx/>
              <a:buAutoNum type="alphaLcParenR"/>
              <a:tabLst/>
              <a:defRPr/>
            </a:pPr>
            <a:r>
              <a:rPr kumimoji="0" lang="en-US" sz="24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Dế</a:t>
            </a:r>
            <a:r>
              <a:rPr kumimoji="0" lang="en-US" sz="24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Choắt</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trong</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cái</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nhìn</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của</a:t>
            </a:r>
            <a:r>
              <a:rPr kumimoji="0" lang="en-US" sz="24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Dế</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Mèn</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27" name="Picture 26"/>
          <p:cNvPicPr>
            <a:picLocks noChangeAspect="1"/>
          </p:cNvPicPr>
          <p:nvPr/>
        </p:nvPicPr>
        <p:blipFill>
          <a:blip r:embed="rId11"/>
          <a:srcRect l="77070" t="47262" r="22855" b="52565"/>
          <a:stretch>
            <a:fillRect/>
          </a:stretch>
        </p:blipFill>
        <p:spPr>
          <a:xfrm>
            <a:off x="6691536" y="3603604"/>
            <a:ext cx="3575" cy="6160"/>
          </a:xfrm>
          <a:custGeom>
            <a:avLst/>
            <a:gdLst>
              <a:gd name="connsiteX0" fmla="*/ 0 w 3575"/>
              <a:gd name="connsiteY0" fmla="*/ 0 h 6160"/>
              <a:gd name="connsiteX1" fmla="*/ 1499 w 3575"/>
              <a:gd name="connsiteY1" fmla="*/ 2550 h 6160"/>
              <a:gd name="connsiteX2" fmla="*/ 2854 w 3575"/>
              <a:gd name="connsiteY2" fmla="*/ 4971 h 6160"/>
              <a:gd name="connsiteX3" fmla="*/ 0 w 3575"/>
              <a:gd name="connsiteY3" fmla="*/ 0 h 6160"/>
            </a:gdLst>
            <a:ahLst/>
            <a:cxnLst>
              <a:cxn ang="0">
                <a:pos x="connsiteX0" y="connsiteY0"/>
              </a:cxn>
              <a:cxn ang="0">
                <a:pos x="connsiteX1" y="connsiteY1"/>
              </a:cxn>
              <a:cxn ang="0">
                <a:pos x="connsiteX2" y="connsiteY2"/>
              </a:cxn>
              <a:cxn ang="0">
                <a:pos x="connsiteX3" y="connsiteY3"/>
              </a:cxn>
            </a:cxnLst>
            <a:rect l="l" t="t" r="r" b="b"/>
            <a:pathLst>
              <a:path w="3575" h="6160">
                <a:moveTo>
                  <a:pt x="0" y="0"/>
                </a:moveTo>
                <a:lnTo>
                  <a:pt x="1499" y="2550"/>
                </a:lnTo>
                <a:cubicBezTo>
                  <a:pt x="3939" y="6728"/>
                  <a:pt x="4002" y="6909"/>
                  <a:pt x="2854" y="4971"/>
                </a:cubicBezTo>
                <a:lnTo>
                  <a:pt x="0" y="0"/>
                </a:lnTo>
                <a:close/>
              </a:path>
            </a:pathLst>
          </a:custGeom>
        </p:spPr>
      </p:pic>
      <p:pic>
        <p:nvPicPr>
          <p:cNvPr id="26" name="Picture 25"/>
          <p:cNvPicPr>
            <a:picLocks noChangeAspect="1"/>
          </p:cNvPicPr>
          <p:nvPr/>
        </p:nvPicPr>
        <p:blipFill>
          <a:blip r:embed="rId11"/>
          <a:srcRect l="18625" t="100000" r="15765" b="-6735"/>
          <a:stretch>
            <a:fillRect/>
          </a:stretch>
        </p:blipFill>
        <p:spPr>
          <a:xfrm>
            <a:off x="3908083" y="5487337"/>
            <a:ext cx="3124674" cy="240574"/>
          </a:xfrm>
          <a:custGeom>
            <a:avLst/>
            <a:gdLst>
              <a:gd name="connsiteX0" fmla="*/ 0 w 3124674"/>
              <a:gd name="connsiteY0" fmla="*/ 0 h 240574"/>
              <a:gd name="connsiteX1" fmla="*/ 3124674 w 3124674"/>
              <a:gd name="connsiteY1" fmla="*/ 0 h 240574"/>
              <a:gd name="connsiteX2" fmla="*/ 3113482 w 3124674"/>
              <a:gd name="connsiteY2" fmla="*/ 11974 h 240574"/>
              <a:gd name="connsiteX3" fmla="*/ 3083002 w 3124674"/>
              <a:gd name="connsiteY3" fmla="*/ 88174 h 240574"/>
              <a:gd name="connsiteX4" fmla="*/ 3052522 w 3124674"/>
              <a:gd name="connsiteY4" fmla="*/ 179614 h 240574"/>
              <a:gd name="connsiteX5" fmla="*/ 3037282 w 3124674"/>
              <a:gd name="connsiteY5" fmla="*/ 240574 h 240574"/>
              <a:gd name="connsiteX6" fmla="*/ 4522 w 3124674"/>
              <a:gd name="connsiteY6" fmla="*/ 103414 h 240574"/>
              <a:gd name="connsiteX7" fmla="*/ 0 w 3124674"/>
              <a:gd name="connsiteY7" fmla="*/ 0 h 24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24674" h="240574">
                <a:moveTo>
                  <a:pt x="0" y="0"/>
                </a:moveTo>
                <a:lnTo>
                  <a:pt x="3124674" y="0"/>
                </a:lnTo>
                <a:lnTo>
                  <a:pt x="3113482" y="11974"/>
                </a:lnTo>
                <a:cubicBezTo>
                  <a:pt x="3098983" y="35172"/>
                  <a:pt x="3092351" y="62464"/>
                  <a:pt x="3083002" y="88174"/>
                </a:cubicBezTo>
                <a:cubicBezTo>
                  <a:pt x="3072022" y="118368"/>
                  <a:pt x="3062682" y="149134"/>
                  <a:pt x="3052522" y="179614"/>
                </a:cubicBezTo>
                <a:cubicBezTo>
                  <a:pt x="3035676" y="230153"/>
                  <a:pt x="3037282" y="209270"/>
                  <a:pt x="3037282" y="240574"/>
                </a:cubicBezTo>
                <a:lnTo>
                  <a:pt x="4522" y="103414"/>
                </a:lnTo>
                <a:lnTo>
                  <a:pt x="0" y="0"/>
                </a:lnTo>
                <a:close/>
              </a:path>
            </a:pathLst>
          </a:custGeom>
        </p:spPr>
      </p:pic>
      <p:sp>
        <p:nvSpPr>
          <p:cNvPr id="6" name="Rectangle 5"/>
          <p:cNvSpPr/>
          <p:nvPr/>
        </p:nvSpPr>
        <p:spPr>
          <a:xfrm>
            <a:off x="660400" y="2920281"/>
            <a:ext cx="10845800" cy="3025700"/>
          </a:xfrm>
          <a:prstGeom prst="rect">
            <a:avLst/>
          </a:prstGeom>
        </p:spPr>
        <p:txBody>
          <a:bodyPr>
            <a:spAutoFit/>
          </a:bodyPr>
          <a:lstStyle/>
          <a:p>
            <a:pPr algn="just">
              <a:lnSpc>
                <a:spcPct val="115000"/>
              </a:lnSpc>
            </a:pP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Cái</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tên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cũng</a:t>
            </a:r>
            <a:r>
              <a:rPr lang="en-US" sz="2800" dirty="0">
                <a:solidFill>
                  <a:srgbClr val="000000"/>
                </a:solidFill>
                <a:latin typeface="Times New Roman" panose="02020603050405020304" pitchFamily="18" charset="0"/>
                <a:ea typeface="Times New Roman" panose="02020603050405020304" pitchFamily="18" charset="0"/>
              </a:rPr>
              <a:t> do </a:t>
            </a:r>
            <a:r>
              <a:rPr lang="en-US" sz="2800" dirty="0" err="1">
                <a:solidFill>
                  <a:srgbClr val="000000"/>
                </a:solidFill>
                <a:latin typeface="Times New Roman" panose="02020603050405020304" pitchFamily="18" charset="0"/>
                <a:ea typeface="Times New Roman" panose="02020603050405020304" pitchFamily="18" charset="0"/>
              </a:rPr>
              <a:t>Dế</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Mèn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đặt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giễu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cợt</a:t>
            </a:r>
            <a:r>
              <a:rPr lang="en-US" sz="2800" dirty="0">
                <a:solidFill>
                  <a:srgbClr val="000000"/>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gn="just">
              <a:lnSpc>
                <a:spcPct val="115000"/>
              </a:lnSpc>
            </a:pP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Cách</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xưng</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hô</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chú</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mày</a:t>
            </a:r>
            <a:r>
              <a:rPr lang="en-US" sz="2800" dirty="0">
                <a:solidFill>
                  <a:srgbClr val="000000"/>
                </a:solidFill>
                <a:latin typeface="Times New Roman" panose="02020603050405020304" pitchFamily="18" charset="0"/>
                <a:ea typeface="Times New Roman" panose="02020603050405020304" pitchFamily="18" charset="0"/>
              </a:rPr>
              <a:t>”- “ta”.</a:t>
            </a:r>
            <a:endParaRPr lang="en-US" sz="2800" dirty="0">
              <a:latin typeface="Times New Roman" panose="02020603050405020304" pitchFamily="18" charset="0"/>
              <a:ea typeface="Times New Roman" panose="02020603050405020304" pitchFamily="18" charset="0"/>
            </a:endParaRPr>
          </a:p>
          <a:p>
            <a:pPr algn="just">
              <a:lnSpc>
                <a:spcPct val="115000"/>
              </a:lnSpc>
            </a:pP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Ngoại</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hình</a:t>
            </a:r>
            <a:r>
              <a:rPr lang="en-US" sz="2800" dirty="0">
                <a:solidFill>
                  <a:srgbClr val="FF0000"/>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gn="just">
              <a:lnSpc>
                <a:spcPct val="115000"/>
              </a:lnSpc>
            </a:pP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Như</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gã</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nghiện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thuốc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phiện</a:t>
            </a:r>
            <a:r>
              <a:rPr lang="en-US" sz="2800" dirty="0">
                <a:solidFill>
                  <a:srgbClr val="000000"/>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gn="just">
              <a:lnSpc>
                <a:spcPct val="115000"/>
              </a:lnSpc>
            </a:pP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Cánh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ngắn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ngủn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râu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một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mẩu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mặt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mũi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ngẩn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ngơ</a:t>
            </a:r>
            <a:r>
              <a:rPr lang="en-US" sz="2800" dirty="0">
                <a:solidFill>
                  <a:srgbClr val="000000"/>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gn="just">
              <a:lnSpc>
                <a:spcPct val="115000"/>
              </a:lnSpc>
            </a:pP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Hôi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như</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cú</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mèo</a:t>
            </a:r>
            <a:r>
              <a:rPr lang="en-US" sz="2800" dirty="0">
                <a:solidFill>
                  <a:srgbClr val="000000"/>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91254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1000"/>
                                        <p:tgtEl>
                                          <p:spTgt spid="2">
                                            <p:txEl>
                                              <p:pRg st="2" end="2"/>
                                            </p:txEl>
                                          </p:spTgt>
                                        </p:tgtEl>
                                      </p:cBhvr>
                                    </p:animEffect>
                                    <p:anim calcmode="lin" valueType="num">
                                      <p:cBhvr>
                                        <p:cTn id="8"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fade">
                                      <p:cBhvr>
                                        <p:cTn id="14" dur="1000"/>
                                        <p:tgtEl>
                                          <p:spTgt spid="6">
                                            <p:txEl>
                                              <p:pRg st="0" end="0"/>
                                            </p:txEl>
                                          </p:spTgt>
                                        </p:tgtEl>
                                      </p:cBhvr>
                                    </p:animEffect>
                                    <p:anim calcmode="lin" valueType="num">
                                      <p:cBhvr>
                                        <p:cTn id="15"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1" end="1"/>
                                            </p:txEl>
                                          </p:spTgt>
                                        </p:tgtEl>
                                        <p:attrNameLst>
                                          <p:attrName>style.visibility</p:attrName>
                                        </p:attrNameLst>
                                      </p:cBhvr>
                                      <p:to>
                                        <p:strVal val="visible"/>
                                      </p:to>
                                    </p:set>
                                    <p:animEffect transition="in" filter="fade">
                                      <p:cBhvr>
                                        <p:cTn id="21" dur="1000"/>
                                        <p:tgtEl>
                                          <p:spTgt spid="6">
                                            <p:txEl>
                                              <p:pRg st="1" end="1"/>
                                            </p:txEl>
                                          </p:spTgt>
                                        </p:tgtEl>
                                      </p:cBhvr>
                                    </p:animEffect>
                                    <p:anim calcmode="lin" valueType="num">
                                      <p:cBhvr>
                                        <p:cTn id="22"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xEl>
                                              <p:pRg st="2" end="2"/>
                                            </p:txEl>
                                          </p:spTgt>
                                        </p:tgtEl>
                                        <p:attrNameLst>
                                          <p:attrName>style.visibility</p:attrName>
                                        </p:attrNameLst>
                                      </p:cBhvr>
                                      <p:to>
                                        <p:strVal val="visible"/>
                                      </p:to>
                                    </p:set>
                                    <p:animEffect transition="in" filter="fade">
                                      <p:cBhvr>
                                        <p:cTn id="28" dur="1000"/>
                                        <p:tgtEl>
                                          <p:spTgt spid="6">
                                            <p:txEl>
                                              <p:pRg st="2" end="2"/>
                                            </p:txEl>
                                          </p:spTgt>
                                        </p:tgtEl>
                                      </p:cBhvr>
                                    </p:animEffect>
                                    <p:anim calcmode="lin" valueType="num">
                                      <p:cBhvr>
                                        <p:cTn id="29"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6">
                                            <p:txEl>
                                              <p:pRg st="3" end="3"/>
                                            </p:txEl>
                                          </p:spTgt>
                                        </p:tgtEl>
                                        <p:attrNameLst>
                                          <p:attrName>style.visibility</p:attrName>
                                        </p:attrNameLst>
                                      </p:cBhvr>
                                      <p:to>
                                        <p:strVal val="visible"/>
                                      </p:to>
                                    </p:set>
                                    <p:animEffect transition="in" filter="fade">
                                      <p:cBhvr>
                                        <p:cTn id="35" dur="1000"/>
                                        <p:tgtEl>
                                          <p:spTgt spid="6">
                                            <p:txEl>
                                              <p:pRg st="3" end="3"/>
                                            </p:txEl>
                                          </p:spTgt>
                                        </p:tgtEl>
                                      </p:cBhvr>
                                    </p:animEffect>
                                    <p:anim calcmode="lin" valueType="num">
                                      <p:cBhvr>
                                        <p:cTn id="36"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6">
                                            <p:txEl>
                                              <p:pRg st="4" end="4"/>
                                            </p:txEl>
                                          </p:spTgt>
                                        </p:tgtEl>
                                        <p:attrNameLst>
                                          <p:attrName>style.visibility</p:attrName>
                                        </p:attrNameLst>
                                      </p:cBhvr>
                                      <p:to>
                                        <p:strVal val="visible"/>
                                      </p:to>
                                    </p:set>
                                    <p:animEffect transition="in" filter="fade">
                                      <p:cBhvr>
                                        <p:cTn id="42" dur="1000"/>
                                        <p:tgtEl>
                                          <p:spTgt spid="6">
                                            <p:txEl>
                                              <p:pRg st="4" end="4"/>
                                            </p:txEl>
                                          </p:spTgt>
                                        </p:tgtEl>
                                      </p:cBhvr>
                                    </p:animEffect>
                                    <p:anim calcmode="lin" valueType="num">
                                      <p:cBhvr>
                                        <p:cTn id="43"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6">
                                            <p:txEl>
                                              <p:pRg st="5" end="5"/>
                                            </p:txEl>
                                          </p:spTgt>
                                        </p:tgtEl>
                                        <p:attrNameLst>
                                          <p:attrName>style.visibility</p:attrName>
                                        </p:attrNameLst>
                                      </p:cBhvr>
                                      <p:to>
                                        <p:strVal val="visible"/>
                                      </p:to>
                                    </p:set>
                                    <p:animEffect transition="in" filter="fade">
                                      <p:cBhvr>
                                        <p:cTn id="49" dur="1000"/>
                                        <p:tgtEl>
                                          <p:spTgt spid="6">
                                            <p:txEl>
                                              <p:pRg st="5" end="5"/>
                                            </p:txEl>
                                          </p:spTgt>
                                        </p:tgtEl>
                                      </p:cBhvr>
                                    </p:animEffect>
                                    <p:anim calcmode="lin" valueType="num">
                                      <p:cBhvr>
                                        <p:cTn id="50"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51" dur="1000" fill="hold"/>
                                        <p:tgtEl>
                                          <p:spTgt spid="6">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967593" y="43542"/>
            <a:ext cx="8737601" cy="725714"/>
          </a:xfrm>
          <a:prstGeom prst="roundRect">
            <a:avLst>
              <a:gd name="adj" fmla="val 50000"/>
            </a:avLst>
          </a:prstGeom>
          <a:blipFill>
            <a:blip r:embed="rId2"/>
            <a:tile tx="0" ty="0" sx="100000" sy="100000" flip="none" algn="tl"/>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Văn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bản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1: BÀI HỌC ĐƯỜNG ĐỜI ĐẦU TIÊN</a:t>
            </a:r>
            <a:b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b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Trích</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Dế</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Mèn</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phiêu</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lưu</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kí,</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Tô</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Hoài</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a:t>
            </a:r>
            <a:endPar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Diamond 4"/>
          <p:cNvSpPr/>
          <p:nvPr/>
        </p:nvSpPr>
        <p:spPr>
          <a:xfrm>
            <a:off x="-1" y="0"/>
            <a:ext cx="1967593" cy="914400"/>
          </a:xfrm>
          <a:prstGeom prst="diamond">
            <a:avLst/>
          </a:prstGeom>
          <a:blipFill>
            <a:blip r:embed="rId3"/>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NGỮ VĂN 6</a:t>
            </a:r>
            <a:endParaRPr kumimoji="0" lang="en-US" sz="1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9" name="Picture 8"/>
          <p:cNvPicPr>
            <a:picLocks noChangeAspect="1"/>
          </p:cNvPicPr>
          <p:nvPr/>
        </p:nvPicPr>
        <p:blipFill>
          <a:blip r:embed="rId4"/>
          <a:srcRect l="30998" t="34118" r="22067" b="17968"/>
          <a:stretch>
            <a:fillRect/>
          </a:stretch>
        </p:blipFill>
        <p:spPr>
          <a:xfrm>
            <a:off x="11032673" y="-79829"/>
            <a:ext cx="1159327" cy="1074058"/>
          </a:xfrm>
          <a:prstGeom prst="ellipse">
            <a:avLst/>
          </a:prstGeom>
          <a:ln>
            <a:noFill/>
          </a:ln>
          <a:effectLst>
            <a:softEdge rad="112500"/>
          </a:effectLst>
        </p:spPr>
      </p:pic>
      <p:sp>
        <p:nvSpPr>
          <p:cNvPr id="10" name="Bevel 9"/>
          <p:cNvSpPr/>
          <p:nvPr/>
        </p:nvSpPr>
        <p:spPr>
          <a:xfrm>
            <a:off x="435429" y="1130300"/>
            <a:ext cx="11393715" cy="5415643"/>
          </a:xfrm>
          <a:prstGeom prst="bevel">
            <a:avLst>
              <a:gd name="adj" fmla="val 178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a:blip r:embed="rId5"/>
          <a:stretch>
            <a:fillRect/>
          </a:stretch>
        </p:blipFill>
        <p:spPr>
          <a:xfrm>
            <a:off x="544740" y="5718629"/>
            <a:ext cx="748588" cy="712786"/>
          </a:xfrm>
          <a:prstGeom prst="rect">
            <a:avLst/>
          </a:prstGeom>
        </p:spPr>
      </p:pic>
      <p:pic>
        <p:nvPicPr>
          <p:cNvPr id="14" name="Picture 13"/>
          <p:cNvPicPr>
            <a:picLocks noChangeAspect="1"/>
          </p:cNvPicPr>
          <p:nvPr/>
        </p:nvPicPr>
        <p:blipFill>
          <a:blip r:embed="rId5"/>
          <a:stretch>
            <a:fillRect/>
          </a:stretch>
        </p:blipFill>
        <p:spPr>
          <a:xfrm rot="10800000">
            <a:off x="10907290" y="1311731"/>
            <a:ext cx="748588" cy="712786"/>
          </a:xfrm>
          <a:prstGeom prst="rect">
            <a:avLst/>
          </a:prstGeom>
        </p:spPr>
      </p:pic>
      <p:sp>
        <p:nvSpPr>
          <p:cNvPr id="15" name="Rectangle 14"/>
          <p:cNvSpPr/>
          <p:nvPr/>
        </p:nvSpPr>
        <p:spPr>
          <a:xfrm>
            <a:off x="3092904" y="1028700"/>
            <a:ext cx="5993492" cy="4082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p:cNvSpPr/>
          <p:nvPr/>
        </p:nvSpPr>
        <p:spPr>
          <a:xfrm>
            <a:off x="4101193" y="985156"/>
            <a:ext cx="3976914" cy="531587"/>
          </a:xfrm>
          <a:prstGeom prst="rect">
            <a:avLst/>
          </a:prstGeom>
          <a:blipFill>
            <a:blip r:embed="rId6"/>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p:cNvPicPr>
            <a:picLocks noChangeAspect="1"/>
          </p:cNvPicPr>
          <p:nvPr/>
        </p:nvPicPr>
        <p:blipFill>
          <a:blip r:embed="rId7"/>
          <a:srcRect l="27267" t="-3291" r="72217" b="91946"/>
          <a:stretch>
            <a:fillRect/>
          </a:stretch>
        </p:blipFill>
        <p:spPr>
          <a:xfrm>
            <a:off x="5152571" y="1915886"/>
            <a:ext cx="87086" cy="593271"/>
          </a:xfrm>
          <a:custGeom>
            <a:avLst/>
            <a:gdLst>
              <a:gd name="connsiteX0" fmla="*/ 0 w 87086"/>
              <a:gd name="connsiteY0" fmla="*/ 0 h 593271"/>
              <a:gd name="connsiteX1" fmla="*/ 87086 w 87086"/>
              <a:gd name="connsiteY1" fmla="*/ 0 h 593271"/>
              <a:gd name="connsiteX2" fmla="*/ 87086 w 87086"/>
              <a:gd name="connsiteY2" fmla="*/ 593271 h 593271"/>
              <a:gd name="connsiteX3" fmla="*/ 0 w 87086"/>
              <a:gd name="connsiteY3" fmla="*/ 593271 h 593271"/>
              <a:gd name="connsiteX4" fmla="*/ 0 w 87086"/>
              <a:gd name="connsiteY4" fmla="*/ 0 h 593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86" h="593271">
                <a:moveTo>
                  <a:pt x="0" y="0"/>
                </a:moveTo>
                <a:lnTo>
                  <a:pt x="87086" y="0"/>
                </a:lnTo>
                <a:lnTo>
                  <a:pt x="87086" y="593271"/>
                </a:lnTo>
                <a:lnTo>
                  <a:pt x="0" y="593271"/>
                </a:lnTo>
                <a:lnTo>
                  <a:pt x="0" y="0"/>
                </a:lnTo>
                <a:close/>
              </a:path>
            </a:pathLst>
          </a:custGeom>
        </p:spPr>
      </p:pic>
      <p:pic>
        <p:nvPicPr>
          <p:cNvPr id="24" name="Picture 23"/>
          <p:cNvPicPr>
            <a:picLocks noChangeAspect="1"/>
          </p:cNvPicPr>
          <p:nvPr/>
        </p:nvPicPr>
        <p:blipFill>
          <a:blip r:embed="rId8">
            <a:extLst>
              <a:ext uri="{BEBA8EAE-BF5A-486C-A8C5-ECC9F3942E4B}">
                <a14:imgProps xmlns:a14="http://schemas.microsoft.com/office/drawing/2010/main">
                  <a14:imgLayer r:embed="rId9">
                    <a14:imgEffect>
                      <a14:backgroundRemoval t="10888" b="33565" l="8543" r="25187"/>
                    </a14:imgEffect>
                  </a14:imgLayer>
                </a14:imgProps>
              </a:ext>
            </a:extLst>
          </a:blip>
          <a:srcRect l="6463" t="8054" r="72733" b="63600"/>
          <a:stretch>
            <a:fillRect/>
          </a:stretch>
        </p:blipFill>
        <p:spPr>
          <a:xfrm>
            <a:off x="3070355" y="831406"/>
            <a:ext cx="1053388" cy="764742"/>
          </a:xfrm>
          <a:custGeom>
            <a:avLst/>
            <a:gdLst>
              <a:gd name="connsiteX0" fmla="*/ 0 w 3512457"/>
              <a:gd name="connsiteY0" fmla="*/ 0 h 1482271"/>
              <a:gd name="connsiteX1" fmla="*/ 3512457 w 3512457"/>
              <a:gd name="connsiteY1" fmla="*/ 0 h 1482271"/>
              <a:gd name="connsiteX2" fmla="*/ 3512457 w 3512457"/>
              <a:gd name="connsiteY2" fmla="*/ 1482271 h 1482271"/>
              <a:gd name="connsiteX3" fmla="*/ 0 w 3512457"/>
              <a:gd name="connsiteY3" fmla="*/ 1482271 h 1482271"/>
              <a:gd name="connsiteX4" fmla="*/ 0 w 3512457"/>
              <a:gd name="connsiteY4" fmla="*/ 0 h 1482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2457" h="1482271">
                <a:moveTo>
                  <a:pt x="0" y="0"/>
                </a:moveTo>
                <a:lnTo>
                  <a:pt x="3512457" y="0"/>
                </a:lnTo>
                <a:lnTo>
                  <a:pt x="3512457" y="1482271"/>
                </a:lnTo>
                <a:lnTo>
                  <a:pt x="0" y="1482271"/>
                </a:lnTo>
                <a:lnTo>
                  <a:pt x="0" y="0"/>
                </a:lnTo>
                <a:close/>
              </a:path>
            </a:pathLst>
          </a:custGeom>
        </p:spPr>
      </p:pic>
      <p:pic>
        <p:nvPicPr>
          <p:cNvPr id="23" name="Picture 22"/>
          <p:cNvPicPr>
            <a:picLocks noChangeAspect="1"/>
          </p:cNvPicPr>
          <p:nvPr/>
        </p:nvPicPr>
        <p:blipFill>
          <a:blip r:embed="rId10">
            <a:extLst>
              <a:ext uri="{BEBA8EAE-BF5A-486C-A8C5-ECC9F3942E4B}">
                <a14:imgProps xmlns:a14="http://schemas.microsoft.com/office/drawing/2010/main">
                  <a14:imgLayer r:embed="rId9">
                    <a14:imgEffect>
                      <a14:backgroundRemoval t="10889" b="33566" l="30310" r="50529"/>
                    </a14:imgEffect>
                  </a14:imgLayer>
                </a14:imgProps>
              </a:ext>
            </a:extLst>
          </a:blip>
          <a:srcRect l="27783" t="8054" r="46943" b="63600"/>
          <a:stretch>
            <a:fillRect/>
          </a:stretch>
        </p:blipFill>
        <p:spPr>
          <a:xfrm>
            <a:off x="8078107" y="831406"/>
            <a:ext cx="1262743" cy="783772"/>
          </a:xfrm>
          <a:custGeom>
            <a:avLst/>
            <a:gdLst>
              <a:gd name="connsiteX0" fmla="*/ 0 w 4267200"/>
              <a:gd name="connsiteY0" fmla="*/ 0 h 1482271"/>
              <a:gd name="connsiteX1" fmla="*/ 4267200 w 4267200"/>
              <a:gd name="connsiteY1" fmla="*/ 0 h 1482271"/>
              <a:gd name="connsiteX2" fmla="*/ 4267200 w 4267200"/>
              <a:gd name="connsiteY2" fmla="*/ 1482271 h 1482271"/>
              <a:gd name="connsiteX3" fmla="*/ 0 w 4267200"/>
              <a:gd name="connsiteY3" fmla="*/ 1482271 h 1482271"/>
              <a:gd name="connsiteX4" fmla="*/ 0 w 4267200"/>
              <a:gd name="connsiteY4" fmla="*/ 0 h 1482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7200" h="1482271">
                <a:moveTo>
                  <a:pt x="0" y="0"/>
                </a:moveTo>
                <a:lnTo>
                  <a:pt x="4267200" y="0"/>
                </a:lnTo>
                <a:lnTo>
                  <a:pt x="4267200" y="1482271"/>
                </a:lnTo>
                <a:lnTo>
                  <a:pt x="0" y="1482271"/>
                </a:lnTo>
                <a:lnTo>
                  <a:pt x="0" y="0"/>
                </a:lnTo>
                <a:close/>
              </a:path>
            </a:pathLst>
          </a:custGeom>
        </p:spPr>
      </p:pic>
      <p:sp>
        <p:nvSpPr>
          <p:cNvPr id="3" name="Rectangle 2"/>
          <p:cNvSpPr/>
          <p:nvPr/>
        </p:nvSpPr>
        <p:spPr>
          <a:xfrm>
            <a:off x="4301340" y="950534"/>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Rectangle 1"/>
          <p:cNvSpPr/>
          <p:nvPr/>
        </p:nvSpPr>
        <p:spPr>
          <a:xfrm>
            <a:off x="660400" y="1538514"/>
            <a:ext cx="10845800" cy="1435842"/>
          </a:xfrm>
          <a:prstGeom prst="rect">
            <a:avLst/>
          </a:prstGeom>
        </p:spPr>
        <p:txBody>
          <a:bodyPr>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2. </a:t>
            </a:r>
            <a:r>
              <a:rPr kumimoji="0" lang="en-US" sz="26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Diễn</a:t>
            </a:r>
            <a:r>
              <a:rPr kumimoji="0" lang="en-US" sz="26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6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biến</a:t>
            </a:r>
            <a:r>
              <a:rPr kumimoji="0" lang="en-US" sz="26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6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câu</a:t>
            </a:r>
            <a:r>
              <a:rPr kumimoji="0" lang="en-US" sz="26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6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chuyện</a:t>
            </a:r>
            <a:r>
              <a:rPr kumimoji="0" lang="en-US" sz="26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6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Dế</a:t>
            </a:r>
            <a:r>
              <a:rPr kumimoji="0" lang="en-US" sz="26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6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Mèn</a:t>
            </a:r>
            <a:r>
              <a:rPr kumimoji="0" lang="en-US" sz="26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6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trêu</a:t>
            </a:r>
            <a:r>
              <a:rPr kumimoji="0" lang="en-US" sz="26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6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chị</a:t>
            </a:r>
            <a:r>
              <a:rPr kumimoji="0" lang="en-US" sz="26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6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Cốc</a:t>
            </a:r>
            <a:r>
              <a:rPr kumimoji="0" lang="en-US" sz="26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6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dẫn</a:t>
            </a:r>
            <a:r>
              <a:rPr kumimoji="0" lang="en-US" sz="26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6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đến</a:t>
            </a:r>
            <a:r>
              <a:rPr kumimoji="0" lang="en-US" sz="26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6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cái</a:t>
            </a:r>
            <a:r>
              <a:rPr kumimoji="0" lang="en-US" sz="26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6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chết</a:t>
            </a:r>
            <a:r>
              <a:rPr kumimoji="0" lang="en-US" sz="26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6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thương</a:t>
            </a:r>
            <a:r>
              <a:rPr kumimoji="0" lang="en-US" sz="26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endParaRPr kumimoji="0" lang="en-US" sz="26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6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tâm</a:t>
            </a:r>
            <a:r>
              <a:rPr kumimoji="0" lang="en-US" sz="26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6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của</a:t>
            </a:r>
            <a:r>
              <a:rPr kumimoji="0" lang="en-US" sz="26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6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Dế</a:t>
            </a:r>
            <a:r>
              <a:rPr kumimoji="0" lang="en-US" sz="26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6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Choắt</a:t>
            </a:r>
            <a:endPar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457200" marR="0" lvl="0" indent="-457200" algn="just" defTabSz="914400" rtl="0" eaLnBrk="1" fontAlgn="auto" latinLnBrk="0" hangingPunct="1">
              <a:lnSpc>
                <a:spcPct val="115000"/>
              </a:lnSpc>
              <a:spcBef>
                <a:spcPts val="0"/>
              </a:spcBef>
              <a:spcAft>
                <a:spcPts val="0"/>
              </a:spcAft>
              <a:buClrTx/>
              <a:buSzTx/>
              <a:buFontTx/>
              <a:buAutoNum type="alphaLcParenR"/>
              <a:tabLst/>
              <a:defRPr/>
            </a:pPr>
            <a:r>
              <a:rPr kumimoji="0" lang="en-US" sz="26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Dế</a:t>
            </a:r>
            <a:r>
              <a:rPr kumimoji="0" lang="en-US" sz="26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6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Choắt</a:t>
            </a:r>
            <a:r>
              <a:rPr kumimoji="0" lang="en-US" sz="2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6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trong</a:t>
            </a:r>
            <a:r>
              <a:rPr kumimoji="0" lang="en-US" sz="2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6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cái</a:t>
            </a:r>
            <a:r>
              <a:rPr kumimoji="0" lang="en-US" sz="2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6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nhìn</a:t>
            </a:r>
            <a:r>
              <a:rPr kumimoji="0" lang="en-US" sz="2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6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của</a:t>
            </a:r>
            <a:r>
              <a:rPr kumimoji="0" lang="en-US" sz="26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6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Dế</a:t>
            </a:r>
            <a:r>
              <a:rPr kumimoji="0" lang="en-US" sz="2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6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Mèn</a:t>
            </a:r>
            <a:r>
              <a:rPr kumimoji="0" lang="en-US" sz="2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27" name="Picture 26"/>
          <p:cNvPicPr>
            <a:picLocks noChangeAspect="1"/>
          </p:cNvPicPr>
          <p:nvPr/>
        </p:nvPicPr>
        <p:blipFill>
          <a:blip r:embed="rId11"/>
          <a:srcRect l="77070" t="47262" r="22855" b="52565"/>
          <a:stretch>
            <a:fillRect/>
          </a:stretch>
        </p:blipFill>
        <p:spPr>
          <a:xfrm>
            <a:off x="6691536" y="3603604"/>
            <a:ext cx="3575" cy="6160"/>
          </a:xfrm>
          <a:custGeom>
            <a:avLst/>
            <a:gdLst>
              <a:gd name="connsiteX0" fmla="*/ 0 w 3575"/>
              <a:gd name="connsiteY0" fmla="*/ 0 h 6160"/>
              <a:gd name="connsiteX1" fmla="*/ 1499 w 3575"/>
              <a:gd name="connsiteY1" fmla="*/ 2550 h 6160"/>
              <a:gd name="connsiteX2" fmla="*/ 2854 w 3575"/>
              <a:gd name="connsiteY2" fmla="*/ 4971 h 6160"/>
              <a:gd name="connsiteX3" fmla="*/ 0 w 3575"/>
              <a:gd name="connsiteY3" fmla="*/ 0 h 6160"/>
            </a:gdLst>
            <a:ahLst/>
            <a:cxnLst>
              <a:cxn ang="0">
                <a:pos x="connsiteX0" y="connsiteY0"/>
              </a:cxn>
              <a:cxn ang="0">
                <a:pos x="connsiteX1" y="connsiteY1"/>
              </a:cxn>
              <a:cxn ang="0">
                <a:pos x="connsiteX2" y="connsiteY2"/>
              </a:cxn>
              <a:cxn ang="0">
                <a:pos x="connsiteX3" y="connsiteY3"/>
              </a:cxn>
            </a:cxnLst>
            <a:rect l="l" t="t" r="r" b="b"/>
            <a:pathLst>
              <a:path w="3575" h="6160">
                <a:moveTo>
                  <a:pt x="0" y="0"/>
                </a:moveTo>
                <a:lnTo>
                  <a:pt x="1499" y="2550"/>
                </a:lnTo>
                <a:cubicBezTo>
                  <a:pt x="3939" y="6728"/>
                  <a:pt x="4002" y="6909"/>
                  <a:pt x="2854" y="4971"/>
                </a:cubicBezTo>
                <a:lnTo>
                  <a:pt x="0" y="0"/>
                </a:lnTo>
                <a:close/>
              </a:path>
            </a:pathLst>
          </a:custGeom>
        </p:spPr>
      </p:pic>
      <p:pic>
        <p:nvPicPr>
          <p:cNvPr id="26" name="Picture 25"/>
          <p:cNvPicPr>
            <a:picLocks noChangeAspect="1"/>
          </p:cNvPicPr>
          <p:nvPr/>
        </p:nvPicPr>
        <p:blipFill>
          <a:blip r:embed="rId11"/>
          <a:srcRect l="18625" t="100000" r="15765" b="-6735"/>
          <a:stretch>
            <a:fillRect/>
          </a:stretch>
        </p:blipFill>
        <p:spPr>
          <a:xfrm>
            <a:off x="3908083" y="5487337"/>
            <a:ext cx="3124674" cy="240574"/>
          </a:xfrm>
          <a:custGeom>
            <a:avLst/>
            <a:gdLst>
              <a:gd name="connsiteX0" fmla="*/ 0 w 3124674"/>
              <a:gd name="connsiteY0" fmla="*/ 0 h 240574"/>
              <a:gd name="connsiteX1" fmla="*/ 3124674 w 3124674"/>
              <a:gd name="connsiteY1" fmla="*/ 0 h 240574"/>
              <a:gd name="connsiteX2" fmla="*/ 3113482 w 3124674"/>
              <a:gd name="connsiteY2" fmla="*/ 11974 h 240574"/>
              <a:gd name="connsiteX3" fmla="*/ 3083002 w 3124674"/>
              <a:gd name="connsiteY3" fmla="*/ 88174 h 240574"/>
              <a:gd name="connsiteX4" fmla="*/ 3052522 w 3124674"/>
              <a:gd name="connsiteY4" fmla="*/ 179614 h 240574"/>
              <a:gd name="connsiteX5" fmla="*/ 3037282 w 3124674"/>
              <a:gd name="connsiteY5" fmla="*/ 240574 h 240574"/>
              <a:gd name="connsiteX6" fmla="*/ 4522 w 3124674"/>
              <a:gd name="connsiteY6" fmla="*/ 103414 h 240574"/>
              <a:gd name="connsiteX7" fmla="*/ 0 w 3124674"/>
              <a:gd name="connsiteY7" fmla="*/ 0 h 24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24674" h="240574">
                <a:moveTo>
                  <a:pt x="0" y="0"/>
                </a:moveTo>
                <a:lnTo>
                  <a:pt x="3124674" y="0"/>
                </a:lnTo>
                <a:lnTo>
                  <a:pt x="3113482" y="11974"/>
                </a:lnTo>
                <a:cubicBezTo>
                  <a:pt x="3098983" y="35172"/>
                  <a:pt x="3092351" y="62464"/>
                  <a:pt x="3083002" y="88174"/>
                </a:cubicBezTo>
                <a:cubicBezTo>
                  <a:pt x="3072022" y="118368"/>
                  <a:pt x="3062682" y="149134"/>
                  <a:pt x="3052522" y="179614"/>
                </a:cubicBezTo>
                <a:cubicBezTo>
                  <a:pt x="3035676" y="230153"/>
                  <a:pt x="3037282" y="209270"/>
                  <a:pt x="3037282" y="240574"/>
                </a:cubicBezTo>
                <a:lnTo>
                  <a:pt x="4522" y="103414"/>
                </a:lnTo>
                <a:lnTo>
                  <a:pt x="0" y="0"/>
                </a:lnTo>
                <a:close/>
              </a:path>
            </a:pathLst>
          </a:custGeom>
        </p:spPr>
      </p:pic>
      <mc:AlternateContent xmlns:mc="http://schemas.openxmlformats.org/markup-compatibility/2006" xmlns:a14="http://schemas.microsoft.com/office/drawing/2010/main">
        <mc:Choice Requires="a14">
          <p:sp>
            <p:nvSpPr>
              <p:cNvPr id="7" name="Rectangle 6"/>
              <p:cNvSpPr/>
              <p:nvPr/>
            </p:nvSpPr>
            <p:spPr>
              <a:xfrm>
                <a:off x="673100" y="2974356"/>
                <a:ext cx="10845800" cy="3276346"/>
              </a:xfrm>
              <a:prstGeom prst="rect">
                <a:avLst/>
              </a:prstGeom>
            </p:spPr>
            <p:txBody>
              <a:bodyPr>
                <a:spAutoFit/>
              </a:bodyPr>
              <a:lstStyle/>
              <a:p>
                <a:pPr algn="just">
                  <a:lnSpc>
                    <a:spcPct val="115000"/>
                  </a:lnSpc>
                </a:pPr>
                <a:r>
                  <a:rPr lang="en-US" sz="2600" dirty="0">
                    <a:solidFill>
                      <a:srgbClr val="FF0000"/>
                    </a:solidFill>
                    <a:latin typeface="Times New Roman" panose="02020603050405020304" pitchFamily="18" charset="0"/>
                    <a:ea typeface="Times New Roman" panose="02020603050405020304" pitchFamily="18" charset="0"/>
                  </a:rPr>
                  <a:t>- </a:t>
                </a:r>
                <a:r>
                  <a:rPr lang="en-US" sz="2600" dirty="0" err="1">
                    <a:solidFill>
                      <a:srgbClr val="FF0000"/>
                    </a:solidFill>
                    <a:latin typeface="Times New Roman" panose="02020603050405020304" pitchFamily="18" charset="0"/>
                    <a:ea typeface="Times New Roman" panose="02020603050405020304" pitchFamily="18" charset="0"/>
                  </a:rPr>
                  <a:t>Nhận</a:t>
                </a:r>
                <a:r>
                  <a:rPr lang="en-US" sz="2600" dirty="0">
                    <a:solidFill>
                      <a:srgbClr val="FF0000"/>
                    </a:solidFill>
                    <a:latin typeface="Times New Roman" panose="02020603050405020304" pitchFamily="18" charset="0"/>
                    <a:ea typeface="Times New Roman" panose="02020603050405020304" pitchFamily="18" charset="0"/>
                  </a:rPr>
                  <a:t> </a:t>
                </a:r>
                <a:r>
                  <a:rPr lang="en-US" sz="2600" dirty="0" err="1">
                    <a:solidFill>
                      <a:srgbClr val="FF0000"/>
                    </a:solidFill>
                    <a:latin typeface="Times New Roman" panose="02020603050405020304" pitchFamily="18" charset="0"/>
                    <a:ea typeface="Times New Roman" panose="02020603050405020304" pitchFamily="18" charset="0"/>
                  </a:rPr>
                  <a:t>xét</a:t>
                </a:r>
                <a:r>
                  <a:rPr lang="en-US" sz="2600" dirty="0">
                    <a:solidFill>
                      <a:srgbClr val="FF0000"/>
                    </a:solidFill>
                    <a:latin typeface="Times New Roman" panose="02020603050405020304" pitchFamily="18" charset="0"/>
                    <a:ea typeface="Times New Roman" panose="02020603050405020304" pitchFamily="18" charset="0"/>
                  </a:rPr>
                  <a:t> </a:t>
                </a:r>
                <a:r>
                  <a:rPr lang="en-US" sz="2600" dirty="0" err="1">
                    <a:solidFill>
                      <a:srgbClr val="FF0000"/>
                    </a:solidFill>
                    <a:latin typeface="Times New Roman" panose="02020603050405020304" pitchFamily="18" charset="0"/>
                    <a:ea typeface="Times New Roman" panose="02020603050405020304" pitchFamily="18" charset="0"/>
                  </a:rPr>
                  <a:t>về</a:t>
                </a:r>
                <a:r>
                  <a:rPr lang="en-US" sz="2600" dirty="0">
                    <a:solidFill>
                      <a:srgbClr val="FF0000"/>
                    </a:solidFill>
                    <a:latin typeface="Times New Roman" panose="02020603050405020304" pitchFamily="18" charset="0"/>
                    <a:ea typeface="Times New Roman" panose="02020603050405020304" pitchFamily="18" charset="0"/>
                  </a:rPr>
                  <a:t>  </a:t>
                </a:r>
                <a:r>
                  <a:rPr lang="en-US" sz="2600" dirty="0" err="1">
                    <a:solidFill>
                      <a:srgbClr val="FF0000"/>
                    </a:solidFill>
                    <a:latin typeface="Times New Roman" panose="02020603050405020304" pitchFamily="18" charset="0"/>
                    <a:ea typeface="Times New Roman" panose="02020603050405020304" pitchFamily="18" charset="0"/>
                  </a:rPr>
                  <a:t>tính</a:t>
                </a:r>
                <a:r>
                  <a:rPr lang="en-US" sz="2600" dirty="0">
                    <a:solidFill>
                      <a:srgbClr val="FF0000"/>
                    </a:solidFill>
                    <a:latin typeface="Times New Roman" panose="02020603050405020304" pitchFamily="18" charset="0"/>
                    <a:ea typeface="Times New Roman" panose="02020603050405020304" pitchFamily="18" charset="0"/>
                  </a:rPr>
                  <a:t> </a:t>
                </a:r>
                <a:r>
                  <a:rPr lang="en-US" sz="2600" dirty="0" err="1">
                    <a:solidFill>
                      <a:srgbClr val="FF0000"/>
                    </a:solidFill>
                    <a:latin typeface="Times New Roman" panose="02020603050405020304" pitchFamily="18" charset="0"/>
                    <a:ea typeface="Times New Roman" panose="02020603050405020304" pitchFamily="18" charset="0"/>
                  </a:rPr>
                  <a:t>cách</a:t>
                </a:r>
                <a:r>
                  <a:rPr lang="en-US" sz="2600" dirty="0">
                    <a:solidFill>
                      <a:srgbClr val="FF0000"/>
                    </a:solidFill>
                    <a:latin typeface="Times New Roman" panose="02020603050405020304" pitchFamily="18" charset="0"/>
                    <a:ea typeface="Times New Roman" panose="02020603050405020304" pitchFamily="18" charset="0"/>
                  </a:rPr>
                  <a:t>, </a:t>
                </a:r>
                <a:r>
                  <a:rPr lang="en-US" sz="2600" dirty="0" err="1">
                    <a:solidFill>
                      <a:srgbClr val="FF0000"/>
                    </a:solidFill>
                    <a:latin typeface="Times New Roman" panose="02020603050405020304" pitchFamily="18" charset="0"/>
                    <a:ea typeface="Times New Roman" panose="02020603050405020304" pitchFamily="18" charset="0"/>
                  </a:rPr>
                  <a:t>sinh</a:t>
                </a:r>
                <a:r>
                  <a:rPr lang="en-US" sz="2600" dirty="0">
                    <a:solidFill>
                      <a:srgbClr val="FF0000"/>
                    </a:solidFill>
                    <a:latin typeface="Times New Roman" panose="02020603050405020304" pitchFamily="18" charset="0"/>
                    <a:ea typeface="Times New Roman" panose="02020603050405020304" pitchFamily="18" charset="0"/>
                  </a:rPr>
                  <a:t> </a:t>
                </a:r>
                <a:r>
                  <a:rPr lang="en-US" sz="2600" dirty="0" err="1">
                    <a:solidFill>
                      <a:srgbClr val="FF0000"/>
                    </a:solidFill>
                    <a:latin typeface="Times New Roman" panose="02020603050405020304" pitchFamily="18" charset="0"/>
                    <a:ea typeface="Times New Roman" panose="02020603050405020304" pitchFamily="18" charset="0"/>
                  </a:rPr>
                  <a:t>hoạt</a:t>
                </a:r>
                <a:r>
                  <a:rPr lang="en-US" sz="2600" dirty="0">
                    <a:solidFill>
                      <a:srgbClr val="FF0000"/>
                    </a:solidFill>
                    <a:latin typeface="Times New Roman" panose="02020603050405020304" pitchFamily="18" charset="0"/>
                    <a:ea typeface="Times New Roman" panose="02020603050405020304" pitchFamily="18" charset="0"/>
                  </a:rPr>
                  <a:t> </a:t>
                </a:r>
                <a:r>
                  <a:rPr lang="en-US" sz="2600" dirty="0" err="1">
                    <a:solidFill>
                      <a:srgbClr val="FF0000"/>
                    </a:solidFill>
                    <a:latin typeface="Times New Roman" panose="02020603050405020304" pitchFamily="18" charset="0"/>
                    <a:ea typeface="Times New Roman" panose="02020603050405020304" pitchFamily="18" charset="0"/>
                  </a:rPr>
                  <a:t>của</a:t>
                </a:r>
                <a:r>
                  <a:rPr lang="en-US" sz="2600" dirty="0">
                    <a:solidFill>
                      <a:srgbClr val="FF0000"/>
                    </a:solidFill>
                    <a:latin typeface="Times New Roman" panose="02020603050405020304" pitchFamily="18" charset="0"/>
                    <a:ea typeface="Times New Roman" panose="02020603050405020304" pitchFamily="18" charset="0"/>
                  </a:rPr>
                  <a:t> </a:t>
                </a:r>
                <a:r>
                  <a:rPr lang="en-US" sz="2600" dirty="0" err="1">
                    <a:solidFill>
                      <a:srgbClr val="FF0000"/>
                    </a:solidFill>
                    <a:latin typeface="Times New Roman" panose="02020603050405020304" pitchFamily="18" charset="0"/>
                    <a:ea typeface="Times New Roman" panose="02020603050405020304" pitchFamily="18" charset="0"/>
                  </a:rPr>
                  <a:t>Dế</a:t>
                </a:r>
                <a:r>
                  <a:rPr lang="en-US" sz="2600" dirty="0">
                    <a:solidFill>
                      <a:srgbClr val="FF0000"/>
                    </a:solidFill>
                    <a:latin typeface="Times New Roman" panose="02020603050405020304" pitchFamily="18" charset="0"/>
                    <a:ea typeface="Times New Roman" panose="02020603050405020304" pitchFamily="18" charset="0"/>
                  </a:rPr>
                  <a:t> </a:t>
                </a:r>
                <a:r>
                  <a:rPr lang="en-US" sz="2600" dirty="0" err="1">
                    <a:solidFill>
                      <a:srgbClr val="FF0000"/>
                    </a:solidFill>
                    <a:latin typeface="Times New Roman" panose="02020603050405020304" pitchFamily="18" charset="0"/>
                    <a:ea typeface="Times New Roman" panose="02020603050405020304" pitchFamily="18" charset="0"/>
                  </a:rPr>
                  <a:t>Choắt</a:t>
                </a:r>
                <a:r>
                  <a:rPr lang="en-US" sz="2600" dirty="0">
                    <a:solidFill>
                      <a:srgbClr val="FF0000"/>
                    </a:solidFill>
                    <a:latin typeface="Times New Roman" panose="02020603050405020304" pitchFamily="18" charset="0"/>
                    <a:ea typeface="Times New Roman" panose="02020603050405020304" pitchFamily="18" charset="0"/>
                  </a:rPr>
                  <a:t>:</a:t>
                </a:r>
                <a:endParaRPr lang="en-US" sz="2600" dirty="0">
                  <a:effectLst/>
                  <a:latin typeface="Times New Roman" panose="02020603050405020304" pitchFamily="18" charset="0"/>
                  <a:ea typeface="Times New Roman" panose="02020603050405020304" pitchFamily="18" charset="0"/>
                </a:endParaRPr>
              </a:p>
              <a:p>
                <a:pPr algn="just">
                  <a:lnSpc>
                    <a:spcPct val="115000"/>
                  </a:lnSpc>
                </a:pP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Dại</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dột</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có</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lớn</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mà</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không</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có</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khôn</a:t>
                </a:r>
                <a:r>
                  <a:rPr lang="en-US" sz="2600" dirty="0">
                    <a:solidFill>
                      <a:srgbClr val="000000"/>
                    </a:solidFill>
                    <a:effectLst/>
                    <a:latin typeface="Times New Roman" panose="02020603050405020304" pitchFamily="18" charset="0"/>
                    <a:ea typeface="Times New Roman" panose="02020603050405020304" pitchFamily="18" charset="0"/>
                  </a:rPr>
                  <a:t>.</a:t>
                </a:r>
                <a:endParaRPr lang="en-US" sz="2600" dirty="0">
                  <a:effectLst/>
                  <a:latin typeface="Times New Roman" panose="02020603050405020304" pitchFamily="18" charset="0"/>
                  <a:ea typeface="Times New Roman" panose="02020603050405020304" pitchFamily="18" charset="0"/>
                </a:endParaRPr>
              </a:p>
              <a:p>
                <a:pPr algn="just">
                  <a:lnSpc>
                    <a:spcPct val="115000"/>
                  </a:lnSpc>
                </a:pP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Ăn</a:t>
                </a:r>
                <a:r>
                  <a:rPr lang="en-US" sz="2600" dirty="0">
                    <a:solidFill>
                      <a:srgbClr val="000000"/>
                    </a:solidFill>
                    <a:effectLst/>
                    <a:latin typeface="Times New Roman" panose="02020603050405020304" pitchFamily="18" charset="0"/>
                    <a:ea typeface="Times New Roman" panose="02020603050405020304" pitchFamily="18" charset="0"/>
                  </a:rPr>
                  <a:t> ở </a:t>
                </a:r>
                <a:r>
                  <a:rPr lang="en-US" sz="2600" dirty="0" err="1">
                    <a:solidFill>
                      <a:srgbClr val="000000"/>
                    </a:solidFill>
                    <a:effectLst/>
                    <a:latin typeface="Times New Roman" panose="02020603050405020304" pitchFamily="18" charset="0"/>
                    <a:ea typeface="Times New Roman" panose="02020603050405020304" pitchFamily="18" charset="0"/>
                  </a:rPr>
                  <a:t>bẩn</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thỉu</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lôi</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thôi</a:t>
                </a:r>
                <a:r>
                  <a:rPr lang="en-US" sz="2600" dirty="0">
                    <a:solidFill>
                      <a:srgbClr val="000000"/>
                    </a:solidFill>
                    <a:effectLst/>
                    <a:latin typeface="Times New Roman" panose="02020603050405020304" pitchFamily="18" charset="0"/>
                    <a:ea typeface="Times New Roman" panose="02020603050405020304" pitchFamily="18" charset="0"/>
                  </a:rPr>
                  <a:t>.</a:t>
                </a:r>
                <a:endParaRPr lang="en-US" sz="2600" dirty="0">
                  <a:effectLst/>
                  <a:latin typeface="Times New Roman" panose="02020603050405020304" pitchFamily="18" charset="0"/>
                  <a:ea typeface="Times New Roman" panose="02020603050405020304" pitchFamily="18" charset="0"/>
                </a:endParaRPr>
              </a:p>
              <a:p>
                <a:pPr algn="just">
                  <a:lnSpc>
                    <a:spcPct val="115000"/>
                  </a:lnSpc>
                </a:pPr>
                <a:r>
                  <a:rPr lang="en-US" sz="2600" dirty="0">
                    <a:solidFill>
                      <a:srgbClr val="FF0000"/>
                    </a:solidFill>
                    <a:effectLst/>
                    <a:latin typeface="Times New Roman" panose="02020603050405020304" pitchFamily="18" charset="0"/>
                    <a:ea typeface="Times New Roman" panose="02020603050405020304" pitchFamily="18" charset="0"/>
                  </a:rPr>
                  <a:t>- </a:t>
                </a:r>
                <a:r>
                  <a:rPr lang="en-US" sz="2600" dirty="0" err="1">
                    <a:solidFill>
                      <a:srgbClr val="FF0000"/>
                    </a:solidFill>
                    <a:effectLst/>
                    <a:latin typeface="Times New Roman" panose="02020603050405020304" pitchFamily="18" charset="0"/>
                    <a:ea typeface="Times New Roman" panose="02020603050405020304" pitchFamily="18" charset="0"/>
                  </a:rPr>
                  <a:t>Lời</a:t>
                </a:r>
                <a:r>
                  <a:rPr lang="en-US" sz="2600" dirty="0">
                    <a:solidFill>
                      <a:srgbClr val="FF0000"/>
                    </a:solidFill>
                    <a:effectLst/>
                    <a:latin typeface="Times New Roman" panose="02020603050405020304" pitchFamily="18" charset="0"/>
                    <a:ea typeface="Times New Roman" panose="02020603050405020304" pitchFamily="18" charset="0"/>
                  </a:rPr>
                  <a:t> </a:t>
                </a:r>
                <a:r>
                  <a:rPr lang="en-US" sz="2600" dirty="0" err="1">
                    <a:solidFill>
                      <a:srgbClr val="FF0000"/>
                    </a:solidFill>
                    <a:effectLst/>
                    <a:latin typeface="Times New Roman" panose="02020603050405020304" pitchFamily="18" charset="0"/>
                    <a:ea typeface="Times New Roman" panose="02020603050405020304" pitchFamily="18" charset="0"/>
                  </a:rPr>
                  <a:t>từ</a:t>
                </a:r>
                <a:r>
                  <a:rPr lang="en-US" sz="2600" dirty="0">
                    <a:solidFill>
                      <a:srgbClr val="FF0000"/>
                    </a:solidFill>
                    <a:effectLst/>
                    <a:latin typeface="Times New Roman" panose="02020603050405020304" pitchFamily="18" charset="0"/>
                    <a:ea typeface="Times New Roman" panose="02020603050405020304" pitchFamily="18" charset="0"/>
                  </a:rPr>
                  <a:t> </a:t>
                </a:r>
                <a:r>
                  <a:rPr lang="en-US" sz="2600" dirty="0" err="1">
                    <a:solidFill>
                      <a:srgbClr val="FF0000"/>
                    </a:solidFill>
                    <a:effectLst/>
                    <a:latin typeface="Times New Roman" panose="02020603050405020304" pitchFamily="18" charset="0"/>
                    <a:ea typeface="Times New Roman" panose="02020603050405020304" pitchFamily="18" charset="0"/>
                  </a:rPr>
                  <a:t>chối</a:t>
                </a:r>
                <a:r>
                  <a:rPr lang="en-US" sz="2600" dirty="0">
                    <a:solidFill>
                      <a:srgbClr val="FF0000"/>
                    </a:solidFill>
                    <a:effectLst/>
                    <a:latin typeface="Times New Roman" panose="02020603050405020304" pitchFamily="18" charset="0"/>
                    <a:ea typeface="Times New Roman" panose="02020603050405020304" pitchFamily="18" charset="0"/>
                  </a:rPr>
                  <a:t> </a:t>
                </a:r>
                <a:r>
                  <a:rPr lang="en-US" sz="2600" dirty="0" err="1">
                    <a:solidFill>
                      <a:srgbClr val="FF0000"/>
                    </a:solidFill>
                    <a:effectLst/>
                    <a:latin typeface="Times New Roman" panose="02020603050405020304" pitchFamily="18" charset="0"/>
                    <a:ea typeface="Times New Roman" panose="02020603050405020304" pitchFamily="18" charset="0"/>
                  </a:rPr>
                  <a:t>của</a:t>
                </a:r>
                <a:r>
                  <a:rPr lang="en-US" sz="2600" dirty="0">
                    <a:solidFill>
                      <a:srgbClr val="FF0000"/>
                    </a:solidFill>
                    <a:effectLst/>
                    <a:latin typeface="Times New Roman" panose="02020603050405020304" pitchFamily="18" charset="0"/>
                    <a:ea typeface="Times New Roman" panose="02020603050405020304" pitchFamily="18" charset="0"/>
                  </a:rPr>
                  <a:t> </a:t>
                </a:r>
                <a:r>
                  <a:rPr lang="en-US" sz="2600" dirty="0" err="1">
                    <a:solidFill>
                      <a:srgbClr val="FF0000"/>
                    </a:solidFill>
                    <a:effectLst/>
                    <a:latin typeface="Times New Roman" panose="02020603050405020304" pitchFamily="18" charset="0"/>
                    <a:ea typeface="Times New Roman" panose="02020603050405020304" pitchFamily="18" charset="0"/>
                  </a:rPr>
                  <a:t>Dế</a:t>
                </a:r>
                <a:r>
                  <a:rPr lang="en-US" sz="2600" dirty="0">
                    <a:solidFill>
                      <a:srgbClr val="FF0000"/>
                    </a:solidFill>
                    <a:effectLst/>
                    <a:latin typeface="Times New Roman" panose="02020603050405020304" pitchFamily="18" charset="0"/>
                    <a:ea typeface="Times New Roman" panose="02020603050405020304" pitchFamily="18" charset="0"/>
                  </a:rPr>
                  <a:t> </a:t>
                </a:r>
                <a:r>
                  <a:rPr lang="en-US" sz="2600" dirty="0" err="1">
                    <a:solidFill>
                      <a:srgbClr val="FF0000"/>
                    </a:solidFill>
                    <a:effectLst/>
                    <a:latin typeface="Times New Roman" panose="02020603050405020304" pitchFamily="18" charset="0"/>
                    <a:ea typeface="Times New Roman" panose="02020603050405020304" pitchFamily="18" charset="0"/>
                  </a:rPr>
                  <a:t>Mèn</a:t>
                </a:r>
                <a:r>
                  <a:rPr lang="en-US" sz="2600" dirty="0">
                    <a:solidFill>
                      <a:srgbClr val="FF0000"/>
                    </a:solidFill>
                    <a:effectLst/>
                    <a:latin typeface="Times New Roman" panose="02020603050405020304" pitchFamily="18" charset="0"/>
                    <a:ea typeface="Times New Roman" panose="02020603050405020304" pitchFamily="18" charset="0"/>
                  </a:rPr>
                  <a:t> </a:t>
                </a:r>
                <a:r>
                  <a:rPr lang="en-US" sz="2600" dirty="0" err="1">
                    <a:solidFill>
                      <a:srgbClr val="FF0000"/>
                    </a:solidFill>
                    <a:effectLst/>
                    <a:latin typeface="Times New Roman" panose="02020603050405020304" pitchFamily="18" charset="0"/>
                    <a:ea typeface="Times New Roman" panose="02020603050405020304" pitchFamily="18" charset="0"/>
                  </a:rPr>
                  <a:t>khi</a:t>
                </a:r>
                <a:r>
                  <a:rPr lang="en-US" sz="2600" dirty="0">
                    <a:solidFill>
                      <a:srgbClr val="FF0000"/>
                    </a:solidFill>
                    <a:effectLst/>
                    <a:latin typeface="Times New Roman" panose="02020603050405020304" pitchFamily="18" charset="0"/>
                    <a:ea typeface="Times New Roman" panose="02020603050405020304" pitchFamily="18" charset="0"/>
                  </a:rPr>
                  <a:t> </a:t>
                </a:r>
                <a:r>
                  <a:rPr lang="en-US" sz="2600" dirty="0" err="1">
                    <a:solidFill>
                      <a:srgbClr val="FF0000"/>
                    </a:solidFill>
                    <a:effectLst/>
                    <a:latin typeface="Times New Roman" panose="02020603050405020304" pitchFamily="18" charset="0"/>
                    <a:ea typeface="Times New Roman" panose="02020603050405020304" pitchFamily="18" charset="0"/>
                  </a:rPr>
                  <a:t>Dé</a:t>
                </a:r>
                <a:r>
                  <a:rPr lang="en-US" sz="2600" dirty="0">
                    <a:solidFill>
                      <a:srgbClr val="FF0000"/>
                    </a:solidFill>
                    <a:effectLst/>
                    <a:latin typeface="Times New Roman" panose="02020603050405020304" pitchFamily="18" charset="0"/>
                    <a:ea typeface="Times New Roman" panose="02020603050405020304" pitchFamily="18" charset="0"/>
                  </a:rPr>
                  <a:t> </a:t>
                </a:r>
                <a:r>
                  <a:rPr lang="en-US" sz="2600" dirty="0" err="1">
                    <a:solidFill>
                      <a:srgbClr val="FF0000"/>
                    </a:solidFill>
                    <a:effectLst/>
                    <a:latin typeface="Times New Roman" panose="02020603050405020304" pitchFamily="18" charset="0"/>
                    <a:ea typeface="Times New Roman" panose="02020603050405020304" pitchFamily="18" charset="0"/>
                  </a:rPr>
                  <a:t>Choắt</a:t>
                </a:r>
                <a:r>
                  <a:rPr lang="en-US" sz="2600" dirty="0">
                    <a:solidFill>
                      <a:srgbClr val="FF0000"/>
                    </a:solidFill>
                    <a:effectLst/>
                    <a:latin typeface="Times New Roman" panose="02020603050405020304" pitchFamily="18" charset="0"/>
                    <a:ea typeface="Times New Roman" panose="02020603050405020304" pitchFamily="18" charset="0"/>
                  </a:rPr>
                  <a:t> </a:t>
                </a:r>
                <a:r>
                  <a:rPr lang="en-US" sz="2600" dirty="0" err="1">
                    <a:solidFill>
                      <a:srgbClr val="FF0000"/>
                    </a:solidFill>
                    <a:effectLst/>
                    <a:latin typeface="Times New Roman" panose="02020603050405020304" pitchFamily="18" charset="0"/>
                    <a:ea typeface="Times New Roman" panose="02020603050405020304" pitchFamily="18" charset="0"/>
                  </a:rPr>
                  <a:t>mong</a:t>
                </a:r>
                <a:r>
                  <a:rPr lang="en-US" sz="2600" dirty="0">
                    <a:solidFill>
                      <a:srgbClr val="FF0000"/>
                    </a:solidFill>
                    <a:effectLst/>
                    <a:latin typeface="Times New Roman" panose="02020603050405020304" pitchFamily="18" charset="0"/>
                    <a:ea typeface="Times New Roman" panose="02020603050405020304" pitchFamily="18" charset="0"/>
                  </a:rPr>
                  <a:t> </a:t>
                </a:r>
                <a:r>
                  <a:rPr lang="en-US" sz="2600" dirty="0" err="1">
                    <a:solidFill>
                      <a:srgbClr val="FF0000"/>
                    </a:solidFill>
                    <a:effectLst/>
                    <a:latin typeface="Times New Roman" panose="02020603050405020304" pitchFamily="18" charset="0"/>
                    <a:ea typeface="Times New Roman" panose="02020603050405020304" pitchFamily="18" charset="0"/>
                  </a:rPr>
                  <a:t>muốn</a:t>
                </a:r>
                <a:r>
                  <a:rPr lang="en-US" sz="2600" dirty="0">
                    <a:solidFill>
                      <a:srgbClr val="FF0000"/>
                    </a:solidFill>
                    <a:effectLst/>
                    <a:latin typeface="Times New Roman" panose="02020603050405020304" pitchFamily="18" charset="0"/>
                    <a:ea typeface="Times New Roman" panose="02020603050405020304" pitchFamily="18" charset="0"/>
                  </a:rPr>
                  <a:t> </a:t>
                </a:r>
                <a:r>
                  <a:rPr lang="en-US" sz="2600" dirty="0" err="1">
                    <a:solidFill>
                      <a:srgbClr val="FF0000"/>
                    </a:solidFill>
                    <a:effectLst/>
                    <a:latin typeface="Times New Roman" panose="02020603050405020304" pitchFamily="18" charset="0"/>
                    <a:ea typeface="Times New Roman" panose="02020603050405020304" pitchFamily="18" charset="0"/>
                  </a:rPr>
                  <a:t>được</a:t>
                </a:r>
                <a:r>
                  <a:rPr lang="en-US" sz="2600" dirty="0">
                    <a:solidFill>
                      <a:srgbClr val="FF0000"/>
                    </a:solidFill>
                    <a:effectLst/>
                    <a:latin typeface="Times New Roman" panose="02020603050405020304" pitchFamily="18" charset="0"/>
                    <a:ea typeface="Times New Roman" panose="02020603050405020304" pitchFamily="18" charset="0"/>
                  </a:rPr>
                  <a:t> </a:t>
                </a:r>
                <a:r>
                  <a:rPr lang="en-US" sz="2600" dirty="0" err="1">
                    <a:solidFill>
                      <a:srgbClr val="FF0000"/>
                    </a:solidFill>
                    <a:effectLst/>
                    <a:latin typeface="Times New Roman" panose="02020603050405020304" pitchFamily="18" charset="0"/>
                    <a:ea typeface="Times New Roman" panose="02020603050405020304" pitchFamily="18" charset="0"/>
                  </a:rPr>
                  <a:t>giúp</a:t>
                </a:r>
                <a:r>
                  <a:rPr lang="en-US" sz="2600" dirty="0">
                    <a:solidFill>
                      <a:srgbClr val="FF0000"/>
                    </a:solidFill>
                    <a:effectLst/>
                    <a:latin typeface="Times New Roman" panose="02020603050405020304" pitchFamily="18" charset="0"/>
                    <a:ea typeface="Times New Roman" panose="02020603050405020304" pitchFamily="18" charset="0"/>
                  </a:rPr>
                  <a:t> </a:t>
                </a:r>
                <a:r>
                  <a:rPr lang="en-US" sz="2600" dirty="0" err="1">
                    <a:solidFill>
                      <a:srgbClr val="FF0000"/>
                    </a:solidFill>
                    <a:effectLst/>
                    <a:latin typeface="Times New Roman" panose="02020603050405020304" pitchFamily="18" charset="0"/>
                    <a:ea typeface="Times New Roman" panose="02020603050405020304" pitchFamily="18" charset="0"/>
                  </a:rPr>
                  <a:t>đỡ</a:t>
                </a:r>
                <a:r>
                  <a:rPr lang="en-US" sz="2600" dirty="0">
                    <a:solidFill>
                      <a:srgbClr val="FF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đào</a:t>
                </a:r>
                <a:r>
                  <a:rPr lang="en-US" sz="2600" dirty="0">
                    <a:solidFill>
                      <a:srgbClr val="000000"/>
                    </a:solidFill>
                    <a:effectLst/>
                    <a:latin typeface="Times New Roman" panose="02020603050405020304" pitchFamily="18" charset="0"/>
                    <a:ea typeface="Times New Roman" panose="02020603050405020304" pitchFamily="18" charset="0"/>
                  </a:rPr>
                  <a:t> hang </a:t>
                </a:r>
                <a:r>
                  <a:rPr lang="en-US" sz="2600" dirty="0" err="1">
                    <a:solidFill>
                      <a:srgbClr val="000000"/>
                    </a:solidFill>
                    <a:effectLst/>
                    <a:latin typeface="Times New Roman" panose="02020603050405020304" pitchFamily="18" charset="0"/>
                    <a:ea typeface="Times New Roman" panose="02020603050405020304" pitchFamily="18" charset="0"/>
                  </a:rPr>
                  <a:t>sâu</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có</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đường</a:t>
                </a:r>
                <a:r>
                  <a:rPr lang="en-US" sz="2600" dirty="0">
                    <a:solidFill>
                      <a:srgbClr val="000000"/>
                    </a:solidFill>
                    <a:effectLst/>
                    <a:latin typeface="Times New Roman" panose="02020603050405020304" pitchFamily="18" charset="0"/>
                    <a:ea typeface="Times New Roman" panose="02020603050405020304" pitchFamily="18" charset="0"/>
                  </a:rPr>
                  <a:t> sang hang </a:t>
                </a:r>
                <a:r>
                  <a:rPr lang="en-US" sz="2600" dirty="0" err="1">
                    <a:solidFill>
                      <a:srgbClr val="000000"/>
                    </a:solidFill>
                    <a:effectLst/>
                    <a:latin typeface="Times New Roman" panose="02020603050405020304" pitchFamily="18" charset="0"/>
                    <a:ea typeface="Times New Roman" panose="02020603050405020304" pitchFamily="18" charset="0"/>
                  </a:rPr>
                  <a:t>của</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Dế</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Mèn</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phòng</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lúc</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hoạn</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nạn</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Dế</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Mèn</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thẳng</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thừng</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từ</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chối</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thậm</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chí</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còn</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miệt</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thị</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Dế</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Choắt</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hôi</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hám</a:t>
                </a:r>
                <a:r>
                  <a:rPr lang="en-US" sz="2600" dirty="0">
                    <a:solidFill>
                      <a:srgbClr val="000000"/>
                    </a:solidFill>
                    <a:effectLst/>
                    <a:latin typeface="Times New Roman" panose="02020603050405020304" pitchFamily="18" charset="0"/>
                    <a:ea typeface="Times New Roman" panose="02020603050405020304" pitchFamily="18" charset="0"/>
                  </a:rPr>
                  <a:t>…</a:t>
                </a:r>
                <a:endParaRPr lang="en-US" sz="2600" dirty="0">
                  <a:effectLst/>
                  <a:latin typeface="Times New Roman" panose="02020603050405020304" pitchFamily="18" charset="0"/>
                  <a:ea typeface="Times New Roman" panose="02020603050405020304" pitchFamily="18" charset="0"/>
                </a:endParaRPr>
              </a:p>
              <a:p>
                <a:pPr algn="just">
                  <a:lnSpc>
                    <a:spcPct val="115000"/>
                  </a:lnSpc>
                </a:pPr>
                <a14:m>
                  <m:oMath xmlns:m="http://schemas.openxmlformats.org/officeDocument/2006/math">
                    <m:r>
                      <a:rPr lang="vi-VN" sz="2600" i="1">
                        <a:solidFill>
                          <a:srgbClr val="000000"/>
                        </a:solidFill>
                        <a:effectLst/>
                        <a:latin typeface="Cambria Math" panose="02040503050406030204" pitchFamily="18" charset="0"/>
                        <a:ea typeface="Times New Roman" panose="02020603050405020304" pitchFamily="18" charset="0"/>
                      </a:rPr>
                      <m:t>→</m:t>
                    </m:r>
                  </m:oMath>
                </a14:m>
                <a:r>
                  <a:rPr lang="en-US" sz="2600" dirty="0" err="1">
                    <a:solidFill>
                      <a:srgbClr val="000000"/>
                    </a:solidFill>
                    <a:effectLst/>
                    <a:latin typeface="Times New Roman" panose="02020603050405020304" pitchFamily="18" charset="0"/>
                    <a:ea typeface="Times New Roman" panose="02020603050405020304" pitchFamily="18" charset="0"/>
                  </a:rPr>
                  <a:t>Dế</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Choắt</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trong</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mắt</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của</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Dế</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Mèn</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Xấu</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xí</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yếu</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ớt</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lười</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nhác</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bẩn</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thỉu</a:t>
                </a:r>
                <a:r>
                  <a:rPr lang="en-US" sz="2600" dirty="0">
                    <a:solidFill>
                      <a:srgbClr val="000000"/>
                    </a:solidFill>
                    <a:effectLst/>
                    <a:latin typeface="Times New Roman" panose="02020603050405020304" pitchFamily="18" charset="0"/>
                    <a:ea typeface="Times New Roman" panose="02020603050405020304" pitchFamily="18" charset="0"/>
                  </a:rPr>
                  <a:t>.</a:t>
                </a:r>
                <a:endParaRPr lang="en-US" sz="2600" dirty="0">
                  <a:effectLst/>
                  <a:latin typeface="Times New Roman" panose="02020603050405020304" pitchFamily="18" charset="0"/>
                  <a:ea typeface="Times New Roman" panose="02020603050405020304" pitchFamily="18"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673100" y="2974356"/>
                <a:ext cx="10845800" cy="3276346"/>
              </a:xfrm>
              <a:prstGeom prst="rect">
                <a:avLst/>
              </a:prstGeom>
              <a:blipFill>
                <a:blip r:embed="rId12"/>
                <a:stretch>
                  <a:fillRect l="-1011" t="-931" r="-955" b="-3911"/>
                </a:stretch>
              </a:blipFill>
            </p:spPr>
            <p:txBody>
              <a:bodyPr/>
              <a:lstStyle/>
              <a:p>
                <a:r>
                  <a:rPr lang="en-US">
                    <a:noFill/>
                  </a:rPr>
                  <a:t> </a:t>
                </a:r>
              </a:p>
            </p:txBody>
          </p:sp>
        </mc:Fallback>
      </mc:AlternateContent>
    </p:spTree>
    <p:extLst>
      <p:ext uri="{BB962C8B-B14F-4D97-AF65-F5344CB8AC3E}">
        <p14:creationId xmlns:p14="http://schemas.microsoft.com/office/powerpoint/2010/main" val="3532740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fade">
                                      <p:cBhvr>
                                        <p:cTn id="14" dur="1000"/>
                                        <p:tgtEl>
                                          <p:spTgt spid="7">
                                            <p:txEl>
                                              <p:pRg st="1" end="1"/>
                                            </p:txEl>
                                          </p:spTgt>
                                        </p:tgtEl>
                                      </p:cBhvr>
                                    </p:animEffect>
                                    <p:anim calcmode="lin" valueType="num">
                                      <p:cBhvr>
                                        <p:cTn id="15"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Effect transition="in" filter="fade">
                                      <p:cBhvr>
                                        <p:cTn id="21" dur="1000"/>
                                        <p:tgtEl>
                                          <p:spTgt spid="7">
                                            <p:txEl>
                                              <p:pRg st="2" end="2"/>
                                            </p:txEl>
                                          </p:spTgt>
                                        </p:tgtEl>
                                      </p:cBhvr>
                                    </p:animEffect>
                                    <p:anim calcmode="lin" valueType="num">
                                      <p:cBhvr>
                                        <p:cTn id="22"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xEl>
                                              <p:pRg st="3" end="3"/>
                                            </p:txEl>
                                          </p:spTgt>
                                        </p:tgtEl>
                                        <p:attrNameLst>
                                          <p:attrName>style.visibility</p:attrName>
                                        </p:attrNameLst>
                                      </p:cBhvr>
                                      <p:to>
                                        <p:strVal val="visible"/>
                                      </p:to>
                                    </p:set>
                                    <p:animEffect transition="in" filter="fade">
                                      <p:cBhvr>
                                        <p:cTn id="28" dur="1000"/>
                                        <p:tgtEl>
                                          <p:spTgt spid="7">
                                            <p:txEl>
                                              <p:pRg st="3" end="3"/>
                                            </p:txEl>
                                          </p:spTgt>
                                        </p:tgtEl>
                                      </p:cBhvr>
                                    </p:animEffect>
                                    <p:anim calcmode="lin" valueType="num">
                                      <p:cBhvr>
                                        <p:cTn id="29"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7">
                                            <p:txEl>
                                              <p:pRg st="4" end="4"/>
                                            </p:txEl>
                                          </p:spTgt>
                                        </p:tgtEl>
                                        <p:attrNameLst>
                                          <p:attrName>style.visibility</p:attrName>
                                        </p:attrNameLst>
                                      </p:cBhvr>
                                      <p:to>
                                        <p:strVal val="visible"/>
                                      </p:to>
                                    </p:set>
                                    <p:animEffect transition="in" filter="fade">
                                      <p:cBhvr>
                                        <p:cTn id="35" dur="1000"/>
                                        <p:tgtEl>
                                          <p:spTgt spid="7">
                                            <p:txEl>
                                              <p:pRg st="4" end="4"/>
                                            </p:txEl>
                                          </p:spTgt>
                                        </p:tgtEl>
                                      </p:cBhvr>
                                    </p:animEffect>
                                    <p:anim calcmode="lin" valueType="num">
                                      <p:cBhvr>
                                        <p:cTn id="36"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967593" y="43542"/>
            <a:ext cx="8737601" cy="725714"/>
          </a:xfrm>
          <a:prstGeom prst="roundRect">
            <a:avLst>
              <a:gd name="adj" fmla="val 50000"/>
            </a:avLst>
          </a:prstGeom>
          <a:blipFill>
            <a:blip r:embed="rId2"/>
            <a:tile tx="0" ty="0" sx="100000" sy="100000" flip="none" algn="tl"/>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Văn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bản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1: BÀI HỌC ĐƯỜNG ĐỜI ĐẦU TIÊN</a:t>
            </a:r>
            <a:b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b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Trích</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Dế</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Mèn</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phiêu</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lưu</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kí,</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Tô</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Hoài</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a:t>
            </a:r>
            <a:endPar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Diamond 4"/>
          <p:cNvSpPr/>
          <p:nvPr/>
        </p:nvSpPr>
        <p:spPr>
          <a:xfrm>
            <a:off x="-1" y="0"/>
            <a:ext cx="1967593" cy="914400"/>
          </a:xfrm>
          <a:prstGeom prst="diamond">
            <a:avLst/>
          </a:prstGeom>
          <a:blipFill>
            <a:blip r:embed="rId3"/>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NGỮ VĂN 6</a:t>
            </a:r>
            <a:endParaRPr kumimoji="0" lang="en-US" sz="1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9" name="Picture 8"/>
          <p:cNvPicPr>
            <a:picLocks noChangeAspect="1"/>
          </p:cNvPicPr>
          <p:nvPr/>
        </p:nvPicPr>
        <p:blipFill>
          <a:blip r:embed="rId4"/>
          <a:srcRect l="30998" t="34118" r="22067" b="17968"/>
          <a:stretch>
            <a:fillRect/>
          </a:stretch>
        </p:blipFill>
        <p:spPr>
          <a:xfrm>
            <a:off x="11032673" y="-79829"/>
            <a:ext cx="1159327" cy="1074058"/>
          </a:xfrm>
          <a:prstGeom prst="ellipse">
            <a:avLst/>
          </a:prstGeom>
          <a:ln>
            <a:noFill/>
          </a:ln>
          <a:effectLst>
            <a:softEdge rad="112500"/>
          </a:effectLst>
        </p:spPr>
      </p:pic>
      <p:sp>
        <p:nvSpPr>
          <p:cNvPr id="10" name="Bevel 9"/>
          <p:cNvSpPr/>
          <p:nvPr/>
        </p:nvSpPr>
        <p:spPr>
          <a:xfrm>
            <a:off x="435429" y="1130300"/>
            <a:ext cx="11393715" cy="5415643"/>
          </a:xfrm>
          <a:prstGeom prst="bevel">
            <a:avLst>
              <a:gd name="adj" fmla="val 178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a:blip r:embed="rId5"/>
          <a:stretch>
            <a:fillRect/>
          </a:stretch>
        </p:blipFill>
        <p:spPr>
          <a:xfrm>
            <a:off x="544740" y="5718629"/>
            <a:ext cx="748588" cy="712786"/>
          </a:xfrm>
          <a:prstGeom prst="rect">
            <a:avLst/>
          </a:prstGeom>
        </p:spPr>
      </p:pic>
      <p:pic>
        <p:nvPicPr>
          <p:cNvPr id="14" name="Picture 13"/>
          <p:cNvPicPr>
            <a:picLocks noChangeAspect="1"/>
          </p:cNvPicPr>
          <p:nvPr/>
        </p:nvPicPr>
        <p:blipFill>
          <a:blip r:embed="rId5"/>
          <a:stretch>
            <a:fillRect/>
          </a:stretch>
        </p:blipFill>
        <p:spPr>
          <a:xfrm rot="10800000">
            <a:off x="10907290" y="1311731"/>
            <a:ext cx="748588" cy="712786"/>
          </a:xfrm>
          <a:prstGeom prst="rect">
            <a:avLst/>
          </a:prstGeom>
        </p:spPr>
      </p:pic>
      <p:sp>
        <p:nvSpPr>
          <p:cNvPr id="15" name="Rectangle 14"/>
          <p:cNvSpPr/>
          <p:nvPr/>
        </p:nvSpPr>
        <p:spPr>
          <a:xfrm>
            <a:off x="3092904" y="1028700"/>
            <a:ext cx="5993492" cy="4082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p:cNvSpPr/>
          <p:nvPr/>
        </p:nvSpPr>
        <p:spPr>
          <a:xfrm>
            <a:off x="4101193" y="985156"/>
            <a:ext cx="3976914" cy="531587"/>
          </a:xfrm>
          <a:prstGeom prst="rect">
            <a:avLst/>
          </a:prstGeom>
          <a:blipFill>
            <a:blip r:embed="rId6"/>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p:cNvPicPr>
            <a:picLocks noChangeAspect="1"/>
          </p:cNvPicPr>
          <p:nvPr/>
        </p:nvPicPr>
        <p:blipFill>
          <a:blip r:embed="rId7"/>
          <a:srcRect l="27267" t="-3291" r="72217" b="91946"/>
          <a:stretch>
            <a:fillRect/>
          </a:stretch>
        </p:blipFill>
        <p:spPr>
          <a:xfrm>
            <a:off x="5152571" y="1915886"/>
            <a:ext cx="87086" cy="593271"/>
          </a:xfrm>
          <a:custGeom>
            <a:avLst/>
            <a:gdLst>
              <a:gd name="connsiteX0" fmla="*/ 0 w 87086"/>
              <a:gd name="connsiteY0" fmla="*/ 0 h 593271"/>
              <a:gd name="connsiteX1" fmla="*/ 87086 w 87086"/>
              <a:gd name="connsiteY1" fmla="*/ 0 h 593271"/>
              <a:gd name="connsiteX2" fmla="*/ 87086 w 87086"/>
              <a:gd name="connsiteY2" fmla="*/ 593271 h 593271"/>
              <a:gd name="connsiteX3" fmla="*/ 0 w 87086"/>
              <a:gd name="connsiteY3" fmla="*/ 593271 h 593271"/>
              <a:gd name="connsiteX4" fmla="*/ 0 w 87086"/>
              <a:gd name="connsiteY4" fmla="*/ 0 h 593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86" h="593271">
                <a:moveTo>
                  <a:pt x="0" y="0"/>
                </a:moveTo>
                <a:lnTo>
                  <a:pt x="87086" y="0"/>
                </a:lnTo>
                <a:lnTo>
                  <a:pt x="87086" y="593271"/>
                </a:lnTo>
                <a:lnTo>
                  <a:pt x="0" y="593271"/>
                </a:lnTo>
                <a:lnTo>
                  <a:pt x="0" y="0"/>
                </a:lnTo>
                <a:close/>
              </a:path>
            </a:pathLst>
          </a:custGeom>
        </p:spPr>
      </p:pic>
      <p:pic>
        <p:nvPicPr>
          <p:cNvPr id="24" name="Picture 23"/>
          <p:cNvPicPr>
            <a:picLocks noChangeAspect="1"/>
          </p:cNvPicPr>
          <p:nvPr/>
        </p:nvPicPr>
        <p:blipFill>
          <a:blip r:embed="rId8">
            <a:extLst>
              <a:ext uri="{BEBA8EAE-BF5A-486C-A8C5-ECC9F3942E4B}">
                <a14:imgProps xmlns:a14="http://schemas.microsoft.com/office/drawing/2010/main">
                  <a14:imgLayer r:embed="rId9">
                    <a14:imgEffect>
                      <a14:backgroundRemoval t="10888" b="33565" l="8543" r="25187"/>
                    </a14:imgEffect>
                  </a14:imgLayer>
                </a14:imgProps>
              </a:ext>
            </a:extLst>
          </a:blip>
          <a:srcRect l="6463" t="8054" r="72733" b="63600"/>
          <a:stretch>
            <a:fillRect/>
          </a:stretch>
        </p:blipFill>
        <p:spPr>
          <a:xfrm>
            <a:off x="3070355" y="831406"/>
            <a:ext cx="1053388" cy="764742"/>
          </a:xfrm>
          <a:custGeom>
            <a:avLst/>
            <a:gdLst>
              <a:gd name="connsiteX0" fmla="*/ 0 w 3512457"/>
              <a:gd name="connsiteY0" fmla="*/ 0 h 1482271"/>
              <a:gd name="connsiteX1" fmla="*/ 3512457 w 3512457"/>
              <a:gd name="connsiteY1" fmla="*/ 0 h 1482271"/>
              <a:gd name="connsiteX2" fmla="*/ 3512457 w 3512457"/>
              <a:gd name="connsiteY2" fmla="*/ 1482271 h 1482271"/>
              <a:gd name="connsiteX3" fmla="*/ 0 w 3512457"/>
              <a:gd name="connsiteY3" fmla="*/ 1482271 h 1482271"/>
              <a:gd name="connsiteX4" fmla="*/ 0 w 3512457"/>
              <a:gd name="connsiteY4" fmla="*/ 0 h 1482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2457" h="1482271">
                <a:moveTo>
                  <a:pt x="0" y="0"/>
                </a:moveTo>
                <a:lnTo>
                  <a:pt x="3512457" y="0"/>
                </a:lnTo>
                <a:lnTo>
                  <a:pt x="3512457" y="1482271"/>
                </a:lnTo>
                <a:lnTo>
                  <a:pt x="0" y="1482271"/>
                </a:lnTo>
                <a:lnTo>
                  <a:pt x="0" y="0"/>
                </a:lnTo>
                <a:close/>
              </a:path>
            </a:pathLst>
          </a:custGeom>
        </p:spPr>
      </p:pic>
      <p:pic>
        <p:nvPicPr>
          <p:cNvPr id="23" name="Picture 22"/>
          <p:cNvPicPr>
            <a:picLocks noChangeAspect="1"/>
          </p:cNvPicPr>
          <p:nvPr/>
        </p:nvPicPr>
        <p:blipFill>
          <a:blip r:embed="rId10">
            <a:extLst>
              <a:ext uri="{BEBA8EAE-BF5A-486C-A8C5-ECC9F3942E4B}">
                <a14:imgProps xmlns:a14="http://schemas.microsoft.com/office/drawing/2010/main">
                  <a14:imgLayer r:embed="rId9">
                    <a14:imgEffect>
                      <a14:backgroundRemoval t="10889" b="33566" l="30310" r="50529"/>
                    </a14:imgEffect>
                  </a14:imgLayer>
                </a14:imgProps>
              </a:ext>
            </a:extLst>
          </a:blip>
          <a:srcRect l="27783" t="8054" r="46943" b="63600"/>
          <a:stretch>
            <a:fillRect/>
          </a:stretch>
        </p:blipFill>
        <p:spPr>
          <a:xfrm>
            <a:off x="8078107" y="831406"/>
            <a:ext cx="1262743" cy="783772"/>
          </a:xfrm>
          <a:custGeom>
            <a:avLst/>
            <a:gdLst>
              <a:gd name="connsiteX0" fmla="*/ 0 w 4267200"/>
              <a:gd name="connsiteY0" fmla="*/ 0 h 1482271"/>
              <a:gd name="connsiteX1" fmla="*/ 4267200 w 4267200"/>
              <a:gd name="connsiteY1" fmla="*/ 0 h 1482271"/>
              <a:gd name="connsiteX2" fmla="*/ 4267200 w 4267200"/>
              <a:gd name="connsiteY2" fmla="*/ 1482271 h 1482271"/>
              <a:gd name="connsiteX3" fmla="*/ 0 w 4267200"/>
              <a:gd name="connsiteY3" fmla="*/ 1482271 h 1482271"/>
              <a:gd name="connsiteX4" fmla="*/ 0 w 4267200"/>
              <a:gd name="connsiteY4" fmla="*/ 0 h 1482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7200" h="1482271">
                <a:moveTo>
                  <a:pt x="0" y="0"/>
                </a:moveTo>
                <a:lnTo>
                  <a:pt x="4267200" y="0"/>
                </a:lnTo>
                <a:lnTo>
                  <a:pt x="4267200" y="1482271"/>
                </a:lnTo>
                <a:lnTo>
                  <a:pt x="0" y="1482271"/>
                </a:lnTo>
                <a:lnTo>
                  <a:pt x="0" y="0"/>
                </a:lnTo>
                <a:close/>
              </a:path>
            </a:pathLst>
          </a:custGeom>
        </p:spPr>
      </p:pic>
      <p:sp>
        <p:nvSpPr>
          <p:cNvPr id="3" name="Rectangle 2"/>
          <p:cNvSpPr/>
          <p:nvPr/>
        </p:nvSpPr>
        <p:spPr>
          <a:xfrm>
            <a:off x="4301340" y="950534"/>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Rectangle 1"/>
          <p:cNvSpPr/>
          <p:nvPr/>
        </p:nvSpPr>
        <p:spPr>
          <a:xfrm>
            <a:off x="660400" y="1538514"/>
            <a:ext cx="10845800" cy="1435842"/>
          </a:xfrm>
          <a:prstGeom prst="rect">
            <a:avLst/>
          </a:prstGeom>
        </p:spPr>
        <p:txBody>
          <a:bodyPr>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2. </a:t>
            </a:r>
            <a:r>
              <a:rPr kumimoji="0" lang="en-US" sz="26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Diễn</a:t>
            </a:r>
            <a:r>
              <a:rPr kumimoji="0" lang="en-US" sz="26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6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biến</a:t>
            </a:r>
            <a:r>
              <a:rPr kumimoji="0" lang="en-US" sz="26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6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câu</a:t>
            </a:r>
            <a:r>
              <a:rPr kumimoji="0" lang="en-US" sz="26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6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chuyện</a:t>
            </a:r>
            <a:r>
              <a:rPr kumimoji="0" lang="en-US" sz="26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6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Dế</a:t>
            </a:r>
            <a:r>
              <a:rPr kumimoji="0" lang="en-US" sz="26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6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Mèn</a:t>
            </a:r>
            <a:r>
              <a:rPr kumimoji="0" lang="en-US" sz="26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6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trêu</a:t>
            </a:r>
            <a:r>
              <a:rPr kumimoji="0" lang="en-US" sz="26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6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chị</a:t>
            </a:r>
            <a:r>
              <a:rPr kumimoji="0" lang="en-US" sz="26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6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Cốc</a:t>
            </a:r>
            <a:r>
              <a:rPr kumimoji="0" lang="en-US" sz="26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6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dẫn</a:t>
            </a:r>
            <a:r>
              <a:rPr kumimoji="0" lang="en-US" sz="26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6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đến</a:t>
            </a:r>
            <a:r>
              <a:rPr kumimoji="0" lang="en-US" sz="26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6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cái</a:t>
            </a:r>
            <a:r>
              <a:rPr kumimoji="0" lang="en-US" sz="26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6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chết</a:t>
            </a:r>
            <a:r>
              <a:rPr kumimoji="0" lang="en-US" sz="26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6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thương</a:t>
            </a:r>
            <a:r>
              <a:rPr kumimoji="0" lang="en-US" sz="26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endParaRPr kumimoji="0" lang="en-US" sz="26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6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tâm</a:t>
            </a:r>
            <a:r>
              <a:rPr kumimoji="0" lang="en-US" sz="26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6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của</a:t>
            </a:r>
            <a:r>
              <a:rPr kumimoji="0" lang="en-US" sz="26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6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Dế</a:t>
            </a:r>
            <a:r>
              <a:rPr kumimoji="0" lang="en-US" sz="26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6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Choắt</a:t>
            </a:r>
            <a:endPar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457200" marR="0" lvl="0" indent="-457200" algn="just" defTabSz="914400" rtl="0" eaLnBrk="1" fontAlgn="auto" latinLnBrk="0" hangingPunct="1">
              <a:lnSpc>
                <a:spcPct val="115000"/>
              </a:lnSpc>
              <a:spcBef>
                <a:spcPts val="0"/>
              </a:spcBef>
              <a:spcAft>
                <a:spcPts val="0"/>
              </a:spcAft>
              <a:buClrTx/>
              <a:buSzTx/>
              <a:buFontTx/>
              <a:buAutoNum type="alphaLcParenR"/>
              <a:tabLst/>
              <a:defRPr/>
            </a:pPr>
            <a:r>
              <a:rPr kumimoji="0" lang="en-US" sz="26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Dế</a:t>
            </a:r>
            <a:r>
              <a:rPr kumimoji="0" lang="en-US" sz="26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6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Choắt</a:t>
            </a:r>
            <a:r>
              <a:rPr kumimoji="0" lang="en-US" sz="2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6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trong</a:t>
            </a:r>
            <a:r>
              <a:rPr kumimoji="0" lang="en-US" sz="2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6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cái</a:t>
            </a:r>
            <a:r>
              <a:rPr kumimoji="0" lang="en-US" sz="2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6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nhìn</a:t>
            </a:r>
            <a:r>
              <a:rPr kumimoji="0" lang="en-US" sz="2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6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của</a:t>
            </a:r>
            <a:r>
              <a:rPr kumimoji="0" lang="en-US" sz="26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6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Dế</a:t>
            </a:r>
            <a:r>
              <a:rPr kumimoji="0" lang="en-US" sz="2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6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Mèn</a:t>
            </a:r>
            <a:r>
              <a:rPr kumimoji="0" lang="en-US" sz="2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27" name="Picture 26"/>
          <p:cNvPicPr>
            <a:picLocks noChangeAspect="1"/>
          </p:cNvPicPr>
          <p:nvPr/>
        </p:nvPicPr>
        <p:blipFill>
          <a:blip r:embed="rId11"/>
          <a:srcRect l="77070" t="47262" r="22855" b="52565"/>
          <a:stretch>
            <a:fillRect/>
          </a:stretch>
        </p:blipFill>
        <p:spPr>
          <a:xfrm>
            <a:off x="6691536" y="3603604"/>
            <a:ext cx="3575" cy="6160"/>
          </a:xfrm>
          <a:custGeom>
            <a:avLst/>
            <a:gdLst>
              <a:gd name="connsiteX0" fmla="*/ 0 w 3575"/>
              <a:gd name="connsiteY0" fmla="*/ 0 h 6160"/>
              <a:gd name="connsiteX1" fmla="*/ 1499 w 3575"/>
              <a:gd name="connsiteY1" fmla="*/ 2550 h 6160"/>
              <a:gd name="connsiteX2" fmla="*/ 2854 w 3575"/>
              <a:gd name="connsiteY2" fmla="*/ 4971 h 6160"/>
              <a:gd name="connsiteX3" fmla="*/ 0 w 3575"/>
              <a:gd name="connsiteY3" fmla="*/ 0 h 6160"/>
            </a:gdLst>
            <a:ahLst/>
            <a:cxnLst>
              <a:cxn ang="0">
                <a:pos x="connsiteX0" y="connsiteY0"/>
              </a:cxn>
              <a:cxn ang="0">
                <a:pos x="connsiteX1" y="connsiteY1"/>
              </a:cxn>
              <a:cxn ang="0">
                <a:pos x="connsiteX2" y="connsiteY2"/>
              </a:cxn>
              <a:cxn ang="0">
                <a:pos x="connsiteX3" y="connsiteY3"/>
              </a:cxn>
            </a:cxnLst>
            <a:rect l="l" t="t" r="r" b="b"/>
            <a:pathLst>
              <a:path w="3575" h="6160">
                <a:moveTo>
                  <a:pt x="0" y="0"/>
                </a:moveTo>
                <a:lnTo>
                  <a:pt x="1499" y="2550"/>
                </a:lnTo>
                <a:cubicBezTo>
                  <a:pt x="3939" y="6728"/>
                  <a:pt x="4002" y="6909"/>
                  <a:pt x="2854" y="4971"/>
                </a:cubicBezTo>
                <a:lnTo>
                  <a:pt x="0" y="0"/>
                </a:lnTo>
                <a:close/>
              </a:path>
            </a:pathLst>
          </a:custGeom>
        </p:spPr>
      </p:pic>
      <p:pic>
        <p:nvPicPr>
          <p:cNvPr id="26" name="Picture 25"/>
          <p:cNvPicPr>
            <a:picLocks noChangeAspect="1"/>
          </p:cNvPicPr>
          <p:nvPr/>
        </p:nvPicPr>
        <p:blipFill>
          <a:blip r:embed="rId11"/>
          <a:srcRect l="18625" t="100000" r="15765" b="-6735"/>
          <a:stretch>
            <a:fillRect/>
          </a:stretch>
        </p:blipFill>
        <p:spPr>
          <a:xfrm>
            <a:off x="3908083" y="5487337"/>
            <a:ext cx="3124674" cy="240574"/>
          </a:xfrm>
          <a:custGeom>
            <a:avLst/>
            <a:gdLst>
              <a:gd name="connsiteX0" fmla="*/ 0 w 3124674"/>
              <a:gd name="connsiteY0" fmla="*/ 0 h 240574"/>
              <a:gd name="connsiteX1" fmla="*/ 3124674 w 3124674"/>
              <a:gd name="connsiteY1" fmla="*/ 0 h 240574"/>
              <a:gd name="connsiteX2" fmla="*/ 3113482 w 3124674"/>
              <a:gd name="connsiteY2" fmla="*/ 11974 h 240574"/>
              <a:gd name="connsiteX3" fmla="*/ 3083002 w 3124674"/>
              <a:gd name="connsiteY3" fmla="*/ 88174 h 240574"/>
              <a:gd name="connsiteX4" fmla="*/ 3052522 w 3124674"/>
              <a:gd name="connsiteY4" fmla="*/ 179614 h 240574"/>
              <a:gd name="connsiteX5" fmla="*/ 3037282 w 3124674"/>
              <a:gd name="connsiteY5" fmla="*/ 240574 h 240574"/>
              <a:gd name="connsiteX6" fmla="*/ 4522 w 3124674"/>
              <a:gd name="connsiteY6" fmla="*/ 103414 h 240574"/>
              <a:gd name="connsiteX7" fmla="*/ 0 w 3124674"/>
              <a:gd name="connsiteY7" fmla="*/ 0 h 24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24674" h="240574">
                <a:moveTo>
                  <a:pt x="0" y="0"/>
                </a:moveTo>
                <a:lnTo>
                  <a:pt x="3124674" y="0"/>
                </a:lnTo>
                <a:lnTo>
                  <a:pt x="3113482" y="11974"/>
                </a:lnTo>
                <a:cubicBezTo>
                  <a:pt x="3098983" y="35172"/>
                  <a:pt x="3092351" y="62464"/>
                  <a:pt x="3083002" y="88174"/>
                </a:cubicBezTo>
                <a:cubicBezTo>
                  <a:pt x="3072022" y="118368"/>
                  <a:pt x="3062682" y="149134"/>
                  <a:pt x="3052522" y="179614"/>
                </a:cubicBezTo>
                <a:cubicBezTo>
                  <a:pt x="3035676" y="230153"/>
                  <a:pt x="3037282" y="209270"/>
                  <a:pt x="3037282" y="240574"/>
                </a:cubicBezTo>
                <a:lnTo>
                  <a:pt x="4522" y="103414"/>
                </a:lnTo>
                <a:lnTo>
                  <a:pt x="0" y="0"/>
                </a:lnTo>
                <a:close/>
              </a:path>
            </a:pathLst>
          </a:custGeom>
        </p:spPr>
      </p:pic>
      <mc:AlternateContent xmlns:mc="http://schemas.openxmlformats.org/markup-compatibility/2006" xmlns:a14="http://schemas.microsoft.com/office/drawing/2010/main">
        <mc:Choice Requires="a14">
          <p:sp>
            <p:nvSpPr>
              <p:cNvPr id="6" name="Rectangle 5"/>
              <p:cNvSpPr/>
              <p:nvPr/>
            </p:nvSpPr>
            <p:spPr>
              <a:xfrm>
                <a:off x="660400" y="3012394"/>
                <a:ext cx="10845800" cy="2074414"/>
              </a:xfrm>
              <a:prstGeom prst="rect">
                <a:avLst/>
              </a:prstGeom>
            </p:spPr>
            <p:txBody>
              <a:bodyPr>
                <a:spAutoFit/>
              </a:bodyPr>
              <a:lstStyle/>
              <a:p>
                <a:pPr algn="just">
                  <a:lnSpc>
                    <a:spcPct val="115000"/>
                  </a:lnSpc>
                </a:pP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Thái</a:t>
                </a:r>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độ</a:t>
                </a:r>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của</a:t>
                </a:r>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Dế</a:t>
                </a:r>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Mèn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Coi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thường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khinh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khi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nhìn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bạn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với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cái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nhìn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trịch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thượng</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p>
                <a:pPr algn="just">
                  <a:lnSpc>
                    <a:spcPct val="115000"/>
                  </a:lnSpc>
                </a:pPr>
                <a14:m>
                  <m:oMath xmlns:m="http://schemas.openxmlformats.org/officeDocument/2006/math">
                    <m:r>
                      <a:rPr lang="vi-VN" sz="2800" i="1">
                        <a:solidFill>
                          <a:srgbClr val="000000"/>
                        </a:solidFill>
                        <a:effectLst/>
                        <a:latin typeface="Cambria Math" panose="02040503050406030204" pitchFamily="18" charset="0"/>
                        <a:ea typeface="Times New Roman" panose="02020603050405020304" pitchFamily="18" charset="0"/>
                      </a:rPr>
                      <m:t>→</m:t>
                    </m:r>
                  </m:oMath>
                </a14:m>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Ích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kỉ</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hẹp</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hòi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ngạo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mạn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rPr>
                  <a:t>lạnh</a:t>
                </a:r>
                <a:r>
                  <a:rPr lang="en-US" sz="2800" dirty="0" smtClean="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lùng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trước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hoàn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cảnh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khốn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khó</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đồng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loại</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660400" y="3012394"/>
                <a:ext cx="10845800" cy="2074414"/>
              </a:xfrm>
              <a:prstGeom prst="rect">
                <a:avLst/>
              </a:prstGeom>
              <a:blipFill>
                <a:blip r:embed="rId12"/>
                <a:stretch>
                  <a:fillRect l="-1124" t="-1765" r="-1124" b="-5588"/>
                </a:stretch>
              </a:blipFill>
            </p:spPr>
            <p:txBody>
              <a:bodyPr/>
              <a:lstStyle/>
              <a:p>
                <a:r>
                  <a:rPr lang="en-US">
                    <a:noFill/>
                  </a:rPr>
                  <a:t> </a:t>
                </a:r>
              </a:p>
            </p:txBody>
          </p:sp>
        </mc:Fallback>
      </mc:AlternateContent>
    </p:spTree>
    <p:extLst>
      <p:ext uri="{BB962C8B-B14F-4D97-AF65-F5344CB8AC3E}">
        <p14:creationId xmlns:p14="http://schemas.microsoft.com/office/powerpoint/2010/main" val="4105392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967593" y="43542"/>
            <a:ext cx="8737601" cy="725714"/>
          </a:xfrm>
          <a:prstGeom prst="roundRect">
            <a:avLst>
              <a:gd name="adj" fmla="val 50000"/>
            </a:avLst>
          </a:prstGeom>
          <a:blipFill>
            <a:blip r:embed="rId2"/>
            <a:tile tx="0" ty="0" sx="100000" sy="100000" flip="none" algn="tl"/>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Văn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bản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1: BÀI HỌC ĐƯỜNG ĐỜI ĐẦU TIÊN</a:t>
            </a:r>
            <a:b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b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Trích</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Dế</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Mèn</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phiêu</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lưu</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kí,</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Tô</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Hoài</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a:t>
            </a:r>
            <a:endPar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Diamond 4"/>
          <p:cNvSpPr/>
          <p:nvPr/>
        </p:nvSpPr>
        <p:spPr>
          <a:xfrm>
            <a:off x="-1" y="0"/>
            <a:ext cx="1967593" cy="914400"/>
          </a:xfrm>
          <a:prstGeom prst="diamond">
            <a:avLst/>
          </a:prstGeom>
          <a:blipFill>
            <a:blip r:embed="rId3"/>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NGỮ VĂN 6</a:t>
            </a:r>
            <a:endParaRPr kumimoji="0" lang="en-US" sz="1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9" name="Picture 8"/>
          <p:cNvPicPr>
            <a:picLocks noChangeAspect="1"/>
          </p:cNvPicPr>
          <p:nvPr/>
        </p:nvPicPr>
        <p:blipFill>
          <a:blip r:embed="rId4"/>
          <a:srcRect l="30998" t="34118" r="22067" b="17968"/>
          <a:stretch>
            <a:fillRect/>
          </a:stretch>
        </p:blipFill>
        <p:spPr>
          <a:xfrm>
            <a:off x="11032673" y="-79829"/>
            <a:ext cx="1159327" cy="1074058"/>
          </a:xfrm>
          <a:prstGeom prst="ellipse">
            <a:avLst/>
          </a:prstGeom>
          <a:ln>
            <a:noFill/>
          </a:ln>
          <a:effectLst>
            <a:softEdge rad="112500"/>
          </a:effectLst>
        </p:spPr>
      </p:pic>
      <p:sp>
        <p:nvSpPr>
          <p:cNvPr id="10" name="Bevel 9"/>
          <p:cNvSpPr/>
          <p:nvPr/>
        </p:nvSpPr>
        <p:spPr>
          <a:xfrm>
            <a:off x="435429" y="1130300"/>
            <a:ext cx="11393715" cy="5415643"/>
          </a:xfrm>
          <a:prstGeom prst="bevel">
            <a:avLst>
              <a:gd name="adj" fmla="val 178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a:blip r:embed="rId5"/>
          <a:stretch>
            <a:fillRect/>
          </a:stretch>
        </p:blipFill>
        <p:spPr>
          <a:xfrm>
            <a:off x="544740" y="5718629"/>
            <a:ext cx="748588" cy="712786"/>
          </a:xfrm>
          <a:prstGeom prst="rect">
            <a:avLst/>
          </a:prstGeom>
        </p:spPr>
      </p:pic>
      <p:pic>
        <p:nvPicPr>
          <p:cNvPr id="14" name="Picture 13"/>
          <p:cNvPicPr>
            <a:picLocks noChangeAspect="1"/>
          </p:cNvPicPr>
          <p:nvPr/>
        </p:nvPicPr>
        <p:blipFill>
          <a:blip r:embed="rId5"/>
          <a:stretch>
            <a:fillRect/>
          </a:stretch>
        </p:blipFill>
        <p:spPr>
          <a:xfrm rot="10800000">
            <a:off x="10907290" y="1311731"/>
            <a:ext cx="748588" cy="712786"/>
          </a:xfrm>
          <a:prstGeom prst="rect">
            <a:avLst/>
          </a:prstGeom>
        </p:spPr>
      </p:pic>
      <p:sp>
        <p:nvSpPr>
          <p:cNvPr id="15" name="Rectangle 14"/>
          <p:cNvSpPr/>
          <p:nvPr/>
        </p:nvSpPr>
        <p:spPr>
          <a:xfrm>
            <a:off x="3092904" y="1028700"/>
            <a:ext cx="5993492" cy="4082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p:cNvSpPr/>
          <p:nvPr/>
        </p:nvSpPr>
        <p:spPr>
          <a:xfrm>
            <a:off x="4101193" y="985156"/>
            <a:ext cx="3976914" cy="531587"/>
          </a:xfrm>
          <a:prstGeom prst="rect">
            <a:avLst/>
          </a:prstGeom>
          <a:blipFill>
            <a:blip r:embed="rId6"/>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Picture 23"/>
          <p:cNvPicPr>
            <a:picLocks noChangeAspect="1"/>
          </p:cNvPicPr>
          <p:nvPr/>
        </p:nvPicPr>
        <p:blipFill>
          <a:blip r:embed="rId7">
            <a:extLst>
              <a:ext uri="{BEBA8EAE-BF5A-486C-A8C5-ECC9F3942E4B}">
                <a14:imgProps xmlns:a14="http://schemas.microsoft.com/office/drawing/2010/main">
                  <a14:imgLayer r:embed="rId8">
                    <a14:imgEffect>
                      <a14:backgroundRemoval t="10888" b="33565" l="8543" r="25187"/>
                    </a14:imgEffect>
                  </a14:imgLayer>
                </a14:imgProps>
              </a:ext>
            </a:extLst>
          </a:blip>
          <a:srcRect l="6463" t="8054" r="72733" b="63600"/>
          <a:stretch>
            <a:fillRect/>
          </a:stretch>
        </p:blipFill>
        <p:spPr>
          <a:xfrm>
            <a:off x="3070355" y="831406"/>
            <a:ext cx="1053388" cy="764742"/>
          </a:xfrm>
          <a:custGeom>
            <a:avLst/>
            <a:gdLst>
              <a:gd name="connsiteX0" fmla="*/ 0 w 3512457"/>
              <a:gd name="connsiteY0" fmla="*/ 0 h 1482271"/>
              <a:gd name="connsiteX1" fmla="*/ 3512457 w 3512457"/>
              <a:gd name="connsiteY1" fmla="*/ 0 h 1482271"/>
              <a:gd name="connsiteX2" fmla="*/ 3512457 w 3512457"/>
              <a:gd name="connsiteY2" fmla="*/ 1482271 h 1482271"/>
              <a:gd name="connsiteX3" fmla="*/ 0 w 3512457"/>
              <a:gd name="connsiteY3" fmla="*/ 1482271 h 1482271"/>
              <a:gd name="connsiteX4" fmla="*/ 0 w 3512457"/>
              <a:gd name="connsiteY4" fmla="*/ 0 h 1482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2457" h="1482271">
                <a:moveTo>
                  <a:pt x="0" y="0"/>
                </a:moveTo>
                <a:lnTo>
                  <a:pt x="3512457" y="0"/>
                </a:lnTo>
                <a:lnTo>
                  <a:pt x="3512457" y="1482271"/>
                </a:lnTo>
                <a:lnTo>
                  <a:pt x="0" y="1482271"/>
                </a:lnTo>
                <a:lnTo>
                  <a:pt x="0" y="0"/>
                </a:lnTo>
                <a:close/>
              </a:path>
            </a:pathLst>
          </a:custGeom>
        </p:spPr>
      </p:pic>
      <p:pic>
        <p:nvPicPr>
          <p:cNvPr id="23" name="Picture 22"/>
          <p:cNvPicPr>
            <a:picLocks noChangeAspect="1"/>
          </p:cNvPicPr>
          <p:nvPr/>
        </p:nvPicPr>
        <p:blipFill>
          <a:blip r:embed="rId9">
            <a:extLst>
              <a:ext uri="{BEBA8EAE-BF5A-486C-A8C5-ECC9F3942E4B}">
                <a14:imgProps xmlns:a14="http://schemas.microsoft.com/office/drawing/2010/main">
                  <a14:imgLayer r:embed="rId8">
                    <a14:imgEffect>
                      <a14:backgroundRemoval t="10889" b="33566" l="30310" r="50529"/>
                    </a14:imgEffect>
                  </a14:imgLayer>
                </a14:imgProps>
              </a:ext>
            </a:extLst>
          </a:blip>
          <a:srcRect l="27783" t="8054" r="46943" b="63600"/>
          <a:stretch>
            <a:fillRect/>
          </a:stretch>
        </p:blipFill>
        <p:spPr>
          <a:xfrm>
            <a:off x="8078107" y="831406"/>
            <a:ext cx="1262743" cy="783772"/>
          </a:xfrm>
          <a:custGeom>
            <a:avLst/>
            <a:gdLst>
              <a:gd name="connsiteX0" fmla="*/ 0 w 4267200"/>
              <a:gd name="connsiteY0" fmla="*/ 0 h 1482271"/>
              <a:gd name="connsiteX1" fmla="*/ 4267200 w 4267200"/>
              <a:gd name="connsiteY1" fmla="*/ 0 h 1482271"/>
              <a:gd name="connsiteX2" fmla="*/ 4267200 w 4267200"/>
              <a:gd name="connsiteY2" fmla="*/ 1482271 h 1482271"/>
              <a:gd name="connsiteX3" fmla="*/ 0 w 4267200"/>
              <a:gd name="connsiteY3" fmla="*/ 1482271 h 1482271"/>
              <a:gd name="connsiteX4" fmla="*/ 0 w 4267200"/>
              <a:gd name="connsiteY4" fmla="*/ 0 h 1482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7200" h="1482271">
                <a:moveTo>
                  <a:pt x="0" y="0"/>
                </a:moveTo>
                <a:lnTo>
                  <a:pt x="4267200" y="0"/>
                </a:lnTo>
                <a:lnTo>
                  <a:pt x="4267200" y="1482271"/>
                </a:lnTo>
                <a:lnTo>
                  <a:pt x="0" y="1482271"/>
                </a:lnTo>
                <a:lnTo>
                  <a:pt x="0" y="0"/>
                </a:lnTo>
                <a:close/>
              </a:path>
            </a:pathLst>
          </a:custGeom>
        </p:spPr>
      </p:pic>
      <p:sp>
        <p:nvSpPr>
          <p:cNvPr id="3" name="Rectangle 2"/>
          <p:cNvSpPr/>
          <p:nvPr/>
        </p:nvSpPr>
        <p:spPr>
          <a:xfrm>
            <a:off x="4301340" y="950534"/>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7" name="Picture 26"/>
          <p:cNvPicPr>
            <a:picLocks noChangeAspect="1"/>
          </p:cNvPicPr>
          <p:nvPr/>
        </p:nvPicPr>
        <p:blipFill>
          <a:blip r:embed="rId10"/>
          <a:srcRect l="77070" t="47262" r="22855" b="52565"/>
          <a:stretch>
            <a:fillRect/>
          </a:stretch>
        </p:blipFill>
        <p:spPr>
          <a:xfrm>
            <a:off x="6691536" y="3603604"/>
            <a:ext cx="3575" cy="6160"/>
          </a:xfrm>
          <a:custGeom>
            <a:avLst/>
            <a:gdLst>
              <a:gd name="connsiteX0" fmla="*/ 0 w 3575"/>
              <a:gd name="connsiteY0" fmla="*/ 0 h 6160"/>
              <a:gd name="connsiteX1" fmla="*/ 1499 w 3575"/>
              <a:gd name="connsiteY1" fmla="*/ 2550 h 6160"/>
              <a:gd name="connsiteX2" fmla="*/ 2854 w 3575"/>
              <a:gd name="connsiteY2" fmla="*/ 4971 h 6160"/>
              <a:gd name="connsiteX3" fmla="*/ 0 w 3575"/>
              <a:gd name="connsiteY3" fmla="*/ 0 h 6160"/>
            </a:gdLst>
            <a:ahLst/>
            <a:cxnLst>
              <a:cxn ang="0">
                <a:pos x="connsiteX0" y="connsiteY0"/>
              </a:cxn>
              <a:cxn ang="0">
                <a:pos x="connsiteX1" y="connsiteY1"/>
              </a:cxn>
              <a:cxn ang="0">
                <a:pos x="connsiteX2" y="connsiteY2"/>
              </a:cxn>
              <a:cxn ang="0">
                <a:pos x="connsiteX3" y="connsiteY3"/>
              </a:cxn>
            </a:cxnLst>
            <a:rect l="l" t="t" r="r" b="b"/>
            <a:pathLst>
              <a:path w="3575" h="6160">
                <a:moveTo>
                  <a:pt x="0" y="0"/>
                </a:moveTo>
                <a:lnTo>
                  <a:pt x="1499" y="2550"/>
                </a:lnTo>
                <a:cubicBezTo>
                  <a:pt x="3939" y="6728"/>
                  <a:pt x="4002" y="6909"/>
                  <a:pt x="2854" y="4971"/>
                </a:cubicBezTo>
                <a:lnTo>
                  <a:pt x="0" y="0"/>
                </a:lnTo>
                <a:close/>
              </a:path>
            </a:pathLst>
          </a:custGeom>
        </p:spPr>
      </p:pic>
      <p:sp>
        <p:nvSpPr>
          <p:cNvPr id="7" name="Rectangle 6"/>
          <p:cNvSpPr/>
          <p:nvPr/>
        </p:nvSpPr>
        <p:spPr>
          <a:xfrm>
            <a:off x="562666" y="1455971"/>
            <a:ext cx="9815508" cy="587853"/>
          </a:xfrm>
          <a:prstGeom prst="rect">
            <a:avLst/>
          </a:prstGeom>
        </p:spPr>
        <p:txBody>
          <a:bodyPr wrap="none">
            <a:spAutoFit/>
          </a:bodyPr>
          <a:lstStyle/>
          <a:p>
            <a:pPr algn="just">
              <a:lnSpc>
                <a:spcPct val="115000"/>
              </a:lnSpc>
            </a:pPr>
            <a:r>
              <a:rPr lang="en-US" sz="2800" b="1" dirty="0">
                <a:solidFill>
                  <a:srgbClr val="000000"/>
                </a:solidFill>
                <a:latin typeface="Times New Roman" panose="02020603050405020304" pitchFamily="18" charset="0"/>
                <a:ea typeface="Times New Roman" panose="02020603050405020304" pitchFamily="18" charset="0"/>
              </a:rPr>
              <a:t>b</a:t>
            </a:r>
            <a:r>
              <a:rPr lang="en-US" sz="2800" b="1" dirty="0" smtClean="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Sự</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việc</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Dế</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Mèn</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trêu</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chị</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Cốc</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dẫn</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đến</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cái</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chết</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của</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Dế</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Choắt</a:t>
            </a:r>
            <a:r>
              <a:rPr lang="en-US" sz="2800" b="1" dirty="0">
                <a:solidFill>
                  <a:srgbClr val="000000"/>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8" name="Right Arrow 7"/>
          <p:cNvSpPr/>
          <p:nvPr/>
        </p:nvSpPr>
        <p:spPr>
          <a:xfrm>
            <a:off x="-348479" y="2192745"/>
            <a:ext cx="3840480" cy="1231719"/>
          </a:xfrm>
          <a:prstGeom prst="rightArrow">
            <a:avLst/>
          </a:prstGeom>
          <a:ln>
            <a:noFill/>
          </a:ln>
          <a:effectLst>
            <a:outerShdw blurRad="107950" dist="12700" dir="5400000" algn="ctr">
              <a:srgbClr val="000000"/>
            </a:outerShdw>
          </a:effectLst>
          <a:scene3d>
            <a:camera prst="isometricOffAxis2Right"/>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latin typeface="Times New Roman" panose="02020603050405020304" pitchFamily="18" charset="0"/>
                <a:cs typeface="Times New Roman" panose="02020603050405020304" pitchFamily="18" charset="0"/>
              </a:rPr>
              <a:t>HOẠT ĐỘNG NHÓM</a:t>
            </a:r>
            <a:endParaRPr lang="en-US" sz="2400" b="1" dirty="0">
              <a:latin typeface="Times New Roman" panose="02020603050405020304" pitchFamily="18" charset="0"/>
              <a:cs typeface="Times New Roman" panose="02020603050405020304" pitchFamily="18" charset="0"/>
            </a:endParaRPr>
          </a:p>
        </p:txBody>
      </p:sp>
      <p:pic>
        <p:nvPicPr>
          <p:cNvPr id="11" name="Picture 10"/>
          <p:cNvPicPr>
            <a:picLocks noChangeAspect="1"/>
          </p:cNvPicPr>
          <p:nvPr/>
        </p:nvPicPr>
        <p:blipFill>
          <a:blip r:embed="rId11"/>
          <a:stretch>
            <a:fillRect/>
          </a:stretch>
        </p:blipFill>
        <p:spPr>
          <a:xfrm>
            <a:off x="1967592" y="3045928"/>
            <a:ext cx="4709160" cy="3313761"/>
          </a:xfrm>
          <a:prstGeom prst="rect">
            <a:avLst/>
          </a:prstGeom>
        </p:spPr>
      </p:pic>
      <p:sp>
        <p:nvSpPr>
          <p:cNvPr id="13" name="Rectangle 12"/>
          <p:cNvSpPr/>
          <p:nvPr/>
        </p:nvSpPr>
        <p:spPr>
          <a:xfrm>
            <a:off x="7146859" y="2209176"/>
            <a:ext cx="4338462" cy="3610027"/>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2"/>
          </a:lnRef>
          <a:fillRef idx="3">
            <a:schemeClr val="accent2"/>
          </a:fillRef>
          <a:effectRef idx="3">
            <a:schemeClr val="accent2"/>
          </a:effectRef>
          <a:fontRef idx="minor">
            <a:schemeClr val="lt1"/>
          </a:fontRef>
        </p:style>
        <p:txBody>
          <a:bodyPr wrap="square">
            <a:spAutoFit/>
          </a:bodyPr>
          <a:lstStyle/>
          <a:p>
            <a:pPr algn="just">
              <a:lnSpc>
                <a:spcPct val="115000"/>
              </a:lnSpc>
              <a:spcBef>
                <a:spcPts val="600"/>
              </a:spcBef>
              <a:spcAft>
                <a:spcPts val="0"/>
              </a:spcAft>
            </a:pPr>
            <a:r>
              <a:rPr lang="en-US" sz="2400" b="1" dirty="0" err="1">
                <a:solidFill>
                  <a:schemeClr val="tx1">
                    <a:lumMod val="95000"/>
                    <a:lumOff val="5000"/>
                  </a:schemeClr>
                </a:solidFill>
                <a:latin typeface="Times New Roman" panose="02020603050405020304" pitchFamily="18" charset="0"/>
                <a:ea typeface="Times New Roman" panose="02020603050405020304" pitchFamily="18" charset="0"/>
              </a:rPr>
              <a:t>Nhóm</a:t>
            </a:r>
            <a:r>
              <a:rPr lang="en-US" sz="2400" b="1" dirty="0">
                <a:solidFill>
                  <a:schemeClr val="tx1">
                    <a:lumMod val="95000"/>
                    <a:lumOff val="5000"/>
                  </a:schemeClr>
                </a:solidFill>
                <a:latin typeface="Times New Roman" panose="02020603050405020304" pitchFamily="18" charset="0"/>
                <a:ea typeface="Times New Roman" panose="02020603050405020304" pitchFamily="18" charset="0"/>
              </a:rPr>
              <a:t> 1</a:t>
            </a:r>
            <a:r>
              <a:rPr lang="en-US" sz="2400" b="1" dirty="0">
                <a:latin typeface="Times New Roman" panose="02020603050405020304" pitchFamily="18" charset="0"/>
                <a:ea typeface="Times New Roman" panose="02020603050405020304" pitchFamily="18" charset="0"/>
              </a:rPr>
              <a: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Nêu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lời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nói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hành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động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Dế</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Mèn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trong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việc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trêu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chị</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Cốc</a:t>
            </a:r>
            <a:r>
              <a:rPr lang="en-US" sz="2400" dirty="0">
                <a:latin typeface="Times New Roman" panose="02020603050405020304" pitchFamily="18" charset="0"/>
                <a:ea typeface="Times New Roman" panose="02020603050405020304" pitchFamily="18" charset="0"/>
              </a:rPr>
              <a:t>.</a:t>
            </a:r>
          </a:p>
          <a:p>
            <a:pPr algn="just">
              <a:lnSpc>
                <a:spcPct val="115000"/>
              </a:lnSpc>
              <a:spcBef>
                <a:spcPts val="600"/>
              </a:spcBef>
              <a:spcAft>
                <a:spcPts val="0"/>
              </a:spcAft>
            </a:pPr>
            <a:r>
              <a:rPr lang="en-US" sz="2400" b="1" dirty="0" err="1">
                <a:solidFill>
                  <a:schemeClr val="tx1">
                    <a:lumMod val="95000"/>
                    <a:lumOff val="5000"/>
                  </a:schemeClr>
                </a:solidFill>
                <a:latin typeface="Times New Roman" panose="02020603050405020304" pitchFamily="18" charset="0"/>
                <a:ea typeface="Times New Roman" panose="02020603050405020304" pitchFamily="18" charset="0"/>
              </a:rPr>
              <a:t>Nhóm</a:t>
            </a:r>
            <a:r>
              <a:rPr lang="en-US" sz="2400" b="1" dirty="0">
                <a:solidFill>
                  <a:schemeClr val="tx1">
                    <a:lumMod val="95000"/>
                    <a:lumOff val="5000"/>
                  </a:schemeClr>
                </a:solidFill>
                <a:latin typeface="Times New Roman" panose="02020603050405020304" pitchFamily="18" charset="0"/>
                <a:ea typeface="Times New Roman" panose="02020603050405020304" pitchFamily="18" charset="0"/>
              </a:rPr>
              <a:t> 2</a:t>
            </a:r>
            <a:r>
              <a:rPr lang="en-US" sz="2400" b="1" dirty="0">
                <a:latin typeface="Times New Roman" panose="02020603050405020304" pitchFamily="18" charset="0"/>
                <a:ea typeface="Times New Roman" panose="02020603050405020304" pitchFamily="18" charset="0"/>
              </a:rPr>
              <a: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Chỉ</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ra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sự</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thay</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đổi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thái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độ</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hoặc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cảm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xúc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suy</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nghĩ</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Dế</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Mèn</a:t>
            </a:r>
            <a:r>
              <a:rPr lang="en-US" sz="2400" dirty="0">
                <a:latin typeface="Times New Roman" panose="02020603050405020304" pitchFamily="18" charset="0"/>
                <a:ea typeface="Times New Roman" panose="02020603050405020304" pitchFamily="18" charset="0"/>
              </a:rPr>
              <a:t>.</a:t>
            </a:r>
          </a:p>
          <a:p>
            <a:pPr algn="just">
              <a:lnSpc>
                <a:spcPct val="115000"/>
              </a:lnSpc>
              <a:spcBef>
                <a:spcPts val="600"/>
              </a:spcBef>
              <a:spcAft>
                <a:spcPts val="0"/>
              </a:spcAft>
            </a:pPr>
            <a:r>
              <a:rPr lang="en-US" sz="2400" b="1" dirty="0" err="1">
                <a:solidFill>
                  <a:schemeClr val="tx1">
                    <a:lumMod val="95000"/>
                    <a:lumOff val="5000"/>
                  </a:schemeClr>
                </a:solidFill>
                <a:latin typeface="Times New Roman" panose="02020603050405020304" pitchFamily="18" charset="0"/>
                <a:ea typeface="Times New Roman" panose="02020603050405020304" pitchFamily="18" charset="0"/>
              </a:rPr>
              <a:t>Nhóm</a:t>
            </a:r>
            <a:r>
              <a:rPr lang="en-US" sz="2400" b="1" dirty="0">
                <a:solidFill>
                  <a:schemeClr val="tx1">
                    <a:lumMod val="95000"/>
                    <a:lumOff val="5000"/>
                  </a:schemeClr>
                </a:solidFill>
                <a:latin typeface="Times New Roman" panose="02020603050405020304" pitchFamily="18" charset="0"/>
                <a:ea typeface="Times New Roman" panose="02020603050405020304" pitchFamily="18" charset="0"/>
              </a:rPr>
              <a:t> 3</a:t>
            </a:r>
            <a:r>
              <a:rPr lang="en-US" sz="2400" b="1" dirty="0">
                <a:latin typeface="Times New Roman" panose="02020603050405020304" pitchFamily="18" charset="0"/>
                <a:ea typeface="Times New Roman" panose="02020603050405020304" pitchFamily="18" charset="0"/>
              </a:rPr>
              <a: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Nêu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hậu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quả</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việc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làm</a:t>
            </a:r>
            <a:r>
              <a:rPr lang="en-US" sz="2400" dirty="0">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
        <p:nvSpPr>
          <p:cNvPr id="17" name="TextBox 16"/>
          <p:cNvSpPr txBox="1"/>
          <p:nvPr/>
        </p:nvSpPr>
        <p:spPr>
          <a:xfrm>
            <a:off x="2467458" y="2321010"/>
            <a:ext cx="4359527" cy="400110"/>
          </a:xfrm>
          <a:prstGeom prst="rect">
            <a:avLst/>
          </a:prstGeom>
          <a:noFill/>
        </p:spPr>
        <p:txBody>
          <a:bodyPr wrap="none" rtlCol="0">
            <a:spAutoFit/>
          </a:bodyPr>
          <a:lstStyle/>
          <a:p>
            <a:r>
              <a:rPr lang="en-US" sz="2000" b="1" dirty="0" smtClean="0">
                <a:solidFill>
                  <a:srgbClr val="FF0000"/>
                </a:solidFill>
                <a:latin typeface="Times New Roman" panose="02020603050405020304" pitchFamily="18" charset="0"/>
                <a:cs typeface="Times New Roman" panose="02020603050405020304" pitchFamily="18" charset="0"/>
              </a:rPr>
              <a:t>HOÀN THÀNH PHIẾU HỌC TẬP 04</a:t>
            </a:r>
            <a:endParaRPr lang="en-US" sz="20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0489593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080650" y="265286"/>
            <a:ext cx="4148251" cy="523220"/>
          </a:xfrm>
          <a:prstGeom prst="rect">
            <a:avLst/>
          </a:prstGeom>
        </p:spPr>
        <p:txBody>
          <a:bodyPr wrap="none">
            <a:spAutoFit/>
          </a:bodyPr>
          <a:lstStyle/>
          <a:p>
            <a:r>
              <a:rPr lang="en-US" sz="2800" b="1" dirty="0">
                <a:solidFill>
                  <a:srgbClr val="FF0000"/>
                </a:solidFill>
                <a:latin typeface="Times New Roman" panose="02020603050405020304" pitchFamily="18" charset="0"/>
                <a:ea typeface="Times New Roman" panose="02020603050405020304" pitchFamily="18" charset="0"/>
              </a:rPr>
              <a:t>PHIẾU HỌC TẬP SỐ 04:</a:t>
            </a:r>
            <a:endParaRPr lang="en-US" sz="2800" b="1" dirty="0"/>
          </a:p>
        </p:txBody>
      </p:sp>
      <p:sp>
        <p:nvSpPr>
          <p:cNvPr id="5" name="Rectangle 4"/>
          <p:cNvSpPr/>
          <p:nvPr/>
        </p:nvSpPr>
        <p:spPr>
          <a:xfrm>
            <a:off x="980440" y="788506"/>
            <a:ext cx="10845800" cy="1791260"/>
          </a:xfrm>
          <a:prstGeom prst="rect">
            <a:avLst/>
          </a:prstGeom>
        </p:spPr>
        <p:txBody>
          <a:bodyPr>
            <a:spAutoFit/>
          </a:bodyPr>
          <a:lstStyle/>
          <a:p>
            <a:pPr indent="457200">
              <a:lnSpc>
                <a:spcPct val="115000"/>
              </a:lnSpc>
              <a:spcBef>
                <a:spcPts val="600"/>
              </a:spcBef>
              <a:spcAft>
                <a:spcPts val="0"/>
              </a:spcAft>
            </a:pPr>
            <a:r>
              <a:rPr lang="en-US" sz="2400" b="1" dirty="0" err="1">
                <a:latin typeface="Times New Roman" panose="02020603050405020304" pitchFamily="18" charset="0"/>
                <a:ea typeface="Segoe UI" panose="020B0502040204020203" pitchFamily="34" charset="0"/>
              </a:rPr>
              <a:t>Nhiệm</a:t>
            </a:r>
            <a:r>
              <a:rPr lang="en-US" sz="2400" b="1" dirty="0">
                <a:latin typeface="Times New Roman" panose="02020603050405020304" pitchFamily="18" charset="0"/>
                <a:ea typeface="Segoe UI" panose="020B0502040204020203" pitchFamily="34" charset="0"/>
              </a:rPr>
              <a:t> </a:t>
            </a:r>
            <a:r>
              <a:rPr lang="en-US" sz="2400" b="1" dirty="0" err="1">
                <a:latin typeface="Times New Roman" panose="02020603050405020304" pitchFamily="18" charset="0"/>
                <a:ea typeface="Segoe UI" panose="020B0502040204020203" pitchFamily="34" charset="0"/>
              </a:rPr>
              <a:t>vụ</a:t>
            </a:r>
            <a:r>
              <a:rPr lang="en-US" sz="2400" b="1" dirty="0">
                <a:latin typeface="Times New Roman" panose="02020603050405020304" pitchFamily="18" charset="0"/>
                <a:ea typeface="Segoe UI" panose="020B0502040204020203" pitchFamily="34" charset="0"/>
              </a:rPr>
              <a:t>:</a:t>
            </a:r>
            <a:r>
              <a:rPr lang="en-US" sz="2400" dirty="0">
                <a:latin typeface="Times New Roman" panose="02020603050405020304" pitchFamily="18" charset="0"/>
                <a:ea typeface="Segoe UI" panose="020B0502040204020203" pitchFamily="34" charset="0"/>
              </a:rPr>
              <a:t> </a:t>
            </a:r>
            <a:r>
              <a:rPr lang="en-US" sz="2400" dirty="0" err="1">
                <a:latin typeface="Times New Roman" panose="02020603050405020304" pitchFamily="18" charset="0"/>
                <a:ea typeface="Segoe UI" panose="020B0502040204020203" pitchFamily="34" charset="0"/>
              </a:rPr>
              <a:t>Đọc</a:t>
            </a:r>
            <a:r>
              <a:rPr lang="en-US" sz="2400" dirty="0">
                <a:latin typeface="Times New Roman" panose="02020603050405020304" pitchFamily="18" charset="0"/>
                <a:ea typeface="Segoe UI" panose="020B0502040204020203" pitchFamily="34" charset="0"/>
              </a:rPr>
              <a:t> </a:t>
            </a:r>
            <a:r>
              <a:rPr lang="en-US" sz="2400" dirty="0" err="1">
                <a:latin typeface="Times New Roman" panose="02020603050405020304" pitchFamily="18" charset="0"/>
                <a:ea typeface="Segoe UI" panose="020B0502040204020203" pitchFamily="34" charset="0"/>
              </a:rPr>
              <a:t>phần</a:t>
            </a:r>
            <a:r>
              <a:rPr lang="en-US" sz="2400" dirty="0">
                <a:latin typeface="Times New Roman" panose="02020603050405020304" pitchFamily="18" charset="0"/>
                <a:ea typeface="Segoe UI" panose="020B0502040204020203" pitchFamily="34" charset="0"/>
              </a:rPr>
              <a:t> (2) </a:t>
            </a:r>
            <a:r>
              <a:rPr lang="en-US" sz="2400" dirty="0" err="1">
                <a:latin typeface="Times New Roman" panose="02020603050405020304" pitchFamily="18" charset="0"/>
                <a:ea typeface="Segoe UI" panose="020B0502040204020203" pitchFamily="34" charset="0"/>
              </a:rPr>
              <a:t>văn</a:t>
            </a:r>
            <a:r>
              <a:rPr lang="en-US" sz="2400" dirty="0">
                <a:latin typeface="Times New Roman" panose="02020603050405020304" pitchFamily="18" charset="0"/>
                <a:ea typeface="Segoe UI" panose="020B0502040204020203" pitchFamily="34" charset="0"/>
              </a:rPr>
              <a:t> </a:t>
            </a:r>
            <a:r>
              <a:rPr lang="en-US" sz="2400" dirty="0" err="1">
                <a:latin typeface="Times New Roman" panose="02020603050405020304" pitchFamily="18" charset="0"/>
                <a:ea typeface="Segoe UI" panose="020B0502040204020203" pitchFamily="34" charset="0"/>
              </a:rPr>
              <a:t>bản</a:t>
            </a:r>
            <a:r>
              <a:rPr lang="en-US" sz="2400" dirty="0">
                <a:latin typeface="Times New Roman" panose="02020603050405020304" pitchFamily="18" charset="0"/>
                <a:ea typeface="Segoe UI" panose="020B0502040204020203" pitchFamily="34" charset="0"/>
              </a:rPr>
              <a:t> </a:t>
            </a:r>
            <a:r>
              <a:rPr lang="en-US" sz="2400" i="1" dirty="0" err="1">
                <a:latin typeface="Times New Roman" panose="02020603050405020304" pitchFamily="18" charset="0"/>
                <a:ea typeface="Times New Roman" panose="02020603050405020304" pitchFamily="18" charset="0"/>
              </a:rPr>
              <a:t>Bài</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học</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đường</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đời</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đầu</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tiên</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từ</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Một</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buổi</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chiều</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tôi</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ra</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đứng</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cửa</a:t>
            </a:r>
            <a:r>
              <a:rPr lang="en-US" sz="2400" i="1" dirty="0">
                <a:latin typeface="Times New Roman" panose="02020603050405020304" pitchFamily="18" charset="0"/>
                <a:ea typeface="Times New Roman" panose="02020603050405020304" pitchFamily="18" charset="0"/>
              </a:rPr>
              <a:t> hang </a:t>
            </a:r>
            <a:r>
              <a:rPr lang="en-US" sz="2400" i="1" dirty="0" err="1">
                <a:latin typeface="Times New Roman" panose="02020603050405020304" pitchFamily="18" charset="0"/>
                <a:ea typeface="Times New Roman" panose="02020603050405020304" pitchFamily="18" charset="0"/>
              </a:rPr>
              <a:t>như</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mọi</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khi</a:t>
            </a:r>
            <a:r>
              <a:rPr lang="en-US" sz="2400" dirty="0">
                <a:latin typeface="Times New Roman" panose="02020603050405020304" pitchFamily="18" charset="0"/>
                <a:ea typeface="Segoe UI" panose="020B0502040204020203" pitchFamily="34" charset="0"/>
              </a:rPr>
              <a:t> </a:t>
            </a:r>
            <a:r>
              <a:rPr lang="en-US" sz="2400" dirty="0" err="1">
                <a:latin typeface="Times New Roman" panose="02020603050405020304" pitchFamily="18" charset="0"/>
                <a:ea typeface="Segoe UI" panose="020B0502040204020203" pitchFamily="34" charset="0"/>
              </a:rPr>
              <a:t>đến</a:t>
            </a:r>
            <a:r>
              <a:rPr lang="en-US" sz="2400" dirty="0">
                <a:latin typeface="Times New Roman" panose="02020603050405020304" pitchFamily="18" charset="0"/>
                <a:ea typeface="Segoe UI" panose="020B0502040204020203" pitchFamily="34" charset="0"/>
              </a:rPr>
              <a:t> </a:t>
            </a:r>
            <a:r>
              <a:rPr lang="en-US" sz="2400" dirty="0" err="1">
                <a:latin typeface="Times New Roman" panose="02020603050405020304" pitchFamily="18" charset="0"/>
                <a:ea typeface="Times New Roman" panose="02020603050405020304" pitchFamily="18" charset="0"/>
              </a:rPr>
              <a:t>hết</a:t>
            </a:r>
            <a:r>
              <a:rPr lang="en-US" sz="2400" i="1" dirty="0">
                <a:latin typeface="Times New Roman" panose="02020603050405020304" pitchFamily="18" charset="0"/>
                <a:ea typeface="Times New Roman" panose="02020603050405020304" pitchFamily="18" charset="0"/>
              </a:rPr>
              <a:t>)</a:t>
            </a:r>
            <a:r>
              <a:rPr lang="en-US" sz="2400" dirty="0">
                <a:latin typeface="Times New Roman" panose="02020603050405020304" pitchFamily="18" charset="0"/>
                <a:ea typeface="Segoe UI" panose="020B0502040204020203" pitchFamily="34" charset="0"/>
              </a:rPr>
              <a:t> </a:t>
            </a:r>
            <a:r>
              <a:rPr lang="en-US" sz="2400" dirty="0" err="1">
                <a:latin typeface="Times New Roman" panose="02020603050405020304" pitchFamily="18" charset="0"/>
                <a:ea typeface="Segoe UI" panose="020B0502040204020203" pitchFamily="34" charset="0"/>
              </a:rPr>
              <a:t>và</a:t>
            </a:r>
            <a:r>
              <a:rPr lang="en-US" sz="2400" dirty="0">
                <a:latin typeface="Times New Roman" panose="02020603050405020304" pitchFamily="18" charset="0"/>
                <a:ea typeface="Segoe UI" panose="020B0502040204020203" pitchFamily="34" charset="0"/>
              </a:rPr>
              <a:t> </a:t>
            </a:r>
            <a:r>
              <a:rPr lang="en-US" sz="2400" dirty="0" err="1">
                <a:latin typeface="Times New Roman" panose="02020603050405020304" pitchFamily="18" charset="0"/>
                <a:ea typeface="Segoe UI" panose="020B0502040204020203" pitchFamily="34" charset="0"/>
              </a:rPr>
              <a:t>thực</a:t>
            </a:r>
            <a:r>
              <a:rPr lang="en-US" sz="2400" dirty="0">
                <a:latin typeface="Times New Roman" panose="02020603050405020304" pitchFamily="18" charset="0"/>
                <a:ea typeface="Segoe UI" panose="020B0502040204020203" pitchFamily="34" charset="0"/>
              </a:rPr>
              <a:t> </a:t>
            </a:r>
            <a:r>
              <a:rPr lang="en-US" sz="2400" dirty="0" err="1">
                <a:latin typeface="Times New Roman" panose="02020603050405020304" pitchFamily="18" charset="0"/>
                <a:ea typeface="Segoe UI" panose="020B0502040204020203" pitchFamily="34" charset="0"/>
              </a:rPr>
              <a:t>hiện</a:t>
            </a:r>
            <a:r>
              <a:rPr lang="en-US" sz="2400" dirty="0">
                <a:latin typeface="Times New Roman" panose="02020603050405020304" pitchFamily="18" charset="0"/>
                <a:ea typeface="Segoe UI" panose="020B0502040204020203" pitchFamily="34" charset="0"/>
              </a:rPr>
              <a:t> </a:t>
            </a:r>
            <a:r>
              <a:rPr lang="en-US" sz="2400" dirty="0" err="1">
                <a:latin typeface="Times New Roman" panose="02020603050405020304" pitchFamily="18" charset="0"/>
                <a:ea typeface="Segoe UI" panose="020B0502040204020203" pitchFamily="34" charset="0"/>
              </a:rPr>
              <a:t>các</a:t>
            </a:r>
            <a:r>
              <a:rPr lang="en-US" sz="2400" dirty="0">
                <a:latin typeface="Times New Roman" panose="02020603050405020304" pitchFamily="18" charset="0"/>
                <a:ea typeface="Segoe UI" panose="020B0502040204020203" pitchFamily="34" charset="0"/>
              </a:rPr>
              <a:t> </a:t>
            </a:r>
            <a:r>
              <a:rPr lang="en-US" sz="2400" dirty="0" err="1">
                <a:latin typeface="Times New Roman" panose="02020603050405020304" pitchFamily="18" charset="0"/>
                <a:ea typeface="Segoe UI" panose="020B0502040204020203" pitchFamily="34" charset="0"/>
              </a:rPr>
              <a:t>yêu</a:t>
            </a:r>
            <a:r>
              <a:rPr lang="en-US" sz="2400" dirty="0">
                <a:latin typeface="Times New Roman" panose="02020603050405020304" pitchFamily="18" charset="0"/>
                <a:ea typeface="Segoe UI" panose="020B0502040204020203" pitchFamily="34" charset="0"/>
              </a:rPr>
              <a:t> </a:t>
            </a:r>
            <a:r>
              <a:rPr lang="en-US" sz="2400" dirty="0" err="1">
                <a:latin typeface="Times New Roman" panose="02020603050405020304" pitchFamily="18" charset="0"/>
                <a:ea typeface="Segoe UI" panose="020B0502040204020203" pitchFamily="34" charset="0"/>
              </a:rPr>
              <a:t>cầu</a:t>
            </a:r>
            <a:r>
              <a:rPr lang="en-US" sz="2400" dirty="0">
                <a:latin typeface="Times New Roman" panose="02020603050405020304" pitchFamily="18" charset="0"/>
                <a:ea typeface="Segoe UI" panose="020B0502040204020203" pitchFamily="34" charset="0"/>
              </a:rPr>
              <a:t> </a:t>
            </a:r>
            <a:r>
              <a:rPr lang="en-US" sz="2400" dirty="0" err="1">
                <a:latin typeface="Times New Roman" panose="02020603050405020304" pitchFamily="18" charset="0"/>
                <a:ea typeface="Segoe UI" panose="020B0502040204020203" pitchFamily="34" charset="0"/>
              </a:rPr>
              <a:t>sau</a:t>
            </a:r>
            <a:r>
              <a:rPr lang="en-US" sz="2400" dirty="0">
                <a:latin typeface="Times New Roman" panose="02020603050405020304" pitchFamily="18" charset="0"/>
                <a:ea typeface="Segoe UI" panose="020B0502040204020203" pitchFamily="34" charset="0"/>
              </a:rPr>
              <a:t>:</a:t>
            </a:r>
            <a:endParaRPr lang="en-US" sz="2400" dirty="0">
              <a:effectLst/>
              <a:latin typeface="Times New Roman" panose="02020603050405020304" pitchFamily="18" charset="0"/>
              <a:ea typeface="Times New Roman" panose="02020603050405020304" pitchFamily="18" charset="0"/>
            </a:endParaRPr>
          </a:p>
        </p:txBody>
      </p:sp>
      <p:graphicFrame>
        <p:nvGraphicFramePr>
          <p:cNvPr id="6" name="Table 5"/>
          <p:cNvGraphicFramePr>
            <a:graphicFrameLocks noGrp="1"/>
          </p:cNvGraphicFramePr>
          <p:nvPr>
            <p:extLst>
              <p:ext uri="{D42A27DB-BD31-4B8C-83A1-F6EECF244321}">
                <p14:modId xmlns:p14="http://schemas.microsoft.com/office/powerpoint/2010/main" val="3906132700"/>
              </p:ext>
            </p:extLst>
          </p:nvPr>
        </p:nvGraphicFramePr>
        <p:xfrm>
          <a:off x="660400" y="1811396"/>
          <a:ext cx="10845800" cy="4273296"/>
        </p:xfrm>
        <a:graphic>
          <a:graphicData uri="http://schemas.openxmlformats.org/drawingml/2006/table">
            <a:tbl>
              <a:tblPr/>
              <a:tblGrid>
                <a:gridCol w="1174343">
                  <a:extLst>
                    <a:ext uri="{9D8B030D-6E8A-4147-A177-3AD203B41FA5}">
                      <a16:colId xmlns="" xmlns:a16="http://schemas.microsoft.com/office/drawing/2014/main" val="348966559"/>
                    </a:ext>
                  </a:extLst>
                </a:gridCol>
                <a:gridCol w="1316074">
                  <a:extLst>
                    <a:ext uri="{9D8B030D-6E8A-4147-A177-3AD203B41FA5}">
                      <a16:colId xmlns="" xmlns:a16="http://schemas.microsoft.com/office/drawing/2014/main" val="2705443990"/>
                    </a:ext>
                  </a:extLst>
                </a:gridCol>
                <a:gridCol w="1214838">
                  <a:extLst>
                    <a:ext uri="{9D8B030D-6E8A-4147-A177-3AD203B41FA5}">
                      <a16:colId xmlns="" xmlns:a16="http://schemas.microsoft.com/office/drawing/2014/main" val="1576164524"/>
                    </a:ext>
                  </a:extLst>
                </a:gridCol>
                <a:gridCol w="2024729">
                  <a:extLst>
                    <a:ext uri="{9D8B030D-6E8A-4147-A177-3AD203B41FA5}">
                      <a16:colId xmlns="" xmlns:a16="http://schemas.microsoft.com/office/drawing/2014/main" val="3164325177"/>
                    </a:ext>
                  </a:extLst>
                </a:gridCol>
                <a:gridCol w="1619783">
                  <a:extLst>
                    <a:ext uri="{9D8B030D-6E8A-4147-A177-3AD203B41FA5}">
                      <a16:colId xmlns="" xmlns:a16="http://schemas.microsoft.com/office/drawing/2014/main" val="2911907179"/>
                    </a:ext>
                  </a:extLst>
                </a:gridCol>
                <a:gridCol w="3496033">
                  <a:extLst>
                    <a:ext uri="{9D8B030D-6E8A-4147-A177-3AD203B41FA5}">
                      <a16:colId xmlns="" xmlns:a16="http://schemas.microsoft.com/office/drawing/2014/main" val="1791495726"/>
                    </a:ext>
                  </a:extLst>
                </a:gridCol>
              </a:tblGrid>
              <a:tr h="179705">
                <a:tc>
                  <a:txBody>
                    <a:bodyPr/>
                    <a:lstStyle/>
                    <a:p>
                      <a:pPr algn="l">
                        <a:lnSpc>
                          <a:spcPct val="115000"/>
                        </a:lnSpc>
                        <a:spcBef>
                          <a:spcPts val="600"/>
                        </a:spcBef>
                        <a:spcAft>
                          <a:spcPts val="0"/>
                        </a:spcAft>
                      </a:pPr>
                      <a:r>
                        <a:rPr lang="vi-VN" sz="24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Dế Mèn</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FCE3"/>
                    </a:solidFill>
                  </a:tcPr>
                </a:tc>
                <a:tc>
                  <a:txBody>
                    <a:bodyPr/>
                    <a:lstStyle/>
                    <a:p>
                      <a:pPr algn="ctr">
                        <a:lnSpc>
                          <a:spcPct val="115000"/>
                        </a:lnSpc>
                        <a:spcBef>
                          <a:spcPts val="600"/>
                        </a:spcBef>
                        <a:spcAft>
                          <a:spcPts val="0"/>
                        </a:spcAft>
                      </a:pPr>
                      <a:r>
                        <a:rPr lang="vi-VN" sz="24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Trước khi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Bef>
                          <a:spcPts val="600"/>
                        </a:spcBef>
                        <a:spcAft>
                          <a:spcPts val="0"/>
                        </a:spcAft>
                      </a:pPr>
                      <a:r>
                        <a:rPr lang="vi-VN" sz="24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trêu chị Cốc</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FCE3"/>
                    </a:solidFill>
                  </a:tcPr>
                </a:tc>
                <a:tc>
                  <a:txBody>
                    <a:bodyPr/>
                    <a:lstStyle/>
                    <a:p>
                      <a:pPr algn="ctr">
                        <a:lnSpc>
                          <a:spcPct val="115000"/>
                        </a:lnSpc>
                        <a:spcBef>
                          <a:spcPts val="600"/>
                        </a:spcBef>
                        <a:spcAft>
                          <a:spcPts val="0"/>
                        </a:spcAft>
                      </a:pPr>
                      <a:r>
                        <a:rPr lang="en-US" sz="24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K</a:t>
                      </a:r>
                      <a:r>
                        <a:rPr lang="vi-VN" sz="24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hi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Bef>
                          <a:spcPts val="600"/>
                        </a:spcBef>
                        <a:spcAft>
                          <a:spcPts val="0"/>
                        </a:spcAft>
                      </a:pPr>
                      <a:r>
                        <a:rPr lang="vi-VN" sz="24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trêu chị Cốc</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FCE3"/>
                    </a:solidFill>
                  </a:tcPr>
                </a:tc>
                <a:tc>
                  <a:txBody>
                    <a:bodyPr/>
                    <a:lstStyle/>
                    <a:p>
                      <a:pPr algn="ctr">
                        <a:lnSpc>
                          <a:spcPct val="115000"/>
                        </a:lnSpc>
                        <a:spcBef>
                          <a:spcPts val="600"/>
                        </a:spcBef>
                        <a:spcAft>
                          <a:spcPts val="0"/>
                        </a:spcAft>
                      </a:pPr>
                      <a:r>
                        <a:rPr lang="vi-VN" sz="2400" b="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Sau khi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Bef>
                          <a:spcPts val="600"/>
                        </a:spcBef>
                        <a:spcAft>
                          <a:spcPts val="0"/>
                        </a:spcAft>
                      </a:pPr>
                      <a:r>
                        <a:rPr lang="vi-VN" sz="2400" b="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trêu chị Cốc</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FCE3"/>
                    </a:solidFill>
                  </a:tcPr>
                </a:tc>
                <a:tc>
                  <a:txBody>
                    <a:bodyPr/>
                    <a:lstStyle/>
                    <a:p>
                      <a:pPr algn="ctr">
                        <a:lnSpc>
                          <a:spcPct val="115000"/>
                        </a:lnSpc>
                        <a:spcBef>
                          <a:spcPts val="600"/>
                        </a:spcBef>
                        <a:spcAft>
                          <a:spcPts val="0"/>
                        </a:spcAft>
                      </a:pPr>
                      <a:r>
                        <a:rPr lang="vi-VN" sz="2400" b="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Khi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Bef>
                          <a:spcPts val="600"/>
                        </a:spcBef>
                        <a:spcAft>
                          <a:spcPts val="0"/>
                        </a:spcAft>
                      </a:pPr>
                      <a:r>
                        <a:rPr lang="vi-VN" sz="2400" b="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Dế Choắt tắt thở</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FCE3"/>
                    </a:solidFill>
                  </a:tcPr>
                </a:tc>
                <a:tc>
                  <a:txBody>
                    <a:bodyPr/>
                    <a:lstStyle/>
                    <a:p>
                      <a:pPr algn="ctr">
                        <a:lnSpc>
                          <a:spcPct val="115000"/>
                        </a:lnSpc>
                        <a:spcBef>
                          <a:spcPts val="600"/>
                        </a:spcBef>
                        <a:spcAft>
                          <a:spcPts val="0"/>
                        </a:spcAft>
                      </a:pPr>
                      <a:r>
                        <a:rPr lang="vi-VN" sz="2400" b="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Hậu</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Bef>
                          <a:spcPts val="600"/>
                        </a:spcBef>
                        <a:spcAft>
                          <a:spcPts val="0"/>
                        </a:spcAft>
                      </a:pPr>
                      <a:r>
                        <a:rPr lang="vi-VN" sz="2400" b="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quả</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FCE3"/>
                    </a:solidFill>
                  </a:tcPr>
                </a:tc>
                <a:extLst>
                  <a:ext uri="{0D108BD9-81ED-4DB2-BD59-A6C34878D82A}">
                    <a16:rowId xmlns="" xmlns:a16="http://schemas.microsoft.com/office/drawing/2014/main" val="4249096567"/>
                  </a:ext>
                </a:extLst>
              </a:tr>
              <a:tr h="387985">
                <a:tc>
                  <a:txBody>
                    <a:bodyPr/>
                    <a:lstStyle/>
                    <a:p>
                      <a:pPr algn="just">
                        <a:lnSpc>
                          <a:spcPct val="115000"/>
                        </a:lnSpc>
                        <a:spcBef>
                          <a:spcPts val="600"/>
                        </a:spcBef>
                        <a:spcAft>
                          <a:spcPts val="0"/>
                        </a:spcAf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a:t>
                      </a:r>
                    </a:p>
                    <a:p>
                      <a:pPr algn="just">
                        <a:lnSpc>
                          <a:spcPct val="115000"/>
                        </a:lnSpc>
                        <a:spcBef>
                          <a:spcPts val="600"/>
                        </a:spcBef>
                        <a:spcAft>
                          <a:spcPts val="0"/>
                        </a:spcAf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a:t>
                      </a:r>
                    </a:p>
                    <a:p>
                      <a:pPr algn="just">
                        <a:lnSpc>
                          <a:spcPct val="115000"/>
                        </a:lnSpc>
                        <a:spcBef>
                          <a:spcPts val="600"/>
                        </a:spcBef>
                        <a:spcAft>
                          <a:spcPts val="0"/>
                        </a:spcAf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Hành</a:t>
                      </a:r>
                      <a:r>
                        <a:rPr lang="vi-VN" sz="2400">
                          <a:effectLst/>
                          <a:latin typeface="Times New Roman" panose="02020603050405020304" pitchFamily="18" charset="0"/>
                          <a:ea typeface="Times New Roman" panose="02020603050405020304" pitchFamily="18" charset="0"/>
                          <a:cs typeface="Times New Roman" panose="02020603050405020304" pitchFamily="18" charset="0"/>
                        </a:rPr>
                        <a:t> động</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Bef>
                          <a:spcPts val="600"/>
                        </a:spcBef>
                        <a:spcAft>
                          <a:spcPts val="0"/>
                        </a:spcAft>
                      </a:pPr>
                      <a:r>
                        <a:rPr lang="vi-VN" sz="24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Bef>
                          <a:spcPts val="600"/>
                        </a:spcBef>
                        <a:spcAft>
                          <a:spcPts val="0"/>
                        </a:spcAft>
                      </a:pPr>
                      <a:r>
                        <a:rPr lang="vi-VN" sz="24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Bef>
                          <a:spcPts val="600"/>
                        </a:spcBef>
                        <a:spcAft>
                          <a:spcPts val="0"/>
                        </a:spcAft>
                      </a:pPr>
                      <a:r>
                        <a:rPr lang="vi-VN" sz="24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Bef>
                          <a:spcPts val="600"/>
                        </a:spcBef>
                        <a:spcAft>
                          <a:spcPts val="0"/>
                        </a:spcAft>
                      </a:pPr>
                      <a:r>
                        <a:rPr lang="vi-VN" sz="24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l">
                        <a:lnSpc>
                          <a:spcPct val="115000"/>
                        </a:lnSpc>
                        <a:spcBef>
                          <a:spcPts val="600"/>
                        </a:spcBef>
                        <a:spcAft>
                          <a:spcPts val="0"/>
                        </a:spcAft>
                      </a:pPr>
                      <a:r>
                        <a:rPr lang="vi-VN" sz="2400" dirty="0">
                          <a:effectLst/>
                          <a:latin typeface="Times New Roman" panose="02020603050405020304" pitchFamily="18" charset="0"/>
                          <a:ea typeface="Times New Roman" panose="02020603050405020304" pitchFamily="18" charset="0"/>
                          <a:cs typeface="Times New Roman" panose="02020603050405020304" pitchFamily="18" charset="0"/>
                        </a:rPr>
                        <a:t>-Với Dế Choắt</a:t>
                      </a:r>
                      <a:r>
                        <a:rPr lang="vi-VN"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l">
                        <a:lnSpc>
                          <a:spcPct val="115000"/>
                        </a:lnSpc>
                        <a:spcBef>
                          <a:spcPts val="600"/>
                        </a:spcBef>
                        <a:spcAft>
                          <a:spcPts val="0"/>
                        </a:spcAft>
                      </a:pPr>
                      <a:r>
                        <a:rPr lang="vi-VN" sz="24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l">
                        <a:lnSpc>
                          <a:spcPct val="115000"/>
                        </a:lnSpc>
                        <a:spcBef>
                          <a:spcPts val="600"/>
                        </a:spcBef>
                        <a:spcAft>
                          <a:spcPts val="0"/>
                        </a:spcAft>
                      </a:pPr>
                      <a:r>
                        <a:rPr lang="vi-VN" sz="2400" dirty="0">
                          <a:effectLst/>
                          <a:latin typeface="Times New Roman" panose="02020603050405020304" pitchFamily="18" charset="0"/>
                          <a:ea typeface="Times New Roman" panose="02020603050405020304" pitchFamily="18" charset="0"/>
                          <a:cs typeface="Times New Roman" panose="02020603050405020304" pitchFamily="18" charset="0"/>
                        </a:rPr>
                        <a:t>-Với Dế </a:t>
                      </a:r>
                      <a:r>
                        <a:rPr lang="vi-VN"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Mèn</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a:t>
                      </a:r>
                    </a:p>
                    <a:p>
                      <a:pPr algn="l">
                        <a:lnSpc>
                          <a:spcPct val="115000"/>
                        </a:lnSpc>
                        <a:spcBef>
                          <a:spcPts val="600"/>
                        </a:spcBef>
                        <a:spcAft>
                          <a:spcPts val="0"/>
                        </a:spcAft>
                      </a:pP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150501953"/>
                  </a:ext>
                </a:extLst>
              </a:tr>
              <a:tr h="733425">
                <a:tc>
                  <a:txBody>
                    <a:bodyPr/>
                    <a:lstStyle/>
                    <a:p>
                      <a:pPr algn="just">
                        <a:lnSpc>
                          <a:spcPct val="115000"/>
                        </a:lnSpc>
                        <a:spcBef>
                          <a:spcPts val="600"/>
                        </a:spcBef>
                        <a:spcAft>
                          <a:spcPts val="0"/>
                        </a:spcAft>
                      </a:pPr>
                      <a:r>
                        <a:rPr lang="vi-VN" sz="24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Bef>
                          <a:spcPts val="600"/>
                        </a:spcBef>
                        <a:spcAft>
                          <a:spcPts val="0"/>
                        </a:spcAft>
                      </a:pPr>
                      <a:r>
                        <a:rPr lang="vi-VN" sz="2400">
                          <a:effectLst/>
                          <a:latin typeface="Times New Roman" panose="02020603050405020304" pitchFamily="18" charset="0"/>
                          <a:ea typeface="Times New Roman" panose="02020603050405020304" pitchFamily="18" charset="0"/>
                          <a:cs typeface="Times New Roman" panose="02020603050405020304" pitchFamily="18" charset="0"/>
                        </a:rPr>
                        <a:t>Thái độ</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Bef>
                          <a:spcPts val="600"/>
                        </a:spcBef>
                        <a:spcAft>
                          <a:spcPts val="0"/>
                        </a:spcAft>
                      </a:pPr>
                      <a:r>
                        <a:rPr lang="vi-VN" sz="24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Bef>
                          <a:spcPts val="600"/>
                        </a:spcBef>
                        <a:spcAft>
                          <a:spcPts val="0"/>
                        </a:spcAft>
                      </a:pPr>
                      <a:r>
                        <a:rPr lang="vi-VN" sz="24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Bef>
                          <a:spcPts val="600"/>
                        </a:spcBef>
                        <a:spcAft>
                          <a:spcPts val="0"/>
                        </a:spcAft>
                      </a:pPr>
                      <a:r>
                        <a:rPr lang="vi-VN" sz="24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Bef>
                          <a:spcPts val="600"/>
                        </a:spcBef>
                        <a:spcAft>
                          <a:spcPts val="0"/>
                        </a:spcAft>
                      </a:pPr>
                      <a:r>
                        <a:rPr lang="vi-VN" sz="24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extLst>
                  <a:ext uri="{0D108BD9-81ED-4DB2-BD59-A6C34878D82A}">
                    <a16:rowId xmlns="" xmlns:a16="http://schemas.microsoft.com/office/drawing/2014/main" val="2458953188"/>
                  </a:ext>
                </a:extLst>
              </a:tr>
            </a:tbl>
          </a:graphicData>
        </a:graphic>
      </p:graphicFrame>
      <p:sp>
        <p:nvSpPr>
          <p:cNvPr id="7" name="Rectangle 6"/>
          <p:cNvSpPr/>
          <p:nvPr/>
        </p:nvSpPr>
        <p:spPr>
          <a:xfrm>
            <a:off x="518160" y="265286"/>
            <a:ext cx="11140440" cy="5868814"/>
          </a:xfrm>
          <a:prstGeom prst="rect">
            <a:avLst/>
          </a:prstGeom>
          <a:noFill/>
          <a:ln w="2857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734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967593" y="43542"/>
            <a:ext cx="8737601" cy="725714"/>
          </a:xfrm>
          <a:prstGeom prst="roundRect">
            <a:avLst>
              <a:gd name="adj" fmla="val 50000"/>
            </a:avLst>
          </a:prstGeom>
          <a:blipFill>
            <a:blip r:embed="rId2"/>
            <a:tile tx="0" ty="0" sx="100000" sy="100000" flip="none" algn="tl"/>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bg1"/>
                </a:solidFill>
                <a:latin typeface="Times New Roman" panose="02020603050405020304" pitchFamily="18" charset="0"/>
                <a:ea typeface="Times New Roman" panose="02020603050405020304" pitchFamily="18" charset="0"/>
              </a:rPr>
              <a:t>Văn</a:t>
            </a:r>
            <a:r>
              <a:rPr lang="en-US" sz="2400" b="1" dirty="0">
                <a:solidFill>
                  <a:schemeClr val="bg1"/>
                </a:solidFill>
                <a:latin typeface="Times New Roman" panose="02020603050405020304" pitchFamily="18" charset="0"/>
                <a:ea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rPr>
              <a:t>bản</a:t>
            </a:r>
            <a:r>
              <a:rPr lang="en-US" sz="2400" b="1" dirty="0">
                <a:solidFill>
                  <a:schemeClr val="bg1"/>
                </a:solidFill>
                <a:latin typeface="Times New Roman" panose="02020603050405020304" pitchFamily="18" charset="0"/>
                <a:ea typeface="Times New Roman" panose="02020603050405020304" pitchFamily="18" charset="0"/>
              </a:rPr>
              <a:t> 1: BÀI HỌC ĐƯỜNG ĐỜI ĐẦU TIÊN</a:t>
            </a:r>
            <a:br>
              <a:rPr lang="en-US" sz="2400" b="1" dirty="0">
                <a:solidFill>
                  <a:schemeClr val="bg1"/>
                </a:solidFill>
                <a:latin typeface="Times New Roman" panose="02020603050405020304" pitchFamily="18" charset="0"/>
                <a:ea typeface="Times New Roman" panose="02020603050405020304" pitchFamily="18" charset="0"/>
              </a:rPr>
            </a:br>
            <a:r>
              <a:rPr lang="en-US" sz="2400" b="1" dirty="0">
                <a:solidFill>
                  <a:schemeClr val="bg1"/>
                </a:solidFill>
                <a:latin typeface="Times New Roman" panose="02020603050405020304" pitchFamily="18" charset="0"/>
                <a:ea typeface="Times New Roman" panose="02020603050405020304" pitchFamily="18" charset="0"/>
              </a:rPr>
              <a:t>                                       </a:t>
            </a:r>
            <a:r>
              <a:rPr lang="en-US" sz="2400" b="1" dirty="0" smtClean="0">
                <a:solidFill>
                  <a:schemeClr val="bg1"/>
                </a:solidFill>
                <a:latin typeface="Times New Roman" panose="02020603050405020304" pitchFamily="18" charset="0"/>
                <a:ea typeface="Times New Roman" panose="02020603050405020304" pitchFamily="18" charset="0"/>
              </a:rPr>
              <a:t>(</a:t>
            </a:r>
            <a:r>
              <a:rPr lang="en-US" sz="2400" b="1" dirty="0" err="1">
                <a:solidFill>
                  <a:schemeClr val="bg1"/>
                </a:solidFill>
                <a:latin typeface="Times New Roman" panose="02020603050405020304" pitchFamily="18" charset="0"/>
                <a:ea typeface="Times New Roman" panose="02020603050405020304" pitchFamily="18" charset="0"/>
              </a:rPr>
              <a:t>Trích</a:t>
            </a:r>
            <a:r>
              <a:rPr lang="en-US" sz="2400" b="1" dirty="0">
                <a:solidFill>
                  <a:schemeClr val="bg1"/>
                </a:solidFill>
                <a:latin typeface="Times New Roman" panose="02020603050405020304" pitchFamily="18" charset="0"/>
                <a:ea typeface="Times New Roman" panose="02020603050405020304" pitchFamily="18" charset="0"/>
              </a:rPr>
              <a:t> </a:t>
            </a:r>
            <a:r>
              <a:rPr lang="en-US" sz="2400" b="1" i="1" dirty="0" err="1">
                <a:solidFill>
                  <a:schemeClr val="bg1"/>
                </a:solidFill>
                <a:latin typeface="Times New Roman" panose="02020603050405020304" pitchFamily="18" charset="0"/>
                <a:ea typeface="Times New Roman" panose="02020603050405020304" pitchFamily="18" charset="0"/>
              </a:rPr>
              <a:t>Dế</a:t>
            </a:r>
            <a:r>
              <a:rPr lang="en-US" sz="2400" b="1" i="1" dirty="0">
                <a:solidFill>
                  <a:schemeClr val="bg1"/>
                </a:solidFill>
                <a:latin typeface="Times New Roman" panose="02020603050405020304" pitchFamily="18" charset="0"/>
                <a:ea typeface="Times New Roman" panose="02020603050405020304" pitchFamily="18" charset="0"/>
              </a:rPr>
              <a:t> </a:t>
            </a:r>
            <a:r>
              <a:rPr lang="en-US" sz="2400" b="1" i="1" dirty="0" err="1">
                <a:solidFill>
                  <a:schemeClr val="bg1"/>
                </a:solidFill>
                <a:latin typeface="Times New Roman" panose="02020603050405020304" pitchFamily="18" charset="0"/>
                <a:ea typeface="Times New Roman" panose="02020603050405020304" pitchFamily="18" charset="0"/>
              </a:rPr>
              <a:t>Mèn</a:t>
            </a:r>
            <a:r>
              <a:rPr lang="en-US" sz="2400" b="1" i="1" dirty="0">
                <a:solidFill>
                  <a:schemeClr val="bg1"/>
                </a:solidFill>
                <a:latin typeface="Times New Roman" panose="02020603050405020304" pitchFamily="18" charset="0"/>
                <a:ea typeface="Times New Roman" panose="02020603050405020304" pitchFamily="18" charset="0"/>
              </a:rPr>
              <a:t> </a:t>
            </a:r>
            <a:r>
              <a:rPr lang="en-US" sz="2400" b="1" i="1" dirty="0" err="1">
                <a:solidFill>
                  <a:schemeClr val="bg1"/>
                </a:solidFill>
                <a:latin typeface="Times New Roman" panose="02020603050405020304" pitchFamily="18" charset="0"/>
                <a:ea typeface="Times New Roman" panose="02020603050405020304" pitchFamily="18" charset="0"/>
              </a:rPr>
              <a:t>phiêu</a:t>
            </a:r>
            <a:r>
              <a:rPr lang="en-US" sz="2400" b="1" i="1" dirty="0">
                <a:solidFill>
                  <a:schemeClr val="bg1"/>
                </a:solidFill>
                <a:latin typeface="Times New Roman" panose="02020603050405020304" pitchFamily="18" charset="0"/>
                <a:ea typeface="Times New Roman" panose="02020603050405020304" pitchFamily="18" charset="0"/>
              </a:rPr>
              <a:t> </a:t>
            </a:r>
            <a:r>
              <a:rPr lang="en-US" sz="2400" b="1" i="1" dirty="0" err="1">
                <a:solidFill>
                  <a:schemeClr val="bg1"/>
                </a:solidFill>
                <a:latin typeface="Times New Roman" panose="02020603050405020304" pitchFamily="18" charset="0"/>
                <a:ea typeface="Times New Roman" panose="02020603050405020304" pitchFamily="18" charset="0"/>
              </a:rPr>
              <a:t>lưu</a:t>
            </a:r>
            <a:r>
              <a:rPr lang="en-US" sz="2400" b="1" i="1" dirty="0">
                <a:solidFill>
                  <a:schemeClr val="bg1"/>
                </a:solidFill>
                <a:latin typeface="Times New Roman" panose="02020603050405020304" pitchFamily="18" charset="0"/>
                <a:ea typeface="Times New Roman" panose="02020603050405020304" pitchFamily="18" charset="0"/>
              </a:rPr>
              <a:t> </a:t>
            </a:r>
            <a:r>
              <a:rPr lang="en-US" sz="2400" b="1" i="1" dirty="0" err="1">
                <a:solidFill>
                  <a:schemeClr val="bg1"/>
                </a:solidFill>
                <a:latin typeface="Times New Roman" panose="02020603050405020304" pitchFamily="18" charset="0"/>
                <a:ea typeface="Times New Roman" panose="02020603050405020304" pitchFamily="18" charset="0"/>
              </a:rPr>
              <a:t>kí,</a:t>
            </a:r>
            <a:r>
              <a:rPr lang="en-US" sz="2400" b="1" dirty="0" err="1">
                <a:solidFill>
                  <a:schemeClr val="bg1"/>
                </a:solidFill>
                <a:latin typeface="Times New Roman" panose="02020603050405020304" pitchFamily="18" charset="0"/>
                <a:ea typeface="Times New Roman" panose="02020603050405020304" pitchFamily="18" charset="0"/>
              </a:rPr>
              <a:t>Tô</a:t>
            </a:r>
            <a:r>
              <a:rPr lang="en-US" sz="2400" b="1" dirty="0">
                <a:solidFill>
                  <a:schemeClr val="bg1"/>
                </a:solidFill>
                <a:latin typeface="Times New Roman" panose="02020603050405020304" pitchFamily="18" charset="0"/>
                <a:ea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rPr>
              <a:t>Hoài</a:t>
            </a:r>
            <a:r>
              <a:rPr lang="en-US" sz="2400" b="1" dirty="0">
                <a:solidFill>
                  <a:schemeClr val="bg1"/>
                </a:solidFill>
                <a:latin typeface="Times New Roman" panose="02020603050405020304" pitchFamily="18" charset="0"/>
                <a:ea typeface="Times New Roman" panose="02020603050405020304" pitchFamily="18" charset="0"/>
              </a:rPr>
              <a:t>)</a:t>
            </a:r>
            <a:endParaRPr lang="en-US" sz="2400" b="1" dirty="0">
              <a:solidFill>
                <a:schemeClr val="bg1"/>
              </a:solidFill>
            </a:endParaRPr>
          </a:p>
        </p:txBody>
      </p:sp>
      <p:sp>
        <p:nvSpPr>
          <p:cNvPr id="5" name="Diamond 4"/>
          <p:cNvSpPr/>
          <p:nvPr/>
        </p:nvSpPr>
        <p:spPr>
          <a:xfrm>
            <a:off x="0" y="0"/>
            <a:ext cx="1640114" cy="914400"/>
          </a:xfrm>
          <a:prstGeom prst="diamond">
            <a:avLst/>
          </a:prstGeom>
          <a:blipFill>
            <a:blip r:embed="rId3"/>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latin typeface="Times New Roman" panose="02020603050405020304" pitchFamily="18" charset="0"/>
                <a:cs typeface="Times New Roman" panose="02020603050405020304" pitchFamily="18" charset="0"/>
              </a:rPr>
              <a:t>NGỮ VĂN 6</a:t>
            </a:r>
            <a:endParaRPr lang="en-US" sz="1600" b="1" dirty="0">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4"/>
          <a:srcRect l="30998" t="34118" r="22067" b="17968"/>
          <a:stretch>
            <a:fillRect/>
          </a:stretch>
        </p:blipFill>
        <p:spPr>
          <a:xfrm>
            <a:off x="11032673" y="-79829"/>
            <a:ext cx="1159327" cy="1074058"/>
          </a:xfrm>
          <a:prstGeom prst="ellipse">
            <a:avLst/>
          </a:prstGeom>
          <a:ln>
            <a:noFill/>
          </a:ln>
          <a:effectLst>
            <a:softEdge rad="112500"/>
          </a:effectLst>
        </p:spPr>
      </p:pic>
      <p:sp>
        <p:nvSpPr>
          <p:cNvPr id="10" name="Bevel 9"/>
          <p:cNvSpPr/>
          <p:nvPr/>
        </p:nvSpPr>
        <p:spPr>
          <a:xfrm>
            <a:off x="435429" y="1130300"/>
            <a:ext cx="11393715" cy="5415643"/>
          </a:xfrm>
          <a:prstGeom prst="bevel">
            <a:avLst>
              <a:gd name="adj" fmla="val 178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5"/>
          <a:stretch>
            <a:fillRect/>
          </a:stretch>
        </p:blipFill>
        <p:spPr>
          <a:xfrm>
            <a:off x="544740" y="5718629"/>
            <a:ext cx="748588" cy="712786"/>
          </a:xfrm>
          <a:prstGeom prst="rect">
            <a:avLst/>
          </a:prstGeom>
        </p:spPr>
      </p:pic>
      <p:pic>
        <p:nvPicPr>
          <p:cNvPr id="14" name="Picture 13"/>
          <p:cNvPicPr>
            <a:picLocks noChangeAspect="1"/>
          </p:cNvPicPr>
          <p:nvPr/>
        </p:nvPicPr>
        <p:blipFill>
          <a:blip r:embed="rId5"/>
          <a:stretch>
            <a:fillRect/>
          </a:stretch>
        </p:blipFill>
        <p:spPr>
          <a:xfrm rot="10800000">
            <a:off x="10907290" y="1311731"/>
            <a:ext cx="748588" cy="712786"/>
          </a:xfrm>
          <a:prstGeom prst="rect">
            <a:avLst/>
          </a:prstGeom>
        </p:spPr>
      </p:pic>
      <p:sp>
        <p:nvSpPr>
          <p:cNvPr id="15" name="Rectangle 14"/>
          <p:cNvSpPr/>
          <p:nvPr/>
        </p:nvSpPr>
        <p:spPr>
          <a:xfrm>
            <a:off x="3092904" y="1028700"/>
            <a:ext cx="5993492" cy="4082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4101193" y="985156"/>
            <a:ext cx="3976914" cy="531587"/>
          </a:xfrm>
          <a:prstGeom prst="rect">
            <a:avLst/>
          </a:prstGeom>
          <a:blipFill>
            <a:blip r:embed="rId6"/>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p:cNvPicPr>
            <a:picLocks noChangeAspect="1"/>
          </p:cNvPicPr>
          <p:nvPr/>
        </p:nvPicPr>
        <p:blipFill>
          <a:blip r:embed="rId7"/>
          <a:srcRect l="27267" t="-3291" r="72217" b="91946"/>
          <a:stretch>
            <a:fillRect/>
          </a:stretch>
        </p:blipFill>
        <p:spPr>
          <a:xfrm>
            <a:off x="5152571" y="1915886"/>
            <a:ext cx="87086" cy="593271"/>
          </a:xfrm>
          <a:custGeom>
            <a:avLst/>
            <a:gdLst>
              <a:gd name="connsiteX0" fmla="*/ 0 w 87086"/>
              <a:gd name="connsiteY0" fmla="*/ 0 h 593271"/>
              <a:gd name="connsiteX1" fmla="*/ 87086 w 87086"/>
              <a:gd name="connsiteY1" fmla="*/ 0 h 593271"/>
              <a:gd name="connsiteX2" fmla="*/ 87086 w 87086"/>
              <a:gd name="connsiteY2" fmla="*/ 593271 h 593271"/>
              <a:gd name="connsiteX3" fmla="*/ 0 w 87086"/>
              <a:gd name="connsiteY3" fmla="*/ 593271 h 593271"/>
              <a:gd name="connsiteX4" fmla="*/ 0 w 87086"/>
              <a:gd name="connsiteY4" fmla="*/ 0 h 593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86" h="593271">
                <a:moveTo>
                  <a:pt x="0" y="0"/>
                </a:moveTo>
                <a:lnTo>
                  <a:pt x="87086" y="0"/>
                </a:lnTo>
                <a:lnTo>
                  <a:pt x="87086" y="593271"/>
                </a:lnTo>
                <a:lnTo>
                  <a:pt x="0" y="593271"/>
                </a:lnTo>
                <a:lnTo>
                  <a:pt x="0" y="0"/>
                </a:lnTo>
                <a:close/>
              </a:path>
            </a:pathLst>
          </a:custGeom>
        </p:spPr>
      </p:pic>
      <p:pic>
        <p:nvPicPr>
          <p:cNvPr id="24" name="Picture 23"/>
          <p:cNvPicPr>
            <a:picLocks noChangeAspect="1"/>
          </p:cNvPicPr>
          <p:nvPr/>
        </p:nvPicPr>
        <p:blipFill>
          <a:blip r:embed="rId8">
            <a:extLst>
              <a:ext uri="{BEBA8EAE-BF5A-486C-A8C5-ECC9F3942E4B}">
                <a14:imgProps xmlns:a14="http://schemas.microsoft.com/office/drawing/2010/main">
                  <a14:imgLayer r:embed="rId9">
                    <a14:imgEffect>
                      <a14:backgroundRemoval t="10888" b="33565" l="8543" r="25187"/>
                    </a14:imgEffect>
                  </a14:imgLayer>
                </a14:imgProps>
              </a:ext>
            </a:extLst>
          </a:blip>
          <a:srcRect l="6463" t="8054" r="72733" b="63600"/>
          <a:stretch>
            <a:fillRect/>
          </a:stretch>
        </p:blipFill>
        <p:spPr>
          <a:xfrm>
            <a:off x="3070355" y="831406"/>
            <a:ext cx="1053388" cy="764742"/>
          </a:xfrm>
          <a:custGeom>
            <a:avLst/>
            <a:gdLst>
              <a:gd name="connsiteX0" fmla="*/ 0 w 3512457"/>
              <a:gd name="connsiteY0" fmla="*/ 0 h 1482271"/>
              <a:gd name="connsiteX1" fmla="*/ 3512457 w 3512457"/>
              <a:gd name="connsiteY1" fmla="*/ 0 h 1482271"/>
              <a:gd name="connsiteX2" fmla="*/ 3512457 w 3512457"/>
              <a:gd name="connsiteY2" fmla="*/ 1482271 h 1482271"/>
              <a:gd name="connsiteX3" fmla="*/ 0 w 3512457"/>
              <a:gd name="connsiteY3" fmla="*/ 1482271 h 1482271"/>
              <a:gd name="connsiteX4" fmla="*/ 0 w 3512457"/>
              <a:gd name="connsiteY4" fmla="*/ 0 h 1482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2457" h="1482271">
                <a:moveTo>
                  <a:pt x="0" y="0"/>
                </a:moveTo>
                <a:lnTo>
                  <a:pt x="3512457" y="0"/>
                </a:lnTo>
                <a:lnTo>
                  <a:pt x="3512457" y="1482271"/>
                </a:lnTo>
                <a:lnTo>
                  <a:pt x="0" y="1482271"/>
                </a:lnTo>
                <a:lnTo>
                  <a:pt x="0" y="0"/>
                </a:lnTo>
                <a:close/>
              </a:path>
            </a:pathLst>
          </a:custGeom>
        </p:spPr>
      </p:pic>
      <p:pic>
        <p:nvPicPr>
          <p:cNvPr id="23" name="Picture 22"/>
          <p:cNvPicPr>
            <a:picLocks noChangeAspect="1"/>
          </p:cNvPicPr>
          <p:nvPr/>
        </p:nvPicPr>
        <p:blipFill>
          <a:blip r:embed="rId10">
            <a:extLst>
              <a:ext uri="{BEBA8EAE-BF5A-486C-A8C5-ECC9F3942E4B}">
                <a14:imgProps xmlns:a14="http://schemas.microsoft.com/office/drawing/2010/main">
                  <a14:imgLayer r:embed="rId9">
                    <a14:imgEffect>
                      <a14:backgroundRemoval t="10889" b="33566" l="30310" r="50529"/>
                    </a14:imgEffect>
                  </a14:imgLayer>
                </a14:imgProps>
              </a:ext>
            </a:extLst>
          </a:blip>
          <a:srcRect l="27783" t="8054" r="46943" b="63600"/>
          <a:stretch>
            <a:fillRect/>
          </a:stretch>
        </p:blipFill>
        <p:spPr>
          <a:xfrm>
            <a:off x="8078107" y="831406"/>
            <a:ext cx="1262743" cy="783772"/>
          </a:xfrm>
          <a:custGeom>
            <a:avLst/>
            <a:gdLst>
              <a:gd name="connsiteX0" fmla="*/ 0 w 4267200"/>
              <a:gd name="connsiteY0" fmla="*/ 0 h 1482271"/>
              <a:gd name="connsiteX1" fmla="*/ 4267200 w 4267200"/>
              <a:gd name="connsiteY1" fmla="*/ 0 h 1482271"/>
              <a:gd name="connsiteX2" fmla="*/ 4267200 w 4267200"/>
              <a:gd name="connsiteY2" fmla="*/ 1482271 h 1482271"/>
              <a:gd name="connsiteX3" fmla="*/ 0 w 4267200"/>
              <a:gd name="connsiteY3" fmla="*/ 1482271 h 1482271"/>
              <a:gd name="connsiteX4" fmla="*/ 0 w 4267200"/>
              <a:gd name="connsiteY4" fmla="*/ 0 h 1482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7200" h="1482271">
                <a:moveTo>
                  <a:pt x="0" y="0"/>
                </a:moveTo>
                <a:lnTo>
                  <a:pt x="4267200" y="0"/>
                </a:lnTo>
                <a:lnTo>
                  <a:pt x="4267200" y="1482271"/>
                </a:lnTo>
                <a:lnTo>
                  <a:pt x="0" y="1482271"/>
                </a:lnTo>
                <a:lnTo>
                  <a:pt x="0" y="0"/>
                </a:lnTo>
                <a:close/>
              </a:path>
            </a:pathLst>
          </a:custGeom>
        </p:spPr>
      </p:pic>
      <p:sp>
        <p:nvSpPr>
          <p:cNvPr id="2" name="Rectangle 1"/>
          <p:cNvSpPr/>
          <p:nvPr/>
        </p:nvSpPr>
        <p:spPr>
          <a:xfrm>
            <a:off x="5239657" y="961682"/>
            <a:ext cx="1811714" cy="523220"/>
          </a:xfrm>
          <a:prstGeom prst="rect">
            <a:avLst/>
          </a:prstGeom>
        </p:spPr>
        <p:txBody>
          <a:bodyPr wrap="none">
            <a:spAutoFit/>
          </a:bodyPr>
          <a:lstStyle/>
          <a:p>
            <a:r>
              <a:rPr lang="en-US" sz="2800" b="1" dirty="0" err="1">
                <a:solidFill>
                  <a:srgbClr val="7030A0"/>
                </a:solidFill>
                <a:latin typeface="Times New Roman" panose="02020603050405020304" pitchFamily="18" charset="0"/>
                <a:ea typeface="Times New Roman" panose="02020603050405020304" pitchFamily="18" charset="0"/>
              </a:rPr>
              <a:t>Khởi</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động</a:t>
            </a:r>
            <a:endParaRPr lang="en-US" sz="2800" dirty="0"/>
          </a:p>
        </p:txBody>
      </p:sp>
      <p:pic>
        <p:nvPicPr>
          <p:cNvPr id="3" name="Picture 2"/>
          <p:cNvPicPr>
            <a:picLocks noChangeAspect="1"/>
          </p:cNvPicPr>
          <p:nvPr/>
        </p:nvPicPr>
        <p:blipFill>
          <a:blip r:embed="rId11"/>
          <a:stretch>
            <a:fillRect/>
          </a:stretch>
        </p:blipFill>
        <p:spPr>
          <a:xfrm>
            <a:off x="3030311" y="1814512"/>
            <a:ext cx="6118679" cy="4121831"/>
          </a:xfrm>
          <a:prstGeom prst="rect">
            <a:avLst/>
          </a:prstGeom>
        </p:spPr>
      </p:pic>
      <p:sp>
        <p:nvSpPr>
          <p:cNvPr id="6" name="TextBox 5"/>
          <p:cNvSpPr txBox="1"/>
          <p:nvPr/>
        </p:nvSpPr>
        <p:spPr>
          <a:xfrm>
            <a:off x="863600" y="2842835"/>
            <a:ext cx="2132315" cy="156966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2"/>
          </a:lnRef>
          <a:fillRef idx="3">
            <a:schemeClr val="accent2"/>
          </a:fillRef>
          <a:effectRef idx="3">
            <a:schemeClr val="accent2"/>
          </a:effectRef>
          <a:fontRef idx="minor">
            <a:schemeClr val="lt1"/>
          </a:fontRef>
        </p:style>
        <p:txBody>
          <a:bodyPr wrap="none" rtlCol="0">
            <a:spAutoFit/>
          </a:bodyPr>
          <a:lstStyle/>
          <a:p>
            <a:pPr algn="ctr"/>
            <a:r>
              <a:rPr lang="en-US" sz="3200" b="1" dirty="0" smtClean="0">
                <a:latin typeface="Times New Roman" panose="02020603050405020304" pitchFamily="18" charset="0"/>
                <a:cs typeface="Times New Roman" panose="02020603050405020304" pitchFamily="18" charset="0"/>
              </a:rPr>
              <a:t>VIDEO</a:t>
            </a:r>
          </a:p>
          <a:p>
            <a:pPr algn="ctr"/>
            <a:r>
              <a:rPr lang="en-US" sz="3200" b="1" dirty="0" err="1" smtClean="0">
                <a:latin typeface="Times New Roman" panose="02020603050405020304" pitchFamily="18" charset="0"/>
                <a:cs typeface="Times New Roman" panose="02020603050405020304" pitchFamily="18" charset="0"/>
              </a:rPr>
              <a:t>Chú</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mèo</a:t>
            </a:r>
            <a:endParaRPr lang="en-US" sz="3200" b="1" dirty="0" smtClean="0">
              <a:latin typeface="Times New Roman" panose="02020603050405020304" pitchFamily="18" charset="0"/>
              <a:cs typeface="Times New Roman" panose="02020603050405020304" pitchFamily="18" charset="0"/>
            </a:endParaRPr>
          </a:p>
          <a:p>
            <a:pPr algn="ctr"/>
            <a:r>
              <a:rPr lang="en-US" sz="32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Hello Kitty</a:t>
            </a:r>
            <a:endParaRPr lang="en-US" sz="3200" b="1" dirty="0">
              <a:solidFill>
                <a:schemeClr val="bg1"/>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12"/>
          <a:stretch>
            <a:fillRect/>
          </a:stretch>
        </p:blipFill>
        <p:spPr>
          <a:xfrm>
            <a:off x="3136446" y="2053545"/>
            <a:ext cx="5903373" cy="3287711"/>
          </a:xfrm>
          <a:prstGeom prst="rect">
            <a:avLst/>
          </a:prstGeom>
        </p:spPr>
      </p:pic>
    </p:spTree>
    <p:extLst>
      <p:ext uri="{BB962C8B-B14F-4D97-AF65-F5344CB8AC3E}">
        <p14:creationId xmlns:p14="http://schemas.microsoft.com/office/powerpoint/2010/main" val="260976303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967593" y="43542"/>
            <a:ext cx="8737601" cy="725714"/>
          </a:xfrm>
          <a:prstGeom prst="roundRect">
            <a:avLst>
              <a:gd name="adj" fmla="val 50000"/>
            </a:avLst>
          </a:prstGeom>
          <a:blipFill>
            <a:blip r:embed="rId2"/>
            <a:tile tx="0" ty="0" sx="100000" sy="100000" flip="none" algn="tl"/>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Văn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bản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1: BÀI HỌC ĐƯỜNG ĐỜI ĐẦU TIÊN</a:t>
            </a:r>
            <a:b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b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Trích</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Dế</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Mèn</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phiêu</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lưu</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kí,</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Tô</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Hoài</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a:t>
            </a:r>
            <a:endPar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Diamond 4"/>
          <p:cNvSpPr/>
          <p:nvPr/>
        </p:nvSpPr>
        <p:spPr>
          <a:xfrm>
            <a:off x="-1" y="0"/>
            <a:ext cx="1967593" cy="914400"/>
          </a:xfrm>
          <a:prstGeom prst="diamond">
            <a:avLst/>
          </a:prstGeom>
          <a:blipFill>
            <a:blip r:embed="rId3"/>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NGỮ VĂN 6</a:t>
            </a:r>
            <a:endParaRPr kumimoji="0" lang="en-US" sz="1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9" name="Picture 8"/>
          <p:cNvPicPr>
            <a:picLocks noChangeAspect="1"/>
          </p:cNvPicPr>
          <p:nvPr/>
        </p:nvPicPr>
        <p:blipFill>
          <a:blip r:embed="rId4"/>
          <a:srcRect l="30998" t="34118" r="22067" b="17968"/>
          <a:stretch>
            <a:fillRect/>
          </a:stretch>
        </p:blipFill>
        <p:spPr>
          <a:xfrm>
            <a:off x="11032673" y="-79829"/>
            <a:ext cx="1159327" cy="1074058"/>
          </a:xfrm>
          <a:prstGeom prst="ellipse">
            <a:avLst/>
          </a:prstGeom>
          <a:ln>
            <a:noFill/>
          </a:ln>
          <a:effectLst>
            <a:softEdge rad="112500"/>
          </a:effectLst>
        </p:spPr>
      </p:pic>
      <p:sp>
        <p:nvSpPr>
          <p:cNvPr id="10" name="Bevel 9"/>
          <p:cNvSpPr/>
          <p:nvPr/>
        </p:nvSpPr>
        <p:spPr>
          <a:xfrm>
            <a:off x="435429" y="1130300"/>
            <a:ext cx="11393715" cy="5415643"/>
          </a:xfrm>
          <a:prstGeom prst="bevel">
            <a:avLst>
              <a:gd name="adj" fmla="val 178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a:blip r:embed="rId5"/>
          <a:stretch>
            <a:fillRect/>
          </a:stretch>
        </p:blipFill>
        <p:spPr>
          <a:xfrm>
            <a:off x="544740" y="5718629"/>
            <a:ext cx="748588" cy="712786"/>
          </a:xfrm>
          <a:prstGeom prst="rect">
            <a:avLst/>
          </a:prstGeom>
        </p:spPr>
      </p:pic>
      <p:pic>
        <p:nvPicPr>
          <p:cNvPr id="14" name="Picture 13"/>
          <p:cNvPicPr>
            <a:picLocks noChangeAspect="1"/>
          </p:cNvPicPr>
          <p:nvPr/>
        </p:nvPicPr>
        <p:blipFill>
          <a:blip r:embed="rId5"/>
          <a:stretch>
            <a:fillRect/>
          </a:stretch>
        </p:blipFill>
        <p:spPr>
          <a:xfrm rot="10800000">
            <a:off x="10907290" y="1311731"/>
            <a:ext cx="748588" cy="712786"/>
          </a:xfrm>
          <a:prstGeom prst="rect">
            <a:avLst/>
          </a:prstGeom>
        </p:spPr>
      </p:pic>
      <p:sp>
        <p:nvSpPr>
          <p:cNvPr id="15" name="Rectangle 14"/>
          <p:cNvSpPr/>
          <p:nvPr/>
        </p:nvSpPr>
        <p:spPr>
          <a:xfrm>
            <a:off x="3092904" y="1028700"/>
            <a:ext cx="5993492" cy="4082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p:cNvSpPr/>
          <p:nvPr/>
        </p:nvSpPr>
        <p:spPr>
          <a:xfrm>
            <a:off x="4101193" y="985156"/>
            <a:ext cx="3976914" cy="531587"/>
          </a:xfrm>
          <a:prstGeom prst="rect">
            <a:avLst/>
          </a:prstGeom>
          <a:blipFill>
            <a:blip r:embed="rId6"/>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Picture 23"/>
          <p:cNvPicPr>
            <a:picLocks noChangeAspect="1"/>
          </p:cNvPicPr>
          <p:nvPr/>
        </p:nvPicPr>
        <p:blipFill>
          <a:blip r:embed="rId7">
            <a:extLst>
              <a:ext uri="{BEBA8EAE-BF5A-486C-A8C5-ECC9F3942E4B}">
                <a14:imgProps xmlns:a14="http://schemas.microsoft.com/office/drawing/2010/main">
                  <a14:imgLayer r:embed="rId8">
                    <a14:imgEffect>
                      <a14:backgroundRemoval t="10888" b="33565" l="8543" r="25187"/>
                    </a14:imgEffect>
                  </a14:imgLayer>
                </a14:imgProps>
              </a:ext>
            </a:extLst>
          </a:blip>
          <a:srcRect l="6463" t="8054" r="72733" b="63600"/>
          <a:stretch>
            <a:fillRect/>
          </a:stretch>
        </p:blipFill>
        <p:spPr>
          <a:xfrm>
            <a:off x="3070355" y="831406"/>
            <a:ext cx="1053388" cy="764742"/>
          </a:xfrm>
          <a:custGeom>
            <a:avLst/>
            <a:gdLst>
              <a:gd name="connsiteX0" fmla="*/ 0 w 3512457"/>
              <a:gd name="connsiteY0" fmla="*/ 0 h 1482271"/>
              <a:gd name="connsiteX1" fmla="*/ 3512457 w 3512457"/>
              <a:gd name="connsiteY1" fmla="*/ 0 h 1482271"/>
              <a:gd name="connsiteX2" fmla="*/ 3512457 w 3512457"/>
              <a:gd name="connsiteY2" fmla="*/ 1482271 h 1482271"/>
              <a:gd name="connsiteX3" fmla="*/ 0 w 3512457"/>
              <a:gd name="connsiteY3" fmla="*/ 1482271 h 1482271"/>
              <a:gd name="connsiteX4" fmla="*/ 0 w 3512457"/>
              <a:gd name="connsiteY4" fmla="*/ 0 h 1482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2457" h="1482271">
                <a:moveTo>
                  <a:pt x="0" y="0"/>
                </a:moveTo>
                <a:lnTo>
                  <a:pt x="3512457" y="0"/>
                </a:lnTo>
                <a:lnTo>
                  <a:pt x="3512457" y="1482271"/>
                </a:lnTo>
                <a:lnTo>
                  <a:pt x="0" y="1482271"/>
                </a:lnTo>
                <a:lnTo>
                  <a:pt x="0" y="0"/>
                </a:lnTo>
                <a:close/>
              </a:path>
            </a:pathLst>
          </a:custGeom>
        </p:spPr>
      </p:pic>
      <p:pic>
        <p:nvPicPr>
          <p:cNvPr id="23" name="Picture 22"/>
          <p:cNvPicPr>
            <a:picLocks noChangeAspect="1"/>
          </p:cNvPicPr>
          <p:nvPr/>
        </p:nvPicPr>
        <p:blipFill>
          <a:blip r:embed="rId9">
            <a:extLst>
              <a:ext uri="{BEBA8EAE-BF5A-486C-A8C5-ECC9F3942E4B}">
                <a14:imgProps xmlns:a14="http://schemas.microsoft.com/office/drawing/2010/main">
                  <a14:imgLayer r:embed="rId8">
                    <a14:imgEffect>
                      <a14:backgroundRemoval t="10889" b="33566" l="30310" r="50529"/>
                    </a14:imgEffect>
                  </a14:imgLayer>
                </a14:imgProps>
              </a:ext>
            </a:extLst>
          </a:blip>
          <a:srcRect l="27783" t="8054" r="46943" b="63600"/>
          <a:stretch>
            <a:fillRect/>
          </a:stretch>
        </p:blipFill>
        <p:spPr>
          <a:xfrm>
            <a:off x="8078107" y="831406"/>
            <a:ext cx="1262743" cy="783772"/>
          </a:xfrm>
          <a:custGeom>
            <a:avLst/>
            <a:gdLst>
              <a:gd name="connsiteX0" fmla="*/ 0 w 4267200"/>
              <a:gd name="connsiteY0" fmla="*/ 0 h 1482271"/>
              <a:gd name="connsiteX1" fmla="*/ 4267200 w 4267200"/>
              <a:gd name="connsiteY1" fmla="*/ 0 h 1482271"/>
              <a:gd name="connsiteX2" fmla="*/ 4267200 w 4267200"/>
              <a:gd name="connsiteY2" fmla="*/ 1482271 h 1482271"/>
              <a:gd name="connsiteX3" fmla="*/ 0 w 4267200"/>
              <a:gd name="connsiteY3" fmla="*/ 1482271 h 1482271"/>
              <a:gd name="connsiteX4" fmla="*/ 0 w 4267200"/>
              <a:gd name="connsiteY4" fmla="*/ 0 h 1482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7200" h="1482271">
                <a:moveTo>
                  <a:pt x="0" y="0"/>
                </a:moveTo>
                <a:lnTo>
                  <a:pt x="4267200" y="0"/>
                </a:lnTo>
                <a:lnTo>
                  <a:pt x="4267200" y="1482271"/>
                </a:lnTo>
                <a:lnTo>
                  <a:pt x="0" y="1482271"/>
                </a:lnTo>
                <a:lnTo>
                  <a:pt x="0" y="0"/>
                </a:lnTo>
                <a:close/>
              </a:path>
            </a:pathLst>
          </a:custGeom>
        </p:spPr>
      </p:pic>
      <p:sp>
        <p:nvSpPr>
          <p:cNvPr id="3" name="Rectangle 2"/>
          <p:cNvSpPr/>
          <p:nvPr/>
        </p:nvSpPr>
        <p:spPr>
          <a:xfrm>
            <a:off x="4301340" y="950534"/>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7" name="Picture 26"/>
          <p:cNvPicPr>
            <a:picLocks noChangeAspect="1"/>
          </p:cNvPicPr>
          <p:nvPr/>
        </p:nvPicPr>
        <p:blipFill>
          <a:blip r:embed="rId10"/>
          <a:srcRect l="77070" t="47262" r="22855" b="52565"/>
          <a:stretch>
            <a:fillRect/>
          </a:stretch>
        </p:blipFill>
        <p:spPr>
          <a:xfrm>
            <a:off x="6691536" y="3603604"/>
            <a:ext cx="3575" cy="6160"/>
          </a:xfrm>
          <a:custGeom>
            <a:avLst/>
            <a:gdLst>
              <a:gd name="connsiteX0" fmla="*/ 0 w 3575"/>
              <a:gd name="connsiteY0" fmla="*/ 0 h 6160"/>
              <a:gd name="connsiteX1" fmla="*/ 1499 w 3575"/>
              <a:gd name="connsiteY1" fmla="*/ 2550 h 6160"/>
              <a:gd name="connsiteX2" fmla="*/ 2854 w 3575"/>
              <a:gd name="connsiteY2" fmla="*/ 4971 h 6160"/>
              <a:gd name="connsiteX3" fmla="*/ 0 w 3575"/>
              <a:gd name="connsiteY3" fmla="*/ 0 h 6160"/>
            </a:gdLst>
            <a:ahLst/>
            <a:cxnLst>
              <a:cxn ang="0">
                <a:pos x="connsiteX0" y="connsiteY0"/>
              </a:cxn>
              <a:cxn ang="0">
                <a:pos x="connsiteX1" y="connsiteY1"/>
              </a:cxn>
              <a:cxn ang="0">
                <a:pos x="connsiteX2" y="connsiteY2"/>
              </a:cxn>
              <a:cxn ang="0">
                <a:pos x="connsiteX3" y="connsiteY3"/>
              </a:cxn>
            </a:cxnLst>
            <a:rect l="l" t="t" r="r" b="b"/>
            <a:pathLst>
              <a:path w="3575" h="6160">
                <a:moveTo>
                  <a:pt x="0" y="0"/>
                </a:moveTo>
                <a:lnTo>
                  <a:pt x="1499" y="2550"/>
                </a:lnTo>
                <a:cubicBezTo>
                  <a:pt x="3939" y="6728"/>
                  <a:pt x="4002" y="6909"/>
                  <a:pt x="2854" y="4971"/>
                </a:cubicBezTo>
                <a:lnTo>
                  <a:pt x="0" y="0"/>
                </a:lnTo>
                <a:close/>
              </a:path>
            </a:pathLst>
          </a:custGeom>
        </p:spPr>
      </p:pic>
      <p:sp>
        <p:nvSpPr>
          <p:cNvPr id="2" name="Oval 1"/>
          <p:cNvSpPr/>
          <p:nvPr/>
        </p:nvSpPr>
        <p:spPr>
          <a:xfrm>
            <a:off x="614680" y="2810821"/>
            <a:ext cx="2262635" cy="2675345"/>
          </a:xfrm>
          <a:prstGeom prst="ellipse">
            <a:avLst/>
          </a:prstGeom>
          <a:blipFill>
            <a:blip r:embed="rId11"/>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bg1"/>
                </a:solidFill>
                <a:latin typeface="Times New Roman" panose="02020603050405020304" pitchFamily="18" charset="0"/>
                <a:ea typeface="MS Mincho"/>
              </a:rPr>
              <a:t>Diễn</a:t>
            </a:r>
            <a:r>
              <a:rPr lang="en-US" sz="2400" b="1" dirty="0">
                <a:solidFill>
                  <a:schemeClr val="bg1"/>
                </a:solidFill>
                <a:latin typeface="Times New Roman" panose="02020603050405020304" pitchFamily="18" charset="0"/>
                <a:ea typeface="MS Mincho"/>
              </a:rPr>
              <a:t> </a:t>
            </a:r>
            <a:r>
              <a:rPr lang="en-US" sz="2400" b="1" dirty="0" err="1">
                <a:solidFill>
                  <a:schemeClr val="bg1"/>
                </a:solidFill>
                <a:latin typeface="Times New Roman" panose="02020603050405020304" pitchFamily="18" charset="0"/>
                <a:ea typeface="MS Mincho"/>
              </a:rPr>
              <a:t>biến</a:t>
            </a:r>
            <a:r>
              <a:rPr lang="en-US" sz="2400" b="1" dirty="0">
                <a:solidFill>
                  <a:schemeClr val="bg1"/>
                </a:solidFill>
                <a:latin typeface="Times New Roman" panose="02020603050405020304" pitchFamily="18" charset="0"/>
                <a:ea typeface="MS Mincho"/>
              </a:rPr>
              <a:t>  </a:t>
            </a:r>
            <a:r>
              <a:rPr lang="en-US" sz="2400" b="1" dirty="0" err="1">
                <a:solidFill>
                  <a:schemeClr val="bg1"/>
                </a:solidFill>
                <a:latin typeface="Times New Roman" panose="02020603050405020304" pitchFamily="18" charset="0"/>
                <a:ea typeface="MS Mincho"/>
              </a:rPr>
              <a:t>hành</a:t>
            </a:r>
            <a:r>
              <a:rPr lang="en-US" sz="2400" b="1" dirty="0">
                <a:solidFill>
                  <a:schemeClr val="bg1"/>
                </a:solidFill>
                <a:latin typeface="Times New Roman" panose="02020603050405020304" pitchFamily="18" charset="0"/>
                <a:ea typeface="MS Mincho"/>
              </a:rPr>
              <a:t> </a:t>
            </a:r>
            <a:r>
              <a:rPr lang="en-US" sz="2400" b="1" dirty="0" err="1">
                <a:solidFill>
                  <a:schemeClr val="bg1"/>
                </a:solidFill>
                <a:latin typeface="Times New Roman" panose="02020603050405020304" pitchFamily="18" charset="0"/>
                <a:ea typeface="MS Mincho"/>
              </a:rPr>
              <a:t>động</a:t>
            </a:r>
            <a:r>
              <a:rPr lang="en-US" sz="2400" b="1" dirty="0">
                <a:solidFill>
                  <a:schemeClr val="bg1"/>
                </a:solidFill>
                <a:latin typeface="Times New Roman" panose="02020603050405020304" pitchFamily="18" charset="0"/>
                <a:ea typeface="MS Mincho"/>
              </a:rPr>
              <a:t> </a:t>
            </a:r>
            <a:r>
              <a:rPr lang="en-US" sz="2400" b="1" dirty="0" err="1">
                <a:solidFill>
                  <a:schemeClr val="bg1"/>
                </a:solidFill>
                <a:latin typeface="Times New Roman" panose="02020603050405020304" pitchFamily="18" charset="0"/>
                <a:ea typeface="MS Mincho"/>
              </a:rPr>
              <a:t>và</a:t>
            </a:r>
            <a:r>
              <a:rPr lang="en-US" sz="2400" b="1" dirty="0">
                <a:solidFill>
                  <a:schemeClr val="bg1"/>
                </a:solidFill>
                <a:latin typeface="Times New Roman" panose="02020603050405020304" pitchFamily="18" charset="0"/>
                <a:ea typeface="MS Mincho"/>
              </a:rPr>
              <a:t> </a:t>
            </a:r>
            <a:r>
              <a:rPr lang="en-US" sz="2400" b="1" dirty="0" err="1">
                <a:solidFill>
                  <a:schemeClr val="bg1"/>
                </a:solidFill>
                <a:latin typeface="Times New Roman" panose="02020603050405020304" pitchFamily="18" charset="0"/>
                <a:ea typeface="MS Mincho"/>
              </a:rPr>
              <a:t>tâm</a:t>
            </a:r>
            <a:r>
              <a:rPr lang="en-US" sz="2400" b="1" dirty="0">
                <a:solidFill>
                  <a:schemeClr val="bg1"/>
                </a:solidFill>
                <a:latin typeface="Times New Roman" panose="02020603050405020304" pitchFamily="18" charset="0"/>
                <a:ea typeface="MS Mincho"/>
              </a:rPr>
              <a:t> </a:t>
            </a:r>
            <a:r>
              <a:rPr lang="en-US" sz="2400" b="1" dirty="0" err="1">
                <a:solidFill>
                  <a:schemeClr val="bg1"/>
                </a:solidFill>
                <a:latin typeface="Times New Roman" panose="02020603050405020304" pitchFamily="18" charset="0"/>
                <a:ea typeface="MS Mincho"/>
              </a:rPr>
              <a:t>lí</a:t>
            </a:r>
            <a:r>
              <a:rPr lang="en-US" sz="2400" b="1" dirty="0">
                <a:solidFill>
                  <a:schemeClr val="bg1"/>
                </a:solidFill>
                <a:latin typeface="Times New Roman" panose="02020603050405020304" pitchFamily="18" charset="0"/>
                <a:ea typeface="MS Mincho"/>
              </a:rPr>
              <a:t> </a:t>
            </a:r>
            <a:r>
              <a:rPr lang="en-US" sz="2400" b="1" dirty="0" err="1">
                <a:solidFill>
                  <a:schemeClr val="bg1"/>
                </a:solidFill>
                <a:latin typeface="Times New Roman" panose="02020603050405020304" pitchFamily="18" charset="0"/>
                <a:ea typeface="MS Mincho"/>
              </a:rPr>
              <a:t>của</a:t>
            </a:r>
            <a:r>
              <a:rPr lang="en-US" sz="2400" b="1" dirty="0">
                <a:solidFill>
                  <a:schemeClr val="bg1"/>
                </a:solidFill>
                <a:latin typeface="Times New Roman" panose="02020603050405020304" pitchFamily="18" charset="0"/>
                <a:ea typeface="MS Mincho"/>
              </a:rPr>
              <a:t> </a:t>
            </a:r>
            <a:r>
              <a:rPr lang="en-US" sz="2400" b="1" dirty="0" err="1">
                <a:solidFill>
                  <a:schemeClr val="bg1"/>
                </a:solidFill>
                <a:latin typeface="Times New Roman" panose="02020603050405020304" pitchFamily="18" charset="0"/>
                <a:ea typeface="MS Mincho"/>
              </a:rPr>
              <a:t>Dế</a:t>
            </a:r>
            <a:r>
              <a:rPr lang="en-US" sz="2400" b="1" dirty="0">
                <a:solidFill>
                  <a:schemeClr val="bg1"/>
                </a:solidFill>
                <a:latin typeface="Times New Roman" panose="02020603050405020304" pitchFamily="18" charset="0"/>
                <a:ea typeface="MS Mincho"/>
              </a:rPr>
              <a:t> </a:t>
            </a:r>
            <a:r>
              <a:rPr lang="en-US" sz="2400" b="1" dirty="0" err="1">
                <a:solidFill>
                  <a:schemeClr val="bg1"/>
                </a:solidFill>
                <a:latin typeface="Times New Roman" panose="02020603050405020304" pitchFamily="18" charset="0"/>
                <a:ea typeface="MS Mincho"/>
              </a:rPr>
              <a:t>Mèn</a:t>
            </a:r>
            <a:r>
              <a:rPr lang="en-US" sz="2400" dirty="0">
                <a:solidFill>
                  <a:schemeClr val="bg1"/>
                </a:solidFill>
                <a:latin typeface="Times New Roman" panose="02020603050405020304" pitchFamily="18" charset="0"/>
                <a:ea typeface="MS Mincho"/>
              </a:rPr>
              <a:t>:</a:t>
            </a:r>
            <a:endParaRPr lang="en-US" sz="2400" dirty="0">
              <a:solidFill>
                <a:schemeClr val="bg1"/>
              </a:solidFill>
            </a:endParaRPr>
          </a:p>
        </p:txBody>
      </p:sp>
      <p:sp>
        <p:nvSpPr>
          <p:cNvPr id="20" name="Freeform 19"/>
          <p:cNvSpPr/>
          <p:nvPr/>
        </p:nvSpPr>
        <p:spPr>
          <a:xfrm>
            <a:off x="3024635" y="2205948"/>
            <a:ext cx="5689600" cy="872172"/>
          </a:xfrm>
          <a:custGeom>
            <a:avLst/>
            <a:gdLst>
              <a:gd name="connsiteX0" fmla="*/ 0 w 5689600"/>
              <a:gd name="connsiteY0" fmla="*/ 98402 h 590400"/>
              <a:gd name="connsiteX1" fmla="*/ 98402 w 5689600"/>
              <a:gd name="connsiteY1" fmla="*/ 0 h 590400"/>
              <a:gd name="connsiteX2" fmla="*/ 5591198 w 5689600"/>
              <a:gd name="connsiteY2" fmla="*/ 0 h 590400"/>
              <a:gd name="connsiteX3" fmla="*/ 5689600 w 5689600"/>
              <a:gd name="connsiteY3" fmla="*/ 98402 h 590400"/>
              <a:gd name="connsiteX4" fmla="*/ 5689600 w 5689600"/>
              <a:gd name="connsiteY4" fmla="*/ 491998 h 590400"/>
              <a:gd name="connsiteX5" fmla="*/ 5591198 w 5689600"/>
              <a:gd name="connsiteY5" fmla="*/ 590400 h 590400"/>
              <a:gd name="connsiteX6" fmla="*/ 98402 w 5689600"/>
              <a:gd name="connsiteY6" fmla="*/ 590400 h 590400"/>
              <a:gd name="connsiteX7" fmla="*/ 0 w 5689600"/>
              <a:gd name="connsiteY7" fmla="*/ 491998 h 590400"/>
              <a:gd name="connsiteX8" fmla="*/ 0 w 5689600"/>
              <a:gd name="connsiteY8" fmla="*/ 98402 h 59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590400">
                <a:moveTo>
                  <a:pt x="0" y="98402"/>
                </a:moveTo>
                <a:cubicBezTo>
                  <a:pt x="0" y="44056"/>
                  <a:pt x="44056" y="0"/>
                  <a:pt x="98402" y="0"/>
                </a:cubicBezTo>
                <a:lnTo>
                  <a:pt x="5591198" y="0"/>
                </a:lnTo>
                <a:cubicBezTo>
                  <a:pt x="5645544" y="0"/>
                  <a:pt x="5689600" y="44056"/>
                  <a:pt x="5689600" y="98402"/>
                </a:cubicBezTo>
                <a:lnTo>
                  <a:pt x="5689600" y="491998"/>
                </a:lnTo>
                <a:cubicBezTo>
                  <a:pt x="5689600" y="546344"/>
                  <a:pt x="5645544" y="590400"/>
                  <a:pt x="5591198" y="590400"/>
                </a:cubicBezTo>
                <a:lnTo>
                  <a:pt x="98402" y="590400"/>
                </a:lnTo>
                <a:cubicBezTo>
                  <a:pt x="44056" y="590400"/>
                  <a:pt x="0" y="546344"/>
                  <a:pt x="0" y="491998"/>
                </a:cubicBezTo>
                <a:lnTo>
                  <a:pt x="0" y="98402"/>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3874" tIns="28821" rIns="243874" bIns="28821" numCol="1" spcCol="1270" anchor="ctr" anchorCtr="0">
            <a:noAutofit/>
          </a:bodyPr>
          <a:lstStyle/>
          <a:p>
            <a:pPr lvl="0" algn="l" defTabSz="8890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Lúc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đầu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thì</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huênh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hoang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trước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Dế</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Choắt</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22" name="Freeform 21"/>
          <p:cNvSpPr/>
          <p:nvPr/>
        </p:nvSpPr>
        <p:spPr>
          <a:xfrm>
            <a:off x="3024635" y="3135304"/>
            <a:ext cx="5689600" cy="901041"/>
          </a:xfrm>
          <a:custGeom>
            <a:avLst/>
            <a:gdLst>
              <a:gd name="connsiteX0" fmla="*/ 0 w 5689600"/>
              <a:gd name="connsiteY0" fmla="*/ 98402 h 590400"/>
              <a:gd name="connsiteX1" fmla="*/ 98402 w 5689600"/>
              <a:gd name="connsiteY1" fmla="*/ 0 h 590400"/>
              <a:gd name="connsiteX2" fmla="*/ 5591198 w 5689600"/>
              <a:gd name="connsiteY2" fmla="*/ 0 h 590400"/>
              <a:gd name="connsiteX3" fmla="*/ 5689600 w 5689600"/>
              <a:gd name="connsiteY3" fmla="*/ 98402 h 590400"/>
              <a:gd name="connsiteX4" fmla="*/ 5689600 w 5689600"/>
              <a:gd name="connsiteY4" fmla="*/ 491998 h 590400"/>
              <a:gd name="connsiteX5" fmla="*/ 5591198 w 5689600"/>
              <a:gd name="connsiteY5" fmla="*/ 590400 h 590400"/>
              <a:gd name="connsiteX6" fmla="*/ 98402 w 5689600"/>
              <a:gd name="connsiteY6" fmla="*/ 590400 h 590400"/>
              <a:gd name="connsiteX7" fmla="*/ 0 w 5689600"/>
              <a:gd name="connsiteY7" fmla="*/ 491998 h 590400"/>
              <a:gd name="connsiteX8" fmla="*/ 0 w 5689600"/>
              <a:gd name="connsiteY8" fmla="*/ 98402 h 59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590400">
                <a:moveTo>
                  <a:pt x="0" y="98402"/>
                </a:moveTo>
                <a:cubicBezTo>
                  <a:pt x="0" y="44056"/>
                  <a:pt x="44056" y="0"/>
                  <a:pt x="98402" y="0"/>
                </a:cubicBezTo>
                <a:lnTo>
                  <a:pt x="5591198" y="0"/>
                </a:lnTo>
                <a:cubicBezTo>
                  <a:pt x="5645544" y="0"/>
                  <a:pt x="5689600" y="44056"/>
                  <a:pt x="5689600" y="98402"/>
                </a:cubicBezTo>
                <a:lnTo>
                  <a:pt x="5689600" y="491998"/>
                </a:lnTo>
                <a:cubicBezTo>
                  <a:pt x="5689600" y="546344"/>
                  <a:pt x="5645544" y="590400"/>
                  <a:pt x="5591198" y="590400"/>
                </a:cubicBezTo>
                <a:lnTo>
                  <a:pt x="98402" y="590400"/>
                </a:lnTo>
                <a:cubicBezTo>
                  <a:pt x="44056" y="590400"/>
                  <a:pt x="0" y="546344"/>
                  <a:pt x="0" y="491998"/>
                </a:cubicBezTo>
                <a:lnTo>
                  <a:pt x="0" y="98402"/>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3874" tIns="28821" rIns="243874" bIns="28821" numCol="1" spcCol="1270" anchor="ctr" anchorCtr="0">
            <a:noAutofit/>
          </a:bodyPr>
          <a:lstStyle/>
          <a:p>
            <a:pPr lvl="0" algn="l" defTabSz="8890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Hát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véo</a:t>
            </a:r>
            <a:r>
              <a:rPr lang="en-US" sz="2800" kern="1200" dirty="0" smtClean="0">
                <a:latin typeface="Times New Roman" panose="02020603050405020304" pitchFamily="18" charset="0"/>
                <a:cs typeface="Times New Roman" panose="02020603050405020304" pitchFamily="18" charset="0"/>
              </a:rPr>
              <a:t> von, </a:t>
            </a:r>
            <a:r>
              <a:rPr lang="en-US" sz="2800" kern="1200" dirty="0" err="1" smtClean="0">
                <a:latin typeface="Times New Roman" panose="02020603050405020304" pitchFamily="18" charset="0"/>
                <a:cs typeface="Times New Roman" panose="02020603050405020304" pitchFamily="18" charset="0"/>
              </a:rPr>
              <a:t>xấc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xược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với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chị</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Cốc</a:t>
            </a:r>
            <a:endParaRPr lang="en-US" sz="2800" kern="1200" dirty="0">
              <a:latin typeface="Times New Roman" panose="02020603050405020304" pitchFamily="18" charset="0"/>
              <a:cs typeface="Times New Roman" panose="02020603050405020304" pitchFamily="18" charset="0"/>
            </a:endParaRPr>
          </a:p>
        </p:txBody>
      </p:sp>
      <p:sp>
        <p:nvSpPr>
          <p:cNvPr id="26" name="Freeform 25"/>
          <p:cNvSpPr/>
          <p:nvPr/>
        </p:nvSpPr>
        <p:spPr>
          <a:xfrm>
            <a:off x="3024635" y="4093529"/>
            <a:ext cx="5689600" cy="901040"/>
          </a:xfrm>
          <a:custGeom>
            <a:avLst/>
            <a:gdLst>
              <a:gd name="connsiteX0" fmla="*/ 0 w 5689600"/>
              <a:gd name="connsiteY0" fmla="*/ 98402 h 590400"/>
              <a:gd name="connsiteX1" fmla="*/ 98402 w 5689600"/>
              <a:gd name="connsiteY1" fmla="*/ 0 h 590400"/>
              <a:gd name="connsiteX2" fmla="*/ 5591198 w 5689600"/>
              <a:gd name="connsiteY2" fmla="*/ 0 h 590400"/>
              <a:gd name="connsiteX3" fmla="*/ 5689600 w 5689600"/>
              <a:gd name="connsiteY3" fmla="*/ 98402 h 590400"/>
              <a:gd name="connsiteX4" fmla="*/ 5689600 w 5689600"/>
              <a:gd name="connsiteY4" fmla="*/ 491998 h 590400"/>
              <a:gd name="connsiteX5" fmla="*/ 5591198 w 5689600"/>
              <a:gd name="connsiteY5" fmla="*/ 590400 h 590400"/>
              <a:gd name="connsiteX6" fmla="*/ 98402 w 5689600"/>
              <a:gd name="connsiteY6" fmla="*/ 590400 h 590400"/>
              <a:gd name="connsiteX7" fmla="*/ 0 w 5689600"/>
              <a:gd name="connsiteY7" fmla="*/ 491998 h 590400"/>
              <a:gd name="connsiteX8" fmla="*/ 0 w 5689600"/>
              <a:gd name="connsiteY8" fmla="*/ 98402 h 59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590400">
                <a:moveTo>
                  <a:pt x="0" y="98402"/>
                </a:moveTo>
                <a:cubicBezTo>
                  <a:pt x="0" y="44056"/>
                  <a:pt x="44056" y="0"/>
                  <a:pt x="98402" y="0"/>
                </a:cubicBezTo>
                <a:lnTo>
                  <a:pt x="5591198" y="0"/>
                </a:lnTo>
                <a:cubicBezTo>
                  <a:pt x="5645544" y="0"/>
                  <a:pt x="5689600" y="44056"/>
                  <a:pt x="5689600" y="98402"/>
                </a:cubicBezTo>
                <a:lnTo>
                  <a:pt x="5689600" y="491998"/>
                </a:lnTo>
                <a:cubicBezTo>
                  <a:pt x="5689600" y="546344"/>
                  <a:pt x="5645544" y="590400"/>
                  <a:pt x="5591198" y="590400"/>
                </a:cubicBezTo>
                <a:lnTo>
                  <a:pt x="98402" y="590400"/>
                </a:lnTo>
                <a:cubicBezTo>
                  <a:pt x="44056" y="590400"/>
                  <a:pt x="0" y="546344"/>
                  <a:pt x="0" y="491998"/>
                </a:cubicBezTo>
                <a:lnTo>
                  <a:pt x="0" y="98402"/>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3874" tIns="28821" rIns="243874" bIns="28821" numCol="1" spcCol="1270" anchor="ctr" anchorCtr="0">
            <a:noAutofit/>
          </a:bodyPr>
          <a:lstStyle/>
          <a:p>
            <a:pPr lvl="0" algn="l" defTabSz="8890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Sau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đó</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chui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tọt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vào</a:t>
            </a:r>
            <a:r>
              <a:rPr lang="en-US" sz="2800" kern="1200" dirty="0" smtClean="0">
                <a:latin typeface="Times New Roman" panose="02020603050405020304" pitchFamily="18" charset="0"/>
                <a:cs typeface="Times New Roman" panose="02020603050405020304" pitchFamily="18" charset="0"/>
              </a:rPr>
              <a:t> hang </a:t>
            </a:r>
            <a:r>
              <a:rPr lang="en-US" sz="2800" kern="1200" dirty="0" err="1" smtClean="0">
                <a:latin typeface="Times New Roman" panose="02020603050405020304" pitchFamily="18" charset="0"/>
                <a:cs typeface="Times New Roman" panose="02020603050405020304" pitchFamily="18" charset="0"/>
              </a:rPr>
              <a:t>vắt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chân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chữ</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ngũ</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nằm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khểnh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yên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trí</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đắc</a:t>
            </a:r>
            <a:r>
              <a:rPr lang="en-US" sz="2800" kern="1200" dirty="0" smtClean="0">
                <a:latin typeface="Times New Roman" panose="02020603050405020304" pitchFamily="18" charset="0"/>
                <a:cs typeface="Times New Roman" panose="02020603050405020304" pitchFamily="18" charset="0"/>
              </a:rPr>
              <a:t> ý.</a:t>
            </a:r>
            <a:endParaRPr lang="en-US" sz="2800" kern="1200" dirty="0">
              <a:latin typeface="Times New Roman" panose="02020603050405020304" pitchFamily="18" charset="0"/>
              <a:cs typeface="Times New Roman" panose="02020603050405020304" pitchFamily="18" charset="0"/>
            </a:endParaRPr>
          </a:p>
        </p:txBody>
      </p:sp>
      <p:sp>
        <p:nvSpPr>
          <p:cNvPr id="29" name="Freeform 28"/>
          <p:cNvSpPr/>
          <p:nvPr/>
        </p:nvSpPr>
        <p:spPr>
          <a:xfrm>
            <a:off x="3024635" y="5051753"/>
            <a:ext cx="5689600" cy="1375347"/>
          </a:xfrm>
          <a:custGeom>
            <a:avLst/>
            <a:gdLst>
              <a:gd name="connsiteX0" fmla="*/ 0 w 5689600"/>
              <a:gd name="connsiteY0" fmla="*/ 98402 h 590400"/>
              <a:gd name="connsiteX1" fmla="*/ 98402 w 5689600"/>
              <a:gd name="connsiteY1" fmla="*/ 0 h 590400"/>
              <a:gd name="connsiteX2" fmla="*/ 5591198 w 5689600"/>
              <a:gd name="connsiteY2" fmla="*/ 0 h 590400"/>
              <a:gd name="connsiteX3" fmla="*/ 5689600 w 5689600"/>
              <a:gd name="connsiteY3" fmla="*/ 98402 h 590400"/>
              <a:gd name="connsiteX4" fmla="*/ 5689600 w 5689600"/>
              <a:gd name="connsiteY4" fmla="*/ 491998 h 590400"/>
              <a:gd name="connsiteX5" fmla="*/ 5591198 w 5689600"/>
              <a:gd name="connsiteY5" fmla="*/ 590400 h 590400"/>
              <a:gd name="connsiteX6" fmla="*/ 98402 w 5689600"/>
              <a:gd name="connsiteY6" fmla="*/ 590400 h 590400"/>
              <a:gd name="connsiteX7" fmla="*/ 0 w 5689600"/>
              <a:gd name="connsiteY7" fmla="*/ 491998 h 590400"/>
              <a:gd name="connsiteX8" fmla="*/ 0 w 5689600"/>
              <a:gd name="connsiteY8" fmla="*/ 98402 h 59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590400">
                <a:moveTo>
                  <a:pt x="0" y="98402"/>
                </a:moveTo>
                <a:cubicBezTo>
                  <a:pt x="0" y="44056"/>
                  <a:pt x="44056" y="0"/>
                  <a:pt x="98402" y="0"/>
                </a:cubicBezTo>
                <a:lnTo>
                  <a:pt x="5591198" y="0"/>
                </a:lnTo>
                <a:cubicBezTo>
                  <a:pt x="5645544" y="0"/>
                  <a:pt x="5689600" y="44056"/>
                  <a:pt x="5689600" y="98402"/>
                </a:cubicBezTo>
                <a:lnTo>
                  <a:pt x="5689600" y="491998"/>
                </a:lnTo>
                <a:cubicBezTo>
                  <a:pt x="5689600" y="546344"/>
                  <a:pt x="5645544" y="590400"/>
                  <a:pt x="5591198" y="590400"/>
                </a:cubicBezTo>
                <a:lnTo>
                  <a:pt x="98402" y="590400"/>
                </a:lnTo>
                <a:cubicBezTo>
                  <a:pt x="44056" y="590400"/>
                  <a:pt x="0" y="546344"/>
                  <a:pt x="0" y="491998"/>
                </a:cubicBezTo>
                <a:lnTo>
                  <a:pt x="0" y="98402"/>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3874" tIns="28821" rIns="243874" bIns="28821" numCol="1" spcCol="1270" anchor="ctr" anchorCtr="0">
            <a:noAutofit/>
          </a:bodyPr>
          <a:lstStyle/>
          <a:p>
            <a:pPr lvl="0" algn="l" defTabSz="8890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Khi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Dế</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choắt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bị</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Cốc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mổ</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thì</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nằm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im</a:t>
            </a:r>
            <a:r>
              <a:rPr lang="en-US" sz="2800" kern="1200" dirty="0" smtClean="0">
                <a:latin typeface="Times New Roman" panose="02020603050405020304" pitchFamily="18" charset="0"/>
                <a:cs typeface="Times New Roman" panose="02020603050405020304" pitchFamily="18" charset="0"/>
              </a:rPr>
              <a:t> thin </a:t>
            </a:r>
            <a:r>
              <a:rPr lang="en-US" sz="2800" kern="1200" dirty="0" err="1" smtClean="0">
                <a:latin typeface="Times New Roman" panose="02020603050405020304" pitchFamily="18" charset="0"/>
                <a:cs typeface="Times New Roman" panose="02020603050405020304" pitchFamily="18" charset="0"/>
              </a:rPr>
              <a:t>thít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khi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Cốc</a:t>
            </a:r>
            <a:r>
              <a:rPr lang="en-US" sz="2800" kern="1200" dirty="0" smtClean="0">
                <a:latin typeface="Times New Roman" panose="02020603050405020304" pitchFamily="18" charset="0"/>
                <a:cs typeface="Times New Roman" panose="02020603050405020304" pitchFamily="18" charset="0"/>
              </a:rPr>
              <a:t> bay </a:t>
            </a:r>
            <a:r>
              <a:rPr lang="en-US" sz="2800" kern="1200" dirty="0" err="1" smtClean="0">
                <a:latin typeface="Times New Roman" panose="02020603050405020304" pitchFamily="18" charset="0"/>
                <a:cs typeface="Times New Roman" panose="02020603050405020304" pitchFamily="18" charset="0"/>
              </a:rPr>
              <a:t>đi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rồi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mới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dám</a:t>
            </a:r>
            <a:r>
              <a:rPr lang="en-US" sz="2800" kern="1200" dirty="0" smtClean="0">
                <a:latin typeface="Times New Roman" panose="02020603050405020304" pitchFamily="18" charset="0"/>
                <a:cs typeface="Times New Roman" panose="02020603050405020304" pitchFamily="18" charset="0"/>
              </a:rPr>
              <a:t> mon men </a:t>
            </a:r>
            <a:r>
              <a:rPr lang="en-US" sz="2800" kern="1200" dirty="0" err="1" smtClean="0">
                <a:latin typeface="Times New Roman" panose="02020603050405020304" pitchFamily="18" charset="0"/>
                <a:cs typeface="Times New Roman" panose="02020603050405020304" pitchFamily="18" charset="0"/>
              </a:rPr>
              <a:t>bò</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ra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khỏi</a:t>
            </a:r>
            <a:r>
              <a:rPr lang="en-US" sz="2800" kern="1200" dirty="0" smtClean="0">
                <a:latin typeface="Times New Roman" panose="02020603050405020304" pitchFamily="18" charset="0"/>
                <a:cs typeface="Times New Roman" panose="02020603050405020304" pitchFamily="18" charset="0"/>
              </a:rPr>
              <a:t> hang. </a:t>
            </a:r>
            <a:endParaRPr lang="en-US" sz="2800" kern="1200" dirty="0">
              <a:latin typeface="Times New Roman" panose="02020603050405020304" pitchFamily="18" charset="0"/>
              <a:cs typeface="Times New Roman" panose="02020603050405020304" pitchFamily="18" charset="0"/>
            </a:endParaRPr>
          </a:p>
        </p:txBody>
      </p:sp>
      <p:sp>
        <p:nvSpPr>
          <p:cNvPr id="30" name="Rounded Rectangle 29"/>
          <p:cNvSpPr/>
          <p:nvPr/>
        </p:nvSpPr>
        <p:spPr>
          <a:xfrm>
            <a:off x="9269276" y="2540811"/>
            <a:ext cx="2282644" cy="3324723"/>
          </a:xfrm>
          <a:prstGeom prst="roundRect">
            <a:avLst/>
          </a:pr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0"/>
              </a:spcAft>
              <a:tabLst>
                <a:tab pos="1386840" algn="l"/>
              </a:tabLst>
            </a:pPr>
            <a:r>
              <a:rPr lang="en-US" sz="2800" dirty="0" err="1">
                <a:solidFill>
                  <a:schemeClr val="bg1"/>
                </a:solidFill>
                <a:latin typeface="Times New Roman" panose="02020603050405020304" pitchFamily="18" charset="0"/>
                <a:ea typeface="MS Mincho"/>
              </a:rPr>
              <a:t>Hèn</a:t>
            </a:r>
            <a:r>
              <a:rPr lang="en-US" sz="2800" dirty="0">
                <a:solidFill>
                  <a:schemeClr val="bg1"/>
                </a:solidFill>
                <a:latin typeface="Times New Roman" panose="02020603050405020304" pitchFamily="18" charset="0"/>
                <a:ea typeface="MS Mincho"/>
              </a:rPr>
              <a:t> </a:t>
            </a:r>
            <a:r>
              <a:rPr lang="en-US" sz="2800" dirty="0" err="1">
                <a:solidFill>
                  <a:schemeClr val="bg1"/>
                </a:solidFill>
                <a:latin typeface="Times New Roman" panose="02020603050405020304" pitchFamily="18" charset="0"/>
                <a:ea typeface="MS Mincho"/>
              </a:rPr>
              <a:t>nhát</a:t>
            </a:r>
            <a:r>
              <a:rPr lang="en-US" sz="2800" dirty="0">
                <a:solidFill>
                  <a:schemeClr val="bg1"/>
                </a:solidFill>
                <a:latin typeface="Times New Roman" panose="02020603050405020304" pitchFamily="18" charset="0"/>
                <a:ea typeface="MS Mincho"/>
              </a:rPr>
              <a:t>, </a:t>
            </a:r>
            <a:r>
              <a:rPr lang="en-US" sz="2800" dirty="0" err="1">
                <a:solidFill>
                  <a:schemeClr val="bg1"/>
                </a:solidFill>
                <a:latin typeface="Times New Roman" panose="02020603050405020304" pitchFamily="18" charset="0"/>
                <a:ea typeface="MS Mincho"/>
              </a:rPr>
              <a:t>tham</a:t>
            </a:r>
            <a:r>
              <a:rPr lang="en-US" sz="2800" dirty="0">
                <a:solidFill>
                  <a:schemeClr val="bg1"/>
                </a:solidFill>
                <a:latin typeface="Times New Roman" panose="02020603050405020304" pitchFamily="18" charset="0"/>
                <a:ea typeface="MS Mincho"/>
              </a:rPr>
              <a:t> </a:t>
            </a:r>
            <a:r>
              <a:rPr lang="en-US" sz="2800" dirty="0" err="1">
                <a:solidFill>
                  <a:schemeClr val="bg1"/>
                </a:solidFill>
                <a:latin typeface="Times New Roman" panose="02020603050405020304" pitchFamily="18" charset="0"/>
                <a:ea typeface="MS Mincho"/>
              </a:rPr>
              <a:t>sống</a:t>
            </a:r>
            <a:r>
              <a:rPr lang="en-US" sz="2800" dirty="0">
                <a:solidFill>
                  <a:schemeClr val="bg1"/>
                </a:solidFill>
                <a:latin typeface="Times New Roman" panose="02020603050405020304" pitchFamily="18" charset="0"/>
                <a:ea typeface="MS Mincho"/>
              </a:rPr>
              <a:t> </a:t>
            </a:r>
            <a:r>
              <a:rPr lang="en-US" sz="2800" dirty="0" err="1">
                <a:solidFill>
                  <a:schemeClr val="bg1"/>
                </a:solidFill>
                <a:latin typeface="Times New Roman" panose="02020603050405020304" pitchFamily="18" charset="0"/>
                <a:ea typeface="MS Mincho"/>
              </a:rPr>
              <a:t>sợ</a:t>
            </a:r>
            <a:r>
              <a:rPr lang="en-US" sz="2800" dirty="0">
                <a:solidFill>
                  <a:schemeClr val="bg1"/>
                </a:solidFill>
                <a:latin typeface="Times New Roman" panose="02020603050405020304" pitchFamily="18" charset="0"/>
                <a:ea typeface="MS Mincho"/>
              </a:rPr>
              <a:t> </a:t>
            </a:r>
            <a:r>
              <a:rPr lang="en-US" sz="2800" dirty="0" err="1">
                <a:solidFill>
                  <a:schemeClr val="bg1"/>
                </a:solidFill>
                <a:latin typeface="Times New Roman" panose="02020603050405020304" pitchFamily="18" charset="0"/>
                <a:ea typeface="MS Mincho"/>
              </a:rPr>
              <a:t>chết</a:t>
            </a:r>
            <a:r>
              <a:rPr lang="en-US" sz="2800" dirty="0">
                <a:solidFill>
                  <a:schemeClr val="bg1"/>
                </a:solidFill>
                <a:latin typeface="Times New Roman" panose="02020603050405020304" pitchFamily="18" charset="0"/>
                <a:ea typeface="MS Mincho"/>
              </a:rPr>
              <a:t>, </a:t>
            </a:r>
            <a:r>
              <a:rPr lang="en-US" sz="2800" dirty="0" err="1">
                <a:solidFill>
                  <a:schemeClr val="bg1"/>
                </a:solidFill>
                <a:latin typeface="Times New Roman" panose="02020603050405020304" pitchFamily="18" charset="0"/>
                <a:ea typeface="MS Mincho"/>
              </a:rPr>
              <a:t>bỏ</a:t>
            </a:r>
            <a:r>
              <a:rPr lang="en-US" sz="2800" dirty="0">
                <a:solidFill>
                  <a:schemeClr val="bg1"/>
                </a:solidFill>
                <a:latin typeface="Times New Roman" panose="02020603050405020304" pitchFamily="18" charset="0"/>
                <a:ea typeface="MS Mincho"/>
              </a:rPr>
              <a:t> </a:t>
            </a:r>
            <a:r>
              <a:rPr lang="en-US" sz="2800" dirty="0" err="1">
                <a:solidFill>
                  <a:schemeClr val="bg1"/>
                </a:solidFill>
                <a:latin typeface="Times New Roman" panose="02020603050405020304" pitchFamily="18" charset="0"/>
                <a:ea typeface="MS Mincho"/>
              </a:rPr>
              <a:t>mặc</a:t>
            </a:r>
            <a:r>
              <a:rPr lang="en-US" sz="2800" dirty="0">
                <a:solidFill>
                  <a:schemeClr val="bg1"/>
                </a:solidFill>
                <a:latin typeface="Times New Roman" panose="02020603050405020304" pitchFamily="18" charset="0"/>
                <a:ea typeface="MS Mincho"/>
              </a:rPr>
              <a:t> </a:t>
            </a:r>
            <a:r>
              <a:rPr lang="en-US" sz="2800" dirty="0" err="1">
                <a:solidFill>
                  <a:schemeClr val="bg1"/>
                </a:solidFill>
                <a:latin typeface="Times New Roman" panose="02020603050405020304" pitchFamily="18" charset="0"/>
                <a:ea typeface="MS Mincho"/>
              </a:rPr>
              <a:t>bạn</a:t>
            </a:r>
            <a:r>
              <a:rPr lang="en-US" sz="2800" dirty="0">
                <a:solidFill>
                  <a:schemeClr val="bg1"/>
                </a:solidFill>
                <a:latin typeface="Times New Roman" panose="02020603050405020304" pitchFamily="18" charset="0"/>
                <a:ea typeface="MS Mincho"/>
              </a:rPr>
              <a:t> </a:t>
            </a:r>
            <a:r>
              <a:rPr lang="en-US" sz="2800" dirty="0" err="1">
                <a:solidFill>
                  <a:schemeClr val="bg1"/>
                </a:solidFill>
                <a:latin typeface="Times New Roman" panose="02020603050405020304" pitchFamily="18" charset="0"/>
                <a:ea typeface="MS Mincho"/>
              </a:rPr>
              <a:t>bè</a:t>
            </a:r>
            <a:r>
              <a:rPr lang="en-US" sz="2800" dirty="0">
                <a:solidFill>
                  <a:schemeClr val="bg1"/>
                </a:solidFill>
                <a:latin typeface="Times New Roman" panose="02020603050405020304" pitchFamily="18" charset="0"/>
                <a:ea typeface="MS Mincho"/>
              </a:rPr>
              <a:t>, </a:t>
            </a:r>
            <a:r>
              <a:rPr lang="en-US" sz="2800" dirty="0" err="1">
                <a:solidFill>
                  <a:schemeClr val="bg1"/>
                </a:solidFill>
                <a:latin typeface="Times New Roman" panose="02020603050405020304" pitchFamily="18" charset="0"/>
                <a:ea typeface="MS Mincho"/>
              </a:rPr>
              <a:t>không</a:t>
            </a:r>
            <a:r>
              <a:rPr lang="en-US" sz="2800" dirty="0">
                <a:solidFill>
                  <a:schemeClr val="bg1"/>
                </a:solidFill>
                <a:latin typeface="Times New Roman" panose="02020603050405020304" pitchFamily="18" charset="0"/>
                <a:ea typeface="MS Mincho"/>
              </a:rPr>
              <a:t> </a:t>
            </a:r>
            <a:r>
              <a:rPr lang="en-US" sz="2800" dirty="0" err="1">
                <a:solidFill>
                  <a:schemeClr val="bg1"/>
                </a:solidFill>
                <a:latin typeface="Times New Roman" panose="02020603050405020304" pitchFamily="18" charset="0"/>
                <a:ea typeface="MS Mincho"/>
              </a:rPr>
              <a:t>dám</a:t>
            </a:r>
            <a:r>
              <a:rPr lang="en-US" sz="2800" dirty="0">
                <a:solidFill>
                  <a:schemeClr val="bg1"/>
                </a:solidFill>
                <a:latin typeface="Times New Roman" panose="02020603050405020304" pitchFamily="18" charset="0"/>
                <a:ea typeface="MS Mincho"/>
              </a:rPr>
              <a:t> </a:t>
            </a:r>
            <a:r>
              <a:rPr lang="en-US" sz="2800" dirty="0" err="1">
                <a:solidFill>
                  <a:schemeClr val="bg1"/>
                </a:solidFill>
                <a:latin typeface="Times New Roman" panose="02020603050405020304" pitchFamily="18" charset="0"/>
                <a:ea typeface="MS Mincho"/>
              </a:rPr>
              <a:t>nhận</a:t>
            </a:r>
            <a:r>
              <a:rPr lang="en-US" sz="2800" dirty="0">
                <a:solidFill>
                  <a:schemeClr val="bg1"/>
                </a:solidFill>
                <a:latin typeface="Times New Roman" panose="02020603050405020304" pitchFamily="18" charset="0"/>
                <a:ea typeface="MS Mincho"/>
              </a:rPr>
              <a:t> </a:t>
            </a:r>
            <a:r>
              <a:rPr lang="en-US" sz="2800" dirty="0" err="1">
                <a:solidFill>
                  <a:schemeClr val="bg1"/>
                </a:solidFill>
                <a:latin typeface="Times New Roman" panose="02020603050405020304" pitchFamily="18" charset="0"/>
                <a:ea typeface="MS Mincho"/>
              </a:rPr>
              <a:t>lỗi</a:t>
            </a:r>
            <a:r>
              <a:rPr lang="en-US" sz="2800" dirty="0">
                <a:solidFill>
                  <a:schemeClr val="bg1"/>
                </a:solidFill>
                <a:latin typeface="Times New Roman" panose="02020603050405020304" pitchFamily="18" charset="0"/>
                <a:ea typeface="MS Mincho"/>
              </a:rPr>
              <a:t>.</a:t>
            </a:r>
            <a:endParaRPr lang="en-US" sz="2800" dirty="0">
              <a:solidFill>
                <a:schemeClr val="bg1"/>
              </a:solidFill>
              <a:effectLst/>
              <a:latin typeface="Times New Roman" panose="02020603050405020304" pitchFamily="18" charset="0"/>
              <a:ea typeface="Times New Roman" panose="02020603050405020304" pitchFamily="18" charset="0"/>
            </a:endParaRPr>
          </a:p>
        </p:txBody>
      </p:sp>
      <p:sp>
        <p:nvSpPr>
          <p:cNvPr id="31" name="Right Brace 30"/>
          <p:cNvSpPr/>
          <p:nvPr/>
        </p:nvSpPr>
        <p:spPr>
          <a:xfrm>
            <a:off x="8793480" y="2540811"/>
            <a:ext cx="341358" cy="3446643"/>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Rectangle 31"/>
          <p:cNvSpPr/>
          <p:nvPr/>
        </p:nvSpPr>
        <p:spPr>
          <a:xfrm>
            <a:off x="562666" y="1455971"/>
            <a:ext cx="9815508" cy="587853"/>
          </a:xfrm>
          <a:prstGeom prst="rect">
            <a:avLst/>
          </a:prstGeom>
        </p:spPr>
        <p:txBody>
          <a:bodyPr wrap="none">
            <a:spAutoFit/>
          </a:bodyPr>
          <a:lstStyle/>
          <a:p>
            <a:pPr algn="just">
              <a:lnSpc>
                <a:spcPct val="115000"/>
              </a:lnSpc>
            </a:pPr>
            <a:r>
              <a:rPr lang="en-US" sz="2800" b="1" dirty="0">
                <a:solidFill>
                  <a:srgbClr val="000000"/>
                </a:solidFill>
                <a:latin typeface="Times New Roman" panose="02020603050405020304" pitchFamily="18" charset="0"/>
                <a:ea typeface="Times New Roman" panose="02020603050405020304" pitchFamily="18" charset="0"/>
              </a:rPr>
              <a:t>b</a:t>
            </a:r>
            <a:r>
              <a:rPr lang="en-US" sz="2800" b="1" dirty="0" smtClean="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Sự</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việc</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Dế</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Mèn</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trêu</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chị</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Cốc</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dẫn</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đến</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cái</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chết</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của</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Dế</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Choắt</a:t>
            </a:r>
            <a:r>
              <a:rPr lang="en-US" sz="2800" b="1" dirty="0">
                <a:solidFill>
                  <a:srgbClr val="000000"/>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131168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circle(in)">
                                      <p:cBhvr>
                                        <p:cTn id="14" dur="20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circle(in)">
                                      <p:cBhvr>
                                        <p:cTn id="19" dur="20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circle(in)">
                                      <p:cBhvr>
                                        <p:cTn id="24" dur="2000"/>
                                        <p:tgtEl>
                                          <p:spTgt spid="26"/>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circle(in)">
                                      <p:cBhvr>
                                        <p:cTn id="29" dur="2000"/>
                                        <p:tgtEl>
                                          <p:spTgt spid="29"/>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2" fill="hold" grpId="0" nodeType="clickEffect">
                                  <p:stCondLst>
                                    <p:cond delay="0"/>
                                  </p:stCondLst>
                                  <p:childTnLst>
                                    <p:set>
                                      <p:cBhvr>
                                        <p:cTn id="33" dur="1" fill="hold">
                                          <p:stCondLst>
                                            <p:cond delay="0"/>
                                          </p:stCondLst>
                                        </p:cTn>
                                        <p:tgtEl>
                                          <p:spTgt spid="31"/>
                                        </p:tgtEl>
                                        <p:attrNameLst>
                                          <p:attrName>style.visibility</p:attrName>
                                        </p:attrNameLst>
                                      </p:cBhvr>
                                      <p:to>
                                        <p:strVal val="visible"/>
                                      </p:to>
                                    </p:set>
                                    <p:anim calcmode="lin" valueType="num">
                                      <p:cBhvr additive="base">
                                        <p:cTn id="34" dur="500" fill="hold"/>
                                        <p:tgtEl>
                                          <p:spTgt spid="31"/>
                                        </p:tgtEl>
                                        <p:attrNameLst>
                                          <p:attrName>ppt_x</p:attrName>
                                        </p:attrNameLst>
                                      </p:cBhvr>
                                      <p:tavLst>
                                        <p:tav tm="0">
                                          <p:val>
                                            <p:strVal val="1+#ppt_w/2"/>
                                          </p:val>
                                        </p:tav>
                                        <p:tav tm="100000">
                                          <p:val>
                                            <p:strVal val="#ppt_x"/>
                                          </p:val>
                                        </p:tav>
                                      </p:tavLst>
                                    </p:anim>
                                    <p:anim calcmode="lin" valueType="num">
                                      <p:cBhvr additive="base">
                                        <p:cTn id="35" dur="500" fill="hold"/>
                                        <p:tgtEl>
                                          <p:spTgt spid="31"/>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grpId="0" nodeType="click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circle(in)">
                                      <p:cBhvr>
                                        <p:cTn id="40" dur="2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0" grpId="0" animBg="1"/>
      <p:bldP spid="22" grpId="0" animBg="1"/>
      <p:bldP spid="26" grpId="0" animBg="1"/>
      <p:bldP spid="29" grpId="0" animBg="1"/>
      <p:bldP spid="30" grpId="0" animBg="1"/>
      <p:bldP spid="3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967593" y="43542"/>
            <a:ext cx="8737601" cy="725714"/>
          </a:xfrm>
          <a:prstGeom prst="roundRect">
            <a:avLst>
              <a:gd name="adj" fmla="val 50000"/>
            </a:avLst>
          </a:prstGeom>
          <a:blipFill>
            <a:blip r:embed="rId2"/>
            <a:tile tx="0" ty="0" sx="100000" sy="100000" flip="none" algn="tl"/>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Văn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bản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1: BÀI HỌC ĐƯỜNG ĐỜI ĐẦU TIÊN</a:t>
            </a:r>
            <a:b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b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Trích</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Dế</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Mèn</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phiêu</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lưu</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kí,</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Tô</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Hoài</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a:t>
            </a:r>
            <a:endPar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Diamond 4"/>
          <p:cNvSpPr/>
          <p:nvPr/>
        </p:nvSpPr>
        <p:spPr>
          <a:xfrm>
            <a:off x="-1" y="0"/>
            <a:ext cx="1967593" cy="914400"/>
          </a:xfrm>
          <a:prstGeom prst="diamond">
            <a:avLst/>
          </a:prstGeom>
          <a:blipFill>
            <a:blip r:embed="rId3"/>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NGỮ VĂN 6</a:t>
            </a:r>
            <a:endParaRPr kumimoji="0" lang="en-US" sz="1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9" name="Picture 8"/>
          <p:cNvPicPr>
            <a:picLocks noChangeAspect="1"/>
          </p:cNvPicPr>
          <p:nvPr/>
        </p:nvPicPr>
        <p:blipFill>
          <a:blip r:embed="rId4"/>
          <a:srcRect l="30998" t="34118" r="22067" b="17968"/>
          <a:stretch>
            <a:fillRect/>
          </a:stretch>
        </p:blipFill>
        <p:spPr>
          <a:xfrm>
            <a:off x="11032673" y="-79829"/>
            <a:ext cx="1159327" cy="1074058"/>
          </a:xfrm>
          <a:prstGeom prst="ellipse">
            <a:avLst/>
          </a:prstGeom>
          <a:ln>
            <a:noFill/>
          </a:ln>
          <a:effectLst>
            <a:softEdge rad="112500"/>
          </a:effectLst>
        </p:spPr>
      </p:pic>
      <p:sp>
        <p:nvSpPr>
          <p:cNvPr id="10" name="Bevel 9"/>
          <p:cNvSpPr/>
          <p:nvPr/>
        </p:nvSpPr>
        <p:spPr>
          <a:xfrm>
            <a:off x="435429" y="1130300"/>
            <a:ext cx="11393715" cy="5415643"/>
          </a:xfrm>
          <a:prstGeom prst="bevel">
            <a:avLst>
              <a:gd name="adj" fmla="val 178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a:blip r:embed="rId5"/>
          <a:stretch>
            <a:fillRect/>
          </a:stretch>
        </p:blipFill>
        <p:spPr>
          <a:xfrm>
            <a:off x="544740" y="5718629"/>
            <a:ext cx="748588" cy="712786"/>
          </a:xfrm>
          <a:prstGeom prst="rect">
            <a:avLst/>
          </a:prstGeom>
        </p:spPr>
      </p:pic>
      <p:pic>
        <p:nvPicPr>
          <p:cNvPr id="14" name="Picture 13"/>
          <p:cNvPicPr>
            <a:picLocks noChangeAspect="1"/>
          </p:cNvPicPr>
          <p:nvPr/>
        </p:nvPicPr>
        <p:blipFill>
          <a:blip r:embed="rId5"/>
          <a:stretch>
            <a:fillRect/>
          </a:stretch>
        </p:blipFill>
        <p:spPr>
          <a:xfrm rot="10800000">
            <a:off x="10907290" y="1311731"/>
            <a:ext cx="748588" cy="712786"/>
          </a:xfrm>
          <a:prstGeom prst="rect">
            <a:avLst/>
          </a:prstGeom>
        </p:spPr>
      </p:pic>
      <p:sp>
        <p:nvSpPr>
          <p:cNvPr id="15" name="Rectangle 14"/>
          <p:cNvSpPr/>
          <p:nvPr/>
        </p:nvSpPr>
        <p:spPr>
          <a:xfrm>
            <a:off x="3092904" y="1028700"/>
            <a:ext cx="5993492" cy="4082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p:cNvSpPr/>
          <p:nvPr/>
        </p:nvSpPr>
        <p:spPr>
          <a:xfrm>
            <a:off x="4101193" y="985156"/>
            <a:ext cx="3976914" cy="531587"/>
          </a:xfrm>
          <a:prstGeom prst="rect">
            <a:avLst/>
          </a:prstGeom>
          <a:blipFill>
            <a:blip r:embed="rId6"/>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Picture 23"/>
          <p:cNvPicPr>
            <a:picLocks noChangeAspect="1"/>
          </p:cNvPicPr>
          <p:nvPr/>
        </p:nvPicPr>
        <p:blipFill>
          <a:blip r:embed="rId7">
            <a:extLst>
              <a:ext uri="{BEBA8EAE-BF5A-486C-A8C5-ECC9F3942E4B}">
                <a14:imgProps xmlns:a14="http://schemas.microsoft.com/office/drawing/2010/main">
                  <a14:imgLayer r:embed="rId8">
                    <a14:imgEffect>
                      <a14:backgroundRemoval t="10888" b="33565" l="8543" r="25187"/>
                    </a14:imgEffect>
                  </a14:imgLayer>
                </a14:imgProps>
              </a:ext>
            </a:extLst>
          </a:blip>
          <a:srcRect l="6463" t="8054" r="72733" b="63600"/>
          <a:stretch>
            <a:fillRect/>
          </a:stretch>
        </p:blipFill>
        <p:spPr>
          <a:xfrm>
            <a:off x="3070355" y="831406"/>
            <a:ext cx="1053388" cy="764742"/>
          </a:xfrm>
          <a:custGeom>
            <a:avLst/>
            <a:gdLst>
              <a:gd name="connsiteX0" fmla="*/ 0 w 3512457"/>
              <a:gd name="connsiteY0" fmla="*/ 0 h 1482271"/>
              <a:gd name="connsiteX1" fmla="*/ 3512457 w 3512457"/>
              <a:gd name="connsiteY1" fmla="*/ 0 h 1482271"/>
              <a:gd name="connsiteX2" fmla="*/ 3512457 w 3512457"/>
              <a:gd name="connsiteY2" fmla="*/ 1482271 h 1482271"/>
              <a:gd name="connsiteX3" fmla="*/ 0 w 3512457"/>
              <a:gd name="connsiteY3" fmla="*/ 1482271 h 1482271"/>
              <a:gd name="connsiteX4" fmla="*/ 0 w 3512457"/>
              <a:gd name="connsiteY4" fmla="*/ 0 h 1482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2457" h="1482271">
                <a:moveTo>
                  <a:pt x="0" y="0"/>
                </a:moveTo>
                <a:lnTo>
                  <a:pt x="3512457" y="0"/>
                </a:lnTo>
                <a:lnTo>
                  <a:pt x="3512457" y="1482271"/>
                </a:lnTo>
                <a:lnTo>
                  <a:pt x="0" y="1482271"/>
                </a:lnTo>
                <a:lnTo>
                  <a:pt x="0" y="0"/>
                </a:lnTo>
                <a:close/>
              </a:path>
            </a:pathLst>
          </a:custGeom>
        </p:spPr>
      </p:pic>
      <p:pic>
        <p:nvPicPr>
          <p:cNvPr id="23" name="Picture 22"/>
          <p:cNvPicPr>
            <a:picLocks noChangeAspect="1"/>
          </p:cNvPicPr>
          <p:nvPr/>
        </p:nvPicPr>
        <p:blipFill>
          <a:blip r:embed="rId9">
            <a:extLst>
              <a:ext uri="{BEBA8EAE-BF5A-486C-A8C5-ECC9F3942E4B}">
                <a14:imgProps xmlns:a14="http://schemas.microsoft.com/office/drawing/2010/main">
                  <a14:imgLayer r:embed="rId8">
                    <a14:imgEffect>
                      <a14:backgroundRemoval t="10889" b="33566" l="30310" r="50529"/>
                    </a14:imgEffect>
                  </a14:imgLayer>
                </a14:imgProps>
              </a:ext>
            </a:extLst>
          </a:blip>
          <a:srcRect l="27783" t="8054" r="46943" b="63600"/>
          <a:stretch>
            <a:fillRect/>
          </a:stretch>
        </p:blipFill>
        <p:spPr>
          <a:xfrm>
            <a:off x="8078107" y="831406"/>
            <a:ext cx="1262743" cy="783772"/>
          </a:xfrm>
          <a:custGeom>
            <a:avLst/>
            <a:gdLst>
              <a:gd name="connsiteX0" fmla="*/ 0 w 4267200"/>
              <a:gd name="connsiteY0" fmla="*/ 0 h 1482271"/>
              <a:gd name="connsiteX1" fmla="*/ 4267200 w 4267200"/>
              <a:gd name="connsiteY1" fmla="*/ 0 h 1482271"/>
              <a:gd name="connsiteX2" fmla="*/ 4267200 w 4267200"/>
              <a:gd name="connsiteY2" fmla="*/ 1482271 h 1482271"/>
              <a:gd name="connsiteX3" fmla="*/ 0 w 4267200"/>
              <a:gd name="connsiteY3" fmla="*/ 1482271 h 1482271"/>
              <a:gd name="connsiteX4" fmla="*/ 0 w 4267200"/>
              <a:gd name="connsiteY4" fmla="*/ 0 h 1482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7200" h="1482271">
                <a:moveTo>
                  <a:pt x="0" y="0"/>
                </a:moveTo>
                <a:lnTo>
                  <a:pt x="4267200" y="0"/>
                </a:lnTo>
                <a:lnTo>
                  <a:pt x="4267200" y="1482271"/>
                </a:lnTo>
                <a:lnTo>
                  <a:pt x="0" y="1482271"/>
                </a:lnTo>
                <a:lnTo>
                  <a:pt x="0" y="0"/>
                </a:lnTo>
                <a:close/>
              </a:path>
            </a:pathLst>
          </a:custGeom>
        </p:spPr>
      </p:pic>
      <p:sp>
        <p:nvSpPr>
          <p:cNvPr id="3" name="Rectangle 2"/>
          <p:cNvSpPr/>
          <p:nvPr/>
        </p:nvSpPr>
        <p:spPr>
          <a:xfrm>
            <a:off x="4301340" y="950534"/>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7" name="Picture 26"/>
          <p:cNvPicPr>
            <a:picLocks noChangeAspect="1"/>
          </p:cNvPicPr>
          <p:nvPr/>
        </p:nvPicPr>
        <p:blipFill>
          <a:blip r:embed="rId10"/>
          <a:srcRect l="77070" t="47262" r="22855" b="52565"/>
          <a:stretch>
            <a:fillRect/>
          </a:stretch>
        </p:blipFill>
        <p:spPr>
          <a:xfrm>
            <a:off x="6691536" y="3603604"/>
            <a:ext cx="3575" cy="6160"/>
          </a:xfrm>
          <a:custGeom>
            <a:avLst/>
            <a:gdLst>
              <a:gd name="connsiteX0" fmla="*/ 0 w 3575"/>
              <a:gd name="connsiteY0" fmla="*/ 0 h 6160"/>
              <a:gd name="connsiteX1" fmla="*/ 1499 w 3575"/>
              <a:gd name="connsiteY1" fmla="*/ 2550 h 6160"/>
              <a:gd name="connsiteX2" fmla="*/ 2854 w 3575"/>
              <a:gd name="connsiteY2" fmla="*/ 4971 h 6160"/>
              <a:gd name="connsiteX3" fmla="*/ 0 w 3575"/>
              <a:gd name="connsiteY3" fmla="*/ 0 h 6160"/>
            </a:gdLst>
            <a:ahLst/>
            <a:cxnLst>
              <a:cxn ang="0">
                <a:pos x="connsiteX0" y="connsiteY0"/>
              </a:cxn>
              <a:cxn ang="0">
                <a:pos x="connsiteX1" y="connsiteY1"/>
              </a:cxn>
              <a:cxn ang="0">
                <a:pos x="connsiteX2" y="connsiteY2"/>
              </a:cxn>
              <a:cxn ang="0">
                <a:pos x="connsiteX3" y="connsiteY3"/>
              </a:cxn>
            </a:cxnLst>
            <a:rect l="l" t="t" r="r" b="b"/>
            <a:pathLst>
              <a:path w="3575" h="6160">
                <a:moveTo>
                  <a:pt x="0" y="0"/>
                </a:moveTo>
                <a:lnTo>
                  <a:pt x="1499" y="2550"/>
                </a:lnTo>
                <a:cubicBezTo>
                  <a:pt x="3939" y="6728"/>
                  <a:pt x="4002" y="6909"/>
                  <a:pt x="2854" y="4971"/>
                </a:cubicBezTo>
                <a:lnTo>
                  <a:pt x="0" y="0"/>
                </a:lnTo>
                <a:close/>
              </a:path>
            </a:pathLst>
          </a:custGeom>
        </p:spPr>
      </p:pic>
      <p:sp>
        <p:nvSpPr>
          <p:cNvPr id="21" name="Rectangle 20"/>
          <p:cNvSpPr/>
          <p:nvPr/>
        </p:nvSpPr>
        <p:spPr>
          <a:xfrm>
            <a:off x="562666" y="1455971"/>
            <a:ext cx="9815508" cy="587853"/>
          </a:xfrm>
          <a:prstGeom prst="rect">
            <a:avLst/>
          </a:prstGeom>
        </p:spPr>
        <p:txBody>
          <a:bodyPr wrap="none">
            <a:spAutoFit/>
          </a:bodyPr>
          <a:lstStyle/>
          <a:p>
            <a:pPr algn="just">
              <a:lnSpc>
                <a:spcPct val="115000"/>
              </a:lnSpc>
            </a:pPr>
            <a:r>
              <a:rPr lang="en-US" sz="2800" b="1" dirty="0">
                <a:solidFill>
                  <a:srgbClr val="000000"/>
                </a:solidFill>
                <a:latin typeface="Times New Roman" panose="02020603050405020304" pitchFamily="18" charset="0"/>
                <a:ea typeface="Times New Roman" panose="02020603050405020304" pitchFamily="18" charset="0"/>
              </a:rPr>
              <a:t>b</a:t>
            </a:r>
            <a:r>
              <a:rPr lang="en-US" sz="2800" b="1" dirty="0" smtClean="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Sự</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việc</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Dế</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Mèn</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trêu</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chị</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Cốc</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dẫn</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đến</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cái</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chết</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của</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Dế</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Choắt</a:t>
            </a:r>
            <a:r>
              <a:rPr lang="en-US" sz="2800" b="1" dirty="0">
                <a:solidFill>
                  <a:srgbClr val="000000"/>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6" name="Rectangle 5"/>
          <p:cNvSpPr/>
          <p:nvPr/>
        </p:nvSpPr>
        <p:spPr>
          <a:xfrm>
            <a:off x="660400" y="2062881"/>
            <a:ext cx="6461760" cy="3914918"/>
          </a:xfrm>
          <a:prstGeom prst="rect">
            <a:avLst/>
          </a:prstGeom>
        </p:spPr>
        <p:txBody>
          <a:bodyPr wrap="square">
            <a:spAutoFit/>
          </a:bodyPr>
          <a:lstStyle/>
          <a:p>
            <a:pPr>
              <a:lnSpc>
                <a:spcPct val="115000"/>
              </a:lnSpc>
              <a:spcAft>
                <a:spcPts val="0"/>
              </a:spcAft>
              <a:tabLst>
                <a:tab pos="1386840" algn="l"/>
              </a:tabLst>
            </a:pPr>
            <a:r>
              <a:rPr lang="en-US" sz="2400" dirty="0">
                <a:solidFill>
                  <a:srgbClr val="0D0D0D"/>
                </a:solidFill>
                <a:latin typeface="Times New Roman" panose="02020603050405020304" pitchFamily="18" charset="0"/>
                <a:ea typeface="MS Mincho"/>
                <a:sym typeface="Wingdings" panose="05000000000000000000" pitchFamily="2" charset="2"/>
              </a:rPr>
              <a:t></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Hành</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động</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Dế</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Mèn</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trêu</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chị</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Cốc</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không</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dũng</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cảm</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mà</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là</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sự</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liều</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lĩnh</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ngông</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cuồng</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thiếu</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suy</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nghĩ</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vì</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nó</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sẽ</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gây</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ra</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hậu</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quả</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nghiêm</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trọng</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cho</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người</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khác</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Hơn</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nữa</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Dế</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Mèn</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còn</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bỏ</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mặc</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bạn</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bẻ</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trong</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cơn</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nguy</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hiểm</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điều</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đó</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cho</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thấy</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sự</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hèn</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nhát</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không</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dám</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nhận</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lỗi</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của</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Dế</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Mèn</a:t>
            </a:r>
            <a:r>
              <a:rPr lang="en-US" sz="2400" dirty="0">
                <a:solidFill>
                  <a:srgbClr val="0D0D0D"/>
                </a:solidFill>
                <a:latin typeface="Times New Roman" panose="02020603050405020304" pitchFamily="18" charset="0"/>
                <a:ea typeface="MS Mincho"/>
              </a:rPr>
              <a:t>.</a:t>
            </a:r>
            <a:endParaRPr lang="en-US" sz="2400" dirty="0">
              <a:latin typeface="Times New Roman" panose="02020603050405020304" pitchFamily="18" charset="0"/>
              <a:ea typeface="Times New Roman" panose="02020603050405020304" pitchFamily="18" charset="0"/>
            </a:endParaRPr>
          </a:p>
          <a:p>
            <a:pPr>
              <a:lnSpc>
                <a:spcPct val="115000"/>
              </a:lnSpc>
              <a:spcAft>
                <a:spcPts val="0"/>
              </a:spcAft>
              <a:tabLst>
                <a:tab pos="1386840" algn="l"/>
              </a:tabLst>
            </a:pP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Sau</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khi</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Dế</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Choắt</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chết</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Nâng</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đầu</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Dế</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Choắt</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vừa</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thương</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vừa</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ăn</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năn</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hối</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hận</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Chôn</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xác</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Dế</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Choắt</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vào</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bụi</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cỏ</a:t>
            </a:r>
            <a:r>
              <a:rPr lang="en-US" sz="2400" dirty="0">
                <a:solidFill>
                  <a:srgbClr val="0D0D0D"/>
                </a:solidFill>
                <a:latin typeface="Times New Roman" panose="02020603050405020304" pitchFamily="18" charset="0"/>
                <a:ea typeface="MS Mincho"/>
              </a:rPr>
              <a:t> um </a:t>
            </a:r>
            <a:r>
              <a:rPr lang="en-US" sz="2400" dirty="0" err="1">
                <a:solidFill>
                  <a:srgbClr val="0D0D0D"/>
                </a:solidFill>
                <a:latin typeface="Times New Roman" panose="02020603050405020304" pitchFamily="18" charset="0"/>
                <a:ea typeface="MS Mincho"/>
              </a:rPr>
              <a:t>tùm</a:t>
            </a:r>
            <a:r>
              <a:rPr lang="en-US" sz="2400" dirty="0">
                <a:solidFill>
                  <a:srgbClr val="0D0D0D"/>
                </a:solidFill>
                <a:latin typeface="Times New Roman" panose="02020603050405020304" pitchFamily="18" charset="0"/>
                <a:ea typeface="MS Mincho"/>
              </a:rPr>
              <a:t> =&gt; </a:t>
            </a:r>
            <a:r>
              <a:rPr lang="en-US" sz="2400" dirty="0" err="1">
                <a:solidFill>
                  <a:srgbClr val="0D0D0D"/>
                </a:solidFill>
                <a:latin typeface="Times New Roman" panose="02020603050405020304" pitchFamily="18" charset="0"/>
                <a:ea typeface="MS Mincho"/>
              </a:rPr>
              <a:t>ân</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hận</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hối</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lỗi</a:t>
            </a:r>
            <a:r>
              <a:rPr lang="en-US" sz="2400" dirty="0">
                <a:solidFill>
                  <a:srgbClr val="0D0D0D"/>
                </a:solidFill>
                <a:latin typeface="Times New Roman" panose="02020603050405020304" pitchFamily="18" charset="0"/>
                <a:ea typeface="MS Mincho"/>
              </a:rPr>
              <a:t>.</a:t>
            </a:r>
            <a:endParaRPr lang="en-US" sz="2400" dirty="0">
              <a:effectLst/>
              <a:latin typeface="Times New Roman" panose="02020603050405020304" pitchFamily="18" charset="0"/>
              <a:ea typeface="Times New Roman" panose="02020603050405020304" pitchFamily="18" charset="0"/>
            </a:endParaRPr>
          </a:p>
        </p:txBody>
      </p:sp>
      <p:pic>
        <p:nvPicPr>
          <p:cNvPr id="7" name="Picture 6"/>
          <p:cNvPicPr>
            <a:picLocks noChangeAspect="1"/>
          </p:cNvPicPr>
          <p:nvPr/>
        </p:nvPicPr>
        <p:blipFill>
          <a:blip r:embed="rId11"/>
          <a:stretch>
            <a:fillRect/>
          </a:stretch>
        </p:blipFill>
        <p:spPr>
          <a:xfrm>
            <a:off x="7271656" y="2349857"/>
            <a:ext cx="4185833" cy="303276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96690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967593" y="43542"/>
            <a:ext cx="8737601" cy="725714"/>
          </a:xfrm>
          <a:prstGeom prst="roundRect">
            <a:avLst>
              <a:gd name="adj" fmla="val 50000"/>
            </a:avLst>
          </a:prstGeom>
          <a:blipFill>
            <a:blip r:embed="rId2"/>
            <a:tile tx="0" ty="0" sx="100000" sy="100000" flip="none" algn="tl"/>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Văn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bản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1: BÀI HỌC ĐƯỜNG ĐỜI ĐẦU TIÊN</a:t>
            </a:r>
            <a:b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b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Trích</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Dế</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Mèn</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phiêu</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lưu</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kí,</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Tô</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Hoài</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a:t>
            </a:r>
            <a:endPar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Diamond 4"/>
          <p:cNvSpPr/>
          <p:nvPr/>
        </p:nvSpPr>
        <p:spPr>
          <a:xfrm>
            <a:off x="-1" y="0"/>
            <a:ext cx="1967593" cy="914400"/>
          </a:xfrm>
          <a:prstGeom prst="diamond">
            <a:avLst/>
          </a:prstGeom>
          <a:blipFill>
            <a:blip r:embed="rId3"/>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NGỮ VĂN 6</a:t>
            </a:r>
            <a:endParaRPr kumimoji="0" lang="en-US" sz="1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9" name="Picture 8"/>
          <p:cNvPicPr>
            <a:picLocks noChangeAspect="1"/>
          </p:cNvPicPr>
          <p:nvPr/>
        </p:nvPicPr>
        <p:blipFill>
          <a:blip r:embed="rId4"/>
          <a:srcRect l="30998" t="34118" r="22067" b="17968"/>
          <a:stretch>
            <a:fillRect/>
          </a:stretch>
        </p:blipFill>
        <p:spPr>
          <a:xfrm>
            <a:off x="11032673" y="-79829"/>
            <a:ext cx="1159327" cy="1074058"/>
          </a:xfrm>
          <a:prstGeom prst="ellipse">
            <a:avLst/>
          </a:prstGeom>
          <a:ln>
            <a:noFill/>
          </a:ln>
          <a:effectLst>
            <a:softEdge rad="112500"/>
          </a:effectLst>
        </p:spPr>
      </p:pic>
      <p:sp>
        <p:nvSpPr>
          <p:cNvPr id="10" name="Bevel 9"/>
          <p:cNvSpPr/>
          <p:nvPr/>
        </p:nvSpPr>
        <p:spPr>
          <a:xfrm>
            <a:off x="435429" y="1130300"/>
            <a:ext cx="11393715" cy="5415643"/>
          </a:xfrm>
          <a:prstGeom prst="bevel">
            <a:avLst>
              <a:gd name="adj" fmla="val 178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a:blip r:embed="rId5"/>
          <a:stretch>
            <a:fillRect/>
          </a:stretch>
        </p:blipFill>
        <p:spPr>
          <a:xfrm>
            <a:off x="544740" y="5718629"/>
            <a:ext cx="748588" cy="712786"/>
          </a:xfrm>
          <a:prstGeom prst="rect">
            <a:avLst/>
          </a:prstGeom>
        </p:spPr>
      </p:pic>
      <p:pic>
        <p:nvPicPr>
          <p:cNvPr id="14" name="Picture 13"/>
          <p:cNvPicPr>
            <a:picLocks noChangeAspect="1"/>
          </p:cNvPicPr>
          <p:nvPr/>
        </p:nvPicPr>
        <p:blipFill>
          <a:blip r:embed="rId5"/>
          <a:stretch>
            <a:fillRect/>
          </a:stretch>
        </p:blipFill>
        <p:spPr>
          <a:xfrm rot="10800000">
            <a:off x="10907290" y="1311731"/>
            <a:ext cx="748588" cy="712786"/>
          </a:xfrm>
          <a:prstGeom prst="rect">
            <a:avLst/>
          </a:prstGeom>
        </p:spPr>
      </p:pic>
      <p:sp>
        <p:nvSpPr>
          <p:cNvPr id="15" name="Rectangle 14"/>
          <p:cNvSpPr/>
          <p:nvPr/>
        </p:nvSpPr>
        <p:spPr>
          <a:xfrm>
            <a:off x="3092904" y="1028700"/>
            <a:ext cx="5993492" cy="4082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p:cNvSpPr/>
          <p:nvPr/>
        </p:nvSpPr>
        <p:spPr>
          <a:xfrm>
            <a:off x="4101193" y="985156"/>
            <a:ext cx="3976914" cy="531587"/>
          </a:xfrm>
          <a:prstGeom prst="rect">
            <a:avLst/>
          </a:prstGeom>
          <a:blipFill>
            <a:blip r:embed="rId6"/>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Picture 23"/>
          <p:cNvPicPr>
            <a:picLocks noChangeAspect="1"/>
          </p:cNvPicPr>
          <p:nvPr/>
        </p:nvPicPr>
        <p:blipFill>
          <a:blip r:embed="rId7">
            <a:extLst>
              <a:ext uri="{BEBA8EAE-BF5A-486C-A8C5-ECC9F3942E4B}">
                <a14:imgProps xmlns:a14="http://schemas.microsoft.com/office/drawing/2010/main">
                  <a14:imgLayer r:embed="rId8">
                    <a14:imgEffect>
                      <a14:backgroundRemoval t="10888" b="33565" l="8543" r="25187"/>
                    </a14:imgEffect>
                  </a14:imgLayer>
                </a14:imgProps>
              </a:ext>
            </a:extLst>
          </a:blip>
          <a:srcRect l="6463" t="8054" r="72733" b="63600"/>
          <a:stretch>
            <a:fillRect/>
          </a:stretch>
        </p:blipFill>
        <p:spPr>
          <a:xfrm>
            <a:off x="3070355" y="831406"/>
            <a:ext cx="1053388" cy="764742"/>
          </a:xfrm>
          <a:custGeom>
            <a:avLst/>
            <a:gdLst>
              <a:gd name="connsiteX0" fmla="*/ 0 w 3512457"/>
              <a:gd name="connsiteY0" fmla="*/ 0 h 1482271"/>
              <a:gd name="connsiteX1" fmla="*/ 3512457 w 3512457"/>
              <a:gd name="connsiteY1" fmla="*/ 0 h 1482271"/>
              <a:gd name="connsiteX2" fmla="*/ 3512457 w 3512457"/>
              <a:gd name="connsiteY2" fmla="*/ 1482271 h 1482271"/>
              <a:gd name="connsiteX3" fmla="*/ 0 w 3512457"/>
              <a:gd name="connsiteY3" fmla="*/ 1482271 h 1482271"/>
              <a:gd name="connsiteX4" fmla="*/ 0 w 3512457"/>
              <a:gd name="connsiteY4" fmla="*/ 0 h 1482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2457" h="1482271">
                <a:moveTo>
                  <a:pt x="0" y="0"/>
                </a:moveTo>
                <a:lnTo>
                  <a:pt x="3512457" y="0"/>
                </a:lnTo>
                <a:lnTo>
                  <a:pt x="3512457" y="1482271"/>
                </a:lnTo>
                <a:lnTo>
                  <a:pt x="0" y="1482271"/>
                </a:lnTo>
                <a:lnTo>
                  <a:pt x="0" y="0"/>
                </a:lnTo>
                <a:close/>
              </a:path>
            </a:pathLst>
          </a:custGeom>
        </p:spPr>
      </p:pic>
      <p:pic>
        <p:nvPicPr>
          <p:cNvPr id="23" name="Picture 22"/>
          <p:cNvPicPr>
            <a:picLocks noChangeAspect="1"/>
          </p:cNvPicPr>
          <p:nvPr/>
        </p:nvPicPr>
        <p:blipFill>
          <a:blip r:embed="rId9">
            <a:extLst>
              <a:ext uri="{BEBA8EAE-BF5A-486C-A8C5-ECC9F3942E4B}">
                <a14:imgProps xmlns:a14="http://schemas.microsoft.com/office/drawing/2010/main">
                  <a14:imgLayer r:embed="rId8">
                    <a14:imgEffect>
                      <a14:backgroundRemoval t="10889" b="33566" l="30310" r="50529"/>
                    </a14:imgEffect>
                  </a14:imgLayer>
                </a14:imgProps>
              </a:ext>
            </a:extLst>
          </a:blip>
          <a:srcRect l="27783" t="8054" r="46943" b="63600"/>
          <a:stretch>
            <a:fillRect/>
          </a:stretch>
        </p:blipFill>
        <p:spPr>
          <a:xfrm>
            <a:off x="8078107" y="831406"/>
            <a:ext cx="1262743" cy="783772"/>
          </a:xfrm>
          <a:custGeom>
            <a:avLst/>
            <a:gdLst>
              <a:gd name="connsiteX0" fmla="*/ 0 w 4267200"/>
              <a:gd name="connsiteY0" fmla="*/ 0 h 1482271"/>
              <a:gd name="connsiteX1" fmla="*/ 4267200 w 4267200"/>
              <a:gd name="connsiteY1" fmla="*/ 0 h 1482271"/>
              <a:gd name="connsiteX2" fmla="*/ 4267200 w 4267200"/>
              <a:gd name="connsiteY2" fmla="*/ 1482271 h 1482271"/>
              <a:gd name="connsiteX3" fmla="*/ 0 w 4267200"/>
              <a:gd name="connsiteY3" fmla="*/ 1482271 h 1482271"/>
              <a:gd name="connsiteX4" fmla="*/ 0 w 4267200"/>
              <a:gd name="connsiteY4" fmla="*/ 0 h 1482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7200" h="1482271">
                <a:moveTo>
                  <a:pt x="0" y="0"/>
                </a:moveTo>
                <a:lnTo>
                  <a:pt x="4267200" y="0"/>
                </a:lnTo>
                <a:lnTo>
                  <a:pt x="4267200" y="1482271"/>
                </a:lnTo>
                <a:lnTo>
                  <a:pt x="0" y="1482271"/>
                </a:lnTo>
                <a:lnTo>
                  <a:pt x="0" y="0"/>
                </a:lnTo>
                <a:close/>
              </a:path>
            </a:pathLst>
          </a:custGeom>
        </p:spPr>
      </p:pic>
      <p:sp>
        <p:nvSpPr>
          <p:cNvPr id="3" name="Rectangle 2"/>
          <p:cNvSpPr/>
          <p:nvPr/>
        </p:nvSpPr>
        <p:spPr>
          <a:xfrm>
            <a:off x="4301340" y="950534"/>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7" name="Picture 26"/>
          <p:cNvPicPr>
            <a:picLocks noChangeAspect="1"/>
          </p:cNvPicPr>
          <p:nvPr/>
        </p:nvPicPr>
        <p:blipFill>
          <a:blip r:embed="rId10"/>
          <a:srcRect l="77070" t="47262" r="22855" b="52565"/>
          <a:stretch>
            <a:fillRect/>
          </a:stretch>
        </p:blipFill>
        <p:spPr>
          <a:xfrm>
            <a:off x="6691536" y="3603604"/>
            <a:ext cx="3575" cy="6160"/>
          </a:xfrm>
          <a:custGeom>
            <a:avLst/>
            <a:gdLst>
              <a:gd name="connsiteX0" fmla="*/ 0 w 3575"/>
              <a:gd name="connsiteY0" fmla="*/ 0 h 6160"/>
              <a:gd name="connsiteX1" fmla="*/ 1499 w 3575"/>
              <a:gd name="connsiteY1" fmla="*/ 2550 h 6160"/>
              <a:gd name="connsiteX2" fmla="*/ 2854 w 3575"/>
              <a:gd name="connsiteY2" fmla="*/ 4971 h 6160"/>
              <a:gd name="connsiteX3" fmla="*/ 0 w 3575"/>
              <a:gd name="connsiteY3" fmla="*/ 0 h 6160"/>
            </a:gdLst>
            <a:ahLst/>
            <a:cxnLst>
              <a:cxn ang="0">
                <a:pos x="connsiteX0" y="connsiteY0"/>
              </a:cxn>
              <a:cxn ang="0">
                <a:pos x="connsiteX1" y="connsiteY1"/>
              </a:cxn>
              <a:cxn ang="0">
                <a:pos x="connsiteX2" y="connsiteY2"/>
              </a:cxn>
              <a:cxn ang="0">
                <a:pos x="connsiteX3" y="connsiteY3"/>
              </a:cxn>
            </a:cxnLst>
            <a:rect l="l" t="t" r="r" b="b"/>
            <a:pathLst>
              <a:path w="3575" h="6160">
                <a:moveTo>
                  <a:pt x="0" y="0"/>
                </a:moveTo>
                <a:lnTo>
                  <a:pt x="1499" y="2550"/>
                </a:lnTo>
                <a:cubicBezTo>
                  <a:pt x="3939" y="6728"/>
                  <a:pt x="4002" y="6909"/>
                  <a:pt x="2854" y="4971"/>
                </a:cubicBezTo>
                <a:lnTo>
                  <a:pt x="0" y="0"/>
                </a:lnTo>
                <a:close/>
              </a:path>
            </a:pathLst>
          </a:custGeom>
        </p:spPr>
      </p:pic>
      <p:sp>
        <p:nvSpPr>
          <p:cNvPr id="21" name="Rectangle 20"/>
          <p:cNvSpPr/>
          <p:nvPr/>
        </p:nvSpPr>
        <p:spPr>
          <a:xfrm>
            <a:off x="562666" y="1455971"/>
            <a:ext cx="9815508" cy="587853"/>
          </a:xfrm>
          <a:prstGeom prst="rect">
            <a:avLst/>
          </a:prstGeom>
        </p:spPr>
        <p:txBody>
          <a:bodyPr wrap="non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b</a:t>
            </a:r>
            <a:r>
              <a:rPr kumimoji="0" lang="en-US" sz="28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Sự</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việc</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Dế</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Mèn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trêu</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chị</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Cốc</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dẫn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đến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cái</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chết</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của</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Dế</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Choắt</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 name="Rectangle 1"/>
          <p:cNvSpPr/>
          <p:nvPr/>
        </p:nvSpPr>
        <p:spPr>
          <a:xfrm>
            <a:off x="562666" y="1970029"/>
            <a:ext cx="8078414" cy="3560975"/>
          </a:xfrm>
          <a:prstGeom prst="rect">
            <a:avLst/>
          </a:prstGeom>
        </p:spPr>
        <p:txBody>
          <a:bodyPr wrap="square">
            <a:spAutoFit/>
          </a:bodyPr>
          <a:lstStyle/>
          <a:p>
            <a:pPr>
              <a:lnSpc>
                <a:spcPct val="115000"/>
              </a:lnSpc>
              <a:spcAft>
                <a:spcPts val="0"/>
              </a:spcAft>
              <a:tabLst>
                <a:tab pos="1386840" algn="l"/>
              </a:tabLst>
            </a:pP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Hậu</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quả</a:t>
            </a:r>
            <a:r>
              <a:rPr lang="en-US" sz="2800" dirty="0">
                <a:solidFill>
                  <a:srgbClr val="0D0D0D"/>
                </a:solidFill>
                <a:latin typeface="Times New Roman" panose="02020603050405020304" pitchFamily="18" charset="0"/>
                <a:ea typeface="MS Mincho"/>
              </a:rPr>
              <a:t>: </a:t>
            </a:r>
            <a:endParaRPr lang="en-US" sz="2800" dirty="0">
              <a:latin typeface="Times New Roman" panose="02020603050405020304" pitchFamily="18" charset="0"/>
              <a:ea typeface="Times New Roman" panose="02020603050405020304" pitchFamily="18" charset="0"/>
            </a:endParaRPr>
          </a:p>
          <a:p>
            <a:pPr>
              <a:lnSpc>
                <a:spcPct val="115000"/>
              </a:lnSpc>
              <a:spcAft>
                <a:spcPts val="0"/>
              </a:spcAft>
              <a:tabLst>
                <a:tab pos="1386840" algn="l"/>
              </a:tabLst>
            </a:pP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Gây</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ra</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cái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chết</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thảm</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thương</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cho</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Dế</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Choắt</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Kẻ</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phải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trực</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tiếp</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chịu</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hậu</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quả</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của</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trò</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đùa</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này</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là</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Dế</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Choắt</a:t>
            </a:r>
            <a:r>
              <a:rPr lang="en-US" sz="2800" dirty="0">
                <a:solidFill>
                  <a:srgbClr val="0D0D0D"/>
                </a:solidFill>
                <a:latin typeface="Times New Roman" panose="02020603050405020304" pitchFamily="18" charset="0"/>
                <a:ea typeface="MS Mincho"/>
              </a:rPr>
              <a:t>).</a:t>
            </a:r>
            <a:endParaRPr lang="en-US" sz="2800" dirty="0">
              <a:latin typeface="Times New Roman" panose="02020603050405020304" pitchFamily="18" charset="0"/>
              <a:ea typeface="Times New Roman" panose="02020603050405020304" pitchFamily="18" charset="0"/>
            </a:endParaRPr>
          </a:p>
          <a:p>
            <a:pPr>
              <a:lnSpc>
                <a:spcPct val="115000"/>
              </a:lnSpc>
              <a:spcAft>
                <a:spcPts val="0"/>
              </a:spcAft>
              <a:tabLst>
                <a:tab pos="1386840" algn="l"/>
              </a:tabLst>
            </a:pP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Với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Dế</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Mèn</a:t>
            </a:r>
            <a:r>
              <a:rPr lang="en-US" sz="2800" dirty="0">
                <a:solidFill>
                  <a:srgbClr val="0D0D0D"/>
                </a:solidFill>
                <a:latin typeface="Times New Roman" panose="02020603050405020304" pitchFamily="18" charset="0"/>
                <a:ea typeface="MS Mincho"/>
              </a:rPr>
              <a:t>:</a:t>
            </a:r>
            <a:endParaRPr lang="en-US" sz="2800" dirty="0">
              <a:latin typeface="Times New Roman" panose="02020603050405020304" pitchFamily="18" charset="0"/>
              <a:ea typeface="Times New Roman" panose="02020603050405020304" pitchFamily="18" charset="0"/>
            </a:endParaRPr>
          </a:p>
          <a:p>
            <a:pPr>
              <a:lnSpc>
                <a:spcPct val="115000"/>
              </a:lnSpc>
              <a:spcAft>
                <a:spcPts val="0"/>
              </a:spcAft>
              <a:tabLst>
                <a:tab pos="1386840" algn="l"/>
              </a:tabLst>
            </a:pPr>
            <a:r>
              <a:rPr lang="en-US" sz="2800" dirty="0">
                <a:solidFill>
                  <a:srgbClr val="0D0D0D"/>
                </a:solidFill>
                <a:latin typeface="Times New Roman" panose="02020603050405020304" pitchFamily="18" charset="0"/>
                <a:ea typeface="MS Mincho"/>
              </a:rPr>
              <a:t>      ++ </a:t>
            </a:r>
            <a:r>
              <a:rPr lang="en-US" sz="2800" dirty="0" err="1">
                <a:solidFill>
                  <a:srgbClr val="0D0D0D"/>
                </a:solidFill>
                <a:latin typeface="Times New Roman" panose="02020603050405020304" pitchFamily="18" charset="0"/>
                <a:ea typeface="MS Mincho"/>
              </a:rPr>
              <a:t>Mất</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bạn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láng</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giềng</a:t>
            </a:r>
            <a:r>
              <a:rPr lang="en-US" sz="2800" dirty="0">
                <a:solidFill>
                  <a:srgbClr val="0D0D0D"/>
                </a:solidFill>
                <a:latin typeface="Times New Roman" panose="02020603050405020304" pitchFamily="18" charset="0"/>
                <a:ea typeface="MS Mincho"/>
              </a:rPr>
              <a:t>.</a:t>
            </a:r>
            <a:endParaRPr lang="en-US" sz="2800" dirty="0">
              <a:latin typeface="Times New Roman" panose="02020603050405020304" pitchFamily="18" charset="0"/>
              <a:ea typeface="Times New Roman" panose="02020603050405020304" pitchFamily="18" charset="0"/>
            </a:endParaRPr>
          </a:p>
          <a:p>
            <a:pPr>
              <a:lnSpc>
                <a:spcPct val="115000"/>
              </a:lnSpc>
              <a:spcAft>
                <a:spcPts val="0"/>
              </a:spcAft>
              <a:tabLst>
                <a:tab pos="1386840" algn="l"/>
              </a:tabLst>
            </a:pPr>
            <a:r>
              <a:rPr lang="en-US" sz="2800" dirty="0">
                <a:solidFill>
                  <a:srgbClr val="0D0D0D"/>
                </a:solidFill>
                <a:latin typeface="Times New Roman" panose="02020603050405020304" pitchFamily="18" charset="0"/>
                <a:ea typeface="MS Mincho"/>
              </a:rPr>
              <a:t>      ++ </a:t>
            </a:r>
            <a:r>
              <a:rPr lang="en-US" sz="2800" dirty="0" err="1">
                <a:solidFill>
                  <a:srgbClr val="0D0D0D"/>
                </a:solidFill>
                <a:latin typeface="Times New Roman" panose="02020603050405020304" pitchFamily="18" charset="0"/>
                <a:ea typeface="MS Mincho"/>
              </a:rPr>
              <a:t>Bị</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Dế</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Choắt</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dạy</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cho</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bài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học</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nhớ</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đời</a:t>
            </a:r>
            <a:r>
              <a:rPr lang="en-US" sz="2800" dirty="0">
                <a:solidFill>
                  <a:srgbClr val="0D0D0D"/>
                </a:solidFill>
                <a:latin typeface="Times New Roman" panose="02020603050405020304" pitchFamily="18" charset="0"/>
                <a:ea typeface="MS Mincho"/>
              </a:rPr>
              <a:t>.</a:t>
            </a:r>
            <a:endParaRPr lang="en-US" sz="2800" dirty="0">
              <a:latin typeface="Times New Roman" panose="02020603050405020304" pitchFamily="18" charset="0"/>
              <a:ea typeface="Times New Roman" panose="02020603050405020304" pitchFamily="18" charset="0"/>
            </a:endParaRPr>
          </a:p>
          <a:p>
            <a:pPr>
              <a:lnSpc>
                <a:spcPct val="115000"/>
              </a:lnSpc>
              <a:spcAft>
                <a:spcPts val="0"/>
              </a:spcAft>
              <a:tabLst>
                <a:tab pos="1386840" algn="l"/>
              </a:tabLst>
            </a:pPr>
            <a:r>
              <a:rPr lang="en-US" sz="2800" dirty="0">
                <a:solidFill>
                  <a:srgbClr val="0D0D0D"/>
                </a:solidFill>
                <a:latin typeface="Times New Roman" panose="02020603050405020304" pitchFamily="18" charset="0"/>
                <a:ea typeface="MS Mincho"/>
              </a:rPr>
              <a:t>      ++ </a:t>
            </a:r>
            <a:r>
              <a:rPr lang="en-US" sz="2800" dirty="0" err="1">
                <a:solidFill>
                  <a:srgbClr val="0D0D0D"/>
                </a:solidFill>
                <a:latin typeface="Times New Roman" panose="02020603050405020304" pitchFamily="18" charset="0"/>
                <a:ea typeface="MS Mincho"/>
              </a:rPr>
              <a:t>Suốt</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đời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phải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ân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hận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vì</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lỗi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lầm</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của</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mình</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gây</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ra.</a:t>
            </a:r>
            <a:endParaRPr lang="en-US" sz="2800" dirty="0">
              <a:effectLst/>
              <a:latin typeface="Times New Roman" panose="02020603050405020304" pitchFamily="18" charset="0"/>
              <a:ea typeface="Times New Roman" panose="02020603050405020304" pitchFamily="18" charset="0"/>
            </a:endParaRPr>
          </a:p>
        </p:txBody>
      </p:sp>
      <p:pic>
        <p:nvPicPr>
          <p:cNvPr id="6" name="Picture 5"/>
          <p:cNvPicPr>
            <a:picLocks noChangeAspect="1"/>
          </p:cNvPicPr>
          <p:nvPr/>
        </p:nvPicPr>
        <p:blipFill>
          <a:blip r:embed="rId11"/>
          <a:stretch>
            <a:fillRect/>
          </a:stretch>
        </p:blipFill>
        <p:spPr>
          <a:xfrm>
            <a:off x="8527599" y="2774402"/>
            <a:ext cx="2965547" cy="2202978"/>
          </a:xfrm>
          <a:prstGeom prst="rect">
            <a:avLst/>
          </a:prstGeom>
        </p:spPr>
      </p:pic>
    </p:spTree>
    <p:extLst>
      <p:ext uri="{BB962C8B-B14F-4D97-AF65-F5344CB8AC3E}">
        <p14:creationId xmlns:p14="http://schemas.microsoft.com/office/powerpoint/2010/main" val="3421787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1000"/>
                                        <p:tgtEl>
                                          <p:spTgt spid="2">
                                            <p:txEl>
                                              <p:pRg st="1" end="1"/>
                                            </p:txEl>
                                          </p:spTgt>
                                        </p:tgtEl>
                                      </p:cBhvr>
                                    </p:animEffect>
                                    <p:anim calcmode="lin" valueType="num">
                                      <p:cBhvr>
                                        <p:cTn id="8"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Effect transition="in" filter="fade">
                                      <p:cBhvr>
                                        <p:cTn id="14" dur="1000"/>
                                        <p:tgtEl>
                                          <p:spTgt spid="2">
                                            <p:txEl>
                                              <p:pRg st="2" end="2"/>
                                            </p:txEl>
                                          </p:spTgt>
                                        </p:tgtEl>
                                      </p:cBhvr>
                                    </p:animEffect>
                                    <p:anim calcmode="lin" valueType="num">
                                      <p:cBhvr>
                                        <p:cTn id="15"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Effect transition="in" filter="fade">
                                      <p:cBhvr>
                                        <p:cTn id="21" dur="1000"/>
                                        <p:tgtEl>
                                          <p:spTgt spid="2">
                                            <p:txEl>
                                              <p:pRg st="3" end="3"/>
                                            </p:txEl>
                                          </p:spTgt>
                                        </p:tgtEl>
                                      </p:cBhvr>
                                    </p:animEffect>
                                    <p:anim calcmode="lin" valueType="num">
                                      <p:cBhvr>
                                        <p:cTn id="22"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xEl>
                                              <p:pRg st="4" end="4"/>
                                            </p:txEl>
                                          </p:spTgt>
                                        </p:tgtEl>
                                        <p:attrNameLst>
                                          <p:attrName>style.visibility</p:attrName>
                                        </p:attrNameLst>
                                      </p:cBhvr>
                                      <p:to>
                                        <p:strVal val="visible"/>
                                      </p:to>
                                    </p:set>
                                    <p:animEffect transition="in" filter="fade">
                                      <p:cBhvr>
                                        <p:cTn id="28" dur="1000"/>
                                        <p:tgtEl>
                                          <p:spTgt spid="2">
                                            <p:txEl>
                                              <p:pRg st="4" end="4"/>
                                            </p:txEl>
                                          </p:spTgt>
                                        </p:tgtEl>
                                      </p:cBhvr>
                                    </p:animEffect>
                                    <p:anim calcmode="lin" valueType="num">
                                      <p:cBhvr>
                                        <p:cTn id="29"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
                                            <p:txEl>
                                              <p:pRg st="5" end="5"/>
                                            </p:txEl>
                                          </p:spTgt>
                                        </p:tgtEl>
                                        <p:attrNameLst>
                                          <p:attrName>style.visibility</p:attrName>
                                        </p:attrNameLst>
                                      </p:cBhvr>
                                      <p:to>
                                        <p:strVal val="visible"/>
                                      </p:to>
                                    </p:set>
                                    <p:animEffect transition="in" filter="fade">
                                      <p:cBhvr>
                                        <p:cTn id="35" dur="1000"/>
                                        <p:tgtEl>
                                          <p:spTgt spid="2">
                                            <p:txEl>
                                              <p:pRg st="5" end="5"/>
                                            </p:txEl>
                                          </p:spTgt>
                                        </p:tgtEl>
                                      </p:cBhvr>
                                    </p:animEffect>
                                    <p:anim calcmode="lin" valueType="num">
                                      <p:cBhvr>
                                        <p:cTn id="36"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967593" y="43542"/>
            <a:ext cx="8737601" cy="725714"/>
          </a:xfrm>
          <a:prstGeom prst="roundRect">
            <a:avLst>
              <a:gd name="adj" fmla="val 50000"/>
            </a:avLst>
          </a:prstGeom>
          <a:blipFill>
            <a:blip r:embed="rId2"/>
            <a:tile tx="0" ty="0" sx="100000" sy="100000" flip="none" algn="tl"/>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Văn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bản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1: BÀI HỌC ĐƯỜNG ĐỜI ĐẦU TIÊN</a:t>
            </a:r>
            <a:b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b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Trích</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Dế</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Mèn</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phiêu</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lưu</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kí,</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Tô</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Hoài</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a:t>
            </a:r>
            <a:endPar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Diamond 4"/>
          <p:cNvSpPr/>
          <p:nvPr/>
        </p:nvSpPr>
        <p:spPr>
          <a:xfrm>
            <a:off x="-1" y="0"/>
            <a:ext cx="1967593" cy="914400"/>
          </a:xfrm>
          <a:prstGeom prst="diamond">
            <a:avLst/>
          </a:prstGeom>
          <a:blipFill>
            <a:blip r:embed="rId3"/>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NGỮ VĂN 6</a:t>
            </a:r>
            <a:endParaRPr kumimoji="0" lang="en-US" sz="1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9" name="Picture 8"/>
          <p:cNvPicPr>
            <a:picLocks noChangeAspect="1"/>
          </p:cNvPicPr>
          <p:nvPr/>
        </p:nvPicPr>
        <p:blipFill>
          <a:blip r:embed="rId4"/>
          <a:srcRect l="30998" t="34118" r="22067" b="17968"/>
          <a:stretch>
            <a:fillRect/>
          </a:stretch>
        </p:blipFill>
        <p:spPr>
          <a:xfrm>
            <a:off x="11032673" y="-79829"/>
            <a:ext cx="1159327" cy="1074058"/>
          </a:xfrm>
          <a:prstGeom prst="ellipse">
            <a:avLst/>
          </a:prstGeom>
          <a:ln>
            <a:noFill/>
          </a:ln>
          <a:effectLst>
            <a:softEdge rad="112500"/>
          </a:effectLst>
        </p:spPr>
      </p:pic>
      <p:sp>
        <p:nvSpPr>
          <p:cNvPr id="10" name="Bevel 9"/>
          <p:cNvSpPr/>
          <p:nvPr/>
        </p:nvSpPr>
        <p:spPr>
          <a:xfrm>
            <a:off x="435429" y="1130300"/>
            <a:ext cx="11393715" cy="5415643"/>
          </a:xfrm>
          <a:prstGeom prst="bevel">
            <a:avLst>
              <a:gd name="adj" fmla="val 178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a:blip r:embed="rId5"/>
          <a:stretch>
            <a:fillRect/>
          </a:stretch>
        </p:blipFill>
        <p:spPr>
          <a:xfrm>
            <a:off x="544740" y="5718629"/>
            <a:ext cx="748588" cy="712786"/>
          </a:xfrm>
          <a:prstGeom prst="rect">
            <a:avLst/>
          </a:prstGeom>
        </p:spPr>
      </p:pic>
      <p:pic>
        <p:nvPicPr>
          <p:cNvPr id="14" name="Picture 13"/>
          <p:cNvPicPr>
            <a:picLocks noChangeAspect="1"/>
          </p:cNvPicPr>
          <p:nvPr/>
        </p:nvPicPr>
        <p:blipFill>
          <a:blip r:embed="rId5"/>
          <a:stretch>
            <a:fillRect/>
          </a:stretch>
        </p:blipFill>
        <p:spPr>
          <a:xfrm rot="10800000">
            <a:off x="10907290" y="1311731"/>
            <a:ext cx="748588" cy="712786"/>
          </a:xfrm>
          <a:prstGeom prst="rect">
            <a:avLst/>
          </a:prstGeom>
        </p:spPr>
      </p:pic>
      <p:sp>
        <p:nvSpPr>
          <p:cNvPr id="15" name="Rectangle 14"/>
          <p:cNvSpPr/>
          <p:nvPr/>
        </p:nvSpPr>
        <p:spPr>
          <a:xfrm>
            <a:off x="3092904" y="1028700"/>
            <a:ext cx="5993492" cy="4082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p:cNvSpPr/>
          <p:nvPr/>
        </p:nvSpPr>
        <p:spPr>
          <a:xfrm>
            <a:off x="4101193" y="985156"/>
            <a:ext cx="3976914" cy="531587"/>
          </a:xfrm>
          <a:prstGeom prst="rect">
            <a:avLst/>
          </a:prstGeom>
          <a:blipFill>
            <a:blip r:embed="rId6"/>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Picture 23"/>
          <p:cNvPicPr>
            <a:picLocks noChangeAspect="1"/>
          </p:cNvPicPr>
          <p:nvPr/>
        </p:nvPicPr>
        <p:blipFill>
          <a:blip r:embed="rId7">
            <a:extLst>
              <a:ext uri="{BEBA8EAE-BF5A-486C-A8C5-ECC9F3942E4B}">
                <a14:imgProps xmlns:a14="http://schemas.microsoft.com/office/drawing/2010/main">
                  <a14:imgLayer r:embed="rId8">
                    <a14:imgEffect>
                      <a14:backgroundRemoval t="10888" b="33565" l="8543" r="25187"/>
                    </a14:imgEffect>
                  </a14:imgLayer>
                </a14:imgProps>
              </a:ext>
            </a:extLst>
          </a:blip>
          <a:srcRect l="6463" t="8054" r="72733" b="63600"/>
          <a:stretch>
            <a:fillRect/>
          </a:stretch>
        </p:blipFill>
        <p:spPr>
          <a:xfrm>
            <a:off x="3070355" y="831406"/>
            <a:ext cx="1053388" cy="764742"/>
          </a:xfrm>
          <a:custGeom>
            <a:avLst/>
            <a:gdLst>
              <a:gd name="connsiteX0" fmla="*/ 0 w 3512457"/>
              <a:gd name="connsiteY0" fmla="*/ 0 h 1482271"/>
              <a:gd name="connsiteX1" fmla="*/ 3512457 w 3512457"/>
              <a:gd name="connsiteY1" fmla="*/ 0 h 1482271"/>
              <a:gd name="connsiteX2" fmla="*/ 3512457 w 3512457"/>
              <a:gd name="connsiteY2" fmla="*/ 1482271 h 1482271"/>
              <a:gd name="connsiteX3" fmla="*/ 0 w 3512457"/>
              <a:gd name="connsiteY3" fmla="*/ 1482271 h 1482271"/>
              <a:gd name="connsiteX4" fmla="*/ 0 w 3512457"/>
              <a:gd name="connsiteY4" fmla="*/ 0 h 1482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2457" h="1482271">
                <a:moveTo>
                  <a:pt x="0" y="0"/>
                </a:moveTo>
                <a:lnTo>
                  <a:pt x="3512457" y="0"/>
                </a:lnTo>
                <a:lnTo>
                  <a:pt x="3512457" y="1482271"/>
                </a:lnTo>
                <a:lnTo>
                  <a:pt x="0" y="1482271"/>
                </a:lnTo>
                <a:lnTo>
                  <a:pt x="0" y="0"/>
                </a:lnTo>
                <a:close/>
              </a:path>
            </a:pathLst>
          </a:custGeom>
        </p:spPr>
      </p:pic>
      <p:pic>
        <p:nvPicPr>
          <p:cNvPr id="23" name="Picture 22"/>
          <p:cNvPicPr>
            <a:picLocks noChangeAspect="1"/>
          </p:cNvPicPr>
          <p:nvPr/>
        </p:nvPicPr>
        <p:blipFill>
          <a:blip r:embed="rId9">
            <a:extLst>
              <a:ext uri="{BEBA8EAE-BF5A-486C-A8C5-ECC9F3942E4B}">
                <a14:imgProps xmlns:a14="http://schemas.microsoft.com/office/drawing/2010/main">
                  <a14:imgLayer r:embed="rId8">
                    <a14:imgEffect>
                      <a14:backgroundRemoval t="10889" b="33566" l="30310" r="50529"/>
                    </a14:imgEffect>
                  </a14:imgLayer>
                </a14:imgProps>
              </a:ext>
            </a:extLst>
          </a:blip>
          <a:srcRect l="27783" t="8054" r="46943" b="63600"/>
          <a:stretch>
            <a:fillRect/>
          </a:stretch>
        </p:blipFill>
        <p:spPr>
          <a:xfrm>
            <a:off x="8078107" y="831406"/>
            <a:ext cx="1262743" cy="783772"/>
          </a:xfrm>
          <a:custGeom>
            <a:avLst/>
            <a:gdLst>
              <a:gd name="connsiteX0" fmla="*/ 0 w 4267200"/>
              <a:gd name="connsiteY0" fmla="*/ 0 h 1482271"/>
              <a:gd name="connsiteX1" fmla="*/ 4267200 w 4267200"/>
              <a:gd name="connsiteY1" fmla="*/ 0 h 1482271"/>
              <a:gd name="connsiteX2" fmla="*/ 4267200 w 4267200"/>
              <a:gd name="connsiteY2" fmla="*/ 1482271 h 1482271"/>
              <a:gd name="connsiteX3" fmla="*/ 0 w 4267200"/>
              <a:gd name="connsiteY3" fmla="*/ 1482271 h 1482271"/>
              <a:gd name="connsiteX4" fmla="*/ 0 w 4267200"/>
              <a:gd name="connsiteY4" fmla="*/ 0 h 1482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7200" h="1482271">
                <a:moveTo>
                  <a:pt x="0" y="0"/>
                </a:moveTo>
                <a:lnTo>
                  <a:pt x="4267200" y="0"/>
                </a:lnTo>
                <a:lnTo>
                  <a:pt x="4267200" y="1482271"/>
                </a:lnTo>
                <a:lnTo>
                  <a:pt x="0" y="1482271"/>
                </a:lnTo>
                <a:lnTo>
                  <a:pt x="0" y="0"/>
                </a:lnTo>
                <a:close/>
              </a:path>
            </a:pathLst>
          </a:custGeom>
        </p:spPr>
      </p:pic>
      <p:sp>
        <p:nvSpPr>
          <p:cNvPr id="3" name="Rectangle 2"/>
          <p:cNvSpPr/>
          <p:nvPr/>
        </p:nvSpPr>
        <p:spPr>
          <a:xfrm>
            <a:off x="4301340" y="950534"/>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7" name="Picture 26"/>
          <p:cNvPicPr>
            <a:picLocks noChangeAspect="1"/>
          </p:cNvPicPr>
          <p:nvPr/>
        </p:nvPicPr>
        <p:blipFill>
          <a:blip r:embed="rId10"/>
          <a:srcRect l="77070" t="47262" r="22855" b="52565"/>
          <a:stretch>
            <a:fillRect/>
          </a:stretch>
        </p:blipFill>
        <p:spPr>
          <a:xfrm>
            <a:off x="6691536" y="3603604"/>
            <a:ext cx="3575" cy="6160"/>
          </a:xfrm>
          <a:custGeom>
            <a:avLst/>
            <a:gdLst>
              <a:gd name="connsiteX0" fmla="*/ 0 w 3575"/>
              <a:gd name="connsiteY0" fmla="*/ 0 h 6160"/>
              <a:gd name="connsiteX1" fmla="*/ 1499 w 3575"/>
              <a:gd name="connsiteY1" fmla="*/ 2550 h 6160"/>
              <a:gd name="connsiteX2" fmla="*/ 2854 w 3575"/>
              <a:gd name="connsiteY2" fmla="*/ 4971 h 6160"/>
              <a:gd name="connsiteX3" fmla="*/ 0 w 3575"/>
              <a:gd name="connsiteY3" fmla="*/ 0 h 6160"/>
            </a:gdLst>
            <a:ahLst/>
            <a:cxnLst>
              <a:cxn ang="0">
                <a:pos x="connsiteX0" y="connsiteY0"/>
              </a:cxn>
              <a:cxn ang="0">
                <a:pos x="connsiteX1" y="connsiteY1"/>
              </a:cxn>
              <a:cxn ang="0">
                <a:pos x="connsiteX2" y="connsiteY2"/>
              </a:cxn>
              <a:cxn ang="0">
                <a:pos x="connsiteX3" y="connsiteY3"/>
              </a:cxn>
            </a:cxnLst>
            <a:rect l="l" t="t" r="r" b="b"/>
            <a:pathLst>
              <a:path w="3575" h="6160">
                <a:moveTo>
                  <a:pt x="0" y="0"/>
                </a:moveTo>
                <a:lnTo>
                  <a:pt x="1499" y="2550"/>
                </a:lnTo>
                <a:cubicBezTo>
                  <a:pt x="3939" y="6728"/>
                  <a:pt x="4002" y="6909"/>
                  <a:pt x="2854" y="4971"/>
                </a:cubicBezTo>
                <a:lnTo>
                  <a:pt x="0" y="0"/>
                </a:lnTo>
                <a:close/>
              </a:path>
            </a:pathLst>
          </a:custGeom>
        </p:spPr>
      </p:pic>
      <p:sp>
        <p:nvSpPr>
          <p:cNvPr id="21" name="Rectangle 20"/>
          <p:cNvSpPr/>
          <p:nvPr/>
        </p:nvSpPr>
        <p:spPr>
          <a:xfrm>
            <a:off x="562666" y="1455971"/>
            <a:ext cx="9815508" cy="587853"/>
          </a:xfrm>
          <a:prstGeom prst="rect">
            <a:avLst/>
          </a:prstGeom>
        </p:spPr>
        <p:txBody>
          <a:bodyPr wrap="non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b</a:t>
            </a:r>
            <a:r>
              <a:rPr kumimoji="0" lang="en-US" sz="28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Sự</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việc</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Dế</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Mèn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trêu</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chị</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Cốc</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dẫn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đến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cái</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chết</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của</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Dế</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Choắt</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8" name="Flowchart: Magnetic Disk 7"/>
          <p:cNvSpPr/>
          <p:nvPr/>
        </p:nvSpPr>
        <p:spPr>
          <a:xfrm>
            <a:off x="4034081" y="2024517"/>
            <a:ext cx="4098439" cy="1446825"/>
          </a:xfrm>
          <a:prstGeom prst="flowChartMagneticDisk">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Aft>
                <a:spcPts val="0"/>
              </a:spcAft>
              <a:tabLst>
                <a:tab pos="1386840" algn="l"/>
              </a:tabLst>
            </a:pPr>
            <a:r>
              <a:rPr lang="en-US" sz="2600" b="1" dirty="0" err="1">
                <a:solidFill>
                  <a:srgbClr val="0D0D0D"/>
                </a:solidFill>
                <a:latin typeface="Times New Roman" panose="02020603050405020304" pitchFamily="18" charset="0"/>
                <a:ea typeface="MS Mincho"/>
              </a:rPr>
              <a:t>Tâm</a:t>
            </a:r>
            <a:r>
              <a:rPr lang="en-US" sz="2600" b="1" dirty="0">
                <a:solidFill>
                  <a:srgbClr val="0D0D0D"/>
                </a:solidFill>
                <a:latin typeface="Times New Roman" panose="02020603050405020304" pitchFamily="18" charset="0"/>
                <a:ea typeface="MS Mincho"/>
              </a:rPr>
              <a:t> </a:t>
            </a:r>
            <a:r>
              <a:rPr lang="en-US" sz="2600" b="1" dirty="0" err="1">
                <a:solidFill>
                  <a:srgbClr val="0D0D0D"/>
                </a:solidFill>
                <a:latin typeface="Times New Roman" panose="02020603050405020304" pitchFamily="18" charset="0"/>
                <a:ea typeface="MS Mincho"/>
              </a:rPr>
              <a:t>trạng</a:t>
            </a:r>
            <a:r>
              <a:rPr lang="en-US" sz="2600" b="1" dirty="0">
                <a:solidFill>
                  <a:srgbClr val="0D0D0D"/>
                </a:solidFill>
                <a:latin typeface="Times New Roman" panose="02020603050405020304" pitchFamily="18" charset="0"/>
                <a:ea typeface="MS Mincho"/>
              </a:rPr>
              <a:t> </a:t>
            </a:r>
            <a:r>
              <a:rPr lang="en-US" sz="2600" b="1" dirty="0" err="1">
                <a:solidFill>
                  <a:srgbClr val="0D0D0D"/>
                </a:solidFill>
                <a:latin typeface="Times New Roman" panose="02020603050405020304" pitchFamily="18" charset="0"/>
                <a:ea typeface="MS Mincho"/>
              </a:rPr>
              <a:t>của</a:t>
            </a:r>
            <a:r>
              <a:rPr lang="en-US" sz="2600" b="1" dirty="0">
                <a:solidFill>
                  <a:srgbClr val="0D0D0D"/>
                </a:solidFill>
                <a:latin typeface="Times New Roman" panose="02020603050405020304" pitchFamily="18" charset="0"/>
                <a:ea typeface="MS Mincho"/>
              </a:rPr>
              <a:t> </a:t>
            </a:r>
            <a:r>
              <a:rPr lang="en-US" sz="2600" b="1" dirty="0" err="1">
                <a:solidFill>
                  <a:srgbClr val="0D0D0D"/>
                </a:solidFill>
                <a:latin typeface="Times New Roman" panose="02020603050405020304" pitchFamily="18" charset="0"/>
                <a:ea typeface="MS Mincho"/>
              </a:rPr>
              <a:t>Dế</a:t>
            </a:r>
            <a:r>
              <a:rPr lang="en-US" sz="2600" b="1" dirty="0">
                <a:solidFill>
                  <a:srgbClr val="0D0D0D"/>
                </a:solidFill>
                <a:latin typeface="Times New Roman" panose="02020603050405020304" pitchFamily="18" charset="0"/>
                <a:ea typeface="MS Mincho"/>
              </a:rPr>
              <a:t> </a:t>
            </a:r>
            <a:r>
              <a:rPr lang="en-US" sz="2600" b="1" dirty="0" err="1">
                <a:solidFill>
                  <a:srgbClr val="0D0D0D"/>
                </a:solidFill>
                <a:latin typeface="Times New Roman" panose="02020603050405020304" pitchFamily="18" charset="0"/>
                <a:ea typeface="MS Mincho"/>
              </a:rPr>
              <a:t>Mèn</a:t>
            </a:r>
            <a:r>
              <a:rPr lang="en-US" sz="2600" b="1" dirty="0">
                <a:solidFill>
                  <a:srgbClr val="0D0D0D"/>
                </a:solidFill>
                <a:latin typeface="Times New Roman" panose="02020603050405020304" pitchFamily="18" charset="0"/>
                <a:ea typeface="MS Mincho"/>
              </a:rPr>
              <a:t> </a:t>
            </a:r>
            <a:r>
              <a:rPr lang="en-US" sz="2600" b="1" dirty="0" err="1">
                <a:solidFill>
                  <a:srgbClr val="0D0D0D"/>
                </a:solidFill>
                <a:latin typeface="Times New Roman" panose="02020603050405020304" pitchFamily="18" charset="0"/>
                <a:ea typeface="MS Mincho"/>
              </a:rPr>
              <a:t>sau</a:t>
            </a:r>
            <a:r>
              <a:rPr lang="en-US" sz="2600" b="1" dirty="0">
                <a:solidFill>
                  <a:srgbClr val="0D0D0D"/>
                </a:solidFill>
                <a:latin typeface="Times New Roman" panose="02020603050405020304" pitchFamily="18" charset="0"/>
                <a:ea typeface="MS Mincho"/>
              </a:rPr>
              <a:t> </a:t>
            </a:r>
            <a:r>
              <a:rPr lang="en-US" sz="2600" b="1" dirty="0" err="1">
                <a:solidFill>
                  <a:srgbClr val="0D0D0D"/>
                </a:solidFill>
                <a:latin typeface="Times New Roman" panose="02020603050405020304" pitchFamily="18" charset="0"/>
                <a:ea typeface="MS Mincho"/>
              </a:rPr>
              <a:t>khi</a:t>
            </a:r>
            <a:r>
              <a:rPr lang="en-US" sz="2600" b="1" dirty="0">
                <a:solidFill>
                  <a:srgbClr val="0D0D0D"/>
                </a:solidFill>
                <a:latin typeface="Times New Roman" panose="02020603050405020304" pitchFamily="18" charset="0"/>
                <a:ea typeface="MS Mincho"/>
              </a:rPr>
              <a:t> </a:t>
            </a:r>
            <a:r>
              <a:rPr lang="en-US" sz="2600" b="1" dirty="0" err="1">
                <a:solidFill>
                  <a:srgbClr val="0D0D0D"/>
                </a:solidFill>
                <a:latin typeface="Times New Roman" panose="02020603050405020304" pitchFamily="18" charset="0"/>
                <a:ea typeface="MS Mincho"/>
              </a:rPr>
              <a:t>Dế</a:t>
            </a:r>
            <a:r>
              <a:rPr lang="en-US" sz="2600" b="1" dirty="0">
                <a:solidFill>
                  <a:srgbClr val="0D0D0D"/>
                </a:solidFill>
                <a:latin typeface="Times New Roman" panose="02020603050405020304" pitchFamily="18" charset="0"/>
                <a:ea typeface="MS Mincho"/>
              </a:rPr>
              <a:t> </a:t>
            </a:r>
            <a:r>
              <a:rPr lang="en-US" sz="2600" b="1" dirty="0" err="1">
                <a:solidFill>
                  <a:srgbClr val="0D0D0D"/>
                </a:solidFill>
                <a:latin typeface="Times New Roman" panose="02020603050405020304" pitchFamily="18" charset="0"/>
                <a:ea typeface="MS Mincho"/>
              </a:rPr>
              <a:t>Choắt</a:t>
            </a:r>
            <a:r>
              <a:rPr lang="en-US" sz="2600" b="1" dirty="0">
                <a:solidFill>
                  <a:srgbClr val="0D0D0D"/>
                </a:solidFill>
                <a:latin typeface="Times New Roman" panose="02020603050405020304" pitchFamily="18" charset="0"/>
                <a:ea typeface="MS Mincho"/>
              </a:rPr>
              <a:t> </a:t>
            </a:r>
            <a:r>
              <a:rPr lang="en-US" sz="2600" b="1" dirty="0" err="1">
                <a:solidFill>
                  <a:srgbClr val="0D0D0D"/>
                </a:solidFill>
                <a:latin typeface="Times New Roman" panose="02020603050405020304" pitchFamily="18" charset="0"/>
                <a:ea typeface="MS Mincho"/>
              </a:rPr>
              <a:t>chết</a:t>
            </a:r>
            <a:r>
              <a:rPr lang="en-US" sz="2600" b="1" dirty="0">
                <a:solidFill>
                  <a:srgbClr val="0D0D0D"/>
                </a:solidFill>
                <a:latin typeface="Times New Roman" panose="02020603050405020304" pitchFamily="18" charset="0"/>
                <a:ea typeface="MS Mincho"/>
              </a:rPr>
              <a:t>:</a:t>
            </a:r>
            <a:endParaRPr lang="en-US" sz="2600" dirty="0">
              <a:effectLst/>
              <a:latin typeface="Times New Roman" panose="02020603050405020304" pitchFamily="18" charset="0"/>
              <a:ea typeface="Times New Roman" panose="02020603050405020304" pitchFamily="18" charset="0"/>
            </a:endParaRPr>
          </a:p>
        </p:txBody>
      </p:sp>
      <p:sp>
        <p:nvSpPr>
          <p:cNvPr id="11" name="Flowchart: Magnetic Disk 10"/>
          <p:cNvSpPr/>
          <p:nvPr/>
        </p:nvSpPr>
        <p:spPr>
          <a:xfrm>
            <a:off x="1701933" y="3444240"/>
            <a:ext cx="2485753" cy="2575560"/>
          </a:xfrm>
          <a:prstGeom prst="flowChartMagneticDisk">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D0D0D"/>
                </a:solidFill>
                <a:latin typeface="Times New Roman" panose="02020603050405020304" pitchFamily="18" charset="0"/>
                <a:ea typeface="MS Mincho"/>
              </a:rPr>
              <a:t>Dế</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Mèn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thể</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hiện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ân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hận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hối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lỗi</a:t>
            </a:r>
            <a:r>
              <a:rPr lang="en-US" sz="2800" dirty="0">
                <a:solidFill>
                  <a:srgbClr val="0D0D0D"/>
                </a:solidFill>
                <a:latin typeface="Times New Roman" panose="02020603050405020304" pitchFamily="18" charset="0"/>
                <a:ea typeface="MS Mincho"/>
              </a:rPr>
              <a:t>.</a:t>
            </a:r>
            <a:endParaRPr lang="en-US" sz="2800" dirty="0"/>
          </a:p>
        </p:txBody>
      </p:sp>
      <p:sp>
        <p:nvSpPr>
          <p:cNvPr id="20" name="Flowchart: Magnetic Disk 19"/>
          <p:cNvSpPr/>
          <p:nvPr/>
        </p:nvSpPr>
        <p:spPr>
          <a:xfrm>
            <a:off x="4650740" y="3838121"/>
            <a:ext cx="2865120" cy="2575560"/>
          </a:xfrm>
          <a:prstGeom prst="flowChartMagneticDisk">
            <a:avLst/>
          </a:prstGeom>
          <a:solidFill>
            <a:schemeClr val="accent2">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Aft>
                <a:spcPts val="0"/>
              </a:spcAft>
              <a:tabLst>
                <a:tab pos="1386840" algn="l"/>
              </a:tabLst>
            </a:pPr>
            <a:r>
              <a:rPr lang="en-US" sz="2600" dirty="0" err="1">
                <a:solidFill>
                  <a:srgbClr val="0D0D0D"/>
                </a:solidFill>
                <a:latin typeface="Times New Roman" panose="02020603050405020304" pitchFamily="18" charset="0"/>
                <a:ea typeface="MS Mincho"/>
              </a:rPr>
              <a:t>Nâng</a:t>
            </a:r>
            <a:r>
              <a:rPr lang="en-US" sz="2600" dirty="0">
                <a:solidFill>
                  <a:srgbClr val="0D0D0D"/>
                </a:solidFill>
                <a:latin typeface="Times New Roman" panose="02020603050405020304" pitchFamily="18" charset="0"/>
                <a:ea typeface="MS Mincho"/>
              </a:rPr>
              <a:t> </a:t>
            </a:r>
            <a:r>
              <a:rPr lang="en-US" sz="2600" dirty="0" err="1">
                <a:solidFill>
                  <a:srgbClr val="0D0D0D"/>
                </a:solidFill>
                <a:latin typeface="Times New Roman" panose="02020603050405020304" pitchFamily="18" charset="0"/>
                <a:ea typeface="MS Mincho"/>
              </a:rPr>
              <a:t>đầu</a:t>
            </a:r>
            <a:r>
              <a:rPr lang="en-US" sz="2600" dirty="0">
                <a:solidFill>
                  <a:srgbClr val="0D0D0D"/>
                </a:solidFill>
                <a:latin typeface="Times New Roman" panose="02020603050405020304" pitchFamily="18" charset="0"/>
                <a:ea typeface="MS Mincho"/>
              </a:rPr>
              <a:t> </a:t>
            </a:r>
            <a:r>
              <a:rPr lang="en-US" sz="2600" dirty="0" err="1">
                <a:solidFill>
                  <a:srgbClr val="0D0D0D"/>
                </a:solidFill>
                <a:latin typeface="Times New Roman" panose="02020603050405020304" pitchFamily="18" charset="0"/>
                <a:ea typeface="MS Mincho"/>
              </a:rPr>
              <a:t>Dế</a:t>
            </a:r>
            <a:r>
              <a:rPr lang="en-US" sz="2600" dirty="0">
                <a:solidFill>
                  <a:srgbClr val="0D0D0D"/>
                </a:solidFill>
                <a:latin typeface="Times New Roman" panose="02020603050405020304" pitchFamily="18" charset="0"/>
                <a:ea typeface="MS Mincho"/>
              </a:rPr>
              <a:t> </a:t>
            </a:r>
            <a:r>
              <a:rPr lang="en-US" sz="2600" dirty="0" err="1">
                <a:solidFill>
                  <a:srgbClr val="0D0D0D"/>
                </a:solidFill>
                <a:latin typeface="Times New Roman" panose="02020603050405020304" pitchFamily="18" charset="0"/>
                <a:ea typeface="MS Mincho"/>
              </a:rPr>
              <a:t>Choắt</a:t>
            </a:r>
            <a:r>
              <a:rPr lang="en-US" sz="2600" dirty="0">
                <a:solidFill>
                  <a:srgbClr val="0D0D0D"/>
                </a:solidFill>
                <a:latin typeface="Times New Roman" panose="02020603050405020304" pitchFamily="18" charset="0"/>
                <a:ea typeface="MS Mincho"/>
              </a:rPr>
              <a:t> </a:t>
            </a:r>
            <a:r>
              <a:rPr lang="en-US" sz="2600" dirty="0" err="1">
                <a:solidFill>
                  <a:srgbClr val="0D0D0D"/>
                </a:solidFill>
                <a:latin typeface="Times New Roman" panose="02020603050405020304" pitchFamily="18" charset="0"/>
                <a:ea typeface="MS Mincho"/>
              </a:rPr>
              <a:t>vừa</a:t>
            </a:r>
            <a:r>
              <a:rPr lang="en-US" sz="2600" dirty="0">
                <a:solidFill>
                  <a:srgbClr val="0D0D0D"/>
                </a:solidFill>
                <a:latin typeface="Times New Roman" panose="02020603050405020304" pitchFamily="18" charset="0"/>
                <a:ea typeface="MS Mincho"/>
              </a:rPr>
              <a:t> </a:t>
            </a:r>
            <a:r>
              <a:rPr lang="en-US" sz="2600" dirty="0" err="1">
                <a:solidFill>
                  <a:srgbClr val="0D0D0D"/>
                </a:solidFill>
                <a:latin typeface="Times New Roman" panose="02020603050405020304" pitchFamily="18" charset="0"/>
                <a:ea typeface="MS Mincho"/>
              </a:rPr>
              <a:t>thương</a:t>
            </a:r>
            <a:r>
              <a:rPr lang="en-US" sz="2600" dirty="0">
                <a:solidFill>
                  <a:srgbClr val="0D0D0D"/>
                </a:solidFill>
                <a:latin typeface="Times New Roman" panose="02020603050405020304" pitchFamily="18" charset="0"/>
                <a:ea typeface="MS Mincho"/>
              </a:rPr>
              <a:t>, </a:t>
            </a:r>
            <a:r>
              <a:rPr lang="en-US" sz="2600" dirty="0" err="1">
                <a:solidFill>
                  <a:srgbClr val="0D0D0D"/>
                </a:solidFill>
                <a:latin typeface="Times New Roman" panose="02020603050405020304" pitchFamily="18" charset="0"/>
                <a:ea typeface="MS Mincho"/>
              </a:rPr>
              <a:t>vừa</a:t>
            </a:r>
            <a:r>
              <a:rPr lang="en-US" sz="2600" dirty="0">
                <a:solidFill>
                  <a:srgbClr val="0D0D0D"/>
                </a:solidFill>
                <a:latin typeface="Times New Roman" panose="02020603050405020304" pitchFamily="18" charset="0"/>
                <a:ea typeface="MS Mincho"/>
              </a:rPr>
              <a:t> </a:t>
            </a:r>
            <a:r>
              <a:rPr lang="en-US" sz="2600" dirty="0" err="1">
                <a:solidFill>
                  <a:srgbClr val="0D0D0D"/>
                </a:solidFill>
                <a:latin typeface="Times New Roman" panose="02020603050405020304" pitchFamily="18" charset="0"/>
                <a:ea typeface="MS Mincho"/>
              </a:rPr>
              <a:t>ăn</a:t>
            </a:r>
            <a:r>
              <a:rPr lang="en-US" sz="2600" dirty="0">
                <a:solidFill>
                  <a:srgbClr val="0D0D0D"/>
                </a:solidFill>
                <a:latin typeface="Times New Roman" panose="02020603050405020304" pitchFamily="18" charset="0"/>
                <a:ea typeface="MS Mincho"/>
              </a:rPr>
              <a:t> </a:t>
            </a:r>
            <a:r>
              <a:rPr lang="en-US" sz="2600" dirty="0" err="1">
                <a:solidFill>
                  <a:srgbClr val="0D0D0D"/>
                </a:solidFill>
                <a:latin typeface="Times New Roman" panose="02020603050405020304" pitchFamily="18" charset="0"/>
                <a:ea typeface="MS Mincho"/>
              </a:rPr>
              <a:t>năn</a:t>
            </a:r>
            <a:r>
              <a:rPr lang="en-US" sz="2600" dirty="0">
                <a:solidFill>
                  <a:srgbClr val="0D0D0D"/>
                </a:solidFill>
                <a:latin typeface="Times New Roman" panose="02020603050405020304" pitchFamily="18" charset="0"/>
                <a:ea typeface="MS Mincho"/>
              </a:rPr>
              <a:t> </a:t>
            </a:r>
            <a:r>
              <a:rPr lang="en-US" sz="2600" dirty="0" err="1">
                <a:solidFill>
                  <a:srgbClr val="0D0D0D"/>
                </a:solidFill>
                <a:latin typeface="Times New Roman" panose="02020603050405020304" pitchFamily="18" charset="0"/>
                <a:ea typeface="MS Mincho"/>
              </a:rPr>
              <a:t>hối</a:t>
            </a:r>
            <a:r>
              <a:rPr lang="en-US" sz="2600" dirty="0">
                <a:solidFill>
                  <a:srgbClr val="0D0D0D"/>
                </a:solidFill>
                <a:latin typeface="Times New Roman" panose="02020603050405020304" pitchFamily="18" charset="0"/>
                <a:ea typeface="MS Mincho"/>
              </a:rPr>
              <a:t> </a:t>
            </a:r>
            <a:r>
              <a:rPr lang="en-US" sz="2600" dirty="0" err="1">
                <a:solidFill>
                  <a:srgbClr val="0D0D0D"/>
                </a:solidFill>
                <a:latin typeface="Times New Roman" panose="02020603050405020304" pitchFamily="18" charset="0"/>
                <a:ea typeface="MS Mincho"/>
              </a:rPr>
              <a:t>hận</a:t>
            </a:r>
            <a:r>
              <a:rPr lang="en-US" sz="2600" dirty="0">
                <a:solidFill>
                  <a:srgbClr val="0D0D0D"/>
                </a:solidFill>
                <a:latin typeface="Times New Roman" panose="02020603050405020304" pitchFamily="18" charset="0"/>
                <a:ea typeface="MS Mincho"/>
              </a:rPr>
              <a:t>.</a:t>
            </a:r>
            <a:endParaRPr lang="en-US" sz="2600" dirty="0">
              <a:effectLst/>
              <a:latin typeface="Times New Roman" panose="02020603050405020304" pitchFamily="18" charset="0"/>
              <a:ea typeface="Times New Roman" panose="02020603050405020304" pitchFamily="18" charset="0"/>
            </a:endParaRPr>
          </a:p>
        </p:txBody>
      </p:sp>
      <p:sp>
        <p:nvSpPr>
          <p:cNvPr id="22" name="Flowchart: Magnetic Disk 21"/>
          <p:cNvSpPr/>
          <p:nvPr/>
        </p:nvSpPr>
        <p:spPr>
          <a:xfrm>
            <a:off x="7978915" y="3444240"/>
            <a:ext cx="2485753" cy="2575560"/>
          </a:xfrm>
          <a:prstGeom prst="flowChartMagneticDisk">
            <a:avLst/>
          </a:prstGeom>
          <a:solidFill>
            <a:schemeClr val="accent4">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D0D0D"/>
                </a:solidFill>
                <a:latin typeface="Times New Roman" panose="02020603050405020304" pitchFamily="18" charset="0"/>
                <a:ea typeface="MS Mincho"/>
              </a:rPr>
              <a:t>Chôn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xác</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Dế</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Choắt</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vào</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bụi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cỏ</a:t>
            </a:r>
            <a:r>
              <a:rPr lang="en-US" sz="2800" dirty="0">
                <a:solidFill>
                  <a:srgbClr val="0D0D0D"/>
                </a:solidFill>
                <a:latin typeface="Times New Roman" panose="02020603050405020304" pitchFamily="18" charset="0"/>
                <a:ea typeface="MS Mincho"/>
              </a:rPr>
              <a:t> um </a:t>
            </a:r>
            <a:r>
              <a:rPr lang="en-US" sz="2800" dirty="0" err="1">
                <a:solidFill>
                  <a:srgbClr val="0D0D0D"/>
                </a:solidFill>
                <a:latin typeface="Times New Roman" panose="02020603050405020304" pitchFamily="18" charset="0"/>
                <a:ea typeface="MS Mincho"/>
              </a:rPr>
              <a:t>tùm</a:t>
            </a:r>
            <a:r>
              <a:rPr lang="en-US" sz="2800" dirty="0">
                <a:solidFill>
                  <a:srgbClr val="0D0D0D"/>
                </a:solidFill>
                <a:latin typeface="Times New Roman" panose="02020603050405020304" pitchFamily="18" charset="0"/>
                <a:ea typeface="MS Mincho"/>
              </a:rPr>
              <a:t>.</a:t>
            </a:r>
            <a:endParaRPr lang="en-US" sz="2800" dirty="0"/>
          </a:p>
        </p:txBody>
      </p:sp>
      <p:pic>
        <p:nvPicPr>
          <p:cNvPr id="13" name="Picture 12"/>
          <p:cNvPicPr>
            <a:picLocks noChangeAspect="1"/>
          </p:cNvPicPr>
          <p:nvPr/>
        </p:nvPicPr>
        <p:blipFill>
          <a:blip r:embed="rId11"/>
          <a:stretch>
            <a:fillRect/>
          </a:stretch>
        </p:blipFill>
        <p:spPr>
          <a:xfrm>
            <a:off x="4906640" y="3436146"/>
            <a:ext cx="2366020" cy="1386581"/>
          </a:xfrm>
          <a:prstGeom prst="ellipse">
            <a:avLst/>
          </a:prstGeom>
          <a:ln>
            <a:noFill/>
          </a:ln>
          <a:effectLst>
            <a:softEdge rad="112500"/>
          </a:effectLst>
        </p:spPr>
      </p:pic>
      <p:pic>
        <p:nvPicPr>
          <p:cNvPr id="2" name="Picture 1"/>
          <p:cNvPicPr>
            <a:picLocks noChangeAspect="1"/>
          </p:cNvPicPr>
          <p:nvPr/>
        </p:nvPicPr>
        <p:blipFill>
          <a:blip r:embed="rId12"/>
          <a:stretch>
            <a:fillRect/>
          </a:stretch>
        </p:blipFill>
        <p:spPr>
          <a:xfrm>
            <a:off x="1755701" y="2837329"/>
            <a:ext cx="2407396" cy="1500123"/>
          </a:xfrm>
          <a:prstGeom prst="ellipse">
            <a:avLst/>
          </a:prstGeom>
          <a:ln>
            <a:noFill/>
          </a:ln>
          <a:effectLst>
            <a:softEdge rad="112500"/>
          </a:effectLst>
        </p:spPr>
      </p:pic>
      <p:pic>
        <p:nvPicPr>
          <p:cNvPr id="6" name="Picture 5"/>
          <p:cNvPicPr>
            <a:picLocks noChangeAspect="1"/>
          </p:cNvPicPr>
          <p:nvPr/>
        </p:nvPicPr>
        <p:blipFill>
          <a:blip r:embed="rId13"/>
          <a:stretch>
            <a:fillRect/>
          </a:stretch>
        </p:blipFill>
        <p:spPr>
          <a:xfrm>
            <a:off x="8038713" y="2837329"/>
            <a:ext cx="2482353" cy="1426268"/>
          </a:xfrm>
          <a:prstGeom prst="ellipse">
            <a:avLst/>
          </a:prstGeom>
          <a:ln>
            <a:noFill/>
          </a:ln>
          <a:effectLst>
            <a:softEdge rad="112500"/>
          </a:effectLst>
        </p:spPr>
      </p:pic>
    </p:spTree>
    <p:extLst>
      <p:ext uri="{BB962C8B-B14F-4D97-AF65-F5344CB8AC3E}">
        <p14:creationId xmlns:p14="http://schemas.microsoft.com/office/powerpoint/2010/main" val="3594741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par>
                                <p:cTn id="8" presetID="6"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2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circle(in)">
                                      <p:cBhvr>
                                        <p:cTn id="15" dur="2000"/>
                                        <p:tgtEl>
                                          <p:spTgt spid="13"/>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circle(in)">
                                      <p:cBhvr>
                                        <p:cTn id="18" dur="20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circle(in)">
                                      <p:cBhvr>
                                        <p:cTn id="23" dur="2000"/>
                                        <p:tgtEl>
                                          <p:spTgt spid="6"/>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circle(in)">
                                      <p:cBhvr>
                                        <p:cTn id="26"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0" grpId="0" animBg="1"/>
      <p:bldP spid="2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967593" y="43542"/>
            <a:ext cx="8737601" cy="725714"/>
          </a:xfrm>
          <a:prstGeom prst="roundRect">
            <a:avLst>
              <a:gd name="adj" fmla="val 50000"/>
            </a:avLst>
          </a:prstGeom>
          <a:blipFill>
            <a:blip r:embed="rId2"/>
            <a:tile tx="0" ty="0" sx="100000" sy="100000" flip="none" algn="tl"/>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Văn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bản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1: BÀI HỌC ĐƯỜNG ĐỜI ĐẦU TIÊN</a:t>
            </a:r>
            <a:b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b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Trích</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Dế</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Mèn</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phiêu</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lưu</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kí,</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Tô</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Hoài</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a:t>
            </a:r>
            <a:endPar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Diamond 4"/>
          <p:cNvSpPr/>
          <p:nvPr/>
        </p:nvSpPr>
        <p:spPr>
          <a:xfrm>
            <a:off x="-1" y="0"/>
            <a:ext cx="1967593" cy="914400"/>
          </a:xfrm>
          <a:prstGeom prst="diamond">
            <a:avLst/>
          </a:prstGeom>
          <a:blipFill>
            <a:blip r:embed="rId3"/>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NGỮ VĂN 6</a:t>
            </a:r>
            <a:endParaRPr kumimoji="0" lang="en-US" sz="1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9" name="Picture 8"/>
          <p:cNvPicPr>
            <a:picLocks noChangeAspect="1"/>
          </p:cNvPicPr>
          <p:nvPr/>
        </p:nvPicPr>
        <p:blipFill>
          <a:blip r:embed="rId4"/>
          <a:srcRect l="30998" t="34118" r="22067" b="17968"/>
          <a:stretch>
            <a:fillRect/>
          </a:stretch>
        </p:blipFill>
        <p:spPr>
          <a:xfrm>
            <a:off x="11032673" y="-79829"/>
            <a:ext cx="1159327" cy="1074058"/>
          </a:xfrm>
          <a:prstGeom prst="ellipse">
            <a:avLst/>
          </a:prstGeom>
          <a:ln>
            <a:noFill/>
          </a:ln>
          <a:effectLst>
            <a:softEdge rad="112500"/>
          </a:effectLst>
        </p:spPr>
      </p:pic>
      <p:sp>
        <p:nvSpPr>
          <p:cNvPr id="10" name="Bevel 9"/>
          <p:cNvSpPr/>
          <p:nvPr/>
        </p:nvSpPr>
        <p:spPr>
          <a:xfrm>
            <a:off x="435429" y="1130300"/>
            <a:ext cx="11393715" cy="5415643"/>
          </a:xfrm>
          <a:prstGeom prst="bevel">
            <a:avLst>
              <a:gd name="adj" fmla="val 178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a:blip r:embed="rId5"/>
          <a:stretch>
            <a:fillRect/>
          </a:stretch>
        </p:blipFill>
        <p:spPr>
          <a:xfrm>
            <a:off x="544740" y="5718629"/>
            <a:ext cx="748588" cy="712786"/>
          </a:xfrm>
          <a:prstGeom prst="rect">
            <a:avLst/>
          </a:prstGeom>
        </p:spPr>
      </p:pic>
      <p:pic>
        <p:nvPicPr>
          <p:cNvPr id="14" name="Picture 13"/>
          <p:cNvPicPr>
            <a:picLocks noChangeAspect="1"/>
          </p:cNvPicPr>
          <p:nvPr/>
        </p:nvPicPr>
        <p:blipFill>
          <a:blip r:embed="rId5"/>
          <a:stretch>
            <a:fillRect/>
          </a:stretch>
        </p:blipFill>
        <p:spPr>
          <a:xfrm rot="10800000">
            <a:off x="10907290" y="1311731"/>
            <a:ext cx="748588" cy="712786"/>
          </a:xfrm>
          <a:prstGeom prst="rect">
            <a:avLst/>
          </a:prstGeom>
        </p:spPr>
      </p:pic>
      <p:sp>
        <p:nvSpPr>
          <p:cNvPr id="15" name="Rectangle 14"/>
          <p:cNvSpPr/>
          <p:nvPr/>
        </p:nvSpPr>
        <p:spPr>
          <a:xfrm>
            <a:off x="3092904" y="1028700"/>
            <a:ext cx="5993492" cy="4082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p:cNvSpPr/>
          <p:nvPr/>
        </p:nvSpPr>
        <p:spPr>
          <a:xfrm>
            <a:off x="4101193" y="985156"/>
            <a:ext cx="3976914" cy="531587"/>
          </a:xfrm>
          <a:prstGeom prst="rect">
            <a:avLst/>
          </a:prstGeom>
          <a:blipFill>
            <a:blip r:embed="rId6"/>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Picture 23"/>
          <p:cNvPicPr>
            <a:picLocks noChangeAspect="1"/>
          </p:cNvPicPr>
          <p:nvPr/>
        </p:nvPicPr>
        <p:blipFill>
          <a:blip r:embed="rId7">
            <a:extLst>
              <a:ext uri="{BEBA8EAE-BF5A-486C-A8C5-ECC9F3942E4B}">
                <a14:imgProps xmlns:a14="http://schemas.microsoft.com/office/drawing/2010/main">
                  <a14:imgLayer r:embed="rId8">
                    <a14:imgEffect>
                      <a14:backgroundRemoval t="10888" b="33565" l="8543" r="25187"/>
                    </a14:imgEffect>
                  </a14:imgLayer>
                </a14:imgProps>
              </a:ext>
            </a:extLst>
          </a:blip>
          <a:srcRect l="6463" t="8054" r="72733" b="63600"/>
          <a:stretch>
            <a:fillRect/>
          </a:stretch>
        </p:blipFill>
        <p:spPr>
          <a:xfrm>
            <a:off x="3070355" y="831406"/>
            <a:ext cx="1053388" cy="764742"/>
          </a:xfrm>
          <a:custGeom>
            <a:avLst/>
            <a:gdLst>
              <a:gd name="connsiteX0" fmla="*/ 0 w 3512457"/>
              <a:gd name="connsiteY0" fmla="*/ 0 h 1482271"/>
              <a:gd name="connsiteX1" fmla="*/ 3512457 w 3512457"/>
              <a:gd name="connsiteY1" fmla="*/ 0 h 1482271"/>
              <a:gd name="connsiteX2" fmla="*/ 3512457 w 3512457"/>
              <a:gd name="connsiteY2" fmla="*/ 1482271 h 1482271"/>
              <a:gd name="connsiteX3" fmla="*/ 0 w 3512457"/>
              <a:gd name="connsiteY3" fmla="*/ 1482271 h 1482271"/>
              <a:gd name="connsiteX4" fmla="*/ 0 w 3512457"/>
              <a:gd name="connsiteY4" fmla="*/ 0 h 1482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2457" h="1482271">
                <a:moveTo>
                  <a:pt x="0" y="0"/>
                </a:moveTo>
                <a:lnTo>
                  <a:pt x="3512457" y="0"/>
                </a:lnTo>
                <a:lnTo>
                  <a:pt x="3512457" y="1482271"/>
                </a:lnTo>
                <a:lnTo>
                  <a:pt x="0" y="1482271"/>
                </a:lnTo>
                <a:lnTo>
                  <a:pt x="0" y="0"/>
                </a:lnTo>
                <a:close/>
              </a:path>
            </a:pathLst>
          </a:custGeom>
        </p:spPr>
      </p:pic>
      <p:pic>
        <p:nvPicPr>
          <p:cNvPr id="23" name="Picture 22"/>
          <p:cNvPicPr>
            <a:picLocks noChangeAspect="1"/>
          </p:cNvPicPr>
          <p:nvPr/>
        </p:nvPicPr>
        <p:blipFill>
          <a:blip r:embed="rId9">
            <a:extLst>
              <a:ext uri="{BEBA8EAE-BF5A-486C-A8C5-ECC9F3942E4B}">
                <a14:imgProps xmlns:a14="http://schemas.microsoft.com/office/drawing/2010/main">
                  <a14:imgLayer r:embed="rId8">
                    <a14:imgEffect>
                      <a14:backgroundRemoval t="10889" b="33566" l="30310" r="50529"/>
                    </a14:imgEffect>
                  </a14:imgLayer>
                </a14:imgProps>
              </a:ext>
            </a:extLst>
          </a:blip>
          <a:srcRect l="27783" t="8054" r="46943" b="63600"/>
          <a:stretch>
            <a:fillRect/>
          </a:stretch>
        </p:blipFill>
        <p:spPr>
          <a:xfrm>
            <a:off x="8078107" y="831406"/>
            <a:ext cx="1262743" cy="783772"/>
          </a:xfrm>
          <a:custGeom>
            <a:avLst/>
            <a:gdLst>
              <a:gd name="connsiteX0" fmla="*/ 0 w 4267200"/>
              <a:gd name="connsiteY0" fmla="*/ 0 h 1482271"/>
              <a:gd name="connsiteX1" fmla="*/ 4267200 w 4267200"/>
              <a:gd name="connsiteY1" fmla="*/ 0 h 1482271"/>
              <a:gd name="connsiteX2" fmla="*/ 4267200 w 4267200"/>
              <a:gd name="connsiteY2" fmla="*/ 1482271 h 1482271"/>
              <a:gd name="connsiteX3" fmla="*/ 0 w 4267200"/>
              <a:gd name="connsiteY3" fmla="*/ 1482271 h 1482271"/>
              <a:gd name="connsiteX4" fmla="*/ 0 w 4267200"/>
              <a:gd name="connsiteY4" fmla="*/ 0 h 1482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7200" h="1482271">
                <a:moveTo>
                  <a:pt x="0" y="0"/>
                </a:moveTo>
                <a:lnTo>
                  <a:pt x="4267200" y="0"/>
                </a:lnTo>
                <a:lnTo>
                  <a:pt x="4267200" y="1482271"/>
                </a:lnTo>
                <a:lnTo>
                  <a:pt x="0" y="1482271"/>
                </a:lnTo>
                <a:lnTo>
                  <a:pt x="0" y="0"/>
                </a:lnTo>
                <a:close/>
              </a:path>
            </a:pathLst>
          </a:custGeom>
        </p:spPr>
      </p:pic>
      <p:sp>
        <p:nvSpPr>
          <p:cNvPr id="3" name="Rectangle 2"/>
          <p:cNvSpPr/>
          <p:nvPr/>
        </p:nvSpPr>
        <p:spPr>
          <a:xfrm>
            <a:off x="4301340" y="950534"/>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7" name="Picture 26"/>
          <p:cNvPicPr>
            <a:picLocks noChangeAspect="1"/>
          </p:cNvPicPr>
          <p:nvPr/>
        </p:nvPicPr>
        <p:blipFill>
          <a:blip r:embed="rId10"/>
          <a:srcRect l="77070" t="47262" r="22855" b="52565"/>
          <a:stretch>
            <a:fillRect/>
          </a:stretch>
        </p:blipFill>
        <p:spPr>
          <a:xfrm>
            <a:off x="6691536" y="3603604"/>
            <a:ext cx="3575" cy="6160"/>
          </a:xfrm>
          <a:custGeom>
            <a:avLst/>
            <a:gdLst>
              <a:gd name="connsiteX0" fmla="*/ 0 w 3575"/>
              <a:gd name="connsiteY0" fmla="*/ 0 h 6160"/>
              <a:gd name="connsiteX1" fmla="*/ 1499 w 3575"/>
              <a:gd name="connsiteY1" fmla="*/ 2550 h 6160"/>
              <a:gd name="connsiteX2" fmla="*/ 2854 w 3575"/>
              <a:gd name="connsiteY2" fmla="*/ 4971 h 6160"/>
              <a:gd name="connsiteX3" fmla="*/ 0 w 3575"/>
              <a:gd name="connsiteY3" fmla="*/ 0 h 6160"/>
            </a:gdLst>
            <a:ahLst/>
            <a:cxnLst>
              <a:cxn ang="0">
                <a:pos x="connsiteX0" y="connsiteY0"/>
              </a:cxn>
              <a:cxn ang="0">
                <a:pos x="connsiteX1" y="connsiteY1"/>
              </a:cxn>
              <a:cxn ang="0">
                <a:pos x="connsiteX2" y="connsiteY2"/>
              </a:cxn>
              <a:cxn ang="0">
                <a:pos x="connsiteX3" y="connsiteY3"/>
              </a:cxn>
            </a:cxnLst>
            <a:rect l="l" t="t" r="r" b="b"/>
            <a:pathLst>
              <a:path w="3575" h="6160">
                <a:moveTo>
                  <a:pt x="0" y="0"/>
                </a:moveTo>
                <a:lnTo>
                  <a:pt x="1499" y="2550"/>
                </a:lnTo>
                <a:cubicBezTo>
                  <a:pt x="3939" y="6728"/>
                  <a:pt x="4002" y="6909"/>
                  <a:pt x="2854" y="4971"/>
                </a:cubicBezTo>
                <a:lnTo>
                  <a:pt x="0" y="0"/>
                </a:lnTo>
                <a:close/>
              </a:path>
            </a:pathLst>
          </a:custGeom>
        </p:spPr>
      </p:pic>
      <p:sp>
        <p:nvSpPr>
          <p:cNvPr id="21" name="Rectangle 20"/>
          <p:cNvSpPr/>
          <p:nvPr/>
        </p:nvSpPr>
        <p:spPr>
          <a:xfrm>
            <a:off x="562666" y="1455971"/>
            <a:ext cx="9815508" cy="587853"/>
          </a:xfrm>
          <a:prstGeom prst="rect">
            <a:avLst/>
          </a:prstGeom>
        </p:spPr>
        <p:txBody>
          <a:bodyPr wrap="non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b</a:t>
            </a:r>
            <a:r>
              <a:rPr kumimoji="0" lang="en-US" sz="28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Sự</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việc</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Dế</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Mèn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trêu</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chị</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Cốc</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dẫn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đến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cái</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chết</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của</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Dế</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Choắt</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 name="Rectangle 1"/>
          <p:cNvSpPr/>
          <p:nvPr/>
        </p:nvSpPr>
        <p:spPr>
          <a:xfrm>
            <a:off x="660400" y="1976222"/>
            <a:ext cx="10845800" cy="4656724"/>
          </a:xfrm>
          <a:prstGeom prst="rect">
            <a:avLst/>
          </a:prstGeom>
        </p:spPr>
        <p:txBody>
          <a:bodyPr>
            <a:spAutoFit/>
          </a:bodyPr>
          <a:lstStyle/>
          <a:p>
            <a:pPr>
              <a:lnSpc>
                <a:spcPct val="115000"/>
              </a:lnSpc>
              <a:spcAft>
                <a:spcPts val="0"/>
              </a:spcAft>
              <a:tabLst>
                <a:tab pos="1386840" algn="l"/>
              </a:tabLst>
            </a:pPr>
            <a:r>
              <a:rPr lang="en-US" sz="2500" b="1" dirty="0">
                <a:solidFill>
                  <a:srgbClr val="0D0D0D"/>
                </a:solidFill>
                <a:latin typeface="Times New Roman" panose="02020603050405020304" pitchFamily="18" charset="0"/>
                <a:ea typeface="MS Mincho"/>
                <a:sym typeface="Wingdings" panose="05000000000000000000" pitchFamily="2" charset="2"/>
              </a:rPr>
              <a:t></a:t>
            </a:r>
            <a:r>
              <a:rPr lang="en-US" sz="2500" b="1" dirty="0">
                <a:solidFill>
                  <a:srgbClr val="0D0D0D"/>
                </a:solidFill>
                <a:latin typeface="Times New Roman" panose="02020603050405020304" pitchFamily="18" charset="0"/>
                <a:ea typeface="MS Mincho"/>
              </a:rPr>
              <a:t> </a:t>
            </a:r>
            <a:r>
              <a:rPr lang="en-US" sz="2500" b="1" dirty="0" err="1">
                <a:solidFill>
                  <a:srgbClr val="0D0D0D"/>
                </a:solidFill>
                <a:latin typeface="Times New Roman" panose="02020603050405020304" pitchFamily="18" charset="0"/>
                <a:ea typeface="MS Mincho"/>
              </a:rPr>
              <a:t>Nhận</a:t>
            </a:r>
            <a:r>
              <a:rPr lang="en-US" sz="2500" b="1" dirty="0">
                <a:solidFill>
                  <a:srgbClr val="0D0D0D"/>
                </a:solidFill>
                <a:latin typeface="Times New Roman" panose="02020603050405020304" pitchFamily="18" charset="0"/>
                <a:ea typeface="MS Mincho"/>
              </a:rPr>
              <a:t> </a:t>
            </a:r>
            <a:r>
              <a:rPr lang="en-US" sz="2500" b="1" dirty="0" err="1">
                <a:solidFill>
                  <a:srgbClr val="0D0D0D"/>
                </a:solidFill>
                <a:latin typeface="Times New Roman" panose="02020603050405020304" pitchFamily="18" charset="0"/>
                <a:ea typeface="MS Mincho"/>
              </a:rPr>
              <a:t>xét</a:t>
            </a:r>
            <a:r>
              <a:rPr lang="en-US" sz="2500" b="1" dirty="0">
                <a:solidFill>
                  <a:srgbClr val="0D0D0D"/>
                </a:solidFill>
                <a:latin typeface="Times New Roman" panose="02020603050405020304" pitchFamily="18" charset="0"/>
                <a:ea typeface="MS Mincho"/>
              </a:rPr>
              <a:t>:</a:t>
            </a:r>
            <a:endParaRPr lang="en-US" sz="2500" dirty="0">
              <a:latin typeface="Times New Roman" panose="02020603050405020304" pitchFamily="18" charset="0"/>
              <a:ea typeface="Times New Roman" panose="02020603050405020304" pitchFamily="18" charset="0"/>
            </a:endParaRPr>
          </a:p>
          <a:p>
            <a:pPr>
              <a:lnSpc>
                <a:spcPct val="115000"/>
              </a:lnSpc>
              <a:spcAft>
                <a:spcPts val="0"/>
              </a:spcAft>
              <a:tabLst>
                <a:tab pos="1386840" algn="l"/>
              </a:tabLst>
            </a:pPr>
            <a:r>
              <a:rPr lang="en-US" sz="2500" dirty="0">
                <a:solidFill>
                  <a:srgbClr val="0D0D0D"/>
                </a:solidFill>
                <a:latin typeface="Times New Roman" panose="02020603050405020304" pitchFamily="18" charset="0"/>
                <a:ea typeface="MS Mincho"/>
              </a:rPr>
              <a:t>- </a:t>
            </a:r>
            <a:r>
              <a:rPr lang="en-US" sz="2500" dirty="0" err="1">
                <a:solidFill>
                  <a:srgbClr val="0D0D0D"/>
                </a:solidFill>
                <a:latin typeface="Times New Roman" panose="02020603050405020304" pitchFamily="18" charset="0"/>
                <a:ea typeface="MS Mincho"/>
              </a:rPr>
              <a:t>Sự</a:t>
            </a:r>
            <a:r>
              <a:rPr lang="en-US" sz="2500" dirty="0">
                <a:solidFill>
                  <a:srgbClr val="0D0D0D"/>
                </a:solidFill>
                <a:latin typeface="Times New Roman" panose="02020603050405020304" pitchFamily="18" charset="0"/>
                <a:ea typeface="MS Mincho"/>
              </a:rPr>
              <a:t> </a:t>
            </a:r>
            <a:r>
              <a:rPr lang="en-US" sz="2500" dirty="0" err="1">
                <a:solidFill>
                  <a:srgbClr val="0D0D0D"/>
                </a:solidFill>
                <a:latin typeface="Times New Roman" panose="02020603050405020304" pitchFamily="18" charset="0"/>
                <a:ea typeface="MS Mincho"/>
              </a:rPr>
              <a:t>thay</a:t>
            </a:r>
            <a:r>
              <a:rPr lang="en-US" sz="2500" dirty="0">
                <a:solidFill>
                  <a:srgbClr val="0D0D0D"/>
                </a:solidFill>
                <a:latin typeface="Times New Roman" panose="02020603050405020304" pitchFamily="18" charset="0"/>
                <a:ea typeface="MS Mincho"/>
              </a:rPr>
              <a:t> </a:t>
            </a:r>
            <a:r>
              <a:rPr lang="en-US" sz="2500" dirty="0" err="1">
                <a:solidFill>
                  <a:srgbClr val="0D0D0D"/>
                </a:solidFill>
                <a:latin typeface="Times New Roman" panose="02020603050405020304" pitchFamily="18" charset="0"/>
                <a:ea typeface="MS Mincho"/>
              </a:rPr>
              <a:t>đổi</a:t>
            </a:r>
            <a:r>
              <a:rPr lang="en-US" sz="2500" dirty="0">
                <a:solidFill>
                  <a:srgbClr val="0D0D0D"/>
                </a:solidFill>
                <a:latin typeface="Times New Roman" panose="02020603050405020304" pitchFamily="18" charset="0"/>
                <a:ea typeface="MS Mincho"/>
              </a:rPr>
              <a:t> </a:t>
            </a:r>
            <a:r>
              <a:rPr lang="en-US" sz="2500" dirty="0" err="1">
                <a:solidFill>
                  <a:srgbClr val="0D0D0D"/>
                </a:solidFill>
                <a:latin typeface="Times New Roman" panose="02020603050405020304" pitchFamily="18" charset="0"/>
                <a:ea typeface="MS Mincho"/>
              </a:rPr>
              <a:t>tâm</a:t>
            </a:r>
            <a:r>
              <a:rPr lang="en-US" sz="2500" dirty="0">
                <a:solidFill>
                  <a:srgbClr val="0D0D0D"/>
                </a:solidFill>
                <a:latin typeface="Times New Roman" panose="02020603050405020304" pitchFamily="18" charset="0"/>
                <a:ea typeface="MS Mincho"/>
              </a:rPr>
              <a:t> </a:t>
            </a:r>
            <a:r>
              <a:rPr lang="en-US" sz="2500" dirty="0" err="1">
                <a:solidFill>
                  <a:srgbClr val="0D0D0D"/>
                </a:solidFill>
                <a:latin typeface="Times New Roman" panose="02020603050405020304" pitchFamily="18" charset="0"/>
                <a:ea typeface="MS Mincho"/>
              </a:rPr>
              <a:t>trạng</a:t>
            </a:r>
            <a:r>
              <a:rPr lang="en-US" sz="2500" dirty="0">
                <a:solidFill>
                  <a:srgbClr val="0D0D0D"/>
                </a:solidFill>
                <a:latin typeface="Times New Roman" panose="02020603050405020304" pitchFamily="18" charset="0"/>
                <a:ea typeface="MS Mincho"/>
              </a:rPr>
              <a:t> </a:t>
            </a:r>
            <a:r>
              <a:rPr lang="en-US" sz="2500" dirty="0" err="1">
                <a:solidFill>
                  <a:srgbClr val="0D0D0D"/>
                </a:solidFill>
                <a:latin typeface="Times New Roman" panose="02020603050405020304" pitchFamily="18" charset="0"/>
                <a:ea typeface="MS Mincho"/>
              </a:rPr>
              <a:t>của</a:t>
            </a:r>
            <a:r>
              <a:rPr lang="en-US" sz="2500" dirty="0">
                <a:solidFill>
                  <a:srgbClr val="0D0D0D"/>
                </a:solidFill>
                <a:latin typeface="Times New Roman" panose="02020603050405020304" pitchFamily="18" charset="0"/>
                <a:ea typeface="MS Mincho"/>
              </a:rPr>
              <a:t> </a:t>
            </a:r>
            <a:r>
              <a:rPr lang="en-US" sz="2500" dirty="0" err="1">
                <a:solidFill>
                  <a:srgbClr val="0D0D0D"/>
                </a:solidFill>
                <a:latin typeface="Times New Roman" panose="02020603050405020304" pitchFamily="18" charset="0"/>
                <a:ea typeface="MS Mincho"/>
              </a:rPr>
              <a:t>Dế</a:t>
            </a:r>
            <a:r>
              <a:rPr lang="en-US" sz="2500" dirty="0">
                <a:solidFill>
                  <a:srgbClr val="0D0D0D"/>
                </a:solidFill>
                <a:latin typeface="Times New Roman" panose="02020603050405020304" pitchFamily="18" charset="0"/>
                <a:ea typeface="MS Mincho"/>
              </a:rPr>
              <a:t> </a:t>
            </a:r>
            <a:r>
              <a:rPr lang="en-US" sz="2500" dirty="0" err="1">
                <a:solidFill>
                  <a:srgbClr val="0D0D0D"/>
                </a:solidFill>
                <a:latin typeface="Times New Roman" panose="02020603050405020304" pitchFamily="18" charset="0"/>
                <a:ea typeface="MS Mincho"/>
              </a:rPr>
              <a:t>Mèn</a:t>
            </a:r>
            <a:r>
              <a:rPr lang="en-US" sz="2500" dirty="0">
                <a:solidFill>
                  <a:srgbClr val="0D0D0D"/>
                </a:solidFill>
                <a:latin typeface="Times New Roman" panose="02020603050405020304" pitchFamily="18" charset="0"/>
                <a:ea typeface="MS Mincho"/>
              </a:rPr>
              <a:t> </a:t>
            </a:r>
            <a:r>
              <a:rPr lang="en-US" sz="2500" dirty="0" err="1">
                <a:solidFill>
                  <a:srgbClr val="0D0D0D"/>
                </a:solidFill>
                <a:latin typeface="Times New Roman" panose="02020603050405020304" pitchFamily="18" charset="0"/>
                <a:ea typeface="MS Mincho"/>
              </a:rPr>
              <a:t>bất</a:t>
            </a:r>
            <a:r>
              <a:rPr lang="en-US" sz="2500" dirty="0">
                <a:solidFill>
                  <a:srgbClr val="0D0D0D"/>
                </a:solidFill>
                <a:latin typeface="Times New Roman" panose="02020603050405020304" pitchFamily="18" charset="0"/>
                <a:ea typeface="MS Mincho"/>
              </a:rPr>
              <a:t> </a:t>
            </a:r>
            <a:r>
              <a:rPr lang="en-US" sz="2500" dirty="0" err="1">
                <a:solidFill>
                  <a:srgbClr val="0D0D0D"/>
                </a:solidFill>
                <a:latin typeface="Times New Roman" panose="02020603050405020304" pitchFamily="18" charset="0"/>
                <a:ea typeface="MS Mincho"/>
              </a:rPr>
              <a:t>ngờ</a:t>
            </a:r>
            <a:r>
              <a:rPr lang="en-US" sz="2500" dirty="0">
                <a:solidFill>
                  <a:srgbClr val="0D0D0D"/>
                </a:solidFill>
                <a:latin typeface="Times New Roman" panose="02020603050405020304" pitchFamily="18" charset="0"/>
                <a:ea typeface="MS Mincho"/>
              </a:rPr>
              <a:t> song </a:t>
            </a:r>
            <a:r>
              <a:rPr lang="en-US" sz="2500" dirty="0" err="1">
                <a:solidFill>
                  <a:srgbClr val="0D0D0D"/>
                </a:solidFill>
                <a:latin typeface="Times New Roman" panose="02020603050405020304" pitchFamily="18" charset="0"/>
                <a:ea typeface="MS Mincho"/>
              </a:rPr>
              <a:t>hợp</a:t>
            </a:r>
            <a:r>
              <a:rPr lang="en-US" sz="2500" dirty="0">
                <a:solidFill>
                  <a:srgbClr val="0D0D0D"/>
                </a:solidFill>
                <a:latin typeface="Times New Roman" panose="02020603050405020304" pitchFamily="18" charset="0"/>
                <a:ea typeface="MS Mincho"/>
              </a:rPr>
              <a:t> </a:t>
            </a:r>
            <a:r>
              <a:rPr lang="en-US" sz="2500" dirty="0" err="1">
                <a:solidFill>
                  <a:srgbClr val="0D0D0D"/>
                </a:solidFill>
                <a:latin typeface="Times New Roman" panose="02020603050405020304" pitchFamily="18" charset="0"/>
                <a:ea typeface="MS Mincho"/>
              </a:rPr>
              <a:t>lý</a:t>
            </a:r>
            <a:r>
              <a:rPr lang="en-US" sz="2500" dirty="0">
                <a:solidFill>
                  <a:srgbClr val="0D0D0D"/>
                </a:solidFill>
                <a:latin typeface="Times New Roman" panose="02020603050405020304" pitchFamily="18" charset="0"/>
                <a:ea typeface="MS Mincho"/>
              </a:rPr>
              <a:t> </a:t>
            </a:r>
            <a:r>
              <a:rPr lang="en-US" sz="2500" dirty="0" err="1">
                <a:solidFill>
                  <a:srgbClr val="0D0D0D"/>
                </a:solidFill>
                <a:latin typeface="Times New Roman" panose="02020603050405020304" pitchFamily="18" charset="0"/>
                <a:ea typeface="MS Mincho"/>
              </a:rPr>
              <a:t>bởi</a:t>
            </a:r>
            <a:r>
              <a:rPr lang="en-US" sz="2500" dirty="0">
                <a:solidFill>
                  <a:srgbClr val="0D0D0D"/>
                </a:solidFill>
                <a:latin typeface="Times New Roman" panose="02020603050405020304" pitchFamily="18" charset="0"/>
                <a:ea typeface="MS Mincho"/>
              </a:rPr>
              <a:t> </a:t>
            </a:r>
            <a:r>
              <a:rPr lang="en-US" sz="2500" dirty="0" err="1">
                <a:solidFill>
                  <a:srgbClr val="0D0D0D"/>
                </a:solidFill>
                <a:latin typeface="Times New Roman" panose="02020603050405020304" pitchFamily="18" charset="0"/>
                <a:ea typeface="MS Mincho"/>
              </a:rPr>
              <a:t>cái</a:t>
            </a:r>
            <a:r>
              <a:rPr lang="en-US" sz="2500" dirty="0">
                <a:solidFill>
                  <a:srgbClr val="0D0D0D"/>
                </a:solidFill>
                <a:latin typeface="Times New Roman" panose="02020603050405020304" pitchFamily="18" charset="0"/>
                <a:ea typeface="MS Mincho"/>
              </a:rPr>
              <a:t> </a:t>
            </a:r>
            <a:r>
              <a:rPr lang="en-US" sz="2500" dirty="0" err="1">
                <a:solidFill>
                  <a:srgbClr val="0D0D0D"/>
                </a:solidFill>
                <a:latin typeface="Times New Roman" panose="02020603050405020304" pitchFamily="18" charset="0"/>
                <a:ea typeface="MS Mincho"/>
              </a:rPr>
              <a:t>chết</a:t>
            </a:r>
            <a:r>
              <a:rPr lang="en-US" sz="2500" dirty="0">
                <a:solidFill>
                  <a:srgbClr val="0D0D0D"/>
                </a:solidFill>
                <a:latin typeface="Times New Roman" panose="02020603050405020304" pitchFamily="18" charset="0"/>
                <a:ea typeface="MS Mincho"/>
              </a:rPr>
              <a:t> </a:t>
            </a:r>
            <a:r>
              <a:rPr lang="en-US" sz="2500" dirty="0" err="1">
                <a:solidFill>
                  <a:srgbClr val="0D0D0D"/>
                </a:solidFill>
                <a:latin typeface="Times New Roman" panose="02020603050405020304" pitchFamily="18" charset="0"/>
                <a:ea typeface="MS Mincho"/>
              </a:rPr>
              <a:t>của</a:t>
            </a:r>
            <a:r>
              <a:rPr lang="en-US" sz="2500" dirty="0">
                <a:solidFill>
                  <a:srgbClr val="0D0D0D"/>
                </a:solidFill>
                <a:latin typeface="Times New Roman" panose="02020603050405020304" pitchFamily="18" charset="0"/>
                <a:ea typeface="MS Mincho"/>
              </a:rPr>
              <a:t> </a:t>
            </a:r>
            <a:r>
              <a:rPr lang="en-US" sz="2500" dirty="0" err="1">
                <a:solidFill>
                  <a:srgbClr val="0D0D0D"/>
                </a:solidFill>
                <a:latin typeface="Times New Roman" panose="02020603050405020304" pitchFamily="18" charset="0"/>
                <a:ea typeface="MS Mincho"/>
              </a:rPr>
              <a:t>Dế</a:t>
            </a:r>
            <a:r>
              <a:rPr lang="en-US" sz="2500" dirty="0">
                <a:solidFill>
                  <a:srgbClr val="0D0D0D"/>
                </a:solidFill>
                <a:latin typeface="Times New Roman" panose="02020603050405020304" pitchFamily="18" charset="0"/>
                <a:ea typeface="MS Mincho"/>
              </a:rPr>
              <a:t> </a:t>
            </a:r>
            <a:r>
              <a:rPr lang="en-US" sz="2500" dirty="0" err="1">
                <a:solidFill>
                  <a:srgbClr val="0D0D0D"/>
                </a:solidFill>
                <a:latin typeface="Times New Roman" panose="02020603050405020304" pitchFamily="18" charset="0"/>
                <a:ea typeface="MS Mincho"/>
              </a:rPr>
              <a:t>Choắt</a:t>
            </a:r>
            <a:r>
              <a:rPr lang="en-US" sz="2500" dirty="0">
                <a:solidFill>
                  <a:srgbClr val="0D0D0D"/>
                </a:solidFill>
                <a:latin typeface="Times New Roman" panose="02020603050405020304" pitchFamily="18" charset="0"/>
                <a:ea typeface="MS Mincho"/>
              </a:rPr>
              <a:t> </a:t>
            </a:r>
            <a:r>
              <a:rPr lang="en-US" sz="2500" dirty="0" err="1">
                <a:solidFill>
                  <a:srgbClr val="0D0D0D"/>
                </a:solidFill>
                <a:latin typeface="Times New Roman" panose="02020603050405020304" pitchFamily="18" charset="0"/>
                <a:ea typeface="MS Mincho"/>
              </a:rPr>
              <a:t>đã</a:t>
            </a:r>
            <a:r>
              <a:rPr lang="en-US" sz="2500" dirty="0">
                <a:solidFill>
                  <a:srgbClr val="0D0D0D"/>
                </a:solidFill>
                <a:latin typeface="Times New Roman" panose="02020603050405020304" pitchFamily="18" charset="0"/>
                <a:ea typeface="MS Mincho"/>
              </a:rPr>
              <a:t> </a:t>
            </a:r>
            <a:r>
              <a:rPr lang="en-US" sz="2500" dirty="0" err="1">
                <a:solidFill>
                  <a:srgbClr val="0D0D0D"/>
                </a:solidFill>
                <a:latin typeface="Times New Roman" panose="02020603050405020304" pitchFamily="18" charset="0"/>
                <a:ea typeface="MS Mincho"/>
              </a:rPr>
              <a:t>tác</a:t>
            </a:r>
            <a:r>
              <a:rPr lang="en-US" sz="2500" dirty="0">
                <a:solidFill>
                  <a:srgbClr val="0D0D0D"/>
                </a:solidFill>
                <a:latin typeface="Times New Roman" panose="02020603050405020304" pitchFamily="18" charset="0"/>
                <a:ea typeface="MS Mincho"/>
              </a:rPr>
              <a:t> </a:t>
            </a:r>
            <a:r>
              <a:rPr lang="en-US" sz="2500" dirty="0" err="1">
                <a:solidFill>
                  <a:srgbClr val="0D0D0D"/>
                </a:solidFill>
                <a:latin typeface="Times New Roman" panose="02020603050405020304" pitchFamily="18" charset="0"/>
                <a:ea typeface="MS Mincho"/>
              </a:rPr>
              <a:t>động</a:t>
            </a:r>
            <a:r>
              <a:rPr lang="en-US" sz="2500" dirty="0">
                <a:solidFill>
                  <a:srgbClr val="0D0D0D"/>
                </a:solidFill>
                <a:latin typeface="Times New Roman" panose="02020603050405020304" pitchFamily="18" charset="0"/>
                <a:ea typeface="MS Mincho"/>
              </a:rPr>
              <a:t> </a:t>
            </a:r>
            <a:r>
              <a:rPr lang="en-US" sz="2500" dirty="0" err="1">
                <a:solidFill>
                  <a:srgbClr val="0D0D0D"/>
                </a:solidFill>
                <a:latin typeface="Times New Roman" panose="02020603050405020304" pitchFamily="18" charset="0"/>
                <a:ea typeface="MS Mincho"/>
              </a:rPr>
              <a:t>mạnh</a:t>
            </a:r>
            <a:r>
              <a:rPr lang="en-US" sz="2500" dirty="0">
                <a:solidFill>
                  <a:srgbClr val="0D0D0D"/>
                </a:solidFill>
                <a:latin typeface="Times New Roman" panose="02020603050405020304" pitchFamily="18" charset="0"/>
                <a:ea typeface="MS Mincho"/>
              </a:rPr>
              <a:t> </a:t>
            </a:r>
            <a:r>
              <a:rPr lang="en-US" sz="2500" dirty="0" err="1">
                <a:solidFill>
                  <a:srgbClr val="0D0D0D"/>
                </a:solidFill>
                <a:latin typeface="Times New Roman" panose="02020603050405020304" pitchFamily="18" charset="0"/>
                <a:ea typeface="MS Mincho"/>
              </a:rPr>
              <a:t>mẽ</a:t>
            </a:r>
            <a:r>
              <a:rPr lang="en-US" sz="2500" dirty="0">
                <a:solidFill>
                  <a:srgbClr val="0D0D0D"/>
                </a:solidFill>
                <a:latin typeface="Times New Roman" panose="02020603050405020304" pitchFamily="18" charset="0"/>
                <a:ea typeface="MS Mincho"/>
              </a:rPr>
              <a:t> </a:t>
            </a:r>
            <a:r>
              <a:rPr lang="en-US" sz="2500" dirty="0" err="1">
                <a:solidFill>
                  <a:srgbClr val="0D0D0D"/>
                </a:solidFill>
                <a:latin typeface="Times New Roman" panose="02020603050405020304" pitchFamily="18" charset="0"/>
                <a:ea typeface="MS Mincho"/>
              </a:rPr>
              <a:t>tới</a:t>
            </a:r>
            <a:r>
              <a:rPr lang="en-US" sz="2500" dirty="0">
                <a:solidFill>
                  <a:srgbClr val="0D0D0D"/>
                </a:solidFill>
                <a:latin typeface="Times New Roman" panose="02020603050405020304" pitchFamily="18" charset="0"/>
                <a:ea typeface="MS Mincho"/>
              </a:rPr>
              <a:t> </a:t>
            </a:r>
            <a:r>
              <a:rPr lang="en-US" sz="2500" dirty="0" err="1">
                <a:solidFill>
                  <a:srgbClr val="0D0D0D"/>
                </a:solidFill>
                <a:latin typeface="Times New Roman" panose="02020603050405020304" pitchFamily="18" charset="0"/>
                <a:ea typeface="MS Mincho"/>
              </a:rPr>
              <a:t>suy</a:t>
            </a:r>
            <a:r>
              <a:rPr lang="en-US" sz="2500" dirty="0">
                <a:solidFill>
                  <a:srgbClr val="0D0D0D"/>
                </a:solidFill>
                <a:latin typeface="Times New Roman" panose="02020603050405020304" pitchFamily="18" charset="0"/>
                <a:ea typeface="MS Mincho"/>
              </a:rPr>
              <a:t> </a:t>
            </a:r>
            <a:r>
              <a:rPr lang="en-US" sz="2500" dirty="0" err="1">
                <a:solidFill>
                  <a:srgbClr val="0D0D0D"/>
                </a:solidFill>
                <a:latin typeface="Times New Roman" panose="02020603050405020304" pitchFamily="18" charset="0"/>
                <a:ea typeface="MS Mincho"/>
              </a:rPr>
              <a:t>nghĩ</a:t>
            </a:r>
            <a:r>
              <a:rPr lang="en-US" sz="2500" dirty="0">
                <a:solidFill>
                  <a:srgbClr val="0D0D0D"/>
                </a:solidFill>
                <a:latin typeface="Times New Roman" panose="02020603050405020304" pitchFamily="18" charset="0"/>
                <a:ea typeface="MS Mincho"/>
              </a:rPr>
              <a:t> </a:t>
            </a:r>
            <a:r>
              <a:rPr lang="en-US" sz="2500" dirty="0" err="1">
                <a:solidFill>
                  <a:srgbClr val="0D0D0D"/>
                </a:solidFill>
                <a:latin typeface="Times New Roman" panose="02020603050405020304" pitchFamily="18" charset="0"/>
                <a:ea typeface="MS Mincho"/>
              </a:rPr>
              <a:t>của</a:t>
            </a:r>
            <a:r>
              <a:rPr lang="en-US" sz="2500" dirty="0">
                <a:solidFill>
                  <a:srgbClr val="0D0D0D"/>
                </a:solidFill>
                <a:latin typeface="Times New Roman" panose="02020603050405020304" pitchFamily="18" charset="0"/>
                <a:ea typeface="MS Mincho"/>
              </a:rPr>
              <a:t> </a:t>
            </a:r>
            <a:r>
              <a:rPr lang="en-US" sz="2500" dirty="0" err="1">
                <a:solidFill>
                  <a:srgbClr val="0D0D0D"/>
                </a:solidFill>
                <a:latin typeface="Times New Roman" panose="02020603050405020304" pitchFamily="18" charset="0"/>
                <a:ea typeface="MS Mincho"/>
              </a:rPr>
              <a:t>Dế</a:t>
            </a:r>
            <a:r>
              <a:rPr lang="en-US" sz="2500" dirty="0">
                <a:solidFill>
                  <a:srgbClr val="0D0D0D"/>
                </a:solidFill>
                <a:latin typeface="Times New Roman" panose="02020603050405020304" pitchFamily="18" charset="0"/>
                <a:ea typeface="MS Mincho"/>
              </a:rPr>
              <a:t> </a:t>
            </a:r>
            <a:r>
              <a:rPr lang="en-US" sz="2500" dirty="0" err="1">
                <a:solidFill>
                  <a:srgbClr val="0D0D0D"/>
                </a:solidFill>
                <a:latin typeface="Times New Roman" panose="02020603050405020304" pitchFamily="18" charset="0"/>
                <a:ea typeface="MS Mincho"/>
              </a:rPr>
              <a:t>Mèn</a:t>
            </a:r>
            <a:r>
              <a:rPr lang="en-US" sz="2500" dirty="0">
                <a:solidFill>
                  <a:srgbClr val="0D0D0D"/>
                </a:solidFill>
                <a:latin typeface="Times New Roman" panose="02020603050405020304" pitchFamily="18" charset="0"/>
                <a:ea typeface="MS Mincho"/>
              </a:rPr>
              <a:t>, </a:t>
            </a:r>
            <a:r>
              <a:rPr lang="en-US" sz="2500" dirty="0" err="1">
                <a:solidFill>
                  <a:srgbClr val="0D0D0D"/>
                </a:solidFill>
                <a:latin typeface="Times New Roman" panose="02020603050405020304" pitchFamily="18" charset="0"/>
                <a:ea typeface="MS Mincho"/>
              </a:rPr>
              <a:t>vì</a:t>
            </a:r>
            <a:r>
              <a:rPr lang="en-US" sz="2500" dirty="0">
                <a:solidFill>
                  <a:srgbClr val="0D0D0D"/>
                </a:solidFill>
                <a:latin typeface="Times New Roman" panose="02020603050405020304" pitchFamily="18" charset="0"/>
                <a:ea typeface="MS Mincho"/>
              </a:rPr>
              <a:t> </a:t>
            </a:r>
            <a:r>
              <a:rPr lang="en-US" sz="2500" dirty="0" err="1">
                <a:solidFill>
                  <a:srgbClr val="0D0D0D"/>
                </a:solidFill>
                <a:latin typeface="Times New Roman" panose="02020603050405020304" pitchFamily="18" charset="0"/>
                <a:ea typeface="MS Mincho"/>
              </a:rPr>
              <a:t>Dế</a:t>
            </a:r>
            <a:r>
              <a:rPr lang="en-US" sz="2500" dirty="0">
                <a:solidFill>
                  <a:srgbClr val="0D0D0D"/>
                </a:solidFill>
                <a:latin typeface="Times New Roman" panose="02020603050405020304" pitchFamily="18" charset="0"/>
                <a:ea typeface="MS Mincho"/>
              </a:rPr>
              <a:t> </a:t>
            </a:r>
            <a:r>
              <a:rPr lang="en-US" sz="2500" dirty="0" err="1">
                <a:solidFill>
                  <a:srgbClr val="0D0D0D"/>
                </a:solidFill>
                <a:latin typeface="Times New Roman" panose="02020603050405020304" pitchFamily="18" charset="0"/>
                <a:ea typeface="MS Mincho"/>
              </a:rPr>
              <a:t>Mèn</a:t>
            </a:r>
            <a:r>
              <a:rPr lang="en-US" sz="2500" dirty="0">
                <a:solidFill>
                  <a:srgbClr val="0D0D0D"/>
                </a:solidFill>
                <a:latin typeface="Times New Roman" panose="02020603050405020304" pitchFamily="18" charset="0"/>
                <a:ea typeface="MS Mincho"/>
              </a:rPr>
              <a:t> </a:t>
            </a:r>
            <a:r>
              <a:rPr lang="en-US" sz="2500" dirty="0" err="1">
                <a:solidFill>
                  <a:srgbClr val="0D0D0D"/>
                </a:solidFill>
                <a:latin typeface="Times New Roman" panose="02020603050405020304" pitchFamily="18" charset="0"/>
                <a:ea typeface="MS Mincho"/>
              </a:rPr>
              <a:t>sốc</a:t>
            </a:r>
            <a:r>
              <a:rPr lang="en-US" sz="2500" dirty="0">
                <a:solidFill>
                  <a:srgbClr val="0D0D0D"/>
                </a:solidFill>
                <a:latin typeface="Times New Roman" panose="02020603050405020304" pitchFamily="18" charset="0"/>
                <a:ea typeface="MS Mincho"/>
              </a:rPr>
              <a:t> </a:t>
            </a:r>
            <a:r>
              <a:rPr lang="en-US" sz="2500" dirty="0" err="1">
                <a:solidFill>
                  <a:srgbClr val="0D0D0D"/>
                </a:solidFill>
                <a:latin typeface="Times New Roman" panose="02020603050405020304" pitchFamily="18" charset="0"/>
                <a:ea typeface="MS Mincho"/>
              </a:rPr>
              <a:t>nổi</a:t>
            </a:r>
            <a:r>
              <a:rPr lang="en-US" sz="2500" dirty="0">
                <a:solidFill>
                  <a:srgbClr val="0D0D0D"/>
                </a:solidFill>
                <a:latin typeface="Times New Roman" panose="02020603050405020304" pitchFamily="18" charset="0"/>
                <a:ea typeface="MS Mincho"/>
              </a:rPr>
              <a:t> song </a:t>
            </a:r>
            <a:r>
              <a:rPr lang="en-US" sz="2500" dirty="0" err="1">
                <a:solidFill>
                  <a:srgbClr val="0D0D0D"/>
                </a:solidFill>
                <a:latin typeface="Times New Roman" panose="02020603050405020304" pitchFamily="18" charset="0"/>
                <a:ea typeface="MS Mincho"/>
              </a:rPr>
              <a:t>không</a:t>
            </a:r>
            <a:r>
              <a:rPr lang="en-US" sz="2500" dirty="0">
                <a:solidFill>
                  <a:srgbClr val="0D0D0D"/>
                </a:solidFill>
                <a:latin typeface="Times New Roman" panose="02020603050405020304" pitchFamily="18" charset="0"/>
                <a:ea typeface="MS Mincho"/>
              </a:rPr>
              <a:t> </a:t>
            </a:r>
            <a:r>
              <a:rPr lang="en-US" sz="2500" dirty="0" err="1">
                <a:solidFill>
                  <a:srgbClr val="0D0D0D"/>
                </a:solidFill>
                <a:latin typeface="Times New Roman" panose="02020603050405020304" pitchFamily="18" charset="0"/>
                <a:ea typeface="MS Mincho"/>
              </a:rPr>
              <a:t>ác</a:t>
            </a:r>
            <a:r>
              <a:rPr lang="en-US" sz="2500" dirty="0">
                <a:solidFill>
                  <a:srgbClr val="0D0D0D"/>
                </a:solidFill>
                <a:latin typeface="Times New Roman" panose="02020603050405020304" pitchFamily="18" charset="0"/>
                <a:ea typeface="MS Mincho"/>
              </a:rPr>
              <a:t> ý. Ở </a:t>
            </a:r>
            <a:r>
              <a:rPr lang="en-US" sz="2500" dirty="0" err="1">
                <a:solidFill>
                  <a:srgbClr val="0D0D0D"/>
                </a:solidFill>
                <a:latin typeface="Times New Roman" panose="02020603050405020304" pitchFamily="18" charset="0"/>
                <a:ea typeface="MS Mincho"/>
              </a:rPr>
              <a:t>đây</a:t>
            </a:r>
            <a:r>
              <a:rPr lang="en-US" sz="2500" dirty="0">
                <a:solidFill>
                  <a:srgbClr val="0D0D0D"/>
                </a:solidFill>
                <a:latin typeface="Times New Roman" panose="02020603050405020304" pitchFamily="18" charset="0"/>
                <a:ea typeface="MS Mincho"/>
              </a:rPr>
              <a:t> </a:t>
            </a:r>
            <a:r>
              <a:rPr lang="en-US" sz="2500" dirty="0" err="1">
                <a:solidFill>
                  <a:srgbClr val="0D0D0D"/>
                </a:solidFill>
                <a:latin typeface="Times New Roman" panose="02020603050405020304" pitchFamily="18" charset="0"/>
                <a:ea typeface="MS Mincho"/>
              </a:rPr>
              <a:t>có</a:t>
            </a:r>
            <a:r>
              <a:rPr lang="en-US" sz="2500" dirty="0">
                <a:solidFill>
                  <a:srgbClr val="0D0D0D"/>
                </a:solidFill>
                <a:latin typeface="Times New Roman" panose="02020603050405020304" pitchFamily="18" charset="0"/>
                <a:ea typeface="MS Mincho"/>
              </a:rPr>
              <a:t> </a:t>
            </a:r>
            <a:r>
              <a:rPr lang="en-US" sz="2500" dirty="0" err="1">
                <a:solidFill>
                  <a:srgbClr val="0D0D0D"/>
                </a:solidFill>
                <a:latin typeface="Times New Roman" panose="02020603050405020304" pitchFamily="18" charset="0"/>
                <a:ea typeface="MS Mincho"/>
              </a:rPr>
              <a:t>sự</a:t>
            </a:r>
            <a:r>
              <a:rPr lang="en-US" sz="2500" dirty="0">
                <a:solidFill>
                  <a:srgbClr val="0D0D0D"/>
                </a:solidFill>
                <a:latin typeface="Times New Roman" panose="02020603050405020304" pitchFamily="18" charset="0"/>
                <a:ea typeface="MS Mincho"/>
              </a:rPr>
              <a:t> </a:t>
            </a:r>
            <a:r>
              <a:rPr lang="en-US" sz="2500" dirty="0" err="1">
                <a:solidFill>
                  <a:srgbClr val="0D0D0D"/>
                </a:solidFill>
                <a:latin typeface="Times New Roman" panose="02020603050405020304" pitchFamily="18" charset="0"/>
                <a:ea typeface="MS Mincho"/>
              </a:rPr>
              <a:t>biến</a:t>
            </a:r>
            <a:r>
              <a:rPr lang="en-US" sz="2500" dirty="0">
                <a:solidFill>
                  <a:srgbClr val="0D0D0D"/>
                </a:solidFill>
                <a:latin typeface="Times New Roman" panose="02020603050405020304" pitchFamily="18" charset="0"/>
                <a:ea typeface="MS Mincho"/>
              </a:rPr>
              <a:t> </a:t>
            </a:r>
            <a:r>
              <a:rPr lang="en-US" sz="2500" dirty="0" err="1">
                <a:solidFill>
                  <a:srgbClr val="0D0D0D"/>
                </a:solidFill>
                <a:latin typeface="Times New Roman" panose="02020603050405020304" pitchFamily="18" charset="0"/>
                <a:ea typeface="MS Mincho"/>
              </a:rPr>
              <a:t>đổi</a:t>
            </a:r>
            <a:r>
              <a:rPr lang="en-US" sz="2500" dirty="0">
                <a:solidFill>
                  <a:srgbClr val="0D0D0D"/>
                </a:solidFill>
                <a:latin typeface="Times New Roman" panose="02020603050405020304" pitchFamily="18" charset="0"/>
                <a:ea typeface="MS Mincho"/>
              </a:rPr>
              <a:t> </a:t>
            </a:r>
            <a:r>
              <a:rPr lang="en-US" sz="2500" dirty="0" err="1">
                <a:solidFill>
                  <a:srgbClr val="0D0D0D"/>
                </a:solidFill>
                <a:latin typeface="Times New Roman" panose="02020603050405020304" pitchFamily="18" charset="0"/>
                <a:ea typeface="MS Mincho"/>
              </a:rPr>
              <a:t>tâm</a:t>
            </a:r>
            <a:r>
              <a:rPr lang="en-US" sz="2500" dirty="0">
                <a:solidFill>
                  <a:srgbClr val="0D0D0D"/>
                </a:solidFill>
                <a:latin typeface="Times New Roman" panose="02020603050405020304" pitchFamily="18" charset="0"/>
                <a:ea typeface="MS Mincho"/>
              </a:rPr>
              <a:t> </a:t>
            </a:r>
            <a:r>
              <a:rPr lang="en-US" sz="2500" dirty="0" err="1">
                <a:solidFill>
                  <a:srgbClr val="0D0D0D"/>
                </a:solidFill>
                <a:latin typeface="Times New Roman" panose="02020603050405020304" pitchFamily="18" charset="0"/>
                <a:ea typeface="MS Mincho"/>
              </a:rPr>
              <a:t>lý</a:t>
            </a:r>
            <a:r>
              <a:rPr lang="en-US" sz="2500" dirty="0">
                <a:solidFill>
                  <a:srgbClr val="0D0D0D"/>
                </a:solidFill>
                <a:latin typeface="Times New Roman" panose="02020603050405020304" pitchFamily="18" charset="0"/>
                <a:ea typeface="MS Mincho"/>
              </a:rPr>
              <a:t>: </a:t>
            </a:r>
            <a:r>
              <a:rPr lang="en-US" sz="2500" dirty="0" err="1">
                <a:solidFill>
                  <a:srgbClr val="0D0D0D"/>
                </a:solidFill>
                <a:latin typeface="Times New Roman" panose="02020603050405020304" pitchFamily="18" charset="0"/>
                <a:ea typeface="MS Mincho"/>
              </a:rPr>
              <a:t>từ</a:t>
            </a:r>
            <a:r>
              <a:rPr lang="en-US" sz="2500" dirty="0">
                <a:solidFill>
                  <a:srgbClr val="0D0D0D"/>
                </a:solidFill>
                <a:latin typeface="Times New Roman" panose="02020603050405020304" pitchFamily="18" charset="0"/>
                <a:ea typeface="MS Mincho"/>
              </a:rPr>
              <a:t> </a:t>
            </a:r>
            <a:r>
              <a:rPr lang="en-US" sz="2500" dirty="0" err="1">
                <a:solidFill>
                  <a:srgbClr val="0D0D0D"/>
                </a:solidFill>
                <a:latin typeface="Times New Roman" panose="02020603050405020304" pitchFamily="18" charset="0"/>
                <a:ea typeface="MS Mincho"/>
              </a:rPr>
              <a:t>thái</a:t>
            </a:r>
            <a:r>
              <a:rPr lang="en-US" sz="2500" dirty="0">
                <a:solidFill>
                  <a:srgbClr val="0D0D0D"/>
                </a:solidFill>
                <a:latin typeface="Times New Roman" panose="02020603050405020304" pitchFamily="18" charset="0"/>
                <a:ea typeface="MS Mincho"/>
              </a:rPr>
              <a:t> </a:t>
            </a:r>
            <a:r>
              <a:rPr lang="en-US" sz="2500" dirty="0" err="1">
                <a:solidFill>
                  <a:srgbClr val="0D0D0D"/>
                </a:solidFill>
                <a:latin typeface="Times New Roman" panose="02020603050405020304" pitchFamily="18" charset="0"/>
                <a:ea typeface="MS Mincho"/>
              </a:rPr>
              <a:t>độ</a:t>
            </a:r>
            <a:r>
              <a:rPr lang="en-US" sz="2500" dirty="0">
                <a:solidFill>
                  <a:srgbClr val="0D0D0D"/>
                </a:solidFill>
                <a:latin typeface="Times New Roman" panose="02020603050405020304" pitchFamily="18" charset="0"/>
                <a:ea typeface="MS Mincho"/>
              </a:rPr>
              <a:t> </a:t>
            </a:r>
            <a:r>
              <a:rPr lang="en-US" sz="2500" dirty="0" err="1">
                <a:solidFill>
                  <a:srgbClr val="0D0D0D"/>
                </a:solidFill>
                <a:latin typeface="Times New Roman" panose="02020603050405020304" pitchFamily="18" charset="0"/>
                <a:ea typeface="MS Mincho"/>
              </a:rPr>
              <a:t>kiêu</a:t>
            </a:r>
            <a:r>
              <a:rPr lang="en-US" sz="2500" dirty="0">
                <a:solidFill>
                  <a:srgbClr val="0D0D0D"/>
                </a:solidFill>
                <a:latin typeface="Times New Roman" panose="02020603050405020304" pitchFamily="18" charset="0"/>
                <a:ea typeface="MS Mincho"/>
              </a:rPr>
              <a:t> </a:t>
            </a:r>
            <a:r>
              <a:rPr lang="en-US" sz="2500" dirty="0" err="1">
                <a:solidFill>
                  <a:srgbClr val="0D0D0D"/>
                </a:solidFill>
                <a:latin typeface="Times New Roman" panose="02020603050405020304" pitchFamily="18" charset="0"/>
                <a:ea typeface="MS Mincho"/>
              </a:rPr>
              <a:t>ngạo</a:t>
            </a:r>
            <a:r>
              <a:rPr lang="en-US" sz="2500" dirty="0">
                <a:solidFill>
                  <a:srgbClr val="0D0D0D"/>
                </a:solidFill>
                <a:latin typeface="Times New Roman" panose="02020603050405020304" pitchFamily="18" charset="0"/>
                <a:ea typeface="MS Mincho"/>
              </a:rPr>
              <a:t>, </a:t>
            </a:r>
            <a:r>
              <a:rPr lang="en-US" sz="2500" dirty="0" err="1">
                <a:solidFill>
                  <a:srgbClr val="0D0D0D"/>
                </a:solidFill>
                <a:latin typeface="Times New Roman" panose="02020603050405020304" pitchFamily="18" charset="0"/>
                <a:ea typeface="MS Mincho"/>
              </a:rPr>
              <a:t>hống</a:t>
            </a:r>
            <a:r>
              <a:rPr lang="en-US" sz="2500" dirty="0">
                <a:solidFill>
                  <a:srgbClr val="0D0D0D"/>
                </a:solidFill>
                <a:latin typeface="Times New Roman" panose="02020603050405020304" pitchFamily="18" charset="0"/>
                <a:ea typeface="MS Mincho"/>
              </a:rPr>
              <a:t> </a:t>
            </a:r>
            <a:r>
              <a:rPr lang="en-US" sz="2500" dirty="0" err="1">
                <a:solidFill>
                  <a:srgbClr val="0D0D0D"/>
                </a:solidFill>
                <a:latin typeface="Times New Roman" panose="02020603050405020304" pitchFamily="18" charset="0"/>
                <a:ea typeface="MS Mincho"/>
              </a:rPr>
              <a:t>hách</a:t>
            </a:r>
            <a:r>
              <a:rPr lang="en-US" sz="2500" dirty="0">
                <a:solidFill>
                  <a:srgbClr val="0D0D0D"/>
                </a:solidFill>
                <a:latin typeface="Times New Roman" panose="02020603050405020304" pitchFamily="18" charset="0"/>
                <a:ea typeface="MS Mincho"/>
              </a:rPr>
              <a:t> sang </a:t>
            </a:r>
            <a:r>
              <a:rPr lang="en-US" sz="2500" dirty="0" err="1">
                <a:solidFill>
                  <a:srgbClr val="0D0D0D"/>
                </a:solidFill>
                <a:latin typeface="Times New Roman" panose="02020603050405020304" pitchFamily="18" charset="0"/>
                <a:ea typeface="MS Mincho"/>
              </a:rPr>
              <a:t>ăn</a:t>
            </a:r>
            <a:r>
              <a:rPr lang="en-US" sz="2500" dirty="0">
                <a:solidFill>
                  <a:srgbClr val="0D0D0D"/>
                </a:solidFill>
                <a:latin typeface="Times New Roman" panose="02020603050405020304" pitchFamily="18" charset="0"/>
                <a:ea typeface="MS Mincho"/>
              </a:rPr>
              <a:t> </a:t>
            </a:r>
            <a:r>
              <a:rPr lang="en-US" sz="2500" dirty="0" err="1">
                <a:solidFill>
                  <a:srgbClr val="0D0D0D"/>
                </a:solidFill>
                <a:latin typeface="Times New Roman" panose="02020603050405020304" pitchFamily="18" charset="0"/>
                <a:ea typeface="MS Mincho"/>
              </a:rPr>
              <a:t>năn</a:t>
            </a:r>
            <a:r>
              <a:rPr lang="en-US" sz="2500" dirty="0">
                <a:solidFill>
                  <a:srgbClr val="0D0D0D"/>
                </a:solidFill>
                <a:latin typeface="Times New Roman" panose="02020603050405020304" pitchFamily="18" charset="0"/>
                <a:ea typeface="MS Mincho"/>
              </a:rPr>
              <a:t>, </a:t>
            </a:r>
            <a:r>
              <a:rPr lang="en-US" sz="2500" dirty="0" err="1">
                <a:solidFill>
                  <a:srgbClr val="0D0D0D"/>
                </a:solidFill>
                <a:latin typeface="Times New Roman" panose="02020603050405020304" pitchFamily="18" charset="0"/>
                <a:ea typeface="MS Mincho"/>
              </a:rPr>
              <a:t>hối</a:t>
            </a:r>
            <a:r>
              <a:rPr lang="en-US" sz="2500" dirty="0">
                <a:solidFill>
                  <a:srgbClr val="0D0D0D"/>
                </a:solidFill>
                <a:latin typeface="Times New Roman" panose="02020603050405020304" pitchFamily="18" charset="0"/>
                <a:ea typeface="MS Mincho"/>
              </a:rPr>
              <a:t> </a:t>
            </a:r>
            <a:r>
              <a:rPr lang="en-US" sz="2500" dirty="0" err="1">
                <a:solidFill>
                  <a:srgbClr val="0D0D0D"/>
                </a:solidFill>
                <a:latin typeface="Times New Roman" panose="02020603050405020304" pitchFamily="18" charset="0"/>
                <a:ea typeface="MS Mincho"/>
              </a:rPr>
              <a:t>hận</a:t>
            </a:r>
            <a:r>
              <a:rPr lang="en-US" sz="2500" dirty="0">
                <a:solidFill>
                  <a:srgbClr val="0D0D0D"/>
                </a:solidFill>
                <a:latin typeface="Times New Roman" panose="02020603050405020304" pitchFamily="18" charset="0"/>
                <a:ea typeface="MS Mincho"/>
              </a:rPr>
              <a:t>.</a:t>
            </a:r>
            <a:endParaRPr lang="en-US" sz="2500" dirty="0">
              <a:latin typeface="Times New Roman" panose="02020603050405020304" pitchFamily="18" charset="0"/>
              <a:ea typeface="Times New Roman" panose="02020603050405020304" pitchFamily="18" charset="0"/>
            </a:endParaRPr>
          </a:p>
          <a:p>
            <a:pPr>
              <a:lnSpc>
                <a:spcPct val="115000"/>
              </a:lnSpc>
              <a:spcAft>
                <a:spcPts val="0"/>
              </a:spcAft>
              <a:tabLst>
                <a:tab pos="1386840" algn="l"/>
              </a:tabLst>
            </a:pPr>
            <a:r>
              <a:rPr lang="en-US" sz="2500" dirty="0">
                <a:solidFill>
                  <a:srgbClr val="0D0D0D"/>
                </a:solidFill>
                <a:latin typeface="Times New Roman" panose="02020603050405020304" pitchFamily="18" charset="0"/>
                <a:ea typeface="MS Mincho"/>
              </a:rPr>
              <a:t>- </a:t>
            </a:r>
            <a:r>
              <a:rPr lang="en-US" sz="2500" dirty="0" err="1">
                <a:solidFill>
                  <a:srgbClr val="0D0D0D"/>
                </a:solidFill>
                <a:latin typeface="Times New Roman" panose="02020603050405020304" pitchFamily="18" charset="0"/>
                <a:ea typeface="MS Mincho"/>
              </a:rPr>
              <a:t>Nghệ</a:t>
            </a:r>
            <a:r>
              <a:rPr lang="en-US" sz="2500" dirty="0">
                <a:solidFill>
                  <a:srgbClr val="0D0D0D"/>
                </a:solidFill>
                <a:latin typeface="Times New Roman" panose="02020603050405020304" pitchFamily="18" charset="0"/>
                <a:ea typeface="MS Mincho"/>
              </a:rPr>
              <a:t> </a:t>
            </a:r>
            <a:r>
              <a:rPr lang="en-US" sz="2500" dirty="0" err="1">
                <a:solidFill>
                  <a:srgbClr val="0D0D0D"/>
                </a:solidFill>
                <a:latin typeface="Times New Roman" panose="02020603050405020304" pitchFamily="18" charset="0"/>
                <a:ea typeface="MS Mincho"/>
              </a:rPr>
              <a:t>thuật</a:t>
            </a:r>
            <a:r>
              <a:rPr lang="en-US" sz="2500" dirty="0">
                <a:solidFill>
                  <a:srgbClr val="0D0D0D"/>
                </a:solidFill>
                <a:latin typeface="Times New Roman" panose="02020603050405020304" pitchFamily="18" charset="0"/>
                <a:ea typeface="MS Mincho"/>
              </a:rPr>
              <a:t>: </a:t>
            </a:r>
            <a:endParaRPr lang="en-US" sz="2500" dirty="0">
              <a:latin typeface="Times New Roman" panose="02020603050405020304" pitchFamily="18" charset="0"/>
              <a:ea typeface="Times New Roman" panose="02020603050405020304" pitchFamily="18" charset="0"/>
            </a:endParaRPr>
          </a:p>
          <a:p>
            <a:pPr>
              <a:lnSpc>
                <a:spcPct val="115000"/>
              </a:lnSpc>
              <a:spcAft>
                <a:spcPts val="0"/>
              </a:spcAft>
              <a:tabLst>
                <a:tab pos="1386840" algn="l"/>
              </a:tabLst>
            </a:pPr>
            <a:r>
              <a:rPr lang="en-US" sz="2500" dirty="0">
                <a:solidFill>
                  <a:srgbClr val="0D0D0D"/>
                </a:solidFill>
                <a:latin typeface="Times New Roman" panose="02020603050405020304" pitchFamily="18" charset="0"/>
                <a:ea typeface="MS Mincho"/>
              </a:rPr>
              <a:t>+ </a:t>
            </a:r>
            <a:r>
              <a:rPr lang="en-US" sz="2500" dirty="0" err="1">
                <a:solidFill>
                  <a:srgbClr val="0D0D0D"/>
                </a:solidFill>
                <a:latin typeface="Times New Roman" panose="02020603050405020304" pitchFamily="18" charset="0"/>
                <a:ea typeface="MS Mincho"/>
              </a:rPr>
              <a:t>Nghệ</a:t>
            </a:r>
            <a:r>
              <a:rPr lang="en-US" sz="2500" dirty="0">
                <a:solidFill>
                  <a:srgbClr val="0D0D0D"/>
                </a:solidFill>
                <a:latin typeface="Times New Roman" panose="02020603050405020304" pitchFamily="18" charset="0"/>
                <a:ea typeface="MS Mincho"/>
              </a:rPr>
              <a:t> </a:t>
            </a:r>
            <a:r>
              <a:rPr lang="en-US" sz="2500" dirty="0" err="1">
                <a:solidFill>
                  <a:srgbClr val="0D0D0D"/>
                </a:solidFill>
                <a:latin typeface="Times New Roman" panose="02020603050405020304" pitchFamily="18" charset="0"/>
                <a:ea typeface="MS Mincho"/>
              </a:rPr>
              <a:t>thuật</a:t>
            </a:r>
            <a:r>
              <a:rPr lang="en-US" sz="2500" dirty="0">
                <a:solidFill>
                  <a:srgbClr val="0D0D0D"/>
                </a:solidFill>
                <a:latin typeface="Times New Roman" panose="02020603050405020304" pitchFamily="18" charset="0"/>
                <a:ea typeface="MS Mincho"/>
              </a:rPr>
              <a:t> </a:t>
            </a:r>
            <a:r>
              <a:rPr lang="en-US" sz="2500" dirty="0" err="1">
                <a:solidFill>
                  <a:srgbClr val="0D0D0D"/>
                </a:solidFill>
                <a:latin typeface="Times New Roman" panose="02020603050405020304" pitchFamily="18" charset="0"/>
                <a:ea typeface="MS Mincho"/>
              </a:rPr>
              <a:t>miêu</a:t>
            </a:r>
            <a:r>
              <a:rPr lang="en-US" sz="2500" dirty="0">
                <a:solidFill>
                  <a:srgbClr val="0D0D0D"/>
                </a:solidFill>
                <a:latin typeface="Times New Roman" panose="02020603050405020304" pitchFamily="18" charset="0"/>
                <a:ea typeface="MS Mincho"/>
              </a:rPr>
              <a:t> </a:t>
            </a:r>
            <a:r>
              <a:rPr lang="en-US" sz="2500" dirty="0" err="1">
                <a:solidFill>
                  <a:srgbClr val="0D0D0D"/>
                </a:solidFill>
                <a:latin typeface="Times New Roman" panose="02020603050405020304" pitchFamily="18" charset="0"/>
                <a:ea typeface="MS Mincho"/>
              </a:rPr>
              <a:t>tả</a:t>
            </a:r>
            <a:r>
              <a:rPr lang="en-US" sz="2500" dirty="0">
                <a:solidFill>
                  <a:srgbClr val="0D0D0D"/>
                </a:solidFill>
                <a:latin typeface="Times New Roman" panose="02020603050405020304" pitchFamily="18" charset="0"/>
                <a:ea typeface="MS Mincho"/>
              </a:rPr>
              <a:t> </a:t>
            </a:r>
            <a:r>
              <a:rPr lang="en-US" sz="2500" dirty="0" err="1">
                <a:solidFill>
                  <a:srgbClr val="0D0D0D"/>
                </a:solidFill>
                <a:latin typeface="Times New Roman" panose="02020603050405020304" pitchFamily="18" charset="0"/>
                <a:ea typeface="MS Mincho"/>
              </a:rPr>
              <a:t>tâm</a:t>
            </a:r>
            <a:r>
              <a:rPr lang="en-US" sz="2500" dirty="0">
                <a:solidFill>
                  <a:srgbClr val="0D0D0D"/>
                </a:solidFill>
                <a:latin typeface="Times New Roman" panose="02020603050405020304" pitchFamily="18" charset="0"/>
                <a:ea typeface="MS Mincho"/>
              </a:rPr>
              <a:t> </a:t>
            </a:r>
            <a:r>
              <a:rPr lang="en-US" sz="2500" dirty="0" err="1">
                <a:solidFill>
                  <a:srgbClr val="0D0D0D"/>
                </a:solidFill>
                <a:latin typeface="Times New Roman" panose="02020603050405020304" pitchFamily="18" charset="0"/>
                <a:ea typeface="MS Mincho"/>
              </a:rPr>
              <a:t>lí</a:t>
            </a:r>
            <a:r>
              <a:rPr lang="en-US" sz="2500" dirty="0">
                <a:solidFill>
                  <a:srgbClr val="0D0D0D"/>
                </a:solidFill>
                <a:latin typeface="Times New Roman" panose="02020603050405020304" pitchFamily="18" charset="0"/>
                <a:ea typeface="MS Mincho"/>
              </a:rPr>
              <a:t> </a:t>
            </a:r>
            <a:r>
              <a:rPr lang="en-US" sz="2500" dirty="0" err="1">
                <a:solidFill>
                  <a:srgbClr val="0D0D0D"/>
                </a:solidFill>
                <a:latin typeface="Times New Roman" panose="02020603050405020304" pitchFamily="18" charset="0"/>
                <a:ea typeface="MS Mincho"/>
              </a:rPr>
              <a:t>nhân</a:t>
            </a:r>
            <a:r>
              <a:rPr lang="en-US" sz="2500" dirty="0">
                <a:solidFill>
                  <a:srgbClr val="0D0D0D"/>
                </a:solidFill>
                <a:latin typeface="Times New Roman" panose="02020603050405020304" pitchFamily="18" charset="0"/>
                <a:ea typeface="MS Mincho"/>
              </a:rPr>
              <a:t> </a:t>
            </a:r>
            <a:r>
              <a:rPr lang="en-US" sz="2500" dirty="0" err="1">
                <a:solidFill>
                  <a:srgbClr val="0D0D0D"/>
                </a:solidFill>
                <a:latin typeface="Times New Roman" panose="02020603050405020304" pitchFamily="18" charset="0"/>
                <a:ea typeface="MS Mincho"/>
              </a:rPr>
              <a:t>vật</a:t>
            </a:r>
            <a:r>
              <a:rPr lang="en-US" sz="2500" dirty="0">
                <a:solidFill>
                  <a:srgbClr val="0D0D0D"/>
                </a:solidFill>
                <a:latin typeface="Times New Roman" panose="02020603050405020304" pitchFamily="18" charset="0"/>
                <a:ea typeface="MS Mincho"/>
              </a:rPr>
              <a:t> </a:t>
            </a:r>
            <a:r>
              <a:rPr lang="en-US" sz="2500" dirty="0" err="1">
                <a:solidFill>
                  <a:srgbClr val="0D0D0D"/>
                </a:solidFill>
                <a:latin typeface="Times New Roman" panose="02020603050405020304" pitchFamily="18" charset="0"/>
                <a:ea typeface="MS Mincho"/>
              </a:rPr>
              <a:t>sinh</a:t>
            </a:r>
            <a:r>
              <a:rPr lang="en-US" sz="2500" dirty="0">
                <a:solidFill>
                  <a:srgbClr val="0D0D0D"/>
                </a:solidFill>
                <a:latin typeface="Times New Roman" panose="02020603050405020304" pitchFamily="18" charset="0"/>
                <a:ea typeface="MS Mincho"/>
              </a:rPr>
              <a:t> </a:t>
            </a:r>
            <a:r>
              <a:rPr lang="en-US" sz="2500" dirty="0" err="1">
                <a:solidFill>
                  <a:srgbClr val="0D0D0D"/>
                </a:solidFill>
                <a:latin typeface="Times New Roman" panose="02020603050405020304" pitchFamily="18" charset="0"/>
                <a:ea typeface="MS Mincho"/>
              </a:rPr>
              <a:t>động</a:t>
            </a:r>
            <a:r>
              <a:rPr lang="en-US" sz="2500" dirty="0">
                <a:solidFill>
                  <a:srgbClr val="0D0D0D"/>
                </a:solidFill>
                <a:latin typeface="Times New Roman" panose="02020603050405020304" pitchFamily="18" charset="0"/>
                <a:ea typeface="MS Mincho"/>
              </a:rPr>
              <a:t>, </a:t>
            </a:r>
            <a:r>
              <a:rPr lang="en-US" sz="2500" dirty="0" err="1">
                <a:solidFill>
                  <a:srgbClr val="0D0D0D"/>
                </a:solidFill>
                <a:latin typeface="Times New Roman" panose="02020603050405020304" pitchFamily="18" charset="0"/>
                <a:ea typeface="MS Mincho"/>
              </a:rPr>
              <a:t>hợp</a:t>
            </a:r>
            <a:r>
              <a:rPr lang="en-US" sz="2500" dirty="0">
                <a:solidFill>
                  <a:srgbClr val="0D0D0D"/>
                </a:solidFill>
                <a:latin typeface="Times New Roman" panose="02020603050405020304" pitchFamily="18" charset="0"/>
                <a:ea typeface="MS Mincho"/>
              </a:rPr>
              <a:t> </a:t>
            </a:r>
            <a:r>
              <a:rPr lang="en-US" sz="2500" dirty="0" err="1">
                <a:solidFill>
                  <a:srgbClr val="0D0D0D"/>
                </a:solidFill>
                <a:latin typeface="Times New Roman" panose="02020603050405020304" pitchFamily="18" charset="0"/>
                <a:ea typeface="MS Mincho"/>
              </a:rPr>
              <a:t>lí</a:t>
            </a:r>
            <a:r>
              <a:rPr lang="en-US" sz="2500" dirty="0">
                <a:solidFill>
                  <a:srgbClr val="0D0D0D"/>
                </a:solidFill>
                <a:latin typeface="Times New Roman" panose="02020603050405020304" pitchFamily="18" charset="0"/>
                <a:ea typeface="MS Mincho"/>
              </a:rPr>
              <a:t>.</a:t>
            </a:r>
            <a:endParaRPr lang="en-US" sz="2500" dirty="0">
              <a:latin typeface="Times New Roman" panose="02020603050405020304" pitchFamily="18" charset="0"/>
              <a:ea typeface="Times New Roman" panose="02020603050405020304" pitchFamily="18" charset="0"/>
            </a:endParaRPr>
          </a:p>
          <a:p>
            <a:pPr algn="just">
              <a:lnSpc>
                <a:spcPct val="115000"/>
              </a:lnSpc>
              <a:spcAft>
                <a:spcPts val="0"/>
              </a:spcAft>
            </a:pPr>
            <a:r>
              <a:rPr lang="en-US" sz="2500" dirty="0">
                <a:solidFill>
                  <a:srgbClr val="0D0D0D"/>
                </a:solidFill>
                <a:latin typeface="Times New Roman" panose="02020603050405020304" pitchFamily="18" charset="0"/>
                <a:ea typeface="MS Mincho"/>
              </a:rPr>
              <a:t>+</a:t>
            </a:r>
            <a:r>
              <a:rPr lang="en-US" sz="2500" dirty="0">
                <a:solidFill>
                  <a:srgbClr val="000000"/>
                </a:solidFill>
                <a:latin typeface="Times New Roman" panose="02020603050405020304" pitchFamily="18" charset="0"/>
                <a:ea typeface="Times New Roman" panose="02020603050405020304" pitchFamily="18" charset="0"/>
              </a:rPr>
              <a:t> </a:t>
            </a:r>
            <a:r>
              <a:rPr lang="en-US" sz="2500" dirty="0" err="1">
                <a:solidFill>
                  <a:srgbClr val="000000"/>
                </a:solidFill>
                <a:latin typeface="Times New Roman" panose="02020603050405020304" pitchFamily="18" charset="0"/>
                <a:ea typeface="Times New Roman" panose="02020603050405020304" pitchFamily="18" charset="0"/>
              </a:rPr>
              <a:t>Việc</a:t>
            </a:r>
            <a:r>
              <a:rPr lang="en-US" sz="2500" dirty="0">
                <a:solidFill>
                  <a:srgbClr val="000000"/>
                </a:solidFill>
                <a:latin typeface="Times New Roman" panose="02020603050405020304" pitchFamily="18" charset="0"/>
                <a:ea typeface="Times New Roman" panose="02020603050405020304" pitchFamily="18" charset="0"/>
              </a:rPr>
              <a:t> </a:t>
            </a:r>
            <a:r>
              <a:rPr lang="en-US" sz="2500" dirty="0" err="1">
                <a:solidFill>
                  <a:srgbClr val="000000"/>
                </a:solidFill>
                <a:latin typeface="Times New Roman" panose="02020603050405020304" pitchFamily="18" charset="0"/>
                <a:ea typeface="Times New Roman" panose="02020603050405020304" pitchFamily="18" charset="0"/>
              </a:rPr>
              <a:t>tác</a:t>
            </a:r>
            <a:r>
              <a:rPr lang="en-US" sz="2500" dirty="0">
                <a:solidFill>
                  <a:srgbClr val="000000"/>
                </a:solidFill>
                <a:latin typeface="Times New Roman" panose="02020603050405020304" pitchFamily="18" charset="0"/>
                <a:ea typeface="Times New Roman" panose="02020603050405020304" pitchFamily="18" charset="0"/>
              </a:rPr>
              <a:t> </a:t>
            </a:r>
            <a:r>
              <a:rPr lang="en-US" sz="2500" dirty="0" err="1">
                <a:solidFill>
                  <a:srgbClr val="000000"/>
                </a:solidFill>
                <a:latin typeface="Times New Roman" panose="02020603050405020304" pitchFamily="18" charset="0"/>
                <a:ea typeface="Times New Roman" panose="02020603050405020304" pitchFamily="18" charset="0"/>
              </a:rPr>
              <a:t>giả</a:t>
            </a:r>
            <a:r>
              <a:rPr lang="en-US" sz="2500" dirty="0">
                <a:solidFill>
                  <a:srgbClr val="000000"/>
                </a:solidFill>
                <a:latin typeface="Times New Roman" panose="02020603050405020304" pitchFamily="18" charset="0"/>
                <a:ea typeface="Times New Roman" panose="02020603050405020304" pitchFamily="18" charset="0"/>
              </a:rPr>
              <a:t> </a:t>
            </a:r>
            <a:r>
              <a:rPr lang="en-US" sz="2500" dirty="0" err="1">
                <a:solidFill>
                  <a:srgbClr val="000000"/>
                </a:solidFill>
                <a:latin typeface="Times New Roman" panose="02020603050405020304" pitchFamily="18" charset="0"/>
                <a:ea typeface="Times New Roman" panose="02020603050405020304" pitchFamily="18" charset="0"/>
              </a:rPr>
              <a:t>sử</a:t>
            </a:r>
            <a:r>
              <a:rPr lang="en-US" sz="2500" dirty="0">
                <a:solidFill>
                  <a:srgbClr val="000000"/>
                </a:solidFill>
                <a:latin typeface="Times New Roman" panose="02020603050405020304" pitchFamily="18" charset="0"/>
                <a:ea typeface="Times New Roman" panose="02020603050405020304" pitchFamily="18" charset="0"/>
              </a:rPr>
              <a:t> </a:t>
            </a:r>
            <a:r>
              <a:rPr lang="en-US" sz="2500" dirty="0" err="1">
                <a:solidFill>
                  <a:srgbClr val="000000"/>
                </a:solidFill>
                <a:latin typeface="Times New Roman" panose="02020603050405020304" pitchFamily="18" charset="0"/>
                <a:ea typeface="Times New Roman" panose="02020603050405020304" pitchFamily="18" charset="0"/>
              </a:rPr>
              <a:t>dụng</a:t>
            </a:r>
            <a:r>
              <a:rPr lang="en-US" sz="2500" dirty="0">
                <a:solidFill>
                  <a:srgbClr val="000000"/>
                </a:solidFill>
                <a:latin typeface="Times New Roman" panose="02020603050405020304" pitchFamily="18" charset="0"/>
                <a:ea typeface="Times New Roman" panose="02020603050405020304" pitchFamily="18" charset="0"/>
              </a:rPr>
              <a:t> </a:t>
            </a:r>
            <a:r>
              <a:rPr lang="en-US" sz="2500" dirty="0" err="1">
                <a:solidFill>
                  <a:srgbClr val="000000"/>
                </a:solidFill>
                <a:latin typeface="Times New Roman" panose="02020603050405020304" pitchFamily="18" charset="0"/>
                <a:ea typeface="Times New Roman" panose="02020603050405020304" pitchFamily="18" charset="0"/>
              </a:rPr>
              <a:t>ngôi</a:t>
            </a:r>
            <a:r>
              <a:rPr lang="en-US" sz="2500" dirty="0">
                <a:solidFill>
                  <a:srgbClr val="000000"/>
                </a:solidFill>
                <a:latin typeface="Times New Roman" panose="02020603050405020304" pitchFamily="18" charset="0"/>
                <a:ea typeface="Times New Roman" panose="02020603050405020304" pitchFamily="18" charset="0"/>
              </a:rPr>
              <a:t> </a:t>
            </a:r>
            <a:r>
              <a:rPr lang="en-US" sz="2500" dirty="0" err="1">
                <a:solidFill>
                  <a:srgbClr val="000000"/>
                </a:solidFill>
                <a:latin typeface="Times New Roman" panose="02020603050405020304" pitchFamily="18" charset="0"/>
                <a:ea typeface="Times New Roman" panose="02020603050405020304" pitchFamily="18" charset="0"/>
              </a:rPr>
              <a:t>kể</a:t>
            </a:r>
            <a:r>
              <a:rPr lang="en-US" sz="2500" dirty="0">
                <a:solidFill>
                  <a:srgbClr val="000000"/>
                </a:solidFill>
                <a:latin typeface="Times New Roman" panose="02020603050405020304" pitchFamily="18" charset="0"/>
                <a:ea typeface="Times New Roman" panose="02020603050405020304" pitchFamily="18" charset="0"/>
              </a:rPr>
              <a:t> </a:t>
            </a:r>
            <a:r>
              <a:rPr lang="en-US" sz="2500" dirty="0" err="1">
                <a:solidFill>
                  <a:srgbClr val="000000"/>
                </a:solidFill>
                <a:latin typeface="Times New Roman" panose="02020603050405020304" pitchFamily="18" charset="0"/>
                <a:ea typeface="Times New Roman" panose="02020603050405020304" pitchFamily="18" charset="0"/>
              </a:rPr>
              <a:t>thứ</a:t>
            </a:r>
            <a:r>
              <a:rPr lang="en-US" sz="2500" dirty="0">
                <a:solidFill>
                  <a:srgbClr val="000000"/>
                </a:solidFill>
                <a:latin typeface="Times New Roman" panose="02020603050405020304" pitchFamily="18" charset="0"/>
                <a:ea typeface="Times New Roman" panose="02020603050405020304" pitchFamily="18" charset="0"/>
              </a:rPr>
              <a:t> </a:t>
            </a:r>
            <a:r>
              <a:rPr lang="en-US" sz="2500" dirty="0" err="1">
                <a:solidFill>
                  <a:srgbClr val="000000"/>
                </a:solidFill>
                <a:latin typeface="Times New Roman" panose="02020603050405020304" pitchFamily="18" charset="0"/>
                <a:ea typeface="Times New Roman" panose="02020603050405020304" pitchFamily="18" charset="0"/>
              </a:rPr>
              <a:t>nhất</a:t>
            </a:r>
            <a:r>
              <a:rPr lang="en-US" sz="2500" dirty="0">
                <a:solidFill>
                  <a:srgbClr val="000000"/>
                </a:solidFill>
                <a:latin typeface="Times New Roman" panose="02020603050405020304" pitchFamily="18" charset="0"/>
                <a:ea typeface="Times New Roman" panose="02020603050405020304" pitchFamily="18" charset="0"/>
              </a:rPr>
              <a:t>, </a:t>
            </a:r>
            <a:r>
              <a:rPr lang="en-US" sz="2500" dirty="0" err="1">
                <a:solidFill>
                  <a:srgbClr val="000000"/>
                </a:solidFill>
                <a:latin typeface="Times New Roman" panose="02020603050405020304" pitchFamily="18" charset="0"/>
                <a:ea typeface="Times New Roman" panose="02020603050405020304" pitchFamily="18" charset="0"/>
              </a:rPr>
              <a:t>cho</a:t>
            </a:r>
            <a:r>
              <a:rPr lang="en-US" sz="2500" dirty="0">
                <a:solidFill>
                  <a:srgbClr val="000000"/>
                </a:solidFill>
                <a:latin typeface="Times New Roman" panose="02020603050405020304" pitchFamily="18" charset="0"/>
                <a:ea typeface="Times New Roman" panose="02020603050405020304" pitchFamily="18" charset="0"/>
              </a:rPr>
              <a:t> </a:t>
            </a:r>
            <a:r>
              <a:rPr lang="en-US" sz="2500" dirty="0" err="1">
                <a:solidFill>
                  <a:srgbClr val="000000"/>
                </a:solidFill>
                <a:latin typeface="Times New Roman" panose="02020603050405020304" pitchFamily="18" charset="0"/>
                <a:ea typeface="Times New Roman" panose="02020603050405020304" pitchFamily="18" charset="0"/>
              </a:rPr>
              <a:t>Dế</a:t>
            </a:r>
            <a:r>
              <a:rPr lang="en-US" sz="2500" dirty="0">
                <a:solidFill>
                  <a:srgbClr val="000000"/>
                </a:solidFill>
                <a:latin typeface="Times New Roman" panose="02020603050405020304" pitchFamily="18" charset="0"/>
                <a:ea typeface="Times New Roman" panose="02020603050405020304" pitchFamily="18" charset="0"/>
              </a:rPr>
              <a:t> </a:t>
            </a:r>
            <a:r>
              <a:rPr lang="en-US" sz="2500" dirty="0" err="1">
                <a:solidFill>
                  <a:srgbClr val="000000"/>
                </a:solidFill>
                <a:latin typeface="Times New Roman" panose="02020603050405020304" pitchFamily="18" charset="0"/>
                <a:ea typeface="Times New Roman" panose="02020603050405020304" pitchFamily="18" charset="0"/>
              </a:rPr>
              <a:t>Mèn</a:t>
            </a:r>
            <a:r>
              <a:rPr lang="en-US" sz="2500" dirty="0">
                <a:solidFill>
                  <a:srgbClr val="000000"/>
                </a:solidFill>
                <a:latin typeface="Times New Roman" panose="02020603050405020304" pitchFamily="18" charset="0"/>
                <a:ea typeface="Times New Roman" panose="02020603050405020304" pitchFamily="18" charset="0"/>
              </a:rPr>
              <a:t> </a:t>
            </a:r>
            <a:r>
              <a:rPr lang="en-US" sz="2500" dirty="0" err="1">
                <a:solidFill>
                  <a:srgbClr val="000000"/>
                </a:solidFill>
                <a:latin typeface="Times New Roman" panose="02020603050405020304" pitchFamily="18" charset="0"/>
                <a:ea typeface="Times New Roman" panose="02020603050405020304" pitchFamily="18" charset="0"/>
              </a:rPr>
              <a:t>tự</a:t>
            </a:r>
            <a:r>
              <a:rPr lang="en-US" sz="2500" dirty="0">
                <a:solidFill>
                  <a:srgbClr val="000000"/>
                </a:solidFill>
                <a:latin typeface="Times New Roman" panose="02020603050405020304" pitchFamily="18" charset="0"/>
                <a:ea typeface="Times New Roman" panose="02020603050405020304" pitchFamily="18" charset="0"/>
              </a:rPr>
              <a:t> </a:t>
            </a:r>
            <a:r>
              <a:rPr lang="en-US" sz="2500" dirty="0" err="1">
                <a:solidFill>
                  <a:srgbClr val="000000"/>
                </a:solidFill>
                <a:latin typeface="Times New Roman" panose="02020603050405020304" pitchFamily="18" charset="0"/>
                <a:ea typeface="Times New Roman" panose="02020603050405020304" pitchFamily="18" charset="0"/>
              </a:rPr>
              <a:t>kể</a:t>
            </a:r>
            <a:r>
              <a:rPr lang="en-US" sz="2500" dirty="0">
                <a:solidFill>
                  <a:srgbClr val="000000"/>
                </a:solidFill>
                <a:latin typeface="Times New Roman" panose="02020603050405020304" pitchFamily="18" charset="0"/>
                <a:ea typeface="Times New Roman" panose="02020603050405020304" pitchFamily="18" charset="0"/>
              </a:rPr>
              <a:t> </a:t>
            </a:r>
            <a:r>
              <a:rPr lang="en-US" sz="2500" dirty="0" err="1">
                <a:solidFill>
                  <a:srgbClr val="000000"/>
                </a:solidFill>
                <a:latin typeface="Times New Roman" panose="02020603050405020304" pitchFamily="18" charset="0"/>
                <a:ea typeface="Times New Roman" panose="02020603050405020304" pitchFamily="18" charset="0"/>
              </a:rPr>
              <a:t>lại</a:t>
            </a:r>
            <a:r>
              <a:rPr lang="en-US" sz="2500" dirty="0">
                <a:solidFill>
                  <a:srgbClr val="000000"/>
                </a:solidFill>
                <a:latin typeface="Times New Roman" panose="02020603050405020304" pitchFamily="18" charset="0"/>
                <a:ea typeface="Times New Roman" panose="02020603050405020304" pitchFamily="18" charset="0"/>
              </a:rPr>
              <a:t> </a:t>
            </a:r>
            <a:r>
              <a:rPr lang="en-US" sz="2500" dirty="0" err="1">
                <a:solidFill>
                  <a:srgbClr val="000000"/>
                </a:solidFill>
                <a:latin typeface="Times New Roman" panose="02020603050405020304" pitchFamily="18" charset="0"/>
                <a:ea typeface="Times New Roman" panose="02020603050405020304" pitchFamily="18" charset="0"/>
              </a:rPr>
              <a:t>câu</a:t>
            </a:r>
            <a:r>
              <a:rPr lang="en-US" sz="2500" dirty="0">
                <a:solidFill>
                  <a:srgbClr val="000000"/>
                </a:solidFill>
                <a:latin typeface="Times New Roman" panose="02020603050405020304" pitchFamily="18" charset="0"/>
                <a:ea typeface="Times New Roman" panose="02020603050405020304" pitchFamily="18" charset="0"/>
              </a:rPr>
              <a:t> </a:t>
            </a:r>
            <a:r>
              <a:rPr lang="en-US" sz="2500" dirty="0" err="1">
                <a:solidFill>
                  <a:srgbClr val="000000"/>
                </a:solidFill>
                <a:latin typeface="Times New Roman" panose="02020603050405020304" pitchFamily="18" charset="0"/>
                <a:ea typeface="Times New Roman" panose="02020603050405020304" pitchFamily="18" charset="0"/>
              </a:rPr>
              <a:t>chuyện</a:t>
            </a:r>
            <a:r>
              <a:rPr lang="en-US" sz="2500" dirty="0">
                <a:solidFill>
                  <a:srgbClr val="000000"/>
                </a:solidFill>
                <a:latin typeface="Times New Roman" panose="02020603050405020304" pitchFamily="18" charset="0"/>
                <a:ea typeface="Times New Roman" panose="02020603050405020304" pitchFamily="18" charset="0"/>
              </a:rPr>
              <a:t> </a:t>
            </a:r>
            <a:r>
              <a:rPr lang="en-US" sz="2500" dirty="0" err="1">
                <a:solidFill>
                  <a:srgbClr val="000000"/>
                </a:solidFill>
                <a:latin typeface="Times New Roman" panose="02020603050405020304" pitchFamily="18" charset="0"/>
                <a:ea typeface="Times New Roman" panose="02020603050405020304" pitchFamily="18" charset="0"/>
              </a:rPr>
              <a:t>của</a:t>
            </a:r>
            <a:r>
              <a:rPr lang="en-US" sz="2500" dirty="0">
                <a:solidFill>
                  <a:srgbClr val="000000"/>
                </a:solidFill>
                <a:latin typeface="Times New Roman" panose="02020603050405020304" pitchFamily="18" charset="0"/>
                <a:ea typeface="Times New Roman" panose="02020603050405020304" pitchFamily="18" charset="0"/>
              </a:rPr>
              <a:t> </a:t>
            </a:r>
            <a:r>
              <a:rPr lang="en-US" sz="2500" dirty="0" err="1">
                <a:solidFill>
                  <a:srgbClr val="000000"/>
                </a:solidFill>
                <a:latin typeface="Times New Roman" panose="02020603050405020304" pitchFamily="18" charset="0"/>
                <a:ea typeface="Times New Roman" panose="02020603050405020304" pitchFamily="18" charset="0"/>
              </a:rPr>
              <a:t>mình</a:t>
            </a:r>
            <a:r>
              <a:rPr lang="en-US" sz="2500" dirty="0">
                <a:solidFill>
                  <a:srgbClr val="000000"/>
                </a:solidFill>
                <a:latin typeface="Times New Roman" panose="02020603050405020304" pitchFamily="18" charset="0"/>
                <a:ea typeface="Times New Roman" panose="02020603050405020304" pitchFamily="18" charset="0"/>
              </a:rPr>
              <a:t> </a:t>
            </a:r>
            <a:r>
              <a:rPr lang="en-US" sz="2500" dirty="0" err="1">
                <a:solidFill>
                  <a:srgbClr val="000000"/>
                </a:solidFill>
                <a:latin typeface="Times New Roman" panose="02020603050405020304" pitchFamily="18" charset="0"/>
                <a:ea typeface="Times New Roman" panose="02020603050405020304" pitchFamily="18" charset="0"/>
              </a:rPr>
              <a:t>đã</a:t>
            </a:r>
            <a:r>
              <a:rPr lang="en-US" sz="2500" dirty="0">
                <a:solidFill>
                  <a:srgbClr val="000000"/>
                </a:solidFill>
                <a:latin typeface="Times New Roman" panose="02020603050405020304" pitchFamily="18" charset="0"/>
                <a:ea typeface="Times New Roman" panose="02020603050405020304" pitchFamily="18" charset="0"/>
              </a:rPr>
              <a:t> </a:t>
            </a:r>
            <a:r>
              <a:rPr lang="en-US" sz="2500" dirty="0" err="1">
                <a:solidFill>
                  <a:srgbClr val="000000"/>
                </a:solidFill>
                <a:latin typeface="Times New Roman" panose="02020603050405020304" pitchFamily="18" charset="0"/>
                <a:ea typeface="Times New Roman" panose="02020603050405020304" pitchFamily="18" charset="0"/>
              </a:rPr>
              <a:t>khiến</a:t>
            </a:r>
            <a:r>
              <a:rPr lang="en-US" sz="2500" dirty="0">
                <a:solidFill>
                  <a:srgbClr val="000000"/>
                </a:solidFill>
                <a:latin typeface="Times New Roman" panose="02020603050405020304" pitchFamily="18" charset="0"/>
                <a:ea typeface="Times New Roman" panose="02020603050405020304" pitchFamily="18" charset="0"/>
              </a:rPr>
              <a:t> </a:t>
            </a:r>
            <a:r>
              <a:rPr lang="en-US" sz="2500" dirty="0" err="1">
                <a:solidFill>
                  <a:srgbClr val="000000"/>
                </a:solidFill>
                <a:latin typeface="Times New Roman" panose="02020603050405020304" pitchFamily="18" charset="0"/>
                <a:ea typeface="Times New Roman" panose="02020603050405020304" pitchFamily="18" charset="0"/>
              </a:rPr>
              <a:t>câu</a:t>
            </a:r>
            <a:r>
              <a:rPr lang="en-US" sz="2500" dirty="0">
                <a:solidFill>
                  <a:srgbClr val="000000"/>
                </a:solidFill>
                <a:latin typeface="Times New Roman" panose="02020603050405020304" pitchFamily="18" charset="0"/>
                <a:ea typeface="Times New Roman" panose="02020603050405020304" pitchFamily="18" charset="0"/>
              </a:rPr>
              <a:t> </a:t>
            </a:r>
            <a:r>
              <a:rPr lang="en-US" sz="2500" dirty="0" err="1">
                <a:solidFill>
                  <a:srgbClr val="000000"/>
                </a:solidFill>
                <a:latin typeface="Times New Roman" panose="02020603050405020304" pitchFamily="18" charset="0"/>
                <a:ea typeface="Times New Roman" panose="02020603050405020304" pitchFamily="18" charset="0"/>
              </a:rPr>
              <a:t>chuyện</a:t>
            </a:r>
            <a:r>
              <a:rPr lang="en-US" sz="2500" dirty="0">
                <a:solidFill>
                  <a:srgbClr val="000000"/>
                </a:solidFill>
                <a:latin typeface="Times New Roman" panose="02020603050405020304" pitchFamily="18" charset="0"/>
                <a:ea typeface="Times New Roman" panose="02020603050405020304" pitchFamily="18" charset="0"/>
              </a:rPr>
              <a:t> </a:t>
            </a:r>
            <a:r>
              <a:rPr lang="en-US" sz="2500" dirty="0" err="1">
                <a:solidFill>
                  <a:srgbClr val="000000"/>
                </a:solidFill>
                <a:latin typeface="Times New Roman" panose="02020603050405020304" pitchFamily="18" charset="0"/>
                <a:ea typeface="Times New Roman" panose="02020603050405020304" pitchFamily="18" charset="0"/>
              </a:rPr>
              <a:t>trở</a:t>
            </a:r>
            <a:r>
              <a:rPr lang="en-US" sz="2500" dirty="0">
                <a:solidFill>
                  <a:srgbClr val="000000"/>
                </a:solidFill>
                <a:latin typeface="Times New Roman" panose="02020603050405020304" pitchFamily="18" charset="0"/>
                <a:ea typeface="Times New Roman" panose="02020603050405020304" pitchFamily="18" charset="0"/>
              </a:rPr>
              <a:t> </a:t>
            </a:r>
            <a:r>
              <a:rPr lang="en-US" sz="2500" dirty="0" err="1">
                <a:solidFill>
                  <a:srgbClr val="000000"/>
                </a:solidFill>
                <a:latin typeface="Times New Roman" panose="02020603050405020304" pitchFamily="18" charset="0"/>
                <a:ea typeface="Times New Roman" panose="02020603050405020304" pitchFamily="18" charset="0"/>
              </a:rPr>
              <a:t>nên</a:t>
            </a:r>
            <a:r>
              <a:rPr lang="en-US" sz="2500" dirty="0">
                <a:solidFill>
                  <a:srgbClr val="000000"/>
                </a:solidFill>
                <a:latin typeface="Times New Roman" panose="02020603050405020304" pitchFamily="18" charset="0"/>
                <a:ea typeface="Times New Roman" panose="02020603050405020304" pitchFamily="18" charset="0"/>
              </a:rPr>
              <a:t> </a:t>
            </a:r>
            <a:r>
              <a:rPr lang="en-US" sz="2500" dirty="0" err="1">
                <a:solidFill>
                  <a:srgbClr val="000000"/>
                </a:solidFill>
                <a:latin typeface="Times New Roman" panose="02020603050405020304" pitchFamily="18" charset="0"/>
                <a:ea typeface="Times New Roman" panose="02020603050405020304" pitchFamily="18" charset="0"/>
              </a:rPr>
              <a:t>chân</a:t>
            </a:r>
            <a:r>
              <a:rPr lang="en-US" sz="2500" dirty="0">
                <a:solidFill>
                  <a:srgbClr val="000000"/>
                </a:solidFill>
                <a:latin typeface="Times New Roman" panose="02020603050405020304" pitchFamily="18" charset="0"/>
                <a:ea typeface="Times New Roman" panose="02020603050405020304" pitchFamily="18" charset="0"/>
              </a:rPr>
              <a:t> </a:t>
            </a:r>
            <a:r>
              <a:rPr lang="en-US" sz="2500" dirty="0" err="1">
                <a:solidFill>
                  <a:srgbClr val="000000"/>
                </a:solidFill>
                <a:latin typeface="Times New Roman" panose="02020603050405020304" pitchFamily="18" charset="0"/>
                <a:ea typeface="Times New Roman" panose="02020603050405020304" pitchFamily="18" charset="0"/>
              </a:rPr>
              <a:t>thực</a:t>
            </a:r>
            <a:r>
              <a:rPr lang="en-US" sz="2500" dirty="0">
                <a:solidFill>
                  <a:srgbClr val="000000"/>
                </a:solidFill>
                <a:latin typeface="Times New Roman" panose="02020603050405020304" pitchFamily="18" charset="0"/>
                <a:ea typeface="Times New Roman" panose="02020603050405020304" pitchFamily="18" charset="0"/>
              </a:rPr>
              <a:t>, </a:t>
            </a:r>
            <a:r>
              <a:rPr lang="en-US" sz="2500" dirty="0" err="1">
                <a:solidFill>
                  <a:srgbClr val="000000"/>
                </a:solidFill>
                <a:latin typeface="Times New Roman" panose="02020603050405020304" pitchFamily="18" charset="0"/>
                <a:ea typeface="Times New Roman" panose="02020603050405020304" pitchFamily="18" charset="0"/>
              </a:rPr>
              <a:t>khách</a:t>
            </a:r>
            <a:r>
              <a:rPr lang="en-US" sz="2500" dirty="0">
                <a:solidFill>
                  <a:srgbClr val="000000"/>
                </a:solidFill>
                <a:latin typeface="Times New Roman" panose="02020603050405020304" pitchFamily="18" charset="0"/>
                <a:ea typeface="Times New Roman" panose="02020603050405020304" pitchFamily="18" charset="0"/>
              </a:rPr>
              <a:t> </a:t>
            </a:r>
            <a:r>
              <a:rPr lang="en-US" sz="2500" dirty="0" err="1">
                <a:solidFill>
                  <a:srgbClr val="000000"/>
                </a:solidFill>
                <a:latin typeface="Times New Roman" panose="02020603050405020304" pitchFamily="18" charset="0"/>
                <a:ea typeface="Times New Roman" panose="02020603050405020304" pitchFamily="18" charset="0"/>
              </a:rPr>
              <a:t>quan</a:t>
            </a:r>
            <a:r>
              <a:rPr lang="en-US" sz="2500" dirty="0">
                <a:solidFill>
                  <a:srgbClr val="000000"/>
                </a:solidFill>
                <a:latin typeface="Times New Roman" panose="02020603050405020304" pitchFamily="18" charset="0"/>
                <a:ea typeface="Times New Roman" panose="02020603050405020304" pitchFamily="18" charset="0"/>
              </a:rPr>
              <a:t>, </a:t>
            </a:r>
            <a:r>
              <a:rPr lang="en-US" sz="2500" dirty="0" err="1">
                <a:solidFill>
                  <a:srgbClr val="000000"/>
                </a:solidFill>
                <a:latin typeface="Times New Roman" panose="02020603050405020304" pitchFamily="18" charset="0"/>
                <a:ea typeface="Times New Roman" panose="02020603050405020304" pitchFamily="18" charset="0"/>
              </a:rPr>
              <a:t>nhân</a:t>
            </a:r>
            <a:r>
              <a:rPr lang="en-US" sz="2500" dirty="0">
                <a:solidFill>
                  <a:srgbClr val="000000"/>
                </a:solidFill>
                <a:latin typeface="Times New Roman" panose="02020603050405020304" pitchFamily="18" charset="0"/>
                <a:ea typeface="Times New Roman" panose="02020603050405020304" pitchFamily="18" charset="0"/>
              </a:rPr>
              <a:t> </a:t>
            </a:r>
            <a:r>
              <a:rPr lang="en-US" sz="2500" dirty="0" err="1">
                <a:solidFill>
                  <a:srgbClr val="000000"/>
                </a:solidFill>
                <a:latin typeface="Times New Roman" panose="02020603050405020304" pitchFamily="18" charset="0"/>
                <a:ea typeface="Times New Roman" panose="02020603050405020304" pitchFamily="18" charset="0"/>
              </a:rPr>
              <a:t>vật</a:t>
            </a:r>
            <a:r>
              <a:rPr lang="en-US" sz="2500" dirty="0">
                <a:solidFill>
                  <a:srgbClr val="000000"/>
                </a:solidFill>
                <a:latin typeface="Times New Roman" panose="02020603050405020304" pitchFamily="18" charset="0"/>
                <a:ea typeface="Times New Roman" panose="02020603050405020304" pitchFamily="18" charset="0"/>
              </a:rPr>
              <a:t> </a:t>
            </a:r>
            <a:r>
              <a:rPr lang="en-US" sz="2500" dirty="0" err="1">
                <a:solidFill>
                  <a:srgbClr val="000000"/>
                </a:solidFill>
                <a:latin typeface="Times New Roman" panose="02020603050405020304" pitchFamily="18" charset="0"/>
                <a:ea typeface="Times New Roman" panose="02020603050405020304" pitchFamily="18" charset="0"/>
              </a:rPr>
              <a:t>có</a:t>
            </a:r>
            <a:r>
              <a:rPr lang="en-US" sz="2500" dirty="0">
                <a:solidFill>
                  <a:srgbClr val="000000"/>
                </a:solidFill>
                <a:latin typeface="Times New Roman" panose="02020603050405020304" pitchFamily="18" charset="0"/>
                <a:ea typeface="Times New Roman" panose="02020603050405020304" pitchFamily="18" charset="0"/>
              </a:rPr>
              <a:t> </a:t>
            </a:r>
            <a:r>
              <a:rPr lang="en-US" sz="2500" dirty="0" err="1">
                <a:solidFill>
                  <a:srgbClr val="000000"/>
                </a:solidFill>
                <a:latin typeface="Times New Roman" panose="02020603050405020304" pitchFamily="18" charset="0"/>
                <a:ea typeface="Times New Roman" panose="02020603050405020304" pitchFamily="18" charset="0"/>
              </a:rPr>
              <a:t>thể</a:t>
            </a:r>
            <a:r>
              <a:rPr lang="en-US" sz="2500" dirty="0">
                <a:solidFill>
                  <a:srgbClr val="000000"/>
                </a:solidFill>
                <a:latin typeface="Times New Roman" panose="02020603050405020304" pitchFamily="18" charset="0"/>
                <a:ea typeface="Times New Roman" panose="02020603050405020304" pitchFamily="18" charset="0"/>
              </a:rPr>
              <a:t> </a:t>
            </a:r>
            <a:r>
              <a:rPr lang="en-US" sz="2500" dirty="0" err="1">
                <a:solidFill>
                  <a:srgbClr val="000000"/>
                </a:solidFill>
                <a:latin typeface="Times New Roman" panose="02020603050405020304" pitchFamily="18" charset="0"/>
                <a:ea typeface="Times New Roman" panose="02020603050405020304" pitchFamily="18" charset="0"/>
              </a:rPr>
              <a:t>bộc</a:t>
            </a:r>
            <a:r>
              <a:rPr lang="en-US" sz="2500" dirty="0">
                <a:solidFill>
                  <a:srgbClr val="000000"/>
                </a:solidFill>
                <a:latin typeface="Times New Roman" panose="02020603050405020304" pitchFamily="18" charset="0"/>
                <a:ea typeface="Times New Roman" panose="02020603050405020304" pitchFamily="18" charset="0"/>
              </a:rPr>
              <a:t> </a:t>
            </a:r>
            <a:r>
              <a:rPr lang="en-US" sz="2500" dirty="0" err="1">
                <a:solidFill>
                  <a:srgbClr val="000000"/>
                </a:solidFill>
                <a:latin typeface="Times New Roman" panose="02020603050405020304" pitchFamily="18" charset="0"/>
                <a:ea typeface="Times New Roman" panose="02020603050405020304" pitchFamily="18" charset="0"/>
              </a:rPr>
              <a:t>lộ</a:t>
            </a:r>
            <a:r>
              <a:rPr lang="en-US" sz="2500" dirty="0">
                <a:solidFill>
                  <a:srgbClr val="000000"/>
                </a:solidFill>
                <a:latin typeface="Times New Roman" panose="02020603050405020304" pitchFamily="18" charset="0"/>
                <a:ea typeface="Times New Roman" panose="02020603050405020304" pitchFamily="18" charset="0"/>
              </a:rPr>
              <a:t> </a:t>
            </a:r>
            <a:r>
              <a:rPr lang="en-US" sz="2500" dirty="0" err="1">
                <a:solidFill>
                  <a:srgbClr val="000000"/>
                </a:solidFill>
                <a:latin typeface="Times New Roman" panose="02020603050405020304" pitchFamily="18" charset="0"/>
                <a:ea typeface="Times New Roman" panose="02020603050405020304" pitchFamily="18" charset="0"/>
              </a:rPr>
              <a:t>rõ</a:t>
            </a:r>
            <a:r>
              <a:rPr lang="en-US" sz="2500" dirty="0">
                <a:solidFill>
                  <a:srgbClr val="000000"/>
                </a:solidFill>
                <a:latin typeface="Times New Roman" panose="02020603050405020304" pitchFamily="18" charset="0"/>
                <a:ea typeface="Times New Roman" panose="02020603050405020304" pitchFamily="18" charset="0"/>
              </a:rPr>
              <a:t> </a:t>
            </a:r>
            <a:r>
              <a:rPr lang="en-US" sz="2500" dirty="0" err="1">
                <a:solidFill>
                  <a:srgbClr val="000000"/>
                </a:solidFill>
                <a:latin typeface="Times New Roman" panose="02020603050405020304" pitchFamily="18" charset="0"/>
                <a:ea typeface="Times New Roman" panose="02020603050405020304" pitchFamily="18" charset="0"/>
              </a:rPr>
              <a:t>nhất</a:t>
            </a:r>
            <a:r>
              <a:rPr lang="en-US" sz="2500" dirty="0">
                <a:solidFill>
                  <a:srgbClr val="000000"/>
                </a:solidFill>
                <a:latin typeface="Times New Roman" panose="02020603050405020304" pitchFamily="18" charset="0"/>
                <a:ea typeface="Times New Roman" panose="02020603050405020304" pitchFamily="18" charset="0"/>
              </a:rPr>
              <a:t> </a:t>
            </a:r>
            <a:r>
              <a:rPr lang="en-US" sz="2500" dirty="0" err="1">
                <a:solidFill>
                  <a:srgbClr val="000000"/>
                </a:solidFill>
                <a:latin typeface="Times New Roman" panose="02020603050405020304" pitchFamily="18" charset="0"/>
                <a:ea typeface="Times New Roman" panose="02020603050405020304" pitchFamily="18" charset="0"/>
              </a:rPr>
              <a:t>tâm</a:t>
            </a:r>
            <a:r>
              <a:rPr lang="en-US" sz="2500" dirty="0">
                <a:solidFill>
                  <a:srgbClr val="000000"/>
                </a:solidFill>
                <a:latin typeface="Times New Roman" panose="02020603050405020304" pitchFamily="18" charset="0"/>
                <a:ea typeface="Times New Roman" panose="02020603050405020304" pitchFamily="18" charset="0"/>
              </a:rPr>
              <a:t> </a:t>
            </a:r>
            <a:r>
              <a:rPr lang="en-US" sz="2500" dirty="0" err="1">
                <a:solidFill>
                  <a:srgbClr val="000000"/>
                </a:solidFill>
                <a:latin typeface="Times New Roman" panose="02020603050405020304" pitchFamily="18" charset="0"/>
                <a:ea typeface="Times New Roman" panose="02020603050405020304" pitchFamily="18" charset="0"/>
              </a:rPr>
              <a:t>trạng</a:t>
            </a:r>
            <a:r>
              <a:rPr lang="en-US" sz="2500" dirty="0">
                <a:solidFill>
                  <a:srgbClr val="000000"/>
                </a:solidFill>
                <a:latin typeface="Times New Roman" panose="02020603050405020304" pitchFamily="18" charset="0"/>
                <a:ea typeface="Times New Roman" panose="02020603050405020304" pitchFamily="18" charset="0"/>
              </a:rPr>
              <a:t>, </a:t>
            </a:r>
            <a:r>
              <a:rPr lang="en-US" sz="2500" dirty="0" err="1">
                <a:solidFill>
                  <a:srgbClr val="000000"/>
                </a:solidFill>
                <a:latin typeface="Times New Roman" panose="02020603050405020304" pitchFamily="18" charset="0"/>
                <a:ea typeface="Times New Roman" panose="02020603050405020304" pitchFamily="18" charset="0"/>
              </a:rPr>
              <a:t>cảm</a:t>
            </a:r>
            <a:r>
              <a:rPr lang="en-US" sz="2500" dirty="0">
                <a:solidFill>
                  <a:srgbClr val="000000"/>
                </a:solidFill>
                <a:latin typeface="Times New Roman" panose="02020603050405020304" pitchFamily="18" charset="0"/>
                <a:ea typeface="Times New Roman" panose="02020603050405020304" pitchFamily="18" charset="0"/>
              </a:rPr>
              <a:t> </a:t>
            </a:r>
            <a:r>
              <a:rPr lang="en-US" sz="2500" dirty="0" err="1">
                <a:solidFill>
                  <a:srgbClr val="000000"/>
                </a:solidFill>
                <a:latin typeface="Times New Roman" panose="02020603050405020304" pitchFamily="18" charset="0"/>
                <a:ea typeface="Times New Roman" panose="02020603050405020304" pitchFamily="18" charset="0"/>
              </a:rPr>
              <a:t>xúc</a:t>
            </a:r>
            <a:r>
              <a:rPr lang="en-US" sz="2500" dirty="0">
                <a:solidFill>
                  <a:srgbClr val="000000"/>
                </a:solidFill>
                <a:latin typeface="Times New Roman" panose="02020603050405020304" pitchFamily="18" charset="0"/>
                <a:ea typeface="Times New Roman" panose="02020603050405020304" pitchFamily="18" charset="0"/>
              </a:rPr>
              <a:t> </a:t>
            </a:r>
            <a:r>
              <a:rPr lang="en-US" sz="2500" dirty="0" err="1">
                <a:solidFill>
                  <a:srgbClr val="000000"/>
                </a:solidFill>
                <a:latin typeface="Times New Roman" panose="02020603050405020304" pitchFamily="18" charset="0"/>
                <a:ea typeface="Times New Roman" panose="02020603050405020304" pitchFamily="18" charset="0"/>
              </a:rPr>
              <a:t>của</a:t>
            </a:r>
            <a:r>
              <a:rPr lang="en-US" sz="2500" dirty="0">
                <a:solidFill>
                  <a:srgbClr val="000000"/>
                </a:solidFill>
                <a:latin typeface="Times New Roman" panose="02020603050405020304" pitchFamily="18" charset="0"/>
                <a:ea typeface="Times New Roman" panose="02020603050405020304" pitchFamily="18" charset="0"/>
              </a:rPr>
              <a:t> </a:t>
            </a:r>
            <a:r>
              <a:rPr lang="en-US" sz="2500" dirty="0" err="1">
                <a:solidFill>
                  <a:srgbClr val="000000"/>
                </a:solidFill>
                <a:latin typeface="Times New Roman" panose="02020603050405020304" pitchFamily="18" charset="0"/>
                <a:ea typeface="Times New Roman" panose="02020603050405020304" pitchFamily="18" charset="0"/>
              </a:rPr>
              <a:t>mình</a:t>
            </a:r>
            <a:r>
              <a:rPr lang="en-US" sz="2500" dirty="0">
                <a:solidFill>
                  <a:srgbClr val="000000"/>
                </a:solidFill>
                <a:latin typeface="Times New Roman" panose="02020603050405020304" pitchFamily="18" charset="0"/>
                <a:ea typeface="Times New Roman" panose="02020603050405020304" pitchFamily="18" charset="0"/>
              </a:rPr>
              <a:t> </a:t>
            </a:r>
            <a:r>
              <a:rPr lang="en-US" sz="2500" dirty="0" err="1">
                <a:solidFill>
                  <a:srgbClr val="000000"/>
                </a:solidFill>
                <a:latin typeface="Times New Roman" panose="02020603050405020304" pitchFamily="18" charset="0"/>
                <a:ea typeface="Times New Roman" panose="02020603050405020304" pitchFamily="18" charset="0"/>
              </a:rPr>
              <a:t>khi</a:t>
            </a:r>
            <a:r>
              <a:rPr lang="en-US" sz="2500" dirty="0">
                <a:solidFill>
                  <a:srgbClr val="000000"/>
                </a:solidFill>
                <a:latin typeface="Times New Roman" panose="02020603050405020304" pitchFamily="18" charset="0"/>
                <a:ea typeface="Times New Roman" panose="02020603050405020304" pitchFamily="18" charset="0"/>
              </a:rPr>
              <a:t> </a:t>
            </a:r>
            <a:r>
              <a:rPr lang="en-US" sz="2500" dirty="0" err="1">
                <a:solidFill>
                  <a:srgbClr val="000000"/>
                </a:solidFill>
                <a:latin typeface="Times New Roman" panose="02020603050405020304" pitchFamily="18" charset="0"/>
                <a:ea typeface="Times New Roman" panose="02020603050405020304" pitchFamily="18" charset="0"/>
              </a:rPr>
              <a:t>trải</a:t>
            </a:r>
            <a:r>
              <a:rPr lang="en-US" sz="2500" dirty="0">
                <a:solidFill>
                  <a:srgbClr val="000000"/>
                </a:solidFill>
                <a:latin typeface="Times New Roman" panose="02020603050405020304" pitchFamily="18" charset="0"/>
                <a:ea typeface="Times New Roman" panose="02020603050405020304" pitchFamily="18" charset="0"/>
              </a:rPr>
              <a:t> qua.</a:t>
            </a:r>
            <a:endParaRPr lang="en-US" sz="25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698909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1000"/>
                                        <p:tgtEl>
                                          <p:spTgt spid="2">
                                            <p:txEl>
                                              <p:pRg st="1" end="1"/>
                                            </p:txEl>
                                          </p:spTgt>
                                        </p:tgtEl>
                                      </p:cBhvr>
                                    </p:animEffect>
                                    <p:anim calcmode="lin" valueType="num">
                                      <p:cBhvr>
                                        <p:cTn id="8"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Effect transition="in" filter="fade">
                                      <p:cBhvr>
                                        <p:cTn id="14" dur="1000"/>
                                        <p:tgtEl>
                                          <p:spTgt spid="2">
                                            <p:txEl>
                                              <p:pRg st="2" end="2"/>
                                            </p:txEl>
                                          </p:spTgt>
                                        </p:tgtEl>
                                      </p:cBhvr>
                                    </p:animEffect>
                                    <p:anim calcmode="lin" valueType="num">
                                      <p:cBhvr>
                                        <p:cTn id="15"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Effect transition="in" filter="fade">
                                      <p:cBhvr>
                                        <p:cTn id="21" dur="1000"/>
                                        <p:tgtEl>
                                          <p:spTgt spid="2">
                                            <p:txEl>
                                              <p:pRg st="3" end="3"/>
                                            </p:txEl>
                                          </p:spTgt>
                                        </p:tgtEl>
                                      </p:cBhvr>
                                    </p:animEffect>
                                    <p:anim calcmode="lin" valueType="num">
                                      <p:cBhvr>
                                        <p:cTn id="22"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xEl>
                                              <p:pRg st="4" end="4"/>
                                            </p:txEl>
                                          </p:spTgt>
                                        </p:tgtEl>
                                        <p:attrNameLst>
                                          <p:attrName>style.visibility</p:attrName>
                                        </p:attrNameLst>
                                      </p:cBhvr>
                                      <p:to>
                                        <p:strVal val="visible"/>
                                      </p:to>
                                    </p:set>
                                    <p:animEffect transition="in" filter="fade">
                                      <p:cBhvr>
                                        <p:cTn id="28" dur="1000"/>
                                        <p:tgtEl>
                                          <p:spTgt spid="2">
                                            <p:txEl>
                                              <p:pRg st="4" end="4"/>
                                            </p:txEl>
                                          </p:spTgt>
                                        </p:tgtEl>
                                      </p:cBhvr>
                                    </p:animEffect>
                                    <p:anim calcmode="lin" valueType="num">
                                      <p:cBhvr>
                                        <p:cTn id="29"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967593" y="43542"/>
            <a:ext cx="8737601" cy="725714"/>
          </a:xfrm>
          <a:prstGeom prst="roundRect">
            <a:avLst>
              <a:gd name="adj" fmla="val 50000"/>
            </a:avLst>
          </a:prstGeom>
          <a:blipFill>
            <a:blip r:embed="rId2"/>
            <a:tile tx="0" ty="0" sx="100000" sy="100000" flip="none" algn="tl"/>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Văn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bản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1: BÀI HỌC ĐƯỜNG ĐỜI ĐẦU TIÊN</a:t>
            </a:r>
            <a:b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b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Trích</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Dế</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Mèn</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phiêu</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lưu</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kí,</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Tô</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Hoài</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a:t>
            </a:r>
            <a:endPar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Diamond 4"/>
          <p:cNvSpPr/>
          <p:nvPr/>
        </p:nvSpPr>
        <p:spPr>
          <a:xfrm>
            <a:off x="-1" y="0"/>
            <a:ext cx="1967593" cy="914400"/>
          </a:xfrm>
          <a:prstGeom prst="diamond">
            <a:avLst/>
          </a:prstGeom>
          <a:blipFill>
            <a:blip r:embed="rId3"/>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NGỮ VĂN 6</a:t>
            </a:r>
            <a:endParaRPr kumimoji="0" lang="en-US" sz="1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9" name="Picture 8"/>
          <p:cNvPicPr>
            <a:picLocks noChangeAspect="1"/>
          </p:cNvPicPr>
          <p:nvPr/>
        </p:nvPicPr>
        <p:blipFill>
          <a:blip r:embed="rId4"/>
          <a:srcRect l="30998" t="34118" r="22067" b="17968"/>
          <a:stretch>
            <a:fillRect/>
          </a:stretch>
        </p:blipFill>
        <p:spPr>
          <a:xfrm>
            <a:off x="11032673" y="-79829"/>
            <a:ext cx="1159327" cy="1074058"/>
          </a:xfrm>
          <a:prstGeom prst="ellipse">
            <a:avLst/>
          </a:prstGeom>
          <a:ln>
            <a:noFill/>
          </a:ln>
          <a:effectLst>
            <a:softEdge rad="112500"/>
          </a:effectLst>
        </p:spPr>
      </p:pic>
      <p:sp>
        <p:nvSpPr>
          <p:cNvPr id="10" name="Bevel 9"/>
          <p:cNvSpPr/>
          <p:nvPr/>
        </p:nvSpPr>
        <p:spPr>
          <a:xfrm>
            <a:off x="435429" y="1130300"/>
            <a:ext cx="11393715" cy="5415643"/>
          </a:xfrm>
          <a:prstGeom prst="bevel">
            <a:avLst>
              <a:gd name="adj" fmla="val 178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a:blip r:embed="rId5"/>
          <a:stretch>
            <a:fillRect/>
          </a:stretch>
        </p:blipFill>
        <p:spPr>
          <a:xfrm>
            <a:off x="544740" y="5718629"/>
            <a:ext cx="748588" cy="712786"/>
          </a:xfrm>
          <a:prstGeom prst="rect">
            <a:avLst/>
          </a:prstGeom>
        </p:spPr>
      </p:pic>
      <p:pic>
        <p:nvPicPr>
          <p:cNvPr id="14" name="Picture 13"/>
          <p:cNvPicPr>
            <a:picLocks noChangeAspect="1"/>
          </p:cNvPicPr>
          <p:nvPr/>
        </p:nvPicPr>
        <p:blipFill>
          <a:blip r:embed="rId5"/>
          <a:stretch>
            <a:fillRect/>
          </a:stretch>
        </p:blipFill>
        <p:spPr>
          <a:xfrm rot="10800000">
            <a:off x="10907290" y="1311731"/>
            <a:ext cx="748588" cy="712786"/>
          </a:xfrm>
          <a:prstGeom prst="rect">
            <a:avLst/>
          </a:prstGeom>
        </p:spPr>
      </p:pic>
      <p:sp>
        <p:nvSpPr>
          <p:cNvPr id="15" name="Rectangle 14"/>
          <p:cNvSpPr/>
          <p:nvPr/>
        </p:nvSpPr>
        <p:spPr>
          <a:xfrm>
            <a:off x="3092904" y="1028700"/>
            <a:ext cx="5993492" cy="4082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p:cNvSpPr/>
          <p:nvPr/>
        </p:nvSpPr>
        <p:spPr>
          <a:xfrm>
            <a:off x="4101193" y="985156"/>
            <a:ext cx="3976914" cy="531587"/>
          </a:xfrm>
          <a:prstGeom prst="rect">
            <a:avLst/>
          </a:prstGeom>
          <a:blipFill>
            <a:blip r:embed="rId6"/>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Picture 23"/>
          <p:cNvPicPr>
            <a:picLocks noChangeAspect="1"/>
          </p:cNvPicPr>
          <p:nvPr/>
        </p:nvPicPr>
        <p:blipFill>
          <a:blip r:embed="rId7">
            <a:extLst>
              <a:ext uri="{BEBA8EAE-BF5A-486C-A8C5-ECC9F3942E4B}">
                <a14:imgProps xmlns:a14="http://schemas.microsoft.com/office/drawing/2010/main">
                  <a14:imgLayer r:embed="rId8">
                    <a14:imgEffect>
                      <a14:backgroundRemoval t="10888" b="33565" l="8543" r="25187"/>
                    </a14:imgEffect>
                  </a14:imgLayer>
                </a14:imgProps>
              </a:ext>
            </a:extLst>
          </a:blip>
          <a:srcRect l="6463" t="8054" r="72733" b="63600"/>
          <a:stretch>
            <a:fillRect/>
          </a:stretch>
        </p:blipFill>
        <p:spPr>
          <a:xfrm>
            <a:off x="3070355" y="831406"/>
            <a:ext cx="1053388" cy="764742"/>
          </a:xfrm>
          <a:custGeom>
            <a:avLst/>
            <a:gdLst>
              <a:gd name="connsiteX0" fmla="*/ 0 w 3512457"/>
              <a:gd name="connsiteY0" fmla="*/ 0 h 1482271"/>
              <a:gd name="connsiteX1" fmla="*/ 3512457 w 3512457"/>
              <a:gd name="connsiteY1" fmla="*/ 0 h 1482271"/>
              <a:gd name="connsiteX2" fmla="*/ 3512457 w 3512457"/>
              <a:gd name="connsiteY2" fmla="*/ 1482271 h 1482271"/>
              <a:gd name="connsiteX3" fmla="*/ 0 w 3512457"/>
              <a:gd name="connsiteY3" fmla="*/ 1482271 h 1482271"/>
              <a:gd name="connsiteX4" fmla="*/ 0 w 3512457"/>
              <a:gd name="connsiteY4" fmla="*/ 0 h 1482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2457" h="1482271">
                <a:moveTo>
                  <a:pt x="0" y="0"/>
                </a:moveTo>
                <a:lnTo>
                  <a:pt x="3512457" y="0"/>
                </a:lnTo>
                <a:lnTo>
                  <a:pt x="3512457" y="1482271"/>
                </a:lnTo>
                <a:lnTo>
                  <a:pt x="0" y="1482271"/>
                </a:lnTo>
                <a:lnTo>
                  <a:pt x="0" y="0"/>
                </a:lnTo>
                <a:close/>
              </a:path>
            </a:pathLst>
          </a:custGeom>
        </p:spPr>
      </p:pic>
      <p:pic>
        <p:nvPicPr>
          <p:cNvPr id="23" name="Picture 22"/>
          <p:cNvPicPr>
            <a:picLocks noChangeAspect="1"/>
          </p:cNvPicPr>
          <p:nvPr/>
        </p:nvPicPr>
        <p:blipFill>
          <a:blip r:embed="rId9">
            <a:extLst>
              <a:ext uri="{BEBA8EAE-BF5A-486C-A8C5-ECC9F3942E4B}">
                <a14:imgProps xmlns:a14="http://schemas.microsoft.com/office/drawing/2010/main">
                  <a14:imgLayer r:embed="rId8">
                    <a14:imgEffect>
                      <a14:backgroundRemoval t="10889" b="33566" l="30310" r="50529"/>
                    </a14:imgEffect>
                  </a14:imgLayer>
                </a14:imgProps>
              </a:ext>
            </a:extLst>
          </a:blip>
          <a:srcRect l="27783" t="8054" r="46943" b="63600"/>
          <a:stretch>
            <a:fillRect/>
          </a:stretch>
        </p:blipFill>
        <p:spPr>
          <a:xfrm>
            <a:off x="8078107" y="831406"/>
            <a:ext cx="1262743" cy="783772"/>
          </a:xfrm>
          <a:custGeom>
            <a:avLst/>
            <a:gdLst>
              <a:gd name="connsiteX0" fmla="*/ 0 w 4267200"/>
              <a:gd name="connsiteY0" fmla="*/ 0 h 1482271"/>
              <a:gd name="connsiteX1" fmla="*/ 4267200 w 4267200"/>
              <a:gd name="connsiteY1" fmla="*/ 0 h 1482271"/>
              <a:gd name="connsiteX2" fmla="*/ 4267200 w 4267200"/>
              <a:gd name="connsiteY2" fmla="*/ 1482271 h 1482271"/>
              <a:gd name="connsiteX3" fmla="*/ 0 w 4267200"/>
              <a:gd name="connsiteY3" fmla="*/ 1482271 h 1482271"/>
              <a:gd name="connsiteX4" fmla="*/ 0 w 4267200"/>
              <a:gd name="connsiteY4" fmla="*/ 0 h 1482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7200" h="1482271">
                <a:moveTo>
                  <a:pt x="0" y="0"/>
                </a:moveTo>
                <a:lnTo>
                  <a:pt x="4267200" y="0"/>
                </a:lnTo>
                <a:lnTo>
                  <a:pt x="4267200" y="1482271"/>
                </a:lnTo>
                <a:lnTo>
                  <a:pt x="0" y="1482271"/>
                </a:lnTo>
                <a:lnTo>
                  <a:pt x="0" y="0"/>
                </a:lnTo>
                <a:close/>
              </a:path>
            </a:pathLst>
          </a:custGeom>
        </p:spPr>
      </p:pic>
      <p:sp>
        <p:nvSpPr>
          <p:cNvPr id="3" name="Rectangle 2"/>
          <p:cNvSpPr/>
          <p:nvPr/>
        </p:nvSpPr>
        <p:spPr>
          <a:xfrm>
            <a:off x="4301340" y="950534"/>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7" name="Picture 26"/>
          <p:cNvPicPr>
            <a:picLocks noChangeAspect="1"/>
          </p:cNvPicPr>
          <p:nvPr/>
        </p:nvPicPr>
        <p:blipFill>
          <a:blip r:embed="rId10"/>
          <a:srcRect l="77070" t="47262" r="22855" b="52565"/>
          <a:stretch>
            <a:fillRect/>
          </a:stretch>
        </p:blipFill>
        <p:spPr>
          <a:xfrm>
            <a:off x="6691536" y="3603604"/>
            <a:ext cx="3575" cy="6160"/>
          </a:xfrm>
          <a:custGeom>
            <a:avLst/>
            <a:gdLst>
              <a:gd name="connsiteX0" fmla="*/ 0 w 3575"/>
              <a:gd name="connsiteY0" fmla="*/ 0 h 6160"/>
              <a:gd name="connsiteX1" fmla="*/ 1499 w 3575"/>
              <a:gd name="connsiteY1" fmla="*/ 2550 h 6160"/>
              <a:gd name="connsiteX2" fmla="*/ 2854 w 3575"/>
              <a:gd name="connsiteY2" fmla="*/ 4971 h 6160"/>
              <a:gd name="connsiteX3" fmla="*/ 0 w 3575"/>
              <a:gd name="connsiteY3" fmla="*/ 0 h 6160"/>
            </a:gdLst>
            <a:ahLst/>
            <a:cxnLst>
              <a:cxn ang="0">
                <a:pos x="connsiteX0" y="connsiteY0"/>
              </a:cxn>
              <a:cxn ang="0">
                <a:pos x="connsiteX1" y="connsiteY1"/>
              </a:cxn>
              <a:cxn ang="0">
                <a:pos x="connsiteX2" y="connsiteY2"/>
              </a:cxn>
              <a:cxn ang="0">
                <a:pos x="connsiteX3" y="connsiteY3"/>
              </a:cxn>
            </a:cxnLst>
            <a:rect l="l" t="t" r="r" b="b"/>
            <a:pathLst>
              <a:path w="3575" h="6160">
                <a:moveTo>
                  <a:pt x="0" y="0"/>
                </a:moveTo>
                <a:lnTo>
                  <a:pt x="1499" y="2550"/>
                </a:lnTo>
                <a:cubicBezTo>
                  <a:pt x="3939" y="6728"/>
                  <a:pt x="4002" y="6909"/>
                  <a:pt x="2854" y="4971"/>
                </a:cubicBezTo>
                <a:lnTo>
                  <a:pt x="0" y="0"/>
                </a:lnTo>
                <a:close/>
              </a:path>
            </a:pathLst>
          </a:custGeom>
        </p:spPr>
      </p:pic>
      <p:sp>
        <p:nvSpPr>
          <p:cNvPr id="21" name="Rectangle 20"/>
          <p:cNvSpPr/>
          <p:nvPr/>
        </p:nvSpPr>
        <p:spPr>
          <a:xfrm>
            <a:off x="562666" y="1455971"/>
            <a:ext cx="9815508" cy="587853"/>
          </a:xfrm>
          <a:prstGeom prst="rect">
            <a:avLst/>
          </a:prstGeom>
        </p:spPr>
        <p:txBody>
          <a:bodyPr wrap="non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b</a:t>
            </a:r>
            <a:r>
              <a:rPr kumimoji="0" lang="en-US" sz="28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Sự</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việc</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Dế</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Mèn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trêu</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chị</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Cốc</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dẫn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đến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cái</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chết</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của</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Dế</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Choắt</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9" name="Rectangle 18"/>
          <p:cNvSpPr/>
          <p:nvPr/>
        </p:nvSpPr>
        <p:spPr>
          <a:xfrm>
            <a:off x="-1" y="2877049"/>
            <a:ext cx="6954148" cy="2480536"/>
          </a:xfrm>
          <a:prstGeom prst="rect">
            <a:avLst/>
          </a:prstGeom>
          <a:noFill/>
        </p:spPr>
        <p:txBody>
          <a:bodyPr wrap="none" lIns="91440" tIns="45720" rIns="91440" bIns="45720">
            <a:prstTxWarp prst="textArchDown">
              <a:avLst/>
            </a:prstTxWarp>
            <a:spAutoFit/>
          </a:bodyPr>
          <a:lstStyle/>
          <a:p>
            <a:pPr algn="ctr"/>
            <a:r>
              <a:rPr lang="en-US" sz="2400" b="1" cap="none" spc="0" dirty="0" err="1" smtClean="0">
                <a:ln w="6600">
                  <a:solidFill>
                    <a:schemeClr val="accent2"/>
                  </a:solidFill>
                  <a:prstDash val="solid"/>
                </a:ln>
                <a:effectLst>
                  <a:outerShdw dist="38100" dir="2700000" algn="tl" rotWithShape="0">
                    <a:schemeClr val="accent2"/>
                  </a:outerShdw>
                </a:effectLst>
              </a:rPr>
              <a:t>Bài</a:t>
            </a:r>
            <a:r>
              <a:rPr lang="en-US" sz="2400" b="1" cap="none" spc="0" dirty="0" smtClean="0">
                <a:ln w="6600">
                  <a:solidFill>
                    <a:schemeClr val="accent2"/>
                  </a:solidFill>
                  <a:prstDash val="solid"/>
                </a:ln>
                <a:effectLst>
                  <a:outerShdw dist="38100" dir="2700000" algn="tl" rotWithShape="0">
                    <a:schemeClr val="accent2"/>
                  </a:outerShdw>
                </a:effectLst>
              </a:rPr>
              <a:t> </a:t>
            </a:r>
            <a:r>
              <a:rPr lang="en-US" sz="2400" b="1" cap="none" spc="0" dirty="0" err="1" smtClean="0">
                <a:ln w="6600">
                  <a:solidFill>
                    <a:schemeClr val="accent2"/>
                  </a:solidFill>
                  <a:prstDash val="solid"/>
                </a:ln>
                <a:effectLst>
                  <a:outerShdw dist="38100" dir="2700000" algn="tl" rotWithShape="0">
                    <a:schemeClr val="accent2"/>
                  </a:outerShdw>
                </a:effectLst>
              </a:rPr>
              <a:t>học</a:t>
            </a:r>
            <a:r>
              <a:rPr lang="en-US" sz="2400" b="1" cap="none" spc="0" dirty="0" smtClean="0">
                <a:ln w="6600">
                  <a:solidFill>
                    <a:schemeClr val="accent2"/>
                  </a:solidFill>
                  <a:prstDash val="solid"/>
                </a:ln>
                <a:effectLst>
                  <a:outerShdw dist="38100" dir="2700000" algn="tl" rotWithShape="0">
                    <a:schemeClr val="accent2"/>
                  </a:outerShdw>
                </a:effectLst>
              </a:rPr>
              <a:t> </a:t>
            </a:r>
            <a:r>
              <a:rPr lang="en-US" sz="2400" b="1" cap="none" spc="0" dirty="0" err="1" smtClean="0">
                <a:ln w="6600">
                  <a:solidFill>
                    <a:schemeClr val="accent2"/>
                  </a:solidFill>
                  <a:prstDash val="solid"/>
                </a:ln>
                <a:effectLst>
                  <a:outerShdw dist="38100" dir="2700000" algn="tl" rotWithShape="0">
                    <a:schemeClr val="accent2"/>
                  </a:outerShdw>
                </a:effectLst>
              </a:rPr>
              <a:t>đường</a:t>
            </a:r>
            <a:r>
              <a:rPr lang="en-US" sz="2400" b="1" cap="none" spc="0" dirty="0" smtClean="0">
                <a:ln w="6600">
                  <a:solidFill>
                    <a:schemeClr val="accent2"/>
                  </a:solidFill>
                  <a:prstDash val="solid"/>
                </a:ln>
                <a:effectLst>
                  <a:outerShdw dist="38100" dir="2700000" algn="tl" rotWithShape="0">
                    <a:schemeClr val="accent2"/>
                  </a:outerShdw>
                </a:effectLst>
              </a:rPr>
              <a:t> </a:t>
            </a:r>
            <a:r>
              <a:rPr lang="en-US" sz="2400" b="1" cap="none" spc="0" dirty="0" err="1" smtClean="0">
                <a:ln w="6600">
                  <a:solidFill>
                    <a:schemeClr val="accent2"/>
                  </a:solidFill>
                  <a:prstDash val="solid"/>
                </a:ln>
                <a:effectLst>
                  <a:outerShdw dist="38100" dir="2700000" algn="tl" rotWithShape="0">
                    <a:schemeClr val="accent2"/>
                  </a:outerShdw>
                </a:effectLst>
              </a:rPr>
              <a:t>đời</a:t>
            </a:r>
            <a:r>
              <a:rPr lang="en-US" sz="2400" b="1" cap="none" spc="0" dirty="0" smtClean="0">
                <a:ln w="6600">
                  <a:solidFill>
                    <a:schemeClr val="accent2"/>
                  </a:solidFill>
                  <a:prstDash val="solid"/>
                </a:ln>
                <a:effectLst>
                  <a:outerShdw dist="38100" dir="2700000" algn="tl" rotWithShape="0">
                    <a:schemeClr val="accent2"/>
                  </a:outerShdw>
                </a:effectLst>
              </a:rPr>
              <a:t> </a:t>
            </a:r>
            <a:r>
              <a:rPr lang="en-US" sz="2400" b="1" cap="none" spc="0" dirty="0" err="1" smtClean="0">
                <a:ln w="6600">
                  <a:solidFill>
                    <a:schemeClr val="accent2"/>
                  </a:solidFill>
                  <a:prstDash val="solid"/>
                </a:ln>
                <a:effectLst>
                  <a:outerShdw dist="38100" dir="2700000" algn="tl" rotWithShape="0">
                    <a:schemeClr val="accent2"/>
                  </a:outerShdw>
                </a:effectLst>
              </a:rPr>
              <a:t>đầu</a:t>
            </a:r>
            <a:r>
              <a:rPr lang="en-US" sz="2400" b="1" cap="none" spc="0" dirty="0" smtClean="0">
                <a:ln w="6600">
                  <a:solidFill>
                    <a:schemeClr val="accent2"/>
                  </a:solidFill>
                  <a:prstDash val="solid"/>
                </a:ln>
                <a:effectLst>
                  <a:outerShdw dist="38100" dir="2700000" algn="tl" rotWithShape="0">
                    <a:schemeClr val="accent2"/>
                  </a:outerShdw>
                </a:effectLst>
              </a:rPr>
              <a:t> </a:t>
            </a:r>
            <a:r>
              <a:rPr lang="en-US" sz="2400" b="1" cap="none" spc="0" dirty="0" err="1" smtClean="0">
                <a:ln w="6600">
                  <a:solidFill>
                    <a:schemeClr val="accent2"/>
                  </a:solidFill>
                  <a:prstDash val="solid"/>
                </a:ln>
                <a:effectLst>
                  <a:outerShdw dist="38100" dir="2700000" algn="tl" rotWithShape="0">
                    <a:schemeClr val="accent2"/>
                  </a:outerShdw>
                </a:effectLst>
              </a:rPr>
              <a:t>tiên</a:t>
            </a:r>
            <a:r>
              <a:rPr lang="en-US" sz="2400" b="1" cap="none" spc="0" dirty="0" smtClean="0">
                <a:ln w="6600">
                  <a:solidFill>
                    <a:schemeClr val="accent2"/>
                  </a:solidFill>
                  <a:prstDash val="solid"/>
                </a:ln>
                <a:effectLst>
                  <a:outerShdw dist="38100" dir="2700000" algn="tl" rotWithShape="0">
                    <a:schemeClr val="accent2"/>
                  </a:outerShdw>
                </a:effectLst>
              </a:rPr>
              <a:t> </a:t>
            </a:r>
            <a:r>
              <a:rPr lang="en-US" sz="2400" b="1" cap="none" spc="0" dirty="0" err="1" smtClean="0">
                <a:ln w="6600">
                  <a:solidFill>
                    <a:schemeClr val="accent2"/>
                  </a:solidFill>
                  <a:prstDash val="solid"/>
                </a:ln>
                <a:effectLst>
                  <a:outerShdw dist="38100" dir="2700000" algn="tl" rotWithShape="0">
                    <a:schemeClr val="accent2"/>
                  </a:outerShdw>
                </a:effectLst>
              </a:rPr>
              <a:t>mà</a:t>
            </a:r>
            <a:r>
              <a:rPr lang="en-US" sz="2400" b="1" cap="none" spc="0" dirty="0" smtClean="0">
                <a:ln w="6600">
                  <a:solidFill>
                    <a:schemeClr val="accent2"/>
                  </a:solidFill>
                  <a:prstDash val="solid"/>
                </a:ln>
                <a:effectLst>
                  <a:outerShdw dist="38100" dir="2700000" algn="tl" rotWithShape="0">
                    <a:schemeClr val="accent2"/>
                  </a:outerShdw>
                </a:effectLst>
              </a:rPr>
              <a:t> </a:t>
            </a:r>
            <a:r>
              <a:rPr lang="en-US" sz="2400" b="1" dirty="0" err="1">
                <a:ln w="6600">
                  <a:solidFill>
                    <a:schemeClr val="accent2"/>
                  </a:solidFill>
                  <a:prstDash val="solid"/>
                </a:ln>
                <a:effectLst>
                  <a:outerShdw dist="38100" dir="2700000" algn="tl" rotWithShape="0">
                    <a:schemeClr val="accent2"/>
                  </a:outerShdw>
                </a:effectLst>
              </a:rPr>
              <a:t>D</a:t>
            </a:r>
            <a:r>
              <a:rPr lang="en-US" sz="2400" b="1" cap="none" spc="0" dirty="0" err="1" smtClean="0">
                <a:ln w="6600">
                  <a:solidFill>
                    <a:schemeClr val="accent2"/>
                  </a:solidFill>
                  <a:prstDash val="solid"/>
                </a:ln>
                <a:effectLst>
                  <a:outerShdw dist="38100" dir="2700000" algn="tl" rotWithShape="0">
                    <a:schemeClr val="accent2"/>
                  </a:outerShdw>
                </a:effectLst>
              </a:rPr>
              <a:t>ế</a:t>
            </a:r>
            <a:r>
              <a:rPr lang="en-US" sz="2400" b="1" cap="none" spc="0" dirty="0" smtClean="0">
                <a:ln w="6600">
                  <a:solidFill>
                    <a:schemeClr val="accent2"/>
                  </a:solidFill>
                  <a:prstDash val="solid"/>
                </a:ln>
                <a:effectLst>
                  <a:outerShdw dist="38100" dir="2700000" algn="tl" rotWithShape="0">
                    <a:schemeClr val="accent2"/>
                  </a:outerShdw>
                </a:effectLst>
              </a:rPr>
              <a:t> </a:t>
            </a:r>
            <a:r>
              <a:rPr lang="en-US" sz="2400" b="1" cap="none" spc="0" dirty="0" err="1" smtClean="0">
                <a:ln w="6600">
                  <a:solidFill>
                    <a:schemeClr val="accent2"/>
                  </a:solidFill>
                  <a:prstDash val="solid"/>
                </a:ln>
                <a:effectLst>
                  <a:outerShdw dist="38100" dir="2700000" algn="tl" rotWithShape="0">
                    <a:schemeClr val="accent2"/>
                  </a:outerShdw>
                </a:effectLst>
              </a:rPr>
              <a:t>Mèn</a:t>
            </a:r>
            <a:endParaRPr lang="en-US" sz="2400" b="1" cap="none" spc="0" dirty="0">
              <a:ln w="6600">
                <a:solidFill>
                  <a:schemeClr val="accent2"/>
                </a:solidFill>
                <a:prstDash val="solid"/>
              </a:ln>
              <a:effectLst>
                <a:outerShdw dist="38100" dir="2700000" algn="tl" rotWithShape="0">
                  <a:schemeClr val="accent2"/>
                </a:outerShdw>
              </a:effectLst>
            </a:endParaRPr>
          </a:p>
        </p:txBody>
      </p:sp>
      <p:sp>
        <p:nvSpPr>
          <p:cNvPr id="32" name="Rectangle 31"/>
          <p:cNvSpPr/>
          <p:nvPr/>
        </p:nvSpPr>
        <p:spPr>
          <a:xfrm rot="19433347">
            <a:off x="5603217" y="3051798"/>
            <a:ext cx="4964116" cy="1699844"/>
          </a:xfrm>
          <a:prstGeom prst="rect">
            <a:avLst/>
          </a:prstGeom>
          <a:noFill/>
        </p:spPr>
        <p:txBody>
          <a:bodyPr wrap="none" lIns="91440" tIns="45720" rIns="91440" bIns="45720">
            <a:prstTxWarp prst="textArchUp">
              <a:avLst/>
            </a:prstTxWarp>
            <a:spAutoFit/>
          </a:bodyPr>
          <a:lstStyle/>
          <a:p>
            <a:pPr algn="ctr"/>
            <a:r>
              <a:rPr lang="en-US" sz="2400" b="1" cap="none" spc="0" dirty="0" err="1" smtClean="0">
                <a:ln w="6600">
                  <a:solidFill>
                    <a:schemeClr val="accent2"/>
                  </a:solidFill>
                  <a:prstDash val="solid"/>
                </a:ln>
                <a:effectLst>
                  <a:outerShdw dist="38100" dir="2700000" algn="tl" rotWithShape="0">
                    <a:schemeClr val="accent2"/>
                  </a:outerShdw>
                </a:effectLst>
              </a:rPr>
              <a:t>rút</a:t>
            </a:r>
            <a:r>
              <a:rPr lang="en-US" sz="2400" b="1" cap="none" spc="0" dirty="0" smtClean="0">
                <a:ln w="6600">
                  <a:solidFill>
                    <a:schemeClr val="accent2"/>
                  </a:solidFill>
                  <a:prstDash val="solid"/>
                </a:ln>
                <a:effectLst>
                  <a:outerShdw dist="38100" dir="2700000" algn="tl" rotWithShape="0">
                    <a:schemeClr val="accent2"/>
                  </a:outerShdw>
                </a:effectLst>
              </a:rPr>
              <a:t> </a:t>
            </a:r>
            <a:r>
              <a:rPr lang="en-US" sz="2400" b="1" cap="none" spc="0" dirty="0" err="1" smtClean="0">
                <a:ln w="6600">
                  <a:solidFill>
                    <a:schemeClr val="accent2"/>
                  </a:solidFill>
                  <a:prstDash val="solid"/>
                </a:ln>
                <a:effectLst>
                  <a:outerShdw dist="38100" dir="2700000" algn="tl" rotWithShape="0">
                    <a:schemeClr val="accent2"/>
                  </a:outerShdw>
                </a:effectLst>
              </a:rPr>
              <a:t>ra</a:t>
            </a:r>
            <a:r>
              <a:rPr lang="en-US" sz="2400" b="1" cap="none" spc="0" dirty="0" smtClean="0">
                <a:ln w="6600">
                  <a:solidFill>
                    <a:schemeClr val="accent2"/>
                  </a:solidFill>
                  <a:prstDash val="solid"/>
                </a:ln>
                <a:effectLst>
                  <a:outerShdw dist="38100" dir="2700000" algn="tl" rotWithShape="0">
                    <a:schemeClr val="accent2"/>
                  </a:outerShdw>
                </a:effectLst>
              </a:rPr>
              <a:t> </a:t>
            </a:r>
            <a:r>
              <a:rPr lang="en-US" sz="2400" b="1" cap="none" spc="0" dirty="0" err="1" smtClean="0">
                <a:ln w="6600">
                  <a:solidFill>
                    <a:schemeClr val="accent2"/>
                  </a:solidFill>
                  <a:prstDash val="solid"/>
                </a:ln>
                <a:effectLst>
                  <a:outerShdw dist="38100" dir="2700000" algn="tl" rotWithShape="0">
                    <a:schemeClr val="accent2"/>
                  </a:outerShdw>
                </a:effectLst>
              </a:rPr>
              <a:t>được</a:t>
            </a:r>
            <a:r>
              <a:rPr lang="en-US" sz="2400" b="1" cap="none" spc="0" dirty="0" smtClean="0">
                <a:ln w="6600">
                  <a:solidFill>
                    <a:schemeClr val="accent2"/>
                  </a:solidFill>
                  <a:prstDash val="solid"/>
                </a:ln>
                <a:effectLst>
                  <a:outerShdw dist="38100" dir="2700000" algn="tl" rotWithShape="0">
                    <a:schemeClr val="accent2"/>
                  </a:outerShdw>
                </a:effectLst>
              </a:rPr>
              <a:t> </a:t>
            </a:r>
            <a:r>
              <a:rPr lang="en-US" sz="2400" b="1" cap="none" spc="0" dirty="0" err="1" smtClean="0">
                <a:ln w="6600">
                  <a:solidFill>
                    <a:schemeClr val="accent2"/>
                  </a:solidFill>
                  <a:prstDash val="solid"/>
                </a:ln>
                <a:effectLst>
                  <a:outerShdw dist="38100" dir="2700000" algn="tl" rotWithShape="0">
                    <a:schemeClr val="accent2"/>
                  </a:outerShdw>
                </a:effectLst>
              </a:rPr>
              <a:t>sau</a:t>
            </a:r>
            <a:r>
              <a:rPr lang="en-US" sz="2400" b="1" cap="none" spc="0" dirty="0" smtClean="0">
                <a:ln w="6600">
                  <a:solidFill>
                    <a:schemeClr val="accent2"/>
                  </a:solidFill>
                  <a:prstDash val="solid"/>
                </a:ln>
                <a:effectLst>
                  <a:outerShdw dist="38100" dir="2700000" algn="tl" rotWithShape="0">
                    <a:schemeClr val="accent2"/>
                  </a:outerShdw>
                </a:effectLst>
              </a:rPr>
              <a:t> </a:t>
            </a:r>
            <a:r>
              <a:rPr lang="en-US" sz="2400" b="1" cap="none" spc="0" dirty="0" err="1" smtClean="0">
                <a:ln w="6600">
                  <a:solidFill>
                    <a:schemeClr val="accent2"/>
                  </a:solidFill>
                  <a:prstDash val="solid"/>
                </a:ln>
                <a:effectLst>
                  <a:outerShdw dist="38100" dir="2700000" algn="tl" rotWithShape="0">
                    <a:schemeClr val="accent2"/>
                  </a:outerShdw>
                </a:effectLst>
              </a:rPr>
              <a:t>cái</a:t>
            </a:r>
            <a:r>
              <a:rPr lang="en-US" sz="2400" b="1" cap="none" spc="0" dirty="0" smtClean="0">
                <a:ln w="6600">
                  <a:solidFill>
                    <a:schemeClr val="accent2"/>
                  </a:solidFill>
                  <a:prstDash val="solid"/>
                </a:ln>
                <a:effectLst>
                  <a:outerShdw dist="38100" dir="2700000" algn="tl" rotWithShape="0">
                    <a:schemeClr val="accent2"/>
                  </a:outerShdw>
                </a:effectLst>
              </a:rPr>
              <a:t> </a:t>
            </a:r>
            <a:r>
              <a:rPr lang="en-US" sz="2400" b="1" cap="none" spc="0" dirty="0" err="1" smtClean="0">
                <a:ln w="6600">
                  <a:solidFill>
                    <a:schemeClr val="accent2"/>
                  </a:solidFill>
                  <a:prstDash val="solid"/>
                </a:ln>
                <a:effectLst>
                  <a:outerShdw dist="38100" dir="2700000" algn="tl" rotWithShape="0">
                    <a:schemeClr val="accent2"/>
                  </a:outerShdw>
                </a:effectLst>
              </a:rPr>
              <a:t>chết</a:t>
            </a:r>
            <a:r>
              <a:rPr lang="en-US" sz="2400" b="1" cap="none" spc="0" dirty="0" smtClean="0">
                <a:ln w="6600">
                  <a:solidFill>
                    <a:schemeClr val="accent2"/>
                  </a:solidFill>
                  <a:prstDash val="solid"/>
                </a:ln>
                <a:effectLst>
                  <a:outerShdw dist="38100" dir="2700000" algn="tl" rotWithShape="0">
                    <a:schemeClr val="accent2"/>
                  </a:outerShdw>
                </a:effectLst>
              </a:rPr>
              <a:t> </a:t>
            </a:r>
            <a:r>
              <a:rPr lang="en-US" sz="2400" b="1" cap="none" spc="0" dirty="0" err="1" smtClean="0">
                <a:ln w="6600">
                  <a:solidFill>
                    <a:schemeClr val="accent2"/>
                  </a:solidFill>
                  <a:prstDash val="solid"/>
                </a:ln>
                <a:effectLst>
                  <a:outerShdw dist="38100" dir="2700000" algn="tl" rotWithShape="0">
                    <a:schemeClr val="accent2"/>
                  </a:outerShdw>
                </a:effectLst>
              </a:rPr>
              <a:t>của</a:t>
            </a:r>
            <a:r>
              <a:rPr lang="en-US" sz="2400" b="1" cap="none" spc="0" dirty="0" smtClean="0">
                <a:ln w="6600">
                  <a:solidFill>
                    <a:schemeClr val="accent2"/>
                  </a:solidFill>
                  <a:prstDash val="solid"/>
                </a:ln>
                <a:effectLst>
                  <a:outerShdw dist="38100" dir="2700000" algn="tl" rotWithShape="0">
                    <a:schemeClr val="accent2"/>
                  </a:outerShdw>
                </a:effectLst>
              </a:rPr>
              <a:t> </a:t>
            </a:r>
            <a:r>
              <a:rPr lang="en-US" sz="2400" b="1" dirty="0" err="1">
                <a:ln w="6600">
                  <a:solidFill>
                    <a:schemeClr val="accent2"/>
                  </a:solidFill>
                  <a:prstDash val="solid"/>
                </a:ln>
                <a:effectLst>
                  <a:outerShdw dist="38100" dir="2700000" algn="tl" rotWithShape="0">
                    <a:schemeClr val="accent2"/>
                  </a:outerShdw>
                </a:effectLst>
              </a:rPr>
              <a:t>D</a:t>
            </a:r>
            <a:r>
              <a:rPr lang="en-US" sz="2400" b="1" cap="none" spc="0" dirty="0" err="1" smtClean="0">
                <a:ln w="6600">
                  <a:solidFill>
                    <a:schemeClr val="accent2"/>
                  </a:solidFill>
                  <a:prstDash val="solid"/>
                </a:ln>
                <a:effectLst>
                  <a:outerShdw dist="38100" dir="2700000" algn="tl" rotWithShape="0">
                    <a:schemeClr val="accent2"/>
                  </a:outerShdw>
                </a:effectLst>
              </a:rPr>
              <a:t>ế</a:t>
            </a:r>
            <a:r>
              <a:rPr lang="en-US" sz="2400" b="1" cap="none" spc="0" dirty="0" smtClean="0">
                <a:ln w="6600">
                  <a:solidFill>
                    <a:schemeClr val="accent2"/>
                  </a:solidFill>
                  <a:prstDash val="solid"/>
                </a:ln>
                <a:effectLst>
                  <a:outerShdw dist="38100" dir="2700000" algn="tl" rotWithShape="0">
                    <a:schemeClr val="accent2"/>
                  </a:outerShdw>
                </a:effectLst>
              </a:rPr>
              <a:t> </a:t>
            </a:r>
            <a:r>
              <a:rPr lang="en-US" sz="2400" b="1" cap="none" spc="0" dirty="0" err="1" smtClean="0">
                <a:ln w="6600">
                  <a:solidFill>
                    <a:schemeClr val="accent2"/>
                  </a:solidFill>
                  <a:prstDash val="solid"/>
                </a:ln>
                <a:effectLst>
                  <a:outerShdw dist="38100" dir="2700000" algn="tl" rotWithShape="0">
                    <a:schemeClr val="accent2"/>
                  </a:outerShdw>
                </a:effectLst>
              </a:rPr>
              <a:t>Choắt</a:t>
            </a:r>
            <a:endParaRPr lang="en-US" sz="2400" b="1" cap="none" spc="0" dirty="0">
              <a:ln w="6600">
                <a:solidFill>
                  <a:schemeClr val="accent2"/>
                </a:solidFill>
                <a:prstDash val="solid"/>
              </a:ln>
              <a:effectLst>
                <a:outerShdw dist="38100" dir="2700000" algn="tl" rotWithShape="0">
                  <a:schemeClr val="accent2"/>
                </a:outerShdw>
              </a:effectLst>
            </a:endParaRPr>
          </a:p>
        </p:txBody>
      </p:sp>
      <p:sp>
        <p:nvSpPr>
          <p:cNvPr id="39" name="Rectangle 38"/>
          <p:cNvSpPr/>
          <p:nvPr/>
        </p:nvSpPr>
        <p:spPr>
          <a:xfrm>
            <a:off x="1943474" y="2516005"/>
            <a:ext cx="3108960" cy="2173971"/>
          </a:xfrm>
          <a:prstGeom prst="rect">
            <a:avLst/>
          </a:pr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Bef>
                <a:spcPts val="600"/>
              </a:spcBef>
              <a:spcAft>
                <a:spcPts val="0"/>
              </a:spcAft>
            </a:pPr>
            <a:r>
              <a:rPr lang="en-US" sz="3200" spc="-10" dirty="0" err="1">
                <a:latin typeface="Times New Roman" panose="02020603050405020304" pitchFamily="18" charset="0"/>
                <a:ea typeface="Times New Roman" panose="02020603050405020304" pitchFamily="18" charset="0"/>
              </a:rPr>
              <a:t>K</a:t>
            </a:r>
            <a:r>
              <a:rPr lang="en-US" sz="3200" spc="5" dirty="0" err="1">
                <a:latin typeface="Times New Roman" panose="02020603050405020304" pitchFamily="18" charset="0"/>
                <a:ea typeface="Times New Roman" panose="02020603050405020304" pitchFamily="18" charset="0"/>
              </a:rPr>
              <a:t>h</a:t>
            </a:r>
            <a:r>
              <a:rPr lang="en-US" sz="3200" dirty="0" err="1">
                <a:latin typeface="Times New Roman" panose="02020603050405020304" pitchFamily="18" charset="0"/>
                <a:ea typeface="Times New Roman" panose="02020603050405020304" pitchFamily="18" charset="0"/>
              </a:rPr>
              <a:t>ô</a:t>
            </a:r>
            <a:r>
              <a:rPr lang="en-US" sz="3200" spc="5" dirty="0" err="1">
                <a:latin typeface="Times New Roman" panose="02020603050405020304" pitchFamily="18" charset="0"/>
                <a:ea typeface="Times New Roman" panose="02020603050405020304" pitchFamily="18" charset="0"/>
              </a:rPr>
              <a:t>n</a:t>
            </a:r>
            <a:r>
              <a:rPr lang="en-US" sz="3200" dirty="0" err="1">
                <a:latin typeface="Times New Roman" panose="02020603050405020304" pitchFamily="18" charset="0"/>
                <a:ea typeface="Times New Roman" panose="02020603050405020304" pitchFamily="18" charset="0"/>
              </a:rPr>
              <a:t>g</a:t>
            </a:r>
            <a:r>
              <a:rPr lang="en-US" sz="3200" dirty="0">
                <a:latin typeface="Times New Roman" panose="02020603050405020304" pitchFamily="18" charset="0"/>
                <a:ea typeface="Times New Roman" panose="02020603050405020304" pitchFamily="18" charset="0"/>
              </a:rPr>
              <a:t> </a:t>
            </a:r>
            <a:r>
              <a:rPr lang="en-US" sz="3200" spc="105" dirty="0">
                <a:latin typeface="Times New Roman" panose="02020603050405020304" pitchFamily="18" charset="0"/>
                <a:ea typeface="Times New Roman" panose="02020603050405020304" pitchFamily="18" charset="0"/>
              </a:rPr>
              <a:t> </a:t>
            </a:r>
            <a:r>
              <a:rPr lang="en-US" sz="3200" spc="5" dirty="0" err="1">
                <a:latin typeface="Times New Roman" panose="02020603050405020304" pitchFamily="18" charset="0"/>
                <a:ea typeface="Times New Roman" panose="02020603050405020304" pitchFamily="18" charset="0"/>
              </a:rPr>
              <a:t>n</a:t>
            </a:r>
            <a:r>
              <a:rPr lang="en-US" sz="3200" spc="-5" dirty="0" err="1">
                <a:latin typeface="Times New Roman" panose="02020603050405020304" pitchFamily="18" charset="0"/>
                <a:ea typeface="Times New Roman" panose="02020603050405020304" pitchFamily="18" charset="0"/>
              </a:rPr>
              <a:t>ê</a:t>
            </a:r>
            <a:r>
              <a:rPr lang="en-US" sz="3200" dirty="0" err="1">
                <a:latin typeface="Times New Roman" panose="02020603050405020304" pitchFamily="18" charset="0"/>
                <a:ea typeface="Times New Roman" panose="02020603050405020304" pitchFamily="18" charset="0"/>
              </a:rPr>
              <a:t>n</a:t>
            </a:r>
            <a:r>
              <a:rPr lang="en-US" sz="3200" dirty="0">
                <a:latin typeface="Times New Roman" panose="02020603050405020304" pitchFamily="18" charset="0"/>
                <a:ea typeface="Times New Roman" panose="02020603050405020304" pitchFamily="18" charset="0"/>
              </a:rPr>
              <a:t> </a:t>
            </a:r>
            <a:r>
              <a:rPr lang="en-US" sz="3200" spc="110" dirty="0">
                <a:latin typeface="Times New Roman" panose="02020603050405020304" pitchFamily="18" charset="0"/>
                <a:ea typeface="Times New Roman" panose="02020603050405020304" pitchFamily="18" charset="0"/>
              </a:rPr>
              <a:t> </a:t>
            </a:r>
            <a:r>
              <a:rPr lang="en-US" sz="3200" spc="5" dirty="0" err="1">
                <a:latin typeface="Times New Roman" panose="02020603050405020304" pitchFamily="18" charset="0"/>
                <a:ea typeface="Times New Roman" panose="02020603050405020304" pitchFamily="18" charset="0"/>
              </a:rPr>
              <a:t>k</a:t>
            </a:r>
            <a:r>
              <a:rPr lang="en-US" sz="3200" dirty="0" err="1">
                <a:latin typeface="Times New Roman" panose="02020603050405020304" pitchFamily="18" charset="0"/>
                <a:ea typeface="Times New Roman" panose="02020603050405020304" pitchFamily="18" charset="0"/>
              </a:rPr>
              <a:t>iêu</a:t>
            </a:r>
            <a:r>
              <a:rPr lang="en-US" sz="3200" dirty="0">
                <a:latin typeface="Times New Roman" panose="02020603050405020304" pitchFamily="18" charset="0"/>
                <a:ea typeface="Times New Roman" panose="02020603050405020304" pitchFamily="18" charset="0"/>
              </a:rPr>
              <a:t> </a:t>
            </a:r>
            <a:r>
              <a:rPr lang="en-US" sz="3200" spc="110" dirty="0">
                <a:latin typeface="Times New Roman" panose="02020603050405020304" pitchFamily="18" charset="0"/>
                <a:ea typeface="Times New Roman" panose="02020603050405020304" pitchFamily="18" charset="0"/>
              </a:rPr>
              <a:t> </a:t>
            </a:r>
            <a:r>
              <a:rPr lang="en-US" sz="3200" spc="-5" dirty="0" err="1">
                <a:latin typeface="Times New Roman" panose="02020603050405020304" pitchFamily="18" charset="0"/>
                <a:ea typeface="Times New Roman" panose="02020603050405020304" pitchFamily="18" charset="0"/>
              </a:rPr>
              <a:t>c</a:t>
            </a:r>
            <a:r>
              <a:rPr lang="en-US" sz="3200" spc="10" dirty="0" err="1">
                <a:latin typeface="Times New Roman" panose="02020603050405020304" pitchFamily="18" charset="0"/>
                <a:ea typeface="Times New Roman" panose="02020603050405020304" pitchFamily="18" charset="0"/>
              </a:rPr>
              <a:t>ă</a:t>
            </a:r>
            <a:r>
              <a:rPr lang="en-US" sz="3200" spc="5" dirty="0" err="1">
                <a:latin typeface="Times New Roman" panose="02020603050405020304" pitchFamily="18" charset="0"/>
                <a:ea typeface="Times New Roman" panose="02020603050405020304" pitchFamily="18" charset="0"/>
              </a:rPr>
              <a:t>n</a:t>
            </a:r>
            <a:r>
              <a:rPr lang="en-US" sz="3200" dirty="0" err="1">
                <a:latin typeface="Times New Roman" panose="02020603050405020304" pitchFamily="18" charset="0"/>
                <a:ea typeface="Times New Roman" panose="02020603050405020304" pitchFamily="18" charset="0"/>
              </a:rPr>
              <a:t>g</a:t>
            </a:r>
            <a:r>
              <a:rPr lang="en-US" sz="3200" dirty="0">
                <a:latin typeface="Times New Roman" panose="02020603050405020304" pitchFamily="18" charset="0"/>
                <a:ea typeface="Times New Roman" panose="02020603050405020304" pitchFamily="18" charset="0"/>
              </a:rPr>
              <a:t>, </a:t>
            </a:r>
            <a:r>
              <a:rPr lang="en-US" sz="3200" spc="105" dirty="0">
                <a:latin typeface="Times New Roman" panose="02020603050405020304" pitchFamily="18" charset="0"/>
                <a:ea typeface="Times New Roman" panose="02020603050405020304" pitchFamily="18" charset="0"/>
              </a:rPr>
              <a:t> </a:t>
            </a:r>
            <a:r>
              <a:rPr lang="en-US" sz="3200" spc="-5" dirty="0" err="1">
                <a:latin typeface="Times New Roman" panose="02020603050405020304" pitchFamily="18" charset="0"/>
                <a:ea typeface="Times New Roman" panose="02020603050405020304" pitchFamily="18" charset="0"/>
              </a:rPr>
              <a:t>c</a:t>
            </a:r>
            <a:r>
              <a:rPr lang="en-US" sz="3200" dirty="0" err="1">
                <a:latin typeface="Times New Roman" panose="02020603050405020304" pitchFamily="18" charset="0"/>
                <a:ea typeface="Times New Roman" panose="02020603050405020304" pitchFamily="18" charset="0"/>
              </a:rPr>
              <a:t>oi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thư</a:t>
            </a:r>
            <a:r>
              <a:rPr lang="en-US" sz="3200" spc="-5" dirty="0" err="1">
                <a:latin typeface="Times New Roman" panose="02020603050405020304" pitchFamily="18" charset="0"/>
                <a:ea typeface="Times New Roman" panose="02020603050405020304" pitchFamily="18" charset="0"/>
              </a:rPr>
              <a:t>ờ</a:t>
            </a:r>
            <a:r>
              <a:rPr lang="en-US" sz="3200" spc="5" dirty="0" err="1">
                <a:latin typeface="Times New Roman" panose="02020603050405020304" pitchFamily="18" charset="0"/>
                <a:ea typeface="Times New Roman" panose="02020603050405020304" pitchFamily="18" charset="0"/>
              </a:rPr>
              <a:t>n</a:t>
            </a:r>
            <a:r>
              <a:rPr lang="en-US" sz="3200" dirty="0" err="1">
                <a:latin typeface="Times New Roman" panose="02020603050405020304" pitchFamily="18" charset="0"/>
                <a:ea typeface="Times New Roman" panose="02020603050405020304" pitchFamily="18" charset="0"/>
              </a:rPr>
              <a:t>g</a:t>
            </a:r>
            <a:r>
              <a:rPr lang="en-US" sz="3200" dirty="0">
                <a:latin typeface="Times New Roman" panose="02020603050405020304" pitchFamily="18" charset="0"/>
                <a:ea typeface="Times New Roman" panose="02020603050405020304" pitchFamily="18" charset="0"/>
              </a:rPr>
              <a:t> </a:t>
            </a:r>
            <a:r>
              <a:rPr lang="en-US" sz="3200" spc="5" dirty="0" err="1">
                <a:latin typeface="Times New Roman" panose="02020603050405020304" pitchFamily="18" charset="0"/>
                <a:ea typeface="Times New Roman" panose="02020603050405020304" pitchFamily="18" charset="0"/>
              </a:rPr>
              <a:t>n</a:t>
            </a:r>
            <a:r>
              <a:rPr lang="en-US" sz="3200" dirty="0" err="1">
                <a:latin typeface="Times New Roman" panose="02020603050405020304" pitchFamily="18" charset="0"/>
                <a:ea typeface="Times New Roman" panose="02020603050405020304" pitchFamily="18" charset="0"/>
              </a:rPr>
              <a:t>gư</a:t>
            </a:r>
            <a:r>
              <a:rPr lang="en-US" sz="3200" spc="-5" dirty="0" err="1">
                <a:latin typeface="Times New Roman" panose="02020603050405020304" pitchFamily="18" charset="0"/>
                <a:ea typeface="Times New Roman" panose="02020603050405020304" pitchFamily="18" charset="0"/>
              </a:rPr>
              <a:t>ờ</a:t>
            </a:r>
            <a:r>
              <a:rPr lang="en-US" sz="3200" dirty="0" err="1">
                <a:latin typeface="Times New Roman" panose="02020603050405020304" pitchFamily="18" charset="0"/>
                <a:ea typeface="Times New Roman" panose="02020603050405020304" pitchFamily="18" charset="0"/>
              </a:rPr>
              <a:t>i</a:t>
            </a:r>
            <a:r>
              <a:rPr lang="en-US" sz="3200" dirty="0">
                <a:latin typeface="Times New Roman" panose="02020603050405020304" pitchFamily="18" charset="0"/>
                <a:ea typeface="Times New Roman" panose="02020603050405020304" pitchFamily="18" charset="0"/>
              </a:rPr>
              <a:t> </a:t>
            </a:r>
            <a:r>
              <a:rPr lang="en-US" sz="3200" spc="5" dirty="0" err="1">
                <a:latin typeface="Times New Roman" panose="02020603050405020304" pitchFamily="18" charset="0"/>
                <a:ea typeface="Times New Roman" panose="02020603050405020304" pitchFamily="18" charset="0"/>
              </a:rPr>
              <a:t>kh</a:t>
            </a:r>
            <a:r>
              <a:rPr lang="en-US" sz="3200" dirty="0" err="1">
                <a:latin typeface="Times New Roman" panose="02020603050405020304" pitchFamily="18" charset="0"/>
                <a:ea typeface="Times New Roman" panose="02020603050405020304" pitchFamily="18" charset="0"/>
              </a:rPr>
              <a:t>á</a:t>
            </a:r>
            <a:r>
              <a:rPr lang="en-US" sz="3200" spc="-5" dirty="0" err="1">
                <a:latin typeface="Times New Roman" panose="02020603050405020304" pitchFamily="18" charset="0"/>
                <a:ea typeface="Times New Roman" panose="02020603050405020304" pitchFamily="18" charset="0"/>
              </a:rPr>
              <a:t>c</a:t>
            </a:r>
            <a:r>
              <a:rPr lang="en-US" sz="3200" dirty="0">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p:txBody>
      </p:sp>
      <p:sp>
        <p:nvSpPr>
          <p:cNvPr id="40" name="Oval 39"/>
          <p:cNvSpPr/>
          <p:nvPr/>
        </p:nvSpPr>
        <p:spPr>
          <a:xfrm>
            <a:off x="7063459" y="3210989"/>
            <a:ext cx="3900632" cy="3025141"/>
          </a:xfrm>
          <a:prstGeom prst="ellipse">
            <a:avLst/>
          </a:pr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Aft>
                <a:spcPts val="0"/>
              </a:spcAft>
              <a:tabLst>
                <a:tab pos="1386840" algn="l"/>
              </a:tabLst>
            </a:pPr>
            <a:r>
              <a:rPr lang="en-US" sz="2400" spc="-10" dirty="0" err="1">
                <a:solidFill>
                  <a:schemeClr val="bg1"/>
                </a:solidFill>
                <a:latin typeface="Times New Roman" panose="02020603050405020304" pitchFamily="18" charset="0"/>
                <a:ea typeface="Times New Roman" panose="02020603050405020304" pitchFamily="18" charset="0"/>
              </a:rPr>
              <a:t>K</a:t>
            </a:r>
            <a:r>
              <a:rPr lang="en-US" sz="2400" spc="5" dirty="0" err="1">
                <a:solidFill>
                  <a:schemeClr val="bg1"/>
                </a:solidFill>
                <a:latin typeface="Times New Roman" panose="02020603050405020304" pitchFamily="18" charset="0"/>
                <a:ea typeface="Times New Roman" panose="02020603050405020304" pitchFamily="18" charset="0"/>
              </a:rPr>
              <a:t>h</a:t>
            </a:r>
            <a:r>
              <a:rPr lang="en-US" sz="2400" dirty="0" err="1">
                <a:solidFill>
                  <a:schemeClr val="bg1"/>
                </a:solidFill>
                <a:latin typeface="Times New Roman" panose="02020603050405020304" pitchFamily="18" charset="0"/>
                <a:ea typeface="Times New Roman" panose="02020603050405020304" pitchFamily="18" charset="0"/>
              </a:rPr>
              <a:t>ô</a:t>
            </a:r>
            <a:r>
              <a:rPr lang="en-US" sz="2400" spc="5" dirty="0" err="1">
                <a:solidFill>
                  <a:schemeClr val="bg1"/>
                </a:solidFill>
                <a:latin typeface="Times New Roman" panose="02020603050405020304" pitchFamily="18" charset="0"/>
                <a:ea typeface="Times New Roman" panose="02020603050405020304" pitchFamily="18" charset="0"/>
              </a:rPr>
              <a:t>n</a:t>
            </a:r>
            <a:r>
              <a:rPr lang="en-US" sz="2400" dirty="0" err="1">
                <a:solidFill>
                  <a:schemeClr val="bg1"/>
                </a:solidFill>
                <a:latin typeface="Times New Roman" panose="02020603050405020304" pitchFamily="18" charset="0"/>
                <a:ea typeface="Times New Roman" panose="02020603050405020304" pitchFamily="18" charset="0"/>
              </a:rPr>
              <a:t>g</a:t>
            </a:r>
            <a:r>
              <a:rPr lang="en-US" sz="2400" dirty="0">
                <a:solidFill>
                  <a:schemeClr val="bg1"/>
                </a:solidFill>
                <a:latin typeface="Times New Roman" panose="02020603050405020304" pitchFamily="18" charset="0"/>
                <a:ea typeface="Times New Roman" panose="02020603050405020304" pitchFamily="18" charset="0"/>
              </a:rPr>
              <a:t> </a:t>
            </a:r>
            <a:r>
              <a:rPr lang="en-US" sz="2400" spc="60" dirty="0">
                <a:solidFill>
                  <a:schemeClr val="bg1"/>
                </a:solidFill>
                <a:latin typeface="Times New Roman" panose="02020603050405020304" pitchFamily="18" charset="0"/>
                <a:ea typeface="Times New Roman" panose="02020603050405020304" pitchFamily="18" charset="0"/>
              </a:rPr>
              <a:t> </a:t>
            </a:r>
            <a:r>
              <a:rPr lang="en-US" sz="2400" spc="5" dirty="0" err="1">
                <a:solidFill>
                  <a:schemeClr val="bg1"/>
                </a:solidFill>
                <a:latin typeface="Times New Roman" panose="02020603050405020304" pitchFamily="18" charset="0"/>
                <a:ea typeface="Times New Roman" panose="02020603050405020304" pitchFamily="18" charset="0"/>
              </a:rPr>
              <a:t>n</a:t>
            </a:r>
            <a:r>
              <a:rPr lang="en-US" sz="2400" spc="-5" dirty="0" err="1">
                <a:solidFill>
                  <a:schemeClr val="bg1"/>
                </a:solidFill>
                <a:latin typeface="Times New Roman" panose="02020603050405020304" pitchFamily="18" charset="0"/>
                <a:ea typeface="Times New Roman" panose="02020603050405020304" pitchFamily="18" charset="0"/>
              </a:rPr>
              <a:t>ê</a:t>
            </a:r>
            <a:r>
              <a:rPr lang="en-US" sz="2400" dirty="0" err="1">
                <a:solidFill>
                  <a:schemeClr val="bg1"/>
                </a:solidFill>
                <a:latin typeface="Times New Roman" panose="02020603050405020304" pitchFamily="18" charset="0"/>
                <a:ea typeface="Times New Roman" panose="02020603050405020304" pitchFamily="18" charset="0"/>
              </a:rPr>
              <a:t>n</a:t>
            </a:r>
            <a:r>
              <a:rPr lang="en-US" sz="2400" dirty="0">
                <a:solidFill>
                  <a:schemeClr val="bg1"/>
                </a:solidFill>
                <a:latin typeface="Times New Roman" panose="02020603050405020304" pitchFamily="18" charset="0"/>
                <a:ea typeface="Times New Roman" panose="02020603050405020304" pitchFamily="18" charset="0"/>
              </a:rPr>
              <a:t> </a:t>
            </a:r>
            <a:r>
              <a:rPr lang="en-US" sz="2400" spc="6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xốc</a:t>
            </a:r>
            <a:r>
              <a:rPr lang="en-US" sz="2400" dirty="0">
                <a:solidFill>
                  <a:schemeClr val="bg1"/>
                </a:solidFill>
                <a:latin typeface="Times New Roman" panose="02020603050405020304" pitchFamily="18" charset="0"/>
                <a:ea typeface="Times New Roman" panose="02020603050405020304" pitchFamily="18" charset="0"/>
              </a:rPr>
              <a:t> </a:t>
            </a:r>
            <a:r>
              <a:rPr lang="en-US" sz="2400" spc="55" dirty="0">
                <a:solidFill>
                  <a:schemeClr val="bg1"/>
                </a:solidFill>
                <a:latin typeface="Times New Roman" panose="02020603050405020304" pitchFamily="18" charset="0"/>
                <a:ea typeface="Times New Roman" panose="02020603050405020304" pitchFamily="18" charset="0"/>
              </a:rPr>
              <a:t> </a:t>
            </a:r>
            <a:r>
              <a:rPr lang="en-US" sz="2400" spc="5" dirty="0" err="1">
                <a:solidFill>
                  <a:schemeClr val="bg1"/>
                </a:solidFill>
                <a:latin typeface="Times New Roman" panose="02020603050405020304" pitchFamily="18" charset="0"/>
                <a:ea typeface="Times New Roman" panose="02020603050405020304" pitchFamily="18" charset="0"/>
              </a:rPr>
              <a:t>n</a:t>
            </a:r>
            <a:r>
              <a:rPr lang="en-US" sz="2400" spc="-10" dirty="0" err="1">
                <a:solidFill>
                  <a:schemeClr val="bg1"/>
                </a:solidFill>
                <a:latin typeface="Times New Roman" panose="02020603050405020304" pitchFamily="18" charset="0"/>
                <a:ea typeface="Times New Roman" panose="02020603050405020304" pitchFamily="18" charset="0"/>
              </a:rPr>
              <a:t>ổ</a:t>
            </a:r>
            <a:r>
              <a:rPr lang="en-US" sz="2400" dirty="0" err="1">
                <a:solidFill>
                  <a:schemeClr val="bg1"/>
                </a:solidFill>
                <a:latin typeface="Times New Roman" panose="02020603050405020304" pitchFamily="18" charset="0"/>
                <a:ea typeface="Times New Roman" panose="02020603050405020304" pitchFamily="18" charset="0"/>
              </a:rPr>
              <a:t>i</a:t>
            </a:r>
            <a:r>
              <a:rPr lang="en-US" sz="2400" dirty="0">
                <a:solidFill>
                  <a:schemeClr val="bg1"/>
                </a:solidFill>
                <a:latin typeface="Times New Roman" panose="02020603050405020304" pitchFamily="18" charset="0"/>
                <a:ea typeface="Times New Roman" panose="02020603050405020304" pitchFamily="18" charset="0"/>
              </a:rPr>
              <a:t> </a:t>
            </a:r>
            <a:r>
              <a:rPr lang="en-US" sz="2400" spc="50" dirty="0">
                <a:solidFill>
                  <a:schemeClr val="bg1"/>
                </a:solidFill>
                <a:latin typeface="Times New Roman" panose="02020603050405020304" pitchFamily="18" charset="0"/>
                <a:ea typeface="Times New Roman" panose="02020603050405020304" pitchFamily="18" charset="0"/>
              </a:rPr>
              <a:t> </a:t>
            </a:r>
            <a:r>
              <a:rPr lang="en-US" sz="2400" spc="5" dirty="0" err="1">
                <a:solidFill>
                  <a:schemeClr val="bg1"/>
                </a:solidFill>
                <a:latin typeface="Times New Roman" panose="02020603050405020304" pitchFamily="18" charset="0"/>
                <a:ea typeface="Times New Roman" panose="02020603050405020304" pitchFamily="18" charset="0"/>
              </a:rPr>
              <a:t>đ</a:t>
            </a:r>
            <a:r>
              <a:rPr lang="en-US" sz="2400" dirty="0" err="1">
                <a:solidFill>
                  <a:schemeClr val="bg1"/>
                </a:solidFill>
                <a:latin typeface="Times New Roman" panose="02020603050405020304" pitchFamily="18" charset="0"/>
                <a:ea typeface="Times New Roman" panose="02020603050405020304" pitchFamily="18" charset="0"/>
              </a:rPr>
              <a:t>ể</a:t>
            </a:r>
            <a:r>
              <a:rPr lang="en-US" sz="2400" dirty="0">
                <a:solidFill>
                  <a:schemeClr val="bg1"/>
                </a:solidFill>
                <a:latin typeface="Times New Roman" panose="02020603050405020304" pitchFamily="18" charset="0"/>
                <a:ea typeface="Times New Roman" panose="02020603050405020304" pitchFamily="18" charset="0"/>
              </a:rPr>
              <a:t> </a:t>
            </a:r>
            <a:r>
              <a:rPr lang="en-US" sz="2400" spc="55" dirty="0">
                <a:solidFill>
                  <a:schemeClr val="bg1"/>
                </a:solidFill>
                <a:latin typeface="Times New Roman" panose="02020603050405020304" pitchFamily="18" charset="0"/>
                <a:ea typeface="Times New Roman" panose="02020603050405020304" pitchFamily="18" charset="0"/>
              </a:rPr>
              <a:t> </a:t>
            </a:r>
            <a:r>
              <a:rPr lang="en-US" sz="2400" spc="-5" dirty="0" err="1">
                <a:solidFill>
                  <a:schemeClr val="bg1"/>
                </a:solidFill>
                <a:latin typeface="Times New Roman" panose="02020603050405020304" pitchFamily="18" charset="0"/>
                <a:ea typeface="Times New Roman" panose="02020603050405020304" pitchFamily="18" charset="0"/>
              </a:rPr>
              <a:t>r</a:t>
            </a:r>
            <a:r>
              <a:rPr lang="en-US" sz="2400" dirty="0" err="1">
                <a:solidFill>
                  <a:schemeClr val="bg1"/>
                </a:solidFill>
                <a:latin typeface="Times New Roman" panose="02020603050405020304" pitchFamily="18" charset="0"/>
                <a:ea typeface="Times New Roman" panose="02020603050405020304" pitchFamily="18" charset="0"/>
              </a:rPr>
              <a:t>ồi</a:t>
            </a:r>
            <a:r>
              <a:rPr lang="en-US" sz="2400" dirty="0">
                <a:solidFill>
                  <a:schemeClr val="bg1"/>
                </a:solidFill>
                <a:latin typeface="Times New Roman" panose="02020603050405020304" pitchFamily="18" charset="0"/>
                <a:ea typeface="Times New Roman" panose="02020603050405020304" pitchFamily="18" charset="0"/>
              </a:rPr>
              <a:t> </a:t>
            </a:r>
            <a:r>
              <a:rPr lang="en-US" sz="2400" spc="5" dirty="0" err="1">
                <a:solidFill>
                  <a:schemeClr val="bg1"/>
                </a:solidFill>
                <a:latin typeface="Times New Roman" panose="02020603050405020304" pitchFamily="18" charset="0"/>
                <a:ea typeface="Times New Roman" panose="02020603050405020304" pitchFamily="18" charset="0"/>
              </a:rPr>
              <a:t>h</a:t>
            </a:r>
            <a:r>
              <a:rPr lang="en-US" sz="2400" dirty="0" err="1">
                <a:solidFill>
                  <a:schemeClr val="bg1"/>
                </a:solidFill>
                <a:latin typeface="Times New Roman" panose="02020603050405020304" pitchFamily="18" charset="0"/>
                <a:ea typeface="Times New Roman" panose="02020603050405020304" pitchFamily="18" charset="0"/>
              </a:rPr>
              <a:t>à</a:t>
            </a:r>
            <a:r>
              <a:rPr lang="en-US" sz="2400" spc="5" dirty="0" err="1">
                <a:solidFill>
                  <a:schemeClr val="bg1"/>
                </a:solidFill>
                <a:latin typeface="Times New Roman" panose="02020603050405020304" pitchFamily="18" charset="0"/>
                <a:ea typeface="Times New Roman" panose="02020603050405020304" pitchFamily="18" charset="0"/>
              </a:rPr>
              <a:t>n</a:t>
            </a:r>
            <a:r>
              <a:rPr lang="en-US" sz="2400" dirty="0" err="1">
                <a:solidFill>
                  <a:schemeClr val="bg1"/>
                </a:solidFill>
                <a:latin typeface="Times New Roman" panose="02020603050405020304" pitchFamily="18" charset="0"/>
                <a:ea typeface="Times New Roman" panose="02020603050405020304" pitchFamily="18" charset="0"/>
              </a:rPr>
              <a:t>h</a:t>
            </a:r>
            <a:r>
              <a:rPr lang="en-US" sz="2400" dirty="0">
                <a:solidFill>
                  <a:schemeClr val="bg1"/>
                </a:solidFill>
                <a:latin typeface="Times New Roman" panose="02020603050405020304" pitchFamily="18" charset="0"/>
                <a:ea typeface="Times New Roman" panose="02020603050405020304" pitchFamily="18" charset="0"/>
              </a:rPr>
              <a:t> </a:t>
            </a:r>
            <a:r>
              <a:rPr lang="en-US" sz="2400" spc="-10" dirty="0">
                <a:solidFill>
                  <a:schemeClr val="bg1"/>
                </a:solidFill>
                <a:latin typeface="Times New Roman" panose="02020603050405020304" pitchFamily="18" charset="0"/>
                <a:ea typeface="Times New Roman" panose="02020603050405020304" pitchFamily="18" charset="0"/>
              </a:rPr>
              <a:t> </a:t>
            </a:r>
            <a:r>
              <a:rPr lang="en-US" sz="2400" spc="5" dirty="0" err="1">
                <a:solidFill>
                  <a:schemeClr val="bg1"/>
                </a:solidFill>
                <a:latin typeface="Times New Roman" panose="02020603050405020304" pitchFamily="18" charset="0"/>
                <a:ea typeface="Times New Roman" panose="02020603050405020304" pitchFamily="18" charset="0"/>
              </a:rPr>
              <a:t>đ</a:t>
            </a:r>
            <a:r>
              <a:rPr lang="en-US" sz="2400" dirty="0" err="1">
                <a:solidFill>
                  <a:schemeClr val="bg1"/>
                </a:solidFill>
                <a:latin typeface="Times New Roman" panose="02020603050405020304" pitchFamily="18" charset="0"/>
                <a:ea typeface="Times New Roman" panose="02020603050405020304" pitchFamily="18" charset="0"/>
              </a:rPr>
              <a:t>ộ</a:t>
            </a:r>
            <a:r>
              <a:rPr lang="en-US" sz="2400" spc="5" dirty="0" err="1">
                <a:solidFill>
                  <a:schemeClr val="bg1"/>
                </a:solidFill>
                <a:latin typeface="Times New Roman" panose="02020603050405020304" pitchFamily="18" charset="0"/>
                <a:ea typeface="Times New Roman" panose="02020603050405020304" pitchFamily="18" charset="0"/>
              </a:rPr>
              <a:t>n</a:t>
            </a:r>
            <a:r>
              <a:rPr lang="en-US" sz="2400" dirty="0" err="1">
                <a:solidFill>
                  <a:schemeClr val="bg1"/>
                </a:solidFill>
                <a:latin typeface="Times New Roman" panose="02020603050405020304" pitchFamily="18" charset="0"/>
                <a:ea typeface="Times New Roman" panose="02020603050405020304" pitchFamily="18" charset="0"/>
              </a:rPr>
              <a:t>g</a:t>
            </a:r>
            <a:r>
              <a:rPr lang="en-US" sz="2400" dirty="0">
                <a:solidFill>
                  <a:schemeClr val="bg1"/>
                </a:solidFill>
                <a:latin typeface="Times New Roman" panose="02020603050405020304" pitchFamily="18" charset="0"/>
                <a:ea typeface="Times New Roman" panose="02020603050405020304" pitchFamily="18" charset="0"/>
              </a:rPr>
              <a:t> </a:t>
            </a:r>
            <a:r>
              <a:rPr lang="en-US" sz="2400" spc="5" dirty="0" err="1">
                <a:solidFill>
                  <a:schemeClr val="bg1"/>
                </a:solidFill>
                <a:latin typeface="Times New Roman" panose="02020603050405020304" pitchFamily="18" charset="0"/>
                <a:ea typeface="Times New Roman" panose="02020603050405020304" pitchFamily="18" charset="0"/>
              </a:rPr>
              <a:t>đ</a:t>
            </a:r>
            <a:r>
              <a:rPr lang="en-US" sz="2400" dirty="0" err="1">
                <a:solidFill>
                  <a:schemeClr val="bg1"/>
                </a:solidFill>
                <a:latin typeface="Times New Roman" panose="02020603050405020304" pitchFamily="18" charset="0"/>
                <a:ea typeface="Times New Roman" panose="02020603050405020304" pitchFamily="18" charset="0"/>
              </a:rPr>
              <a:t>iên</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rồ</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gây</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ra</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hậu</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quả</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khôn</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lường</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để</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rồi</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phải</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ân</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hận</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suốt</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đời</a:t>
            </a:r>
            <a:r>
              <a:rPr lang="en-US" sz="2400" dirty="0">
                <a:solidFill>
                  <a:schemeClr val="bg1"/>
                </a:solidFill>
                <a:latin typeface="Times New Roman" panose="02020603050405020304" pitchFamily="18" charset="0"/>
                <a:ea typeface="Times New Roman" panose="02020603050405020304" pitchFamily="18" charset="0"/>
              </a:rPr>
              <a:t>.</a:t>
            </a:r>
            <a:endParaRPr lang="en-US" sz="2400" dirty="0">
              <a:solidFill>
                <a:schemeClr val="bg1"/>
              </a:solidFill>
              <a:effectLst/>
              <a:latin typeface="Times New Roman" panose="02020603050405020304" pitchFamily="18" charset="0"/>
              <a:ea typeface="Times New Roman" panose="02020603050405020304" pitchFamily="18" charset="0"/>
            </a:endParaRPr>
          </a:p>
        </p:txBody>
      </p:sp>
      <p:sp>
        <p:nvSpPr>
          <p:cNvPr id="41" name="Cloud Callout 40"/>
          <p:cNvSpPr/>
          <p:nvPr/>
        </p:nvSpPr>
        <p:spPr>
          <a:xfrm>
            <a:off x="2194560" y="2292292"/>
            <a:ext cx="7421880" cy="3218856"/>
          </a:xfrm>
          <a:prstGeom prst="cloudCallout">
            <a:avLst/>
          </a:prstGeom>
        </p:spPr>
        <p:style>
          <a:lnRef idx="2">
            <a:schemeClr val="accent2"/>
          </a:lnRef>
          <a:fillRef idx="1">
            <a:schemeClr val="lt1"/>
          </a:fillRef>
          <a:effectRef idx="0">
            <a:schemeClr val="accent2"/>
          </a:effectRef>
          <a:fontRef idx="minor">
            <a:schemeClr val="dk1"/>
          </a:fontRef>
        </p:style>
        <p:txBody>
          <a:bodyPr rtlCol="0" anchor="ctr"/>
          <a:lstStyle/>
          <a:p>
            <a:pPr>
              <a:lnSpc>
                <a:spcPct val="115000"/>
              </a:lnSpc>
              <a:spcBef>
                <a:spcPts val="600"/>
              </a:spcBef>
              <a:spcAft>
                <a:spcPts val="0"/>
              </a:spcAft>
              <a:tabLst>
                <a:tab pos="1386840" algn="l"/>
              </a:tabLst>
            </a:pPr>
            <a:r>
              <a:rPr lang="en-US" sz="2000" dirty="0">
                <a:solidFill>
                  <a:srgbClr val="0D0D0D"/>
                </a:solidFill>
                <a:latin typeface="Times New Roman" panose="02020603050405020304" pitchFamily="18" charset="0"/>
                <a:ea typeface="MS Mincho"/>
              </a:rPr>
              <a:t>+  Theo </a:t>
            </a:r>
            <a:r>
              <a:rPr lang="en-US" sz="2000" dirty="0" err="1">
                <a:solidFill>
                  <a:srgbClr val="0D0D0D"/>
                </a:solidFill>
                <a:latin typeface="Times New Roman" panose="02020603050405020304" pitchFamily="18" charset="0"/>
                <a:ea typeface="MS Mincho"/>
              </a:rPr>
              <a:t>em</a:t>
            </a:r>
            <a:r>
              <a:rPr lang="en-US" sz="2000" dirty="0">
                <a:solidFill>
                  <a:srgbClr val="0D0D0D"/>
                </a:solidFill>
                <a:latin typeface="Times New Roman" panose="02020603050405020304" pitchFamily="18" charset="0"/>
                <a:ea typeface="MS Mincho"/>
              </a:rPr>
              <a:t>, </a:t>
            </a:r>
            <a:r>
              <a:rPr lang="en-US" sz="2000" dirty="0" err="1">
                <a:solidFill>
                  <a:srgbClr val="0D0D0D"/>
                </a:solidFill>
                <a:latin typeface="Times New Roman" panose="02020603050405020304" pitchFamily="18" charset="0"/>
                <a:ea typeface="MS Mincho"/>
              </a:rPr>
              <a:t>Dế</a:t>
            </a:r>
            <a:r>
              <a:rPr lang="en-US" sz="2000" dirty="0">
                <a:solidFill>
                  <a:srgbClr val="0D0D0D"/>
                </a:solidFill>
                <a:latin typeface="Times New Roman" panose="02020603050405020304" pitchFamily="18" charset="0"/>
                <a:ea typeface="MS Mincho"/>
              </a:rPr>
              <a:t> </a:t>
            </a:r>
            <a:r>
              <a:rPr lang="en-US" sz="2000" dirty="0" err="1">
                <a:solidFill>
                  <a:srgbClr val="0D0D0D"/>
                </a:solidFill>
                <a:latin typeface="Times New Roman" panose="02020603050405020304" pitchFamily="18" charset="0"/>
                <a:ea typeface="MS Mincho"/>
              </a:rPr>
              <a:t>Mèn</a:t>
            </a:r>
            <a:r>
              <a:rPr lang="en-US" sz="2000" dirty="0">
                <a:solidFill>
                  <a:srgbClr val="0D0D0D"/>
                </a:solidFill>
                <a:latin typeface="Times New Roman" panose="02020603050405020304" pitchFamily="18" charset="0"/>
                <a:ea typeface="MS Mincho"/>
              </a:rPr>
              <a:t> </a:t>
            </a:r>
            <a:r>
              <a:rPr lang="en-US" sz="2000" dirty="0" err="1">
                <a:solidFill>
                  <a:srgbClr val="0D0D0D"/>
                </a:solidFill>
                <a:latin typeface="Times New Roman" panose="02020603050405020304" pitchFamily="18" charset="0"/>
                <a:ea typeface="MS Mincho"/>
              </a:rPr>
              <a:t>đã</a:t>
            </a:r>
            <a:r>
              <a:rPr lang="en-US" sz="2000" dirty="0">
                <a:solidFill>
                  <a:srgbClr val="0D0D0D"/>
                </a:solidFill>
                <a:latin typeface="Times New Roman" panose="02020603050405020304" pitchFamily="18" charset="0"/>
                <a:ea typeface="MS Mincho"/>
              </a:rPr>
              <a:t> </a:t>
            </a:r>
            <a:r>
              <a:rPr lang="en-US" sz="2000" dirty="0" err="1">
                <a:solidFill>
                  <a:srgbClr val="0D0D0D"/>
                </a:solidFill>
                <a:latin typeface="Times New Roman" panose="02020603050405020304" pitchFamily="18" charset="0"/>
                <a:ea typeface="MS Mincho"/>
              </a:rPr>
              <a:t>rút</a:t>
            </a:r>
            <a:r>
              <a:rPr lang="en-US" sz="2000" dirty="0">
                <a:solidFill>
                  <a:srgbClr val="0D0D0D"/>
                </a:solidFill>
                <a:latin typeface="Times New Roman" panose="02020603050405020304" pitchFamily="18" charset="0"/>
                <a:ea typeface="MS Mincho"/>
              </a:rPr>
              <a:t> </a:t>
            </a:r>
            <a:r>
              <a:rPr lang="en-US" sz="2000" dirty="0" err="1">
                <a:solidFill>
                  <a:srgbClr val="0D0D0D"/>
                </a:solidFill>
                <a:latin typeface="Times New Roman" panose="02020603050405020304" pitchFamily="18" charset="0"/>
                <a:ea typeface="MS Mincho"/>
              </a:rPr>
              <a:t>ra</a:t>
            </a:r>
            <a:r>
              <a:rPr lang="en-US" sz="2000" dirty="0">
                <a:solidFill>
                  <a:srgbClr val="0D0D0D"/>
                </a:solidFill>
                <a:latin typeface="Times New Roman" panose="02020603050405020304" pitchFamily="18" charset="0"/>
                <a:ea typeface="MS Mincho"/>
              </a:rPr>
              <a:t> </a:t>
            </a:r>
            <a:r>
              <a:rPr lang="en-US" sz="2000" dirty="0" err="1">
                <a:solidFill>
                  <a:srgbClr val="0D0D0D"/>
                </a:solidFill>
                <a:latin typeface="Times New Roman" panose="02020603050405020304" pitchFamily="18" charset="0"/>
                <a:ea typeface="MS Mincho"/>
              </a:rPr>
              <a:t>được</a:t>
            </a:r>
            <a:r>
              <a:rPr lang="en-US" sz="2000" dirty="0">
                <a:solidFill>
                  <a:srgbClr val="0D0D0D"/>
                </a:solidFill>
                <a:latin typeface="Times New Roman" panose="02020603050405020304" pitchFamily="18" charset="0"/>
                <a:ea typeface="MS Mincho"/>
              </a:rPr>
              <a:t> </a:t>
            </a:r>
            <a:r>
              <a:rPr lang="en-US" sz="2000" dirty="0" err="1">
                <a:solidFill>
                  <a:srgbClr val="0D0D0D"/>
                </a:solidFill>
                <a:latin typeface="Times New Roman" panose="02020603050405020304" pitchFamily="18" charset="0"/>
                <a:ea typeface="MS Mincho"/>
              </a:rPr>
              <a:t>bài</a:t>
            </a:r>
            <a:r>
              <a:rPr lang="en-US" sz="2000" dirty="0">
                <a:solidFill>
                  <a:srgbClr val="0D0D0D"/>
                </a:solidFill>
                <a:latin typeface="Times New Roman" panose="02020603050405020304" pitchFamily="18" charset="0"/>
                <a:ea typeface="MS Mincho"/>
              </a:rPr>
              <a:t> </a:t>
            </a:r>
            <a:r>
              <a:rPr lang="en-US" sz="2000" dirty="0" err="1">
                <a:solidFill>
                  <a:srgbClr val="0D0D0D"/>
                </a:solidFill>
                <a:latin typeface="Times New Roman" panose="02020603050405020304" pitchFamily="18" charset="0"/>
                <a:ea typeface="MS Mincho"/>
              </a:rPr>
              <a:t>học</a:t>
            </a:r>
            <a:r>
              <a:rPr lang="en-US" sz="2000" dirty="0">
                <a:solidFill>
                  <a:srgbClr val="0D0D0D"/>
                </a:solidFill>
                <a:latin typeface="Times New Roman" panose="02020603050405020304" pitchFamily="18" charset="0"/>
                <a:ea typeface="MS Mincho"/>
              </a:rPr>
              <a:t> </a:t>
            </a:r>
            <a:r>
              <a:rPr lang="en-US" sz="2000" dirty="0" err="1">
                <a:solidFill>
                  <a:srgbClr val="0D0D0D"/>
                </a:solidFill>
                <a:latin typeface="Times New Roman" panose="02020603050405020304" pitchFamily="18" charset="0"/>
                <a:ea typeface="MS Mincho"/>
              </a:rPr>
              <a:t>gì</a:t>
            </a:r>
            <a:r>
              <a:rPr lang="en-US" sz="2000" dirty="0">
                <a:solidFill>
                  <a:srgbClr val="0D0D0D"/>
                </a:solidFill>
                <a:latin typeface="Times New Roman" panose="02020603050405020304" pitchFamily="18" charset="0"/>
                <a:ea typeface="MS Mincho"/>
              </a:rPr>
              <a:t> </a:t>
            </a:r>
            <a:r>
              <a:rPr lang="en-US" sz="2000" dirty="0" err="1">
                <a:solidFill>
                  <a:srgbClr val="0D0D0D"/>
                </a:solidFill>
                <a:latin typeface="Times New Roman" panose="02020603050405020304" pitchFamily="18" charset="0"/>
                <a:ea typeface="MS Mincho"/>
              </a:rPr>
              <a:t>từ</a:t>
            </a:r>
            <a:r>
              <a:rPr lang="en-US" sz="2000" dirty="0">
                <a:solidFill>
                  <a:srgbClr val="0D0D0D"/>
                </a:solidFill>
                <a:latin typeface="Times New Roman" panose="02020603050405020304" pitchFamily="18" charset="0"/>
                <a:ea typeface="MS Mincho"/>
              </a:rPr>
              <a:t> </a:t>
            </a:r>
            <a:r>
              <a:rPr lang="en-US" sz="2000" dirty="0" err="1">
                <a:solidFill>
                  <a:srgbClr val="0D0D0D"/>
                </a:solidFill>
                <a:latin typeface="Times New Roman" panose="02020603050405020304" pitchFamily="18" charset="0"/>
                <a:ea typeface="MS Mincho"/>
              </a:rPr>
              <a:t>trải</a:t>
            </a:r>
            <a:r>
              <a:rPr lang="en-US" sz="2000" dirty="0">
                <a:solidFill>
                  <a:srgbClr val="0D0D0D"/>
                </a:solidFill>
                <a:latin typeface="Times New Roman" panose="02020603050405020304" pitchFamily="18" charset="0"/>
                <a:ea typeface="MS Mincho"/>
              </a:rPr>
              <a:t> </a:t>
            </a:r>
            <a:r>
              <a:rPr lang="en-US" sz="2000" dirty="0" err="1">
                <a:solidFill>
                  <a:srgbClr val="0D0D0D"/>
                </a:solidFill>
                <a:latin typeface="Times New Roman" panose="02020603050405020304" pitchFamily="18" charset="0"/>
                <a:ea typeface="MS Mincho"/>
              </a:rPr>
              <a:t>nghiệm</a:t>
            </a:r>
            <a:r>
              <a:rPr lang="en-US" sz="2000" dirty="0">
                <a:solidFill>
                  <a:srgbClr val="0D0D0D"/>
                </a:solidFill>
                <a:latin typeface="Times New Roman" panose="02020603050405020304" pitchFamily="18" charset="0"/>
                <a:ea typeface="MS Mincho"/>
              </a:rPr>
              <a:t> </a:t>
            </a:r>
            <a:r>
              <a:rPr lang="en-US" sz="2000" dirty="0" err="1">
                <a:solidFill>
                  <a:srgbClr val="0D0D0D"/>
                </a:solidFill>
                <a:latin typeface="Times New Roman" panose="02020603050405020304" pitchFamily="18" charset="0"/>
                <a:ea typeface="MS Mincho"/>
              </a:rPr>
              <a:t>đáng</a:t>
            </a:r>
            <a:r>
              <a:rPr lang="en-US" sz="2000" dirty="0">
                <a:solidFill>
                  <a:srgbClr val="0D0D0D"/>
                </a:solidFill>
                <a:latin typeface="Times New Roman" panose="02020603050405020304" pitchFamily="18" charset="0"/>
                <a:ea typeface="MS Mincho"/>
              </a:rPr>
              <a:t> </a:t>
            </a:r>
            <a:r>
              <a:rPr lang="en-US" sz="2000" dirty="0" err="1">
                <a:solidFill>
                  <a:srgbClr val="0D0D0D"/>
                </a:solidFill>
                <a:latin typeface="Times New Roman" panose="02020603050405020304" pitchFamily="18" charset="0"/>
                <a:ea typeface="MS Mincho"/>
              </a:rPr>
              <a:t>nhớ</a:t>
            </a:r>
            <a:r>
              <a:rPr lang="en-US" sz="2000" dirty="0">
                <a:solidFill>
                  <a:srgbClr val="0D0D0D"/>
                </a:solidFill>
                <a:latin typeface="Times New Roman" panose="02020603050405020304" pitchFamily="18" charset="0"/>
                <a:ea typeface="MS Mincho"/>
              </a:rPr>
              <a:t> </a:t>
            </a:r>
            <a:r>
              <a:rPr lang="en-US" sz="2000" dirty="0" err="1">
                <a:solidFill>
                  <a:srgbClr val="0D0D0D"/>
                </a:solidFill>
                <a:latin typeface="Times New Roman" panose="02020603050405020304" pitchFamily="18" charset="0"/>
                <a:ea typeface="MS Mincho"/>
              </a:rPr>
              <a:t>vừa</a:t>
            </a:r>
            <a:r>
              <a:rPr lang="en-US" sz="2000" dirty="0">
                <a:solidFill>
                  <a:srgbClr val="0D0D0D"/>
                </a:solidFill>
                <a:latin typeface="Times New Roman" panose="02020603050405020304" pitchFamily="18" charset="0"/>
                <a:ea typeface="MS Mincho"/>
              </a:rPr>
              <a:t> qua?</a:t>
            </a:r>
            <a:endParaRPr lang="en-US" sz="2000" dirty="0">
              <a:latin typeface="Times New Roman" panose="02020603050405020304" pitchFamily="18" charset="0"/>
              <a:ea typeface="Times New Roman" panose="02020603050405020304" pitchFamily="18" charset="0"/>
            </a:endParaRPr>
          </a:p>
          <a:p>
            <a:pPr>
              <a:lnSpc>
                <a:spcPct val="115000"/>
              </a:lnSpc>
              <a:spcBef>
                <a:spcPts val="600"/>
              </a:spcBef>
              <a:spcAft>
                <a:spcPts val="0"/>
              </a:spcAft>
              <a:tabLst>
                <a:tab pos="1386840" algn="l"/>
              </a:tabLst>
            </a:pP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Từ</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bài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học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của</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Mèn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theo</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em</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tính</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cách</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của</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một</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người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có</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thể</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thay</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đổi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không</a:t>
            </a:r>
            <a:r>
              <a:rPr lang="en-US" sz="2000" dirty="0">
                <a:latin typeface="Times New Roman" panose="02020603050405020304" pitchFamily="18" charset="0"/>
                <a:ea typeface="Times New Roman" panose="02020603050405020304" pitchFamily="18" charset="0"/>
              </a:rPr>
              <a:t>? Con </a:t>
            </a:r>
            <a:r>
              <a:rPr lang="en-US" sz="2000" dirty="0" err="1">
                <a:latin typeface="Times New Roman" panose="02020603050405020304" pitchFamily="18" charset="0"/>
                <a:ea typeface="Times New Roman" panose="02020603050405020304" pitchFamily="18" charset="0"/>
              </a:rPr>
              <a:t>người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có</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thể</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học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hỏi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như</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thế</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nào</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từ</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những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sai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lầm</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của</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bản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thân</a:t>
            </a:r>
            <a:r>
              <a:rPr lang="en-US" sz="2000" dirty="0">
                <a:latin typeface="Times New Roman" panose="02020603050405020304" pitchFamily="18" charset="0"/>
                <a:ea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983508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41"/>
                                        </p:tgtEl>
                                        <p:attrNameLst>
                                          <p:attrName>ppt_x</p:attrName>
                                        </p:attrNameLst>
                                      </p:cBhvr>
                                      <p:tavLst>
                                        <p:tav tm="0">
                                          <p:val>
                                            <p:strVal val="ppt_x"/>
                                          </p:val>
                                        </p:tav>
                                        <p:tav tm="100000">
                                          <p:val>
                                            <p:strVal val="ppt_x"/>
                                          </p:val>
                                        </p:tav>
                                      </p:tavLst>
                                    </p:anim>
                                    <p:anim calcmode="lin" valueType="num">
                                      <p:cBhvr additive="base">
                                        <p:cTn id="7" dur="500"/>
                                        <p:tgtEl>
                                          <p:spTgt spid="41"/>
                                        </p:tgtEl>
                                        <p:attrNameLst>
                                          <p:attrName>ppt_y</p:attrName>
                                        </p:attrNameLst>
                                      </p:cBhvr>
                                      <p:tavLst>
                                        <p:tav tm="0">
                                          <p:val>
                                            <p:strVal val="ppt_y"/>
                                          </p:val>
                                        </p:tav>
                                        <p:tav tm="100000">
                                          <p:val>
                                            <p:strVal val="1+ppt_h/2"/>
                                          </p:val>
                                        </p:tav>
                                      </p:tavLst>
                                    </p:anim>
                                    <p:set>
                                      <p:cBhvr>
                                        <p:cTn id="8" dur="1" fill="hold">
                                          <p:stCondLst>
                                            <p:cond delay="499"/>
                                          </p:stCondLst>
                                        </p:cTn>
                                        <p:tgtEl>
                                          <p:spTgt spid="41"/>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500"/>
                                  </p:stCondLst>
                                  <p:childTnLst>
                                    <p:set>
                                      <p:cBhvr>
                                        <p:cTn id="12" dur="1" fill="hold">
                                          <p:stCondLst>
                                            <p:cond delay="0"/>
                                          </p:stCondLst>
                                        </p:cTn>
                                        <p:tgtEl>
                                          <p:spTgt spid="19"/>
                                        </p:tgtEl>
                                        <p:attrNameLst>
                                          <p:attrName>style.visibility</p:attrName>
                                        </p:attrNameLst>
                                      </p:cBhvr>
                                      <p:to>
                                        <p:strVal val="visible"/>
                                      </p:to>
                                    </p:set>
                                    <p:animEffect transition="in" filter="wipe(left)">
                                      <p:cBhvr>
                                        <p:cTn id="13" dur="3000"/>
                                        <p:tgtEl>
                                          <p:spTgt spid="19"/>
                                        </p:tgtEl>
                                      </p:cBhvr>
                                    </p:animEffect>
                                  </p:childTnLst>
                                </p:cTn>
                              </p:par>
                            </p:childTnLst>
                          </p:cTn>
                        </p:par>
                        <p:par>
                          <p:cTn id="14" fill="hold">
                            <p:stCondLst>
                              <p:cond delay="3500"/>
                            </p:stCondLst>
                            <p:childTnLst>
                              <p:par>
                                <p:cTn id="15" presetID="22" presetClass="entr" presetSubtype="8" fill="hold" grpId="0" nodeType="after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wipe(left)">
                                      <p:cBhvr>
                                        <p:cTn id="17" dur="30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circle(in)">
                                      <p:cBhvr>
                                        <p:cTn id="22" dur="2000"/>
                                        <p:tgtEl>
                                          <p:spTgt spid="39"/>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40"/>
                                        </p:tgtEl>
                                        <p:attrNameLst>
                                          <p:attrName>style.visibility</p:attrName>
                                        </p:attrNameLst>
                                      </p:cBhvr>
                                      <p:to>
                                        <p:strVal val="visible"/>
                                      </p:to>
                                    </p:set>
                                    <p:animEffect transition="in" filter="circle(in)">
                                      <p:cBhvr>
                                        <p:cTn id="27" dur="2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32" grpId="0"/>
      <p:bldP spid="39" grpId="0" animBg="1"/>
      <p:bldP spid="40" grpId="0" animBg="1"/>
      <p:bldP spid="41"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967593" y="43542"/>
            <a:ext cx="8737601" cy="725714"/>
          </a:xfrm>
          <a:prstGeom prst="roundRect">
            <a:avLst>
              <a:gd name="adj" fmla="val 50000"/>
            </a:avLst>
          </a:prstGeom>
          <a:blipFill>
            <a:blip r:embed="rId2"/>
            <a:tile tx="0" ty="0" sx="100000" sy="100000" flip="none" algn="tl"/>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Văn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bản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1: BÀI HỌC ĐƯỜNG ĐỜI ĐẦU TIÊN</a:t>
            </a:r>
            <a:b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b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Trích</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Dế</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Mèn</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phiêu</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lưu</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kí,</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Tô</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Hoài</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a:t>
            </a:r>
            <a:endPar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Diamond 4"/>
          <p:cNvSpPr/>
          <p:nvPr/>
        </p:nvSpPr>
        <p:spPr>
          <a:xfrm>
            <a:off x="-1" y="0"/>
            <a:ext cx="1967593" cy="914400"/>
          </a:xfrm>
          <a:prstGeom prst="diamond">
            <a:avLst/>
          </a:prstGeom>
          <a:blipFill>
            <a:blip r:embed="rId3"/>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NGỮ VĂN 6</a:t>
            </a:r>
            <a:endParaRPr kumimoji="0" lang="en-US" sz="1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9" name="Picture 8"/>
          <p:cNvPicPr>
            <a:picLocks noChangeAspect="1"/>
          </p:cNvPicPr>
          <p:nvPr/>
        </p:nvPicPr>
        <p:blipFill>
          <a:blip r:embed="rId4"/>
          <a:srcRect l="30998" t="34118" r="22067" b="17968"/>
          <a:stretch>
            <a:fillRect/>
          </a:stretch>
        </p:blipFill>
        <p:spPr>
          <a:xfrm>
            <a:off x="11032673" y="-79829"/>
            <a:ext cx="1159327" cy="1074058"/>
          </a:xfrm>
          <a:prstGeom prst="ellipse">
            <a:avLst/>
          </a:prstGeom>
          <a:ln>
            <a:noFill/>
          </a:ln>
          <a:effectLst>
            <a:softEdge rad="112500"/>
          </a:effectLst>
        </p:spPr>
      </p:pic>
      <p:sp>
        <p:nvSpPr>
          <p:cNvPr id="10" name="Bevel 9"/>
          <p:cNvSpPr/>
          <p:nvPr/>
        </p:nvSpPr>
        <p:spPr>
          <a:xfrm>
            <a:off x="435429" y="1130300"/>
            <a:ext cx="11393715" cy="5415643"/>
          </a:xfrm>
          <a:prstGeom prst="bevel">
            <a:avLst>
              <a:gd name="adj" fmla="val 178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a:blip r:embed="rId5"/>
          <a:stretch>
            <a:fillRect/>
          </a:stretch>
        </p:blipFill>
        <p:spPr>
          <a:xfrm>
            <a:off x="544740" y="5718629"/>
            <a:ext cx="748588" cy="712786"/>
          </a:xfrm>
          <a:prstGeom prst="rect">
            <a:avLst/>
          </a:prstGeom>
        </p:spPr>
      </p:pic>
      <p:pic>
        <p:nvPicPr>
          <p:cNvPr id="14" name="Picture 13"/>
          <p:cNvPicPr>
            <a:picLocks noChangeAspect="1"/>
          </p:cNvPicPr>
          <p:nvPr/>
        </p:nvPicPr>
        <p:blipFill>
          <a:blip r:embed="rId5"/>
          <a:stretch>
            <a:fillRect/>
          </a:stretch>
        </p:blipFill>
        <p:spPr>
          <a:xfrm rot="10800000">
            <a:off x="10907290" y="1311731"/>
            <a:ext cx="748588" cy="712786"/>
          </a:xfrm>
          <a:prstGeom prst="rect">
            <a:avLst/>
          </a:prstGeom>
        </p:spPr>
      </p:pic>
      <p:sp>
        <p:nvSpPr>
          <p:cNvPr id="15" name="Rectangle 14"/>
          <p:cNvSpPr/>
          <p:nvPr/>
        </p:nvSpPr>
        <p:spPr>
          <a:xfrm>
            <a:off x="3092904" y="1028700"/>
            <a:ext cx="5993492" cy="4082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p:cNvSpPr/>
          <p:nvPr/>
        </p:nvSpPr>
        <p:spPr>
          <a:xfrm>
            <a:off x="4101193" y="985156"/>
            <a:ext cx="3976914" cy="531587"/>
          </a:xfrm>
          <a:prstGeom prst="rect">
            <a:avLst/>
          </a:prstGeom>
          <a:blipFill>
            <a:blip r:embed="rId6"/>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Picture 23"/>
          <p:cNvPicPr>
            <a:picLocks noChangeAspect="1"/>
          </p:cNvPicPr>
          <p:nvPr/>
        </p:nvPicPr>
        <p:blipFill>
          <a:blip r:embed="rId7">
            <a:extLst>
              <a:ext uri="{BEBA8EAE-BF5A-486C-A8C5-ECC9F3942E4B}">
                <a14:imgProps xmlns:a14="http://schemas.microsoft.com/office/drawing/2010/main">
                  <a14:imgLayer r:embed="rId8">
                    <a14:imgEffect>
                      <a14:backgroundRemoval t="10888" b="33565" l="8543" r="25187"/>
                    </a14:imgEffect>
                  </a14:imgLayer>
                </a14:imgProps>
              </a:ext>
            </a:extLst>
          </a:blip>
          <a:srcRect l="6463" t="8054" r="72733" b="63600"/>
          <a:stretch>
            <a:fillRect/>
          </a:stretch>
        </p:blipFill>
        <p:spPr>
          <a:xfrm>
            <a:off x="3070355" y="831406"/>
            <a:ext cx="1053388" cy="764742"/>
          </a:xfrm>
          <a:custGeom>
            <a:avLst/>
            <a:gdLst>
              <a:gd name="connsiteX0" fmla="*/ 0 w 3512457"/>
              <a:gd name="connsiteY0" fmla="*/ 0 h 1482271"/>
              <a:gd name="connsiteX1" fmla="*/ 3512457 w 3512457"/>
              <a:gd name="connsiteY1" fmla="*/ 0 h 1482271"/>
              <a:gd name="connsiteX2" fmla="*/ 3512457 w 3512457"/>
              <a:gd name="connsiteY2" fmla="*/ 1482271 h 1482271"/>
              <a:gd name="connsiteX3" fmla="*/ 0 w 3512457"/>
              <a:gd name="connsiteY3" fmla="*/ 1482271 h 1482271"/>
              <a:gd name="connsiteX4" fmla="*/ 0 w 3512457"/>
              <a:gd name="connsiteY4" fmla="*/ 0 h 1482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2457" h="1482271">
                <a:moveTo>
                  <a:pt x="0" y="0"/>
                </a:moveTo>
                <a:lnTo>
                  <a:pt x="3512457" y="0"/>
                </a:lnTo>
                <a:lnTo>
                  <a:pt x="3512457" y="1482271"/>
                </a:lnTo>
                <a:lnTo>
                  <a:pt x="0" y="1482271"/>
                </a:lnTo>
                <a:lnTo>
                  <a:pt x="0" y="0"/>
                </a:lnTo>
                <a:close/>
              </a:path>
            </a:pathLst>
          </a:custGeom>
        </p:spPr>
      </p:pic>
      <p:pic>
        <p:nvPicPr>
          <p:cNvPr id="23" name="Picture 22"/>
          <p:cNvPicPr>
            <a:picLocks noChangeAspect="1"/>
          </p:cNvPicPr>
          <p:nvPr/>
        </p:nvPicPr>
        <p:blipFill>
          <a:blip r:embed="rId9">
            <a:extLst>
              <a:ext uri="{BEBA8EAE-BF5A-486C-A8C5-ECC9F3942E4B}">
                <a14:imgProps xmlns:a14="http://schemas.microsoft.com/office/drawing/2010/main">
                  <a14:imgLayer r:embed="rId8">
                    <a14:imgEffect>
                      <a14:backgroundRemoval t="10889" b="33566" l="30310" r="50529"/>
                    </a14:imgEffect>
                  </a14:imgLayer>
                </a14:imgProps>
              </a:ext>
            </a:extLst>
          </a:blip>
          <a:srcRect l="27783" t="8054" r="46943" b="63600"/>
          <a:stretch>
            <a:fillRect/>
          </a:stretch>
        </p:blipFill>
        <p:spPr>
          <a:xfrm>
            <a:off x="8078107" y="831406"/>
            <a:ext cx="1262743" cy="783772"/>
          </a:xfrm>
          <a:custGeom>
            <a:avLst/>
            <a:gdLst>
              <a:gd name="connsiteX0" fmla="*/ 0 w 4267200"/>
              <a:gd name="connsiteY0" fmla="*/ 0 h 1482271"/>
              <a:gd name="connsiteX1" fmla="*/ 4267200 w 4267200"/>
              <a:gd name="connsiteY1" fmla="*/ 0 h 1482271"/>
              <a:gd name="connsiteX2" fmla="*/ 4267200 w 4267200"/>
              <a:gd name="connsiteY2" fmla="*/ 1482271 h 1482271"/>
              <a:gd name="connsiteX3" fmla="*/ 0 w 4267200"/>
              <a:gd name="connsiteY3" fmla="*/ 1482271 h 1482271"/>
              <a:gd name="connsiteX4" fmla="*/ 0 w 4267200"/>
              <a:gd name="connsiteY4" fmla="*/ 0 h 1482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7200" h="1482271">
                <a:moveTo>
                  <a:pt x="0" y="0"/>
                </a:moveTo>
                <a:lnTo>
                  <a:pt x="4267200" y="0"/>
                </a:lnTo>
                <a:lnTo>
                  <a:pt x="4267200" y="1482271"/>
                </a:lnTo>
                <a:lnTo>
                  <a:pt x="0" y="1482271"/>
                </a:lnTo>
                <a:lnTo>
                  <a:pt x="0" y="0"/>
                </a:lnTo>
                <a:close/>
              </a:path>
            </a:pathLst>
          </a:custGeom>
        </p:spPr>
      </p:pic>
      <p:sp>
        <p:nvSpPr>
          <p:cNvPr id="3" name="Rectangle 2"/>
          <p:cNvSpPr/>
          <p:nvPr/>
        </p:nvSpPr>
        <p:spPr>
          <a:xfrm>
            <a:off x="4301340" y="950534"/>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7" name="Picture 26"/>
          <p:cNvPicPr>
            <a:picLocks noChangeAspect="1"/>
          </p:cNvPicPr>
          <p:nvPr/>
        </p:nvPicPr>
        <p:blipFill>
          <a:blip r:embed="rId10"/>
          <a:srcRect l="77070" t="47262" r="22855" b="52565"/>
          <a:stretch>
            <a:fillRect/>
          </a:stretch>
        </p:blipFill>
        <p:spPr>
          <a:xfrm>
            <a:off x="6691536" y="3603604"/>
            <a:ext cx="3575" cy="6160"/>
          </a:xfrm>
          <a:custGeom>
            <a:avLst/>
            <a:gdLst>
              <a:gd name="connsiteX0" fmla="*/ 0 w 3575"/>
              <a:gd name="connsiteY0" fmla="*/ 0 h 6160"/>
              <a:gd name="connsiteX1" fmla="*/ 1499 w 3575"/>
              <a:gd name="connsiteY1" fmla="*/ 2550 h 6160"/>
              <a:gd name="connsiteX2" fmla="*/ 2854 w 3575"/>
              <a:gd name="connsiteY2" fmla="*/ 4971 h 6160"/>
              <a:gd name="connsiteX3" fmla="*/ 0 w 3575"/>
              <a:gd name="connsiteY3" fmla="*/ 0 h 6160"/>
            </a:gdLst>
            <a:ahLst/>
            <a:cxnLst>
              <a:cxn ang="0">
                <a:pos x="connsiteX0" y="connsiteY0"/>
              </a:cxn>
              <a:cxn ang="0">
                <a:pos x="connsiteX1" y="connsiteY1"/>
              </a:cxn>
              <a:cxn ang="0">
                <a:pos x="connsiteX2" y="connsiteY2"/>
              </a:cxn>
              <a:cxn ang="0">
                <a:pos x="connsiteX3" y="connsiteY3"/>
              </a:cxn>
            </a:cxnLst>
            <a:rect l="l" t="t" r="r" b="b"/>
            <a:pathLst>
              <a:path w="3575" h="6160">
                <a:moveTo>
                  <a:pt x="0" y="0"/>
                </a:moveTo>
                <a:lnTo>
                  <a:pt x="1499" y="2550"/>
                </a:lnTo>
                <a:cubicBezTo>
                  <a:pt x="3939" y="6728"/>
                  <a:pt x="4002" y="6909"/>
                  <a:pt x="2854" y="4971"/>
                </a:cubicBezTo>
                <a:lnTo>
                  <a:pt x="0" y="0"/>
                </a:lnTo>
                <a:close/>
              </a:path>
            </a:pathLst>
          </a:custGeom>
        </p:spPr>
      </p:pic>
      <p:sp>
        <p:nvSpPr>
          <p:cNvPr id="2" name="Rectangle 1"/>
          <p:cNvSpPr/>
          <p:nvPr/>
        </p:nvSpPr>
        <p:spPr>
          <a:xfrm>
            <a:off x="5176289" y="1560095"/>
            <a:ext cx="2077941" cy="548099"/>
          </a:xfrm>
          <a:prstGeom prst="rect">
            <a:avLst/>
          </a:prstGeom>
        </p:spPr>
        <p:txBody>
          <a:bodyPr wrap="none">
            <a:spAutoFit/>
          </a:bodyPr>
          <a:lstStyle/>
          <a:p>
            <a:pPr>
              <a:lnSpc>
                <a:spcPct val="115000"/>
              </a:lnSpc>
              <a:spcAft>
                <a:spcPts val="0"/>
              </a:spcAft>
              <a:tabLst>
                <a:tab pos="1386840" algn="l"/>
              </a:tabLst>
            </a:pPr>
            <a:r>
              <a:rPr lang="en-US" sz="2800" b="1" dirty="0">
                <a:solidFill>
                  <a:srgbClr val="FF0000"/>
                </a:solidFill>
                <a:latin typeface="Times New Roman" panose="02020603050405020304" pitchFamily="18" charset="0"/>
                <a:ea typeface="MS Mincho"/>
              </a:rPr>
              <a:t>IV. </a:t>
            </a:r>
            <a:r>
              <a:rPr lang="en-US" sz="2800" b="1" dirty="0" err="1">
                <a:solidFill>
                  <a:srgbClr val="FF0000"/>
                </a:solidFill>
                <a:latin typeface="Times New Roman" panose="02020603050405020304" pitchFamily="18" charset="0"/>
                <a:ea typeface="MS Mincho"/>
              </a:rPr>
              <a:t>Tổng</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kết</a:t>
            </a:r>
            <a:endParaRPr lang="en-US" sz="2800" dirty="0">
              <a:effectLst/>
              <a:latin typeface="Times New Roman" panose="02020603050405020304" pitchFamily="18" charset="0"/>
              <a:ea typeface="Times New Roman" panose="02020603050405020304" pitchFamily="18" charset="0"/>
            </a:endParaRPr>
          </a:p>
        </p:txBody>
      </p:sp>
      <p:sp>
        <p:nvSpPr>
          <p:cNvPr id="6" name="Diamond 5"/>
          <p:cNvSpPr/>
          <p:nvPr/>
        </p:nvSpPr>
        <p:spPr>
          <a:xfrm>
            <a:off x="1058364" y="1397331"/>
            <a:ext cx="4069080" cy="1130163"/>
          </a:xfrm>
          <a:prstGeom prst="diamond">
            <a:avLst/>
          </a:prstGeom>
          <a:blipFill>
            <a:blip r:embed="rId11"/>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0"/>
              </a:spcAft>
              <a:tabLst>
                <a:tab pos="1386840" algn="l"/>
              </a:tabLst>
            </a:pPr>
            <a:r>
              <a:rPr lang="en-US" sz="2400" b="1" dirty="0">
                <a:solidFill>
                  <a:schemeClr val="bg1"/>
                </a:solidFill>
                <a:latin typeface="Times New Roman" panose="02020603050405020304" pitchFamily="18" charset="0"/>
                <a:ea typeface="MS Mincho"/>
              </a:rPr>
              <a:t>1. </a:t>
            </a:r>
            <a:r>
              <a:rPr lang="en-US" sz="2400" b="1" dirty="0" err="1">
                <a:solidFill>
                  <a:schemeClr val="bg1"/>
                </a:solidFill>
                <a:latin typeface="Times New Roman" panose="02020603050405020304" pitchFamily="18" charset="0"/>
                <a:ea typeface="MS Mincho"/>
              </a:rPr>
              <a:t>Nghệ</a:t>
            </a:r>
            <a:r>
              <a:rPr lang="en-US" sz="2400" b="1" dirty="0">
                <a:solidFill>
                  <a:schemeClr val="bg1"/>
                </a:solidFill>
                <a:latin typeface="Times New Roman" panose="02020603050405020304" pitchFamily="18" charset="0"/>
                <a:ea typeface="MS Mincho"/>
              </a:rPr>
              <a:t> </a:t>
            </a:r>
            <a:r>
              <a:rPr lang="en-US" sz="2400" b="1" dirty="0" err="1">
                <a:solidFill>
                  <a:schemeClr val="bg1"/>
                </a:solidFill>
                <a:latin typeface="Times New Roman" panose="02020603050405020304" pitchFamily="18" charset="0"/>
                <a:ea typeface="MS Mincho"/>
              </a:rPr>
              <a:t>thuật</a:t>
            </a:r>
            <a:endParaRPr lang="en-US" sz="2400" dirty="0">
              <a:solidFill>
                <a:schemeClr val="bg1"/>
              </a:solidFill>
              <a:effectLst/>
              <a:latin typeface="Times New Roman" panose="02020603050405020304" pitchFamily="18" charset="0"/>
              <a:ea typeface="Times New Roman" panose="02020603050405020304" pitchFamily="18" charset="0"/>
            </a:endParaRPr>
          </a:p>
        </p:txBody>
      </p:sp>
      <p:sp>
        <p:nvSpPr>
          <p:cNvPr id="22" name="Diamond 21"/>
          <p:cNvSpPr/>
          <p:nvPr/>
        </p:nvSpPr>
        <p:spPr>
          <a:xfrm>
            <a:off x="7262056" y="1397331"/>
            <a:ext cx="4069080" cy="1130163"/>
          </a:xfrm>
          <a:prstGeom prst="diamond">
            <a:avLst/>
          </a:prstGeom>
          <a:blipFill>
            <a:blip r:embed="rId11"/>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0"/>
              </a:spcAft>
              <a:tabLst>
                <a:tab pos="1386840" algn="l"/>
              </a:tabLst>
            </a:pPr>
            <a:r>
              <a:rPr lang="en-US" sz="2400" b="1" dirty="0">
                <a:solidFill>
                  <a:schemeClr val="bg1"/>
                </a:solidFill>
                <a:latin typeface="Times New Roman" panose="02020603050405020304" pitchFamily="18" charset="0"/>
                <a:ea typeface="MS Mincho"/>
              </a:rPr>
              <a:t>2. </a:t>
            </a:r>
            <a:r>
              <a:rPr lang="en-US" sz="2400" b="1" dirty="0" err="1">
                <a:solidFill>
                  <a:schemeClr val="bg1"/>
                </a:solidFill>
                <a:latin typeface="Times New Roman" panose="02020603050405020304" pitchFamily="18" charset="0"/>
                <a:ea typeface="MS Mincho"/>
              </a:rPr>
              <a:t>Nội</a:t>
            </a:r>
            <a:r>
              <a:rPr lang="en-US" sz="2400" b="1" dirty="0">
                <a:solidFill>
                  <a:schemeClr val="bg1"/>
                </a:solidFill>
                <a:latin typeface="Times New Roman" panose="02020603050405020304" pitchFamily="18" charset="0"/>
                <a:ea typeface="MS Mincho"/>
              </a:rPr>
              <a:t> dung</a:t>
            </a:r>
            <a:endParaRPr lang="en-US" sz="2000" dirty="0">
              <a:solidFill>
                <a:schemeClr val="bg1"/>
              </a:solidFill>
              <a:effectLst/>
              <a:latin typeface="Times New Roman" panose="02020603050405020304" pitchFamily="18" charset="0"/>
              <a:ea typeface="Times New Roman" panose="02020603050405020304" pitchFamily="18" charset="0"/>
            </a:endParaRPr>
          </a:p>
        </p:txBody>
      </p:sp>
      <p:sp>
        <p:nvSpPr>
          <p:cNvPr id="13" name="Freeform 12"/>
          <p:cNvSpPr/>
          <p:nvPr/>
        </p:nvSpPr>
        <p:spPr>
          <a:xfrm>
            <a:off x="660400" y="2617624"/>
            <a:ext cx="5789491" cy="597959"/>
          </a:xfrm>
          <a:custGeom>
            <a:avLst/>
            <a:gdLst>
              <a:gd name="connsiteX0" fmla="*/ 0 w 5703824"/>
              <a:gd name="connsiteY0" fmla="*/ 118082 h 708480"/>
              <a:gd name="connsiteX1" fmla="*/ 118082 w 5703824"/>
              <a:gd name="connsiteY1" fmla="*/ 0 h 708480"/>
              <a:gd name="connsiteX2" fmla="*/ 5585742 w 5703824"/>
              <a:gd name="connsiteY2" fmla="*/ 0 h 708480"/>
              <a:gd name="connsiteX3" fmla="*/ 5703824 w 5703824"/>
              <a:gd name="connsiteY3" fmla="*/ 118082 h 708480"/>
              <a:gd name="connsiteX4" fmla="*/ 5703824 w 5703824"/>
              <a:gd name="connsiteY4" fmla="*/ 590398 h 708480"/>
              <a:gd name="connsiteX5" fmla="*/ 5585742 w 5703824"/>
              <a:gd name="connsiteY5" fmla="*/ 708480 h 708480"/>
              <a:gd name="connsiteX6" fmla="*/ 118082 w 5703824"/>
              <a:gd name="connsiteY6" fmla="*/ 708480 h 708480"/>
              <a:gd name="connsiteX7" fmla="*/ 0 w 5703824"/>
              <a:gd name="connsiteY7" fmla="*/ 590398 h 708480"/>
              <a:gd name="connsiteX8" fmla="*/ 0 w 5703824"/>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03824" h="708480">
                <a:moveTo>
                  <a:pt x="0" y="118082"/>
                </a:moveTo>
                <a:cubicBezTo>
                  <a:pt x="0" y="52867"/>
                  <a:pt x="52867" y="0"/>
                  <a:pt x="118082" y="0"/>
                </a:cubicBezTo>
                <a:lnTo>
                  <a:pt x="5585742" y="0"/>
                </a:lnTo>
                <a:cubicBezTo>
                  <a:pt x="5650957" y="0"/>
                  <a:pt x="5703824" y="52867"/>
                  <a:pt x="5703824" y="118082"/>
                </a:cubicBezTo>
                <a:lnTo>
                  <a:pt x="5703824" y="590398"/>
                </a:lnTo>
                <a:cubicBezTo>
                  <a:pt x="5703824" y="655613"/>
                  <a:pt x="5650957" y="708480"/>
                  <a:pt x="5585742" y="708480"/>
                </a:cubicBezTo>
                <a:lnTo>
                  <a:pt x="118082" y="708480"/>
                </a:lnTo>
                <a:cubicBezTo>
                  <a:pt x="52867" y="708480"/>
                  <a:pt x="0" y="655613"/>
                  <a:pt x="0" y="590398"/>
                </a:cubicBezTo>
                <a:lnTo>
                  <a:pt x="0" y="118082"/>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50176" tIns="34585" rIns="250176" bIns="34585" numCol="1" spcCol="1270" anchor="ctr" anchorCtr="0">
            <a:noAutofit/>
          </a:bodyPr>
          <a:lstStyle/>
          <a:p>
            <a:pPr lvl="0" algn="l" defTabSz="1066800">
              <a:lnSpc>
                <a:spcPct val="90000"/>
              </a:lnSpc>
              <a:spcBef>
                <a:spcPct val="0"/>
              </a:spcBef>
              <a:spcAft>
                <a:spcPct val="35000"/>
              </a:spcAft>
            </a:pPr>
            <a:r>
              <a:rPr lang="en-US" sz="2400" kern="1200" dirty="0" err="1" smtClean="0">
                <a:latin typeface="Times New Roman" panose="02020603050405020304" pitchFamily="18" charset="0"/>
                <a:cs typeface="Times New Roman" panose="02020603050405020304" pitchFamily="18" charset="0"/>
              </a:rPr>
              <a:t>Kể</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chuyện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kết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hợp</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với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miêu</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tả</a:t>
            </a:r>
            <a:r>
              <a:rPr lang="en-US" sz="2400"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sp>
        <p:nvSpPr>
          <p:cNvPr id="18" name="Freeform 17"/>
          <p:cNvSpPr/>
          <p:nvPr/>
        </p:nvSpPr>
        <p:spPr>
          <a:xfrm>
            <a:off x="660400" y="3245503"/>
            <a:ext cx="5789491" cy="1126072"/>
          </a:xfrm>
          <a:custGeom>
            <a:avLst/>
            <a:gdLst>
              <a:gd name="connsiteX0" fmla="*/ 0 w 5703824"/>
              <a:gd name="connsiteY0" fmla="*/ 118082 h 708480"/>
              <a:gd name="connsiteX1" fmla="*/ 118082 w 5703824"/>
              <a:gd name="connsiteY1" fmla="*/ 0 h 708480"/>
              <a:gd name="connsiteX2" fmla="*/ 5585742 w 5703824"/>
              <a:gd name="connsiteY2" fmla="*/ 0 h 708480"/>
              <a:gd name="connsiteX3" fmla="*/ 5703824 w 5703824"/>
              <a:gd name="connsiteY3" fmla="*/ 118082 h 708480"/>
              <a:gd name="connsiteX4" fmla="*/ 5703824 w 5703824"/>
              <a:gd name="connsiteY4" fmla="*/ 590398 h 708480"/>
              <a:gd name="connsiteX5" fmla="*/ 5585742 w 5703824"/>
              <a:gd name="connsiteY5" fmla="*/ 708480 h 708480"/>
              <a:gd name="connsiteX6" fmla="*/ 118082 w 5703824"/>
              <a:gd name="connsiteY6" fmla="*/ 708480 h 708480"/>
              <a:gd name="connsiteX7" fmla="*/ 0 w 5703824"/>
              <a:gd name="connsiteY7" fmla="*/ 590398 h 708480"/>
              <a:gd name="connsiteX8" fmla="*/ 0 w 5703824"/>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03824" h="708480">
                <a:moveTo>
                  <a:pt x="0" y="118082"/>
                </a:moveTo>
                <a:cubicBezTo>
                  <a:pt x="0" y="52867"/>
                  <a:pt x="52867" y="0"/>
                  <a:pt x="118082" y="0"/>
                </a:cubicBezTo>
                <a:lnTo>
                  <a:pt x="5585742" y="0"/>
                </a:lnTo>
                <a:cubicBezTo>
                  <a:pt x="5650957" y="0"/>
                  <a:pt x="5703824" y="52867"/>
                  <a:pt x="5703824" y="118082"/>
                </a:cubicBezTo>
                <a:lnTo>
                  <a:pt x="5703824" y="590398"/>
                </a:lnTo>
                <a:cubicBezTo>
                  <a:pt x="5703824" y="655613"/>
                  <a:pt x="5650957" y="708480"/>
                  <a:pt x="5585742" y="708480"/>
                </a:cubicBezTo>
                <a:lnTo>
                  <a:pt x="118082" y="708480"/>
                </a:lnTo>
                <a:cubicBezTo>
                  <a:pt x="52867" y="708480"/>
                  <a:pt x="0" y="655613"/>
                  <a:pt x="0" y="590398"/>
                </a:cubicBezTo>
                <a:lnTo>
                  <a:pt x="0" y="118082"/>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50176" tIns="34585" rIns="250176" bIns="34585" numCol="1" spcCol="1270" anchor="ctr" anchorCtr="0">
            <a:noAutofit/>
          </a:bodyPr>
          <a:lstStyle/>
          <a:p>
            <a:pPr lvl="0" algn="l" defTabSz="1066800">
              <a:lnSpc>
                <a:spcPct val="90000"/>
              </a:lnSpc>
              <a:spcBef>
                <a:spcPct val="0"/>
              </a:spcBef>
              <a:spcAft>
                <a:spcPct val="35000"/>
              </a:spcAft>
            </a:pPr>
            <a:r>
              <a:rPr lang="en-US" sz="2400" kern="1200" dirty="0" err="1" smtClean="0">
                <a:latin typeface="Times New Roman" panose="02020603050405020304" pitchFamily="18" charset="0"/>
                <a:cs typeface="Times New Roman" panose="02020603050405020304" pitchFamily="18" charset="0"/>
              </a:rPr>
              <a:t>Xây</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dựng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hình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tượng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nhân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vật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Dế</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Mèn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gần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gũi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với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trẻ</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thơ</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miêu</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tả</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loài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vật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chính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xác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sinh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động</a:t>
            </a:r>
            <a:r>
              <a:rPr lang="en-US" sz="2400"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sp>
        <p:nvSpPr>
          <p:cNvPr id="26" name="Freeform 25"/>
          <p:cNvSpPr/>
          <p:nvPr/>
        </p:nvSpPr>
        <p:spPr>
          <a:xfrm>
            <a:off x="660400" y="4401495"/>
            <a:ext cx="5789491" cy="596876"/>
          </a:xfrm>
          <a:custGeom>
            <a:avLst/>
            <a:gdLst>
              <a:gd name="connsiteX0" fmla="*/ 0 w 5703824"/>
              <a:gd name="connsiteY0" fmla="*/ 118082 h 708480"/>
              <a:gd name="connsiteX1" fmla="*/ 118082 w 5703824"/>
              <a:gd name="connsiteY1" fmla="*/ 0 h 708480"/>
              <a:gd name="connsiteX2" fmla="*/ 5585742 w 5703824"/>
              <a:gd name="connsiteY2" fmla="*/ 0 h 708480"/>
              <a:gd name="connsiteX3" fmla="*/ 5703824 w 5703824"/>
              <a:gd name="connsiteY3" fmla="*/ 118082 h 708480"/>
              <a:gd name="connsiteX4" fmla="*/ 5703824 w 5703824"/>
              <a:gd name="connsiteY4" fmla="*/ 590398 h 708480"/>
              <a:gd name="connsiteX5" fmla="*/ 5585742 w 5703824"/>
              <a:gd name="connsiteY5" fmla="*/ 708480 h 708480"/>
              <a:gd name="connsiteX6" fmla="*/ 118082 w 5703824"/>
              <a:gd name="connsiteY6" fmla="*/ 708480 h 708480"/>
              <a:gd name="connsiteX7" fmla="*/ 0 w 5703824"/>
              <a:gd name="connsiteY7" fmla="*/ 590398 h 708480"/>
              <a:gd name="connsiteX8" fmla="*/ 0 w 5703824"/>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03824" h="708480">
                <a:moveTo>
                  <a:pt x="0" y="118082"/>
                </a:moveTo>
                <a:cubicBezTo>
                  <a:pt x="0" y="52867"/>
                  <a:pt x="52867" y="0"/>
                  <a:pt x="118082" y="0"/>
                </a:cubicBezTo>
                <a:lnTo>
                  <a:pt x="5585742" y="0"/>
                </a:lnTo>
                <a:cubicBezTo>
                  <a:pt x="5650957" y="0"/>
                  <a:pt x="5703824" y="52867"/>
                  <a:pt x="5703824" y="118082"/>
                </a:cubicBezTo>
                <a:lnTo>
                  <a:pt x="5703824" y="590398"/>
                </a:lnTo>
                <a:cubicBezTo>
                  <a:pt x="5703824" y="655613"/>
                  <a:pt x="5650957" y="708480"/>
                  <a:pt x="5585742" y="708480"/>
                </a:cubicBezTo>
                <a:lnTo>
                  <a:pt x="118082" y="708480"/>
                </a:lnTo>
                <a:cubicBezTo>
                  <a:pt x="52867" y="708480"/>
                  <a:pt x="0" y="655613"/>
                  <a:pt x="0" y="590398"/>
                </a:cubicBezTo>
                <a:lnTo>
                  <a:pt x="0" y="118082"/>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50176" tIns="34585" rIns="250176" bIns="34585" numCol="1" spcCol="1270" anchor="ctr" anchorCtr="0">
            <a:noAutofit/>
          </a:bodyPr>
          <a:lstStyle/>
          <a:p>
            <a:pPr lvl="0" algn="l" defTabSz="1066800">
              <a:lnSpc>
                <a:spcPct val="90000"/>
              </a:lnSpc>
              <a:spcBef>
                <a:spcPct val="0"/>
              </a:spcBef>
              <a:spcAft>
                <a:spcPct val="35000"/>
              </a:spcAft>
            </a:pPr>
            <a:r>
              <a:rPr lang="en-US" sz="2400" kern="1200" dirty="0" err="1" smtClean="0">
                <a:latin typeface="Times New Roman" panose="02020603050405020304" pitchFamily="18" charset="0"/>
                <a:cs typeface="Times New Roman" panose="02020603050405020304" pitchFamily="18" charset="0"/>
              </a:rPr>
              <a:t>Các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phép</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tu</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từ</a:t>
            </a:r>
            <a:r>
              <a:rPr lang="en-US" sz="2400" kern="1200" dirty="0" smtClean="0">
                <a:latin typeface="Times New Roman" panose="02020603050405020304" pitchFamily="18" charset="0"/>
                <a:cs typeface="Times New Roman" panose="02020603050405020304" pitchFamily="18" charset="0"/>
              </a:rPr>
              <a:t> .</a:t>
            </a:r>
            <a:endParaRPr lang="en-US" sz="2400" kern="1200" dirty="0">
              <a:latin typeface="Times New Roman" panose="02020603050405020304" pitchFamily="18" charset="0"/>
              <a:cs typeface="Times New Roman" panose="02020603050405020304" pitchFamily="18" charset="0"/>
            </a:endParaRPr>
          </a:p>
        </p:txBody>
      </p:sp>
      <p:sp>
        <p:nvSpPr>
          <p:cNvPr id="29" name="Freeform 28"/>
          <p:cNvSpPr/>
          <p:nvPr/>
        </p:nvSpPr>
        <p:spPr>
          <a:xfrm>
            <a:off x="660400" y="5028291"/>
            <a:ext cx="5789491" cy="708480"/>
          </a:xfrm>
          <a:custGeom>
            <a:avLst/>
            <a:gdLst>
              <a:gd name="connsiteX0" fmla="*/ 0 w 5703824"/>
              <a:gd name="connsiteY0" fmla="*/ 118082 h 708480"/>
              <a:gd name="connsiteX1" fmla="*/ 118082 w 5703824"/>
              <a:gd name="connsiteY1" fmla="*/ 0 h 708480"/>
              <a:gd name="connsiteX2" fmla="*/ 5585742 w 5703824"/>
              <a:gd name="connsiteY2" fmla="*/ 0 h 708480"/>
              <a:gd name="connsiteX3" fmla="*/ 5703824 w 5703824"/>
              <a:gd name="connsiteY3" fmla="*/ 118082 h 708480"/>
              <a:gd name="connsiteX4" fmla="*/ 5703824 w 5703824"/>
              <a:gd name="connsiteY4" fmla="*/ 590398 h 708480"/>
              <a:gd name="connsiteX5" fmla="*/ 5585742 w 5703824"/>
              <a:gd name="connsiteY5" fmla="*/ 708480 h 708480"/>
              <a:gd name="connsiteX6" fmla="*/ 118082 w 5703824"/>
              <a:gd name="connsiteY6" fmla="*/ 708480 h 708480"/>
              <a:gd name="connsiteX7" fmla="*/ 0 w 5703824"/>
              <a:gd name="connsiteY7" fmla="*/ 590398 h 708480"/>
              <a:gd name="connsiteX8" fmla="*/ 0 w 5703824"/>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03824" h="708480">
                <a:moveTo>
                  <a:pt x="0" y="118082"/>
                </a:moveTo>
                <a:cubicBezTo>
                  <a:pt x="0" y="52867"/>
                  <a:pt x="52867" y="0"/>
                  <a:pt x="118082" y="0"/>
                </a:cubicBezTo>
                <a:lnTo>
                  <a:pt x="5585742" y="0"/>
                </a:lnTo>
                <a:cubicBezTo>
                  <a:pt x="5650957" y="0"/>
                  <a:pt x="5703824" y="52867"/>
                  <a:pt x="5703824" y="118082"/>
                </a:cubicBezTo>
                <a:lnTo>
                  <a:pt x="5703824" y="590398"/>
                </a:lnTo>
                <a:cubicBezTo>
                  <a:pt x="5703824" y="655613"/>
                  <a:pt x="5650957" y="708480"/>
                  <a:pt x="5585742" y="708480"/>
                </a:cubicBezTo>
                <a:lnTo>
                  <a:pt x="118082" y="708480"/>
                </a:lnTo>
                <a:cubicBezTo>
                  <a:pt x="52867" y="708480"/>
                  <a:pt x="0" y="655613"/>
                  <a:pt x="0" y="590398"/>
                </a:cubicBezTo>
                <a:lnTo>
                  <a:pt x="0" y="118082"/>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50176" tIns="34585" rIns="250176" bIns="34585" numCol="1" spcCol="1270" anchor="ctr" anchorCtr="0">
            <a:noAutofit/>
          </a:bodyPr>
          <a:lstStyle/>
          <a:p>
            <a:pPr lvl="0" algn="l" defTabSz="1066800">
              <a:lnSpc>
                <a:spcPct val="90000"/>
              </a:lnSpc>
              <a:spcBef>
                <a:spcPct val="0"/>
              </a:spcBef>
              <a:spcAft>
                <a:spcPct val="35000"/>
              </a:spcAft>
            </a:pPr>
            <a:r>
              <a:rPr lang="en-US" sz="2400" kern="1200" dirty="0" err="1" smtClean="0">
                <a:latin typeface="Times New Roman" panose="02020603050405020304" pitchFamily="18" charset="0"/>
                <a:cs typeface="Times New Roman" panose="02020603050405020304" pitchFamily="18" charset="0"/>
              </a:rPr>
              <a:t>Lựa</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chọn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ngôi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kể</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lời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văn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giàu</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hình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ảnh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cảm</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xúc</a:t>
            </a:r>
            <a:r>
              <a:rPr lang="en-US" sz="2400"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sp>
        <p:nvSpPr>
          <p:cNvPr id="31" name="Freeform 30"/>
          <p:cNvSpPr/>
          <p:nvPr/>
        </p:nvSpPr>
        <p:spPr>
          <a:xfrm>
            <a:off x="660400" y="5766692"/>
            <a:ext cx="5789491" cy="601012"/>
          </a:xfrm>
          <a:custGeom>
            <a:avLst/>
            <a:gdLst>
              <a:gd name="connsiteX0" fmla="*/ 0 w 5703824"/>
              <a:gd name="connsiteY0" fmla="*/ 118082 h 708480"/>
              <a:gd name="connsiteX1" fmla="*/ 118082 w 5703824"/>
              <a:gd name="connsiteY1" fmla="*/ 0 h 708480"/>
              <a:gd name="connsiteX2" fmla="*/ 5585742 w 5703824"/>
              <a:gd name="connsiteY2" fmla="*/ 0 h 708480"/>
              <a:gd name="connsiteX3" fmla="*/ 5703824 w 5703824"/>
              <a:gd name="connsiteY3" fmla="*/ 118082 h 708480"/>
              <a:gd name="connsiteX4" fmla="*/ 5703824 w 5703824"/>
              <a:gd name="connsiteY4" fmla="*/ 590398 h 708480"/>
              <a:gd name="connsiteX5" fmla="*/ 5585742 w 5703824"/>
              <a:gd name="connsiteY5" fmla="*/ 708480 h 708480"/>
              <a:gd name="connsiteX6" fmla="*/ 118082 w 5703824"/>
              <a:gd name="connsiteY6" fmla="*/ 708480 h 708480"/>
              <a:gd name="connsiteX7" fmla="*/ 0 w 5703824"/>
              <a:gd name="connsiteY7" fmla="*/ 590398 h 708480"/>
              <a:gd name="connsiteX8" fmla="*/ 0 w 5703824"/>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03824" h="708480">
                <a:moveTo>
                  <a:pt x="0" y="118082"/>
                </a:moveTo>
                <a:cubicBezTo>
                  <a:pt x="0" y="52867"/>
                  <a:pt x="52867" y="0"/>
                  <a:pt x="118082" y="0"/>
                </a:cubicBezTo>
                <a:lnTo>
                  <a:pt x="5585742" y="0"/>
                </a:lnTo>
                <a:cubicBezTo>
                  <a:pt x="5650957" y="0"/>
                  <a:pt x="5703824" y="52867"/>
                  <a:pt x="5703824" y="118082"/>
                </a:cubicBezTo>
                <a:lnTo>
                  <a:pt x="5703824" y="590398"/>
                </a:lnTo>
                <a:cubicBezTo>
                  <a:pt x="5703824" y="655613"/>
                  <a:pt x="5650957" y="708480"/>
                  <a:pt x="5585742" y="708480"/>
                </a:cubicBezTo>
                <a:lnTo>
                  <a:pt x="118082" y="708480"/>
                </a:lnTo>
                <a:cubicBezTo>
                  <a:pt x="52867" y="708480"/>
                  <a:pt x="0" y="655613"/>
                  <a:pt x="0" y="590398"/>
                </a:cubicBezTo>
                <a:lnTo>
                  <a:pt x="0" y="118082"/>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50176" tIns="34585" rIns="250176" bIns="34585" numCol="1" spcCol="1270" anchor="ctr" anchorCtr="0">
            <a:noAutofit/>
          </a:bodyPr>
          <a:lstStyle/>
          <a:p>
            <a:pPr lvl="0" algn="l" defTabSz="1066800">
              <a:lnSpc>
                <a:spcPct val="90000"/>
              </a:lnSpc>
              <a:spcBef>
                <a:spcPct val="0"/>
              </a:spcBef>
              <a:spcAft>
                <a:spcPct val="35000"/>
              </a:spcAft>
            </a:pPr>
            <a:r>
              <a:rPr lang="en-US" sz="2400" kern="1200" dirty="0" err="1" smtClean="0">
                <a:latin typeface="Times New Roman" panose="02020603050405020304" pitchFamily="18" charset="0"/>
                <a:cs typeface="Times New Roman" panose="02020603050405020304" pitchFamily="18" charset="0"/>
              </a:rPr>
              <a:t>Văn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bản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mang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đặc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điểm</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truyện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đồng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thoại</a:t>
            </a:r>
            <a:r>
              <a:rPr lang="en-US" sz="2400"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sp>
        <p:nvSpPr>
          <p:cNvPr id="35" name="Freeform 34"/>
          <p:cNvSpPr/>
          <p:nvPr/>
        </p:nvSpPr>
        <p:spPr>
          <a:xfrm>
            <a:off x="6788104" y="2599038"/>
            <a:ext cx="4810926" cy="1859760"/>
          </a:xfrm>
          <a:custGeom>
            <a:avLst/>
            <a:gdLst>
              <a:gd name="connsiteX0" fmla="*/ 0 w 5703824"/>
              <a:gd name="connsiteY0" fmla="*/ 309966 h 1859760"/>
              <a:gd name="connsiteX1" fmla="*/ 309966 w 5703824"/>
              <a:gd name="connsiteY1" fmla="*/ 0 h 1859760"/>
              <a:gd name="connsiteX2" fmla="*/ 5393858 w 5703824"/>
              <a:gd name="connsiteY2" fmla="*/ 0 h 1859760"/>
              <a:gd name="connsiteX3" fmla="*/ 5703824 w 5703824"/>
              <a:gd name="connsiteY3" fmla="*/ 309966 h 1859760"/>
              <a:gd name="connsiteX4" fmla="*/ 5703824 w 5703824"/>
              <a:gd name="connsiteY4" fmla="*/ 1549794 h 1859760"/>
              <a:gd name="connsiteX5" fmla="*/ 5393858 w 5703824"/>
              <a:gd name="connsiteY5" fmla="*/ 1859760 h 1859760"/>
              <a:gd name="connsiteX6" fmla="*/ 309966 w 5703824"/>
              <a:gd name="connsiteY6" fmla="*/ 1859760 h 1859760"/>
              <a:gd name="connsiteX7" fmla="*/ 0 w 5703824"/>
              <a:gd name="connsiteY7" fmla="*/ 1549794 h 1859760"/>
              <a:gd name="connsiteX8" fmla="*/ 0 w 5703824"/>
              <a:gd name="connsiteY8" fmla="*/ 309966 h 185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03824" h="1859760">
                <a:moveTo>
                  <a:pt x="0" y="309966"/>
                </a:moveTo>
                <a:cubicBezTo>
                  <a:pt x="0" y="138777"/>
                  <a:pt x="138777" y="0"/>
                  <a:pt x="309966" y="0"/>
                </a:cubicBezTo>
                <a:lnTo>
                  <a:pt x="5393858" y="0"/>
                </a:lnTo>
                <a:cubicBezTo>
                  <a:pt x="5565047" y="0"/>
                  <a:pt x="5703824" y="138777"/>
                  <a:pt x="5703824" y="309966"/>
                </a:cubicBezTo>
                <a:lnTo>
                  <a:pt x="5703824" y="1549794"/>
                </a:lnTo>
                <a:cubicBezTo>
                  <a:pt x="5703824" y="1720983"/>
                  <a:pt x="5565047" y="1859760"/>
                  <a:pt x="5393858" y="1859760"/>
                </a:cubicBezTo>
                <a:lnTo>
                  <a:pt x="309966" y="1859760"/>
                </a:lnTo>
                <a:cubicBezTo>
                  <a:pt x="138777" y="1859760"/>
                  <a:pt x="0" y="1720983"/>
                  <a:pt x="0" y="1549794"/>
                </a:cubicBezTo>
                <a:lnTo>
                  <a:pt x="0" y="309966"/>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06377" tIns="90786" rIns="306377" bIns="90786" numCol="1" spcCol="1270" anchor="ctr" anchorCtr="0">
            <a:noAutofit/>
          </a:bodyPr>
          <a:lstStyle/>
          <a:p>
            <a:pPr lvl="0" algn="l" defTabSz="1066800">
              <a:lnSpc>
                <a:spcPct val="90000"/>
              </a:lnSpc>
              <a:spcBef>
                <a:spcPct val="0"/>
              </a:spcBef>
              <a:spcAft>
                <a:spcPct val="35000"/>
              </a:spcAft>
            </a:pPr>
            <a:r>
              <a:rPr lang="en-US" sz="2400" kern="1200" dirty="0" err="1" smtClean="0">
                <a:latin typeface="Times New Roman" panose="02020603050405020304" pitchFamily="18" charset="0"/>
                <a:cs typeface="Times New Roman" panose="02020603050405020304" pitchFamily="18" charset="0"/>
              </a:rPr>
              <a:t>Vẻ</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đẹp</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cường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tráng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của</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Dế</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Mèn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Dế</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Mèn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kiêu</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căng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xốc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nổi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gây</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ra</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cái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chết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của</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Dế</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Choắt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Dế</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Mèn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hối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hận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và</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rút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ra</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bài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học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cho</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mình</a:t>
            </a:r>
            <a:r>
              <a:rPr lang="en-US" sz="2400"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sp>
        <p:nvSpPr>
          <p:cNvPr id="37" name="Freeform 36"/>
          <p:cNvSpPr/>
          <p:nvPr/>
        </p:nvSpPr>
        <p:spPr>
          <a:xfrm>
            <a:off x="6718435" y="4509598"/>
            <a:ext cx="4893901" cy="1859760"/>
          </a:xfrm>
          <a:custGeom>
            <a:avLst/>
            <a:gdLst>
              <a:gd name="connsiteX0" fmla="*/ 0 w 5703824"/>
              <a:gd name="connsiteY0" fmla="*/ 309966 h 1859760"/>
              <a:gd name="connsiteX1" fmla="*/ 309966 w 5703824"/>
              <a:gd name="connsiteY1" fmla="*/ 0 h 1859760"/>
              <a:gd name="connsiteX2" fmla="*/ 5393858 w 5703824"/>
              <a:gd name="connsiteY2" fmla="*/ 0 h 1859760"/>
              <a:gd name="connsiteX3" fmla="*/ 5703824 w 5703824"/>
              <a:gd name="connsiteY3" fmla="*/ 309966 h 1859760"/>
              <a:gd name="connsiteX4" fmla="*/ 5703824 w 5703824"/>
              <a:gd name="connsiteY4" fmla="*/ 1549794 h 1859760"/>
              <a:gd name="connsiteX5" fmla="*/ 5393858 w 5703824"/>
              <a:gd name="connsiteY5" fmla="*/ 1859760 h 1859760"/>
              <a:gd name="connsiteX6" fmla="*/ 309966 w 5703824"/>
              <a:gd name="connsiteY6" fmla="*/ 1859760 h 1859760"/>
              <a:gd name="connsiteX7" fmla="*/ 0 w 5703824"/>
              <a:gd name="connsiteY7" fmla="*/ 1549794 h 1859760"/>
              <a:gd name="connsiteX8" fmla="*/ 0 w 5703824"/>
              <a:gd name="connsiteY8" fmla="*/ 309966 h 185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03824" h="1859760">
                <a:moveTo>
                  <a:pt x="0" y="309966"/>
                </a:moveTo>
                <a:cubicBezTo>
                  <a:pt x="0" y="138777"/>
                  <a:pt x="138777" y="0"/>
                  <a:pt x="309966" y="0"/>
                </a:cubicBezTo>
                <a:lnTo>
                  <a:pt x="5393858" y="0"/>
                </a:lnTo>
                <a:cubicBezTo>
                  <a:pt x="5565047" y="0"/>
                  <a:pt x="5703824" y="138777"/>
                  <a:pt x="5703824" y="309966"/>
                </a:cubicBezTo>
                <a:lnTo>
                  <a:pt x="5703824" y="1549794"/>
                </a:lnTo>
                <a:cubicBezTo>
                  <a:pt x="5703824" y="1720983"/>
                  <a:pt x="5565047" y="1859760"/>
                  <a:pt x="5393858" y="1859760"/>
                </a:cubicBezTo>
                <a:lnTo>
                  <a:pt x="309966" y="1859760"/>
                </a:lnTo>
                <a:cubicBezTo>
                  <a:pt x="138777" y="1859760"/>
                  <a:pt x="0" y="1720983"/>
                  <a:pt x="0" y="1549794"/>
                </a:cubicBezTo>
                <a:lnTo>
                  <a:pt x="0" y="309966"/>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06377" tIns="90786" rIns="306377" bIns="90786" numCol="1" spcCol="1270" anchor="ctr" anchorCtr="0">
            <a:noAutofit/>
          </a:bodyPr>
          <a:lstStyle/>
          <a:p>
            <a:pPr lvl="0" algn="l" defTabSz="1066800">
              <a:lnSpc>
                <a:spcPct val="90000"/>
              </a:lnSpc>
              <a:spcBef>
                <a:spcPct val="0"/>
              </a:spcBef>
              <a:spcAft>
                <a:spcPct val="35000"/>
              </a:spcAft>
            </a:pPr>
            <a:r>
              <a:rPr lang="en-US" sz="2400" kern="1200" dirty="0" err="1" smtClean="0">
                <a:latin typeface="Times New Roman" panose="02020603050405020304" pitchFamily="18" charset="0"/>
                <a:cs typeface="Times New Roman" panose="02020603050405020304" pitchFamily="18" charset="0"/>
              </a:rPr>
              <a:t>Bài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học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về</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lối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sống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thân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ái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chan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hòa</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yêu</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thương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giúp</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đỡ</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bạn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bè</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cách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ứng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xử</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lễ</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độ</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khiêm</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nhường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sự</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tự</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chủ</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ăn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năn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hối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lỗi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trước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cử</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chỉ</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sai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lầm</a:t>
            </a:r>
            <a:r>
              <a:rPr lang="en-US" sz="2400"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sp>
        <p:nvSpPr>
          <p:cNvPr id="38" name="Cloud Callout 37"/>
          <p:cNvSpPr/>
          <p:nvPr/>
        </p:nvSpPr>
        <p:spPr>
          <a:xfrm>
            <a:off x="2687199" y="2785851"/>
            <a:ext cx="7056119" cy="2628816"/>
          </a:xfrm>
          <a:prstGeom prst="cloudCallout">
            <a:avLst/>
          </a:prstGeom>
        </p:spPr>
        <p:style>
          <a:lnRef idx="2">
            <a:schemeClr val="accent2"/>
          </a:lnRef>
          <a:fillRef idx="1">
            <a:schemeClr val="lt1"/>
          </a:fillRef>
          <a:effectRef idx="0">
            <a:schemeClr val="accent2"/>
          </a:effectRef>
          <a:fontRef idx="minor">
            <a:schemeClr val="dk1"/>
          </a:fontRef>
        </p:style>
        <p:txBody>
          <a:bodyPr rtlCol="0" anchor="ctr"/>
          <a:lstStyle/>
          <a:p>
            <a:pPr>
              <a:lnSpc>
                <a:spcPct val="115000"/>
              </a:lnSpc>
              <a:spcAft>
                <a:spcPts val="0"/>
              </a:spcAft>
              <a:tabLst>
                <a:tab pos="1386840" algn="l"/>
              </a:tabLst>
            </a:pP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Chỉ</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ra</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những</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đặc</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sắc</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về</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nội</a:t>
            </a:r>
            <a:r>
              <a:rPr lang="en-US" sz="2400" dirty="0">
                <a:solidFill>
                  <a:srgbClr val="0D0D0D"/>
                </a:solidFill>
                <a:latin typeface="Times New Roman" panose="02020603050405020304" pitchFamily="18" charset="0"/>
                <a:ea typeface="MS Mincho"/>
              </a:rPr>
              <a:t> dung </a:t>
            </a:r>
            <a:r>
              <a:rPr lang="en-US" sz="2400" dirty="0" err="1">
                <a:solidFill>
                  <a:srgbClr val="0D0D0D"/>
                </a:solidFill>
                <a:latin typeface="Times New Roman" panose="02020603050405020304" pitchFamily="18" charset="0"/>
                <a:ea typeface="MS Mincho"/>
              </a:rPr>
              <a:t>và</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nghệ</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thuật</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của</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văn</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bản</a:t>
            </a:r>
            <a:r>
              <a:rPr lang="en-US" sz="2400" dirty="0">
                <a:solidFill>
                  <a:srgbClr val="0D0D0D"/>
                </a:solidFill>
                <a:latin typeface="Times New Roman" panose="02020603050405020304" pitchFamily="18" charset="0"/>
                <a:ea typeface="MS Mincho"/>
              </a:rPr>
              <a:t>?</a:t>
            </a:r>
            <a:endParaRPr lang="en-US" sz="2400" dirty="0">
              <a:latin typeface="Times New Roman" panose="02020603050405020304" pitchFamily="18" charset="0"/>
              <a:ea typeface="Times New Roman" panose="02020603050405020304" pitchFamily="18" charset="0"/>
            </a:endParaRPr>
          </a:p>
          <a:p>
            <a:pPr>
              <a:lnSpc>
                <a:spcPct val="115000"/>
              </a:lnSpc>
              <a:spcAft>
                <a:spcPts val="0"/>
              </a:spcAft>
              <a:tabLst>
                <a:tab pos="1386840" algn="l"/>
              </a:tabLst>
            </a:pP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Từ</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đó</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em</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rút</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ra</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để</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đọc</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hiểu</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một</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văn</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bản</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truyện</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đồng</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thoại</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chúng</a:t>
            </a:r>
            <a:r>
              <a:rPr lang="en-US" sz="2400" dirty="0">
                <a:solidFill>
                  <a:srgbClr val="0D0D0D"/>
                </a:solidFill>
                <a:latin typeface="Times New Roman" panose="02020603050405020304" pitchFamily="18" charset="0"/>
                <a:ea typeface="MS Mincho"/>
              </a:rPr>
              <a:t> ta </a:t>
            </a:r>
            <a:r>
              <a:rPr lang="en-US" sz="2400" dirty="0" err="1">
                <a:solidFill>
                  <a:srgbClr val="0D0D0D"/>
                </a:solidFill>
                <a:latin typeface="Times New Roman" panose="02020603050405020304" pitchFamily="18" charset="0"/>
                <a:ea typeface="MS Mincho"/>
              </a:rPr>
              <a:t>cần</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lưu</a:t>
            </a:r>
            <a:r>
              <a:rPr lang="en-US" sz="2400" dirty="0">
                <a:solidFill>
                  <a:srgbClr val="0D0D0D"/>
                </a:solidFill>
                <a:latin typeface="Times New Roman" panose="02020603050405020304" pitchFamily="18" charset="0"/>
                <a:ea typeface="MS Mincho"/>
              </a:rPr>
              <a:t> ý </a:t>
            </a:r>
            <a:r>
              <a:rPr lang="en-US" sz="2400" dirty="0" err="1">
                <a:solidFill>
                  <a:srgbClr val="0D0D0D"/>
                </a:solidFill>
                <a:latin typeface="Times New Roman" panose="02020603050405020304" pitchFamily="18" charset="0"/>
                <a:ea typeface="MS Mincho"/>
              </a:rPr>
              <a:t>điều</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gì</a:t>
            </a:r>
            <a:r>
              <a:rPr lang="en-US" sz="2400" dirty="0">
                <a:solidFill>
                  <a:srgbClr val="0D0D0D"/>
                </a:solidFill>
                <a:latin typeface="Times New Roman" panose="02020603050405020304" pitchFamily="18" charset="0"/>
                <a:ea typeface="MS Mincho"/>
              </a:rPr>
              <a:t>?</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386093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38"/>
                                        </p:tgtEl>
                                        <p:attrNameLst>
                                          <p:attrName>ppt_w</p:attrName>
                                        </p:attrNameLst>
                                      </p:cBhvr>
                                      <p:tavLst>
                                        <p:tav tm="0">
                                          <p:val>
                                            <p:strVal val="ppt_w"/>
                                          </p:val>
                                        </p:tav>
                                        <p:tav tm="100000">
                                          <p:val>
                                            <p:fltVal val="0"/>
                                          </p:val>
                                        </p:tav>
                                      </p:tavLst>
                                    </p:anim>
                                    <p:anim calcmode="lin" valueType="num">
                                      <p:cBhvr>
                                        <p:cTn id="7" dur="500"/>
                                        <p:tgtEl>
                                          <p:spTgt spid="38"/>
                                        </p:tgtEl>
                                        <p:attrNameLst>
                                          <p:attrName>ppt_h</p:attrName>
                                        </p:attrNameLst>
                                      </p:cBhvr>
                                      <p:tavLst>
                                        <p:tav tm="0">
                                          <p:val>
                                            <p:strVal val="ppt_h"/>
                                          </p:val>
                                        </p:tav>
                                        <p:tav tm="100000">
                                          <p:val>
                                            <p:fltVal val="0"/>
                                          </p:val>
                                        </p:tav>
                                      </p:tavLst>
                                    </p:anim>
                                    <p:animEffect transition="out" filter="fade">
                                      <p:cBhvr>
                                        <p:cTn id="8" dur="500"/>
                                        <p:tgtEl>
                                          <p:spTgt spid="38"/>
                                        </p:tgtEl>
                                      </p:cBhvr>
                                    </p:animEffect>
                                    <p:set>
                                      <p:cBhvr>
                                        <p:cTn id="9" dur="1" fill="hold">
                                          <p:stCondLst>
                                            <p:cond delay="499"/>
                                          </p:stCondLst>
                                        </p:cTn>
                                        <p:tgtEl>
                                          <p:spTgt spid="38"/>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2000" fill="hold"/>
                                        <p:tgtEl>
                                          <p:spTgt spid="13"/>
                                        </p:tgtEl>
                                        <p:attrNameLst>
                                          <p:attrName>ppt_x</p:attrName>
                                        </p:attrNameLst>
                                      </p:cBhvr>
                                      <p:tavLst>
                                        <p:tav tm="0">
                                          <p:val>
                                            <p:strVal val="#ppt_x"/>
                                          </p:val>
                                        </p:tav>
                                        <p:tav tm="100000">
                                          <p:val>
                                            <p:strVal val="#ppt_x"/>
                                          </p:val>
                                        </p:tav>
                                      </p:tavLst>
                                    </p:anim>
                                    <p:anim calcmode="lin" valueType="num">
                                      <p:cBhvr additive="base">
                                        <p:cTn id="22" dur="20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2000" fill="hold"/>
                                        <p:tgtEl>
                                          <p:spTgt spid="18"/>
                                        </p:tgtEl>
                                        <p:attrNameLst>
                                          <p:attrName>ppt_x</p:attrName>
                                        </p:attrNameLst>
                                      </p:cBhvr>
                                      <p:tavLst>
                                        <p:tav tm="0">
                                          <p:val>
                                            <p:strVal val="#ppt_x"/>
                                          </p:val>
                                        </p:tav>
                                        <p:tav tm="100000">
                                          <p:val>
                                            <p:strVal val="#ppt_x"/>
                                          </p:val>
                                        </p:tav>
                                      </p:tavLst>
                                    </p:anim>
                                    <p:anim calcmode="lin" valueType="num">
                                      <p:cBhvr additive="base">
                                        <p:cTn id="28" dur="20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anim calcmode="lin" valueType="num">
                                      <p:cBhvr additive="base">
                                        <p:cTn id="33" dur="2000" fill="hold"/>
                                        <p:tgtEl>
                                          <p:spTgt spid="26"/>
                                        </p:tgtEl>
                                        <p:attrNameLst>
                                          <p:attrName>ppt_x</p:attrName>
                                        </p:attrNameLst>
                                      </p:cBhvr>
                                      <p:tavLst>
                                        <p:tav tm="0">
                                          <p:val>
                                            <p:strVal val="#ppt_x"/>
                                          </p:val>
                                        </p:tav>
                                        <p:tav tm="100000">
                                          <p:val>
                                            <p:strVal val="#ppt_x"/>
                                          </p:val>
                                        </p:tav>
                                      </p:tavLst>
                                    </p:anim>
                                    <p:anim calcmode="lin" valueType="num">
                                      <p:cBhvr additive="base">
                                        <p:cTn id="34" dur="20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29"/>
                                        </p:tgtEl>
                                        <p:attrNameLst>
                                          <p:attrName>style.visibility</p:attrName>
                                        </p:attrNameLst>
                                      </p:cBhvr>
                                      <p:to>
                                        <p:strVal val="visible"/>
                                      </p:to>
                                    </p:set>
                                    <p:anim calcmode="lin" valueType="num">
                                      <p:cBhvr additive="base">
                                        <p:cTn id="39" dur="2000" fill="hold"/>
                                        <p:tgtEl>
                                          <p:spTgt spid="29"/>
                                        </p:tgtEl>
                                        <p:attrNameLst>
                                          <p:attrName>ppt_x</p:attrName>
                                        </p:attrNameLst>
                                      </p:cBhvr>
                                      <p:tavLst>
                                        <p:tav tm="0">
                                          <p:val>
                                            <p:strVal val="#ppt_x"/>
                                          </p:val>
                                        </p:tav>
                                        <p:tav tm="100000">
                                          <p:val>
                                            <p:strVal val="#ppt_x"/>
                                          </p:val>
                                        </p:tav>
                                      </p:tavLst>
                                    </p:anim>
                                    <p:anim calcmode="lin" valueType="num">
                                      <p:cBhvr additive="base">
                                        <p:cTn id="40" dur="20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31"/>
                                        </p:tgtEl>
                                        <p:attrNameLst>
                                          <p:attrName>style.visibility</p:attrName>
                                        </p:attrNameLst>
                                      </p:cBhvr>
                                      <p:to>
                                        <p:strVal val="visible"/>
                                      </p:to>
                                    </p:set>
                                    <p:anim calcmode="lin" valueType="num">
                                      <p:cBhvr additive="base">
                                        <p:cTn id="45" dur="2000" fill="hold"/>
                                        <p:tgtEl>
                                          <p:spTgt spid="31"/>
                                        </p:tgtEl>
                                        <p:attrNameLst>
                                          <p:attrName>ppt_x</p:attrName>
                                        </p:attrNameLst>
                                      </p:cBhvr>
                                      <p:tavLst>
                                        <p:tav tm="0">
                                          <p:val>
                                            <p:strVal val="#ppt_x"/>
                                          </p:val>
                                        </p:tav>
                                        <p:tav tm="100000">
                                          <p:val>
                                            <p:strVal val="#ppt_x"/>
                                          </p:val>
                                        </p:tav>
                                      </p:tavLst>
                                    </p:anim>
                                    <p:anim calcmode="lin" valueType="num">
                                      <p:cBhvr additive="base">
                                        <p:cTn id="46" dur="20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fade">
                                      <p:cBhvr>
                                        <p:cTn id="51" dur="1000"/>
                                        <p:tgtEl>
                                          <p:spTgt spid="22"/>
                                        </p:tgtEl>
                                      </p:cBhvr>
                                    </p:animEffect>
                                    <p:anim calcmode="lin" valueType="num">
                                      <p:cBhvr>
                                        <p:cTn id="52" dur="1000" fill="hold"/>
                                        <p:tgtEl>
                                          <p:spTgt spid="22"/>
                                        </p:tgtEl>
                                        <p:attrNameLst>
                                          <p:attrName>ppt_x</p:attrName>
                                        </p:attrNameLst>
                                      </p:cBhvr>
                                      <p:tavLst>
                                        <p:tav tm="0">
                                          <p:val>
                                            <p:strVal val="#ppt_x"/>
                                          </p:val>
                                        </p:tav>
                                        <p:tav tm="100000">
                                          <p:val>
                                            <p:strVal val="#ppt_x"/>
                                          </p:val>
                                        </p:tav>
                                      </p:tavLst>
                                    </p:anim>
                                    <p:anim calcmode="lin" valueType="num">
                                      <p:cBhvr>
                                        <p:cTn id="5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35"/>
                                        </p:tgtEl>
                                        <p:attrNameLst>
                                          <p:attrName>style.visibility</p:attrName>
                                        </p:attrNameLst>
                                      </p:cBhvr>
                                      <p:to>
                                        <p:strVal val="visible"/>
                                      </p:to>
                                    </p:set>
                                    <p:animEffect transition="in" filter="fade">
                                      <p:cBhvr>
                                        <p:cTn id="58" dur="1000"/>
                                        <p:tgtEl>
                                          <p:spTgt spid="35"/>
                                        </p:tgtEl>
                                      </p:cBhvr>
                                    </p:animEffect>
                                    <p:anim calcmode="lin" valueType="num">
                                      <p:cBhvr>
                                        <p:cTn id="59" dur="1000" fill="hold"/>
                                        <p:tgtEl>
                                          <p:spTgt spid="35"/>
                                        </p:tgtEl>
                                        <p:attrNameLst>
                                          <p:attrName>ppt_x</p:attrName>
                                        </p:attrNameLst>
                                      </p:cBhvr>
                                      <p:tavLst>
                                        <p:tav tm="0">
                                          <p:val>
                                            <p:strVal val="#ppt_x"/>
                                          </p:val>
                                        </p:tav>
                                        <p:tav tm="100000">
                                          <p:val>
                                            <p:strVal val="#ppt_x"/>
                                          </p:val>
                                        </p:tav>
                                      </p:tavLst>
                                    </p:anim>
                                    <p:anim calcmode="lin" valueType="num">
                                      <p:cBhvr>
                                        <p:cTn id="60"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grpId="0" nodeType="clickEffect">
                                  <p:stCondLst>
                                    <p:cond delay="0"/>
                                  </p:stCondLst>
                                  <p:childTnLst>
                                    <p:set>
                                      <p:cBhvr>
                                        <p:cTn id="64" dur="1" fill="hold">
                                          <p:stCondLst>
                                            <p:cond delay="0"/>
                                          </p:stCondLst>
                                        </p:cTn>
                                        <p:tgtEl>
                                          <p:spTgt spid="37"/>
                                        </p:tgtEl>
                                        <p:attrNameLst>
                                          <p:attrName>style.visibility</p:attrName>
                                        </p:attrNameLst>
                                      </p:cBhvr>
                                      <p:to>
                                        <p:strVal val="visible"/>
                                      </p:to>
                                    </p:set>
                                    <p:animEffect transition="in" filter="fade">
                                      <p:cBhvr>
                                        <p:cTn id="65" dur="1000"/>
                                        <p:tgtEl>
                                          <p:spTgt spid="37"/>
                                        </p:tgtEl>
                                      </p:cBhvr>
                                    </p:animEffect>
                                    <p:anim calcmode="lin" valueType="num">
                                      <p:cBhvr>
                                        <p:cTn id="66" dur="1000" fill="hold"/>
                                        <p:tgtEl>
                                          <p:spTgt spid="37"/>
                                        </p:tgtEl>
                                        <p:attrNameLst>
                                          <p:attrName>ppt_x</p:attrName>
                                        </p:attrNameLst>
                                      </p:cBhvr>
                                      <p:tavLst>
                                        <p:tav tm="0">
                                          <p:val>
                                            <p:strVal val="#ppt_x"/>
                                          </p:val>
                                        </p:tav>
                                        <p:tav tm="100000">
                                          <p:val>
                                            <p:strVal val="#ppt_x"/>
                                          </p:val>
                                        </p:tav>
                                      </p:tavLst>
                                    </p:anim>
                                    <p:anim calcmode="lin" valueType="num">
                                      <p:cBhvr>
                                        <p:cTn id="67"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2" grpId="0" animBg="1"/>
      <p:bldP spid="13" grpId="0" animBg="1"/>
      <p:bldP spid="18" grpId="0" animBg="1"/>
      <p:bldP spid="26" grpId="0" animBg="1"/>
      <p:bldP spid="29" grpId="0" animBg="1"/>
      <p:bldP spid="31" grpId="0" animBg="1"/>
      <p:bldP spid="35" grpId="0" animBg="1"/>
      <p:bldP spid="37" grpId="0" animBg="1"/>
      <p:bldP spid="3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967593" y="43542"/>
            <a:ext cx="8737601" cy="725714"/>
          </a:xfrm>
          <a:prstGeom prst="roundRect">
            <a:avLst>
              <a:gd name="adj" fmla="val 50000"/>
            </a:avLst>
          </a:prstGeom>
          <a:blipFill>
            <a:blip r:embed="rId2"/>
            <a:tile tx="0" ty="0" sx="100000" sy="100000" flip="none" algn="tl"/>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Văn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bản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1: BÀI HỌC ĐƯỜNG ĐỜI ĐẦU TIÊN</a:t>
            </a:r>
            <a:b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b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Trích</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Dế</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Mèn</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phiêu</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lưu</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kí,</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Tô</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Hoài</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a:t>
            </a:r>
            <a:endPar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Diamond 4"/>
          <p:cNvSpPr/>
          <p:nvPr/>
        </p:nvSpPr>
        <p:spPr>
          <a:xfrm>
            <a:off x="-1" y="0"/>
            <a:ext cx="1967593" cy="914400"/>
          </a:xfrm>
          <a:prstGeom prst="diamond">
            <a:avLst/>
          </a:prstGeom>
          <a:blipFill>
            <a:blip r:embed="rId3"/>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NGỮ VĂN 6</a:t>
            </a:r>
            <a:endParaRPr kumimoji="0" lang="en-US" sz="1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9" name="Picture 8"/>
          <p:cNvPicPr>
            <a:picLocks noChangeAspect="1"/>
          </p:cNvPicPr>
          <p:nvPr/>
        </p:nvPicPr>
        <p:blipFill>
          <a:blip r:embed="rId4"/>
          <a:srcRect l="30998" t="34118" r="22067" b="17968"/>
          <a:stretch>
            <a:fillRect/>
          </a:stretch>
        </p:blipFill>
        <p:spPr>
          <a:xfrm>
            <a:off x="11032673" y="-79829"/>
            <a:ext cx="1159327" cy="1074058"/>
          </a:xfrm>
          <a:prstGeom prst="ellipse">
            <a:avLst/>
          </a:prstGeom>
          <a:ln>
            <a:noFill/>
          </a:ln>
          <a:effectLst>
            <a:softEdge rad="112500"/>
          </a:effectLst>
        </p:spPr>
      </p:pic>
      <p:sp>
        <p:nvSpPr>
          <p:cNvPr id="10" name="Bevel 9"/>
          <p:cNvSpPr/>
          <p:nvPr/>
        </p:nvSpPr>
        <p:spPr>
          <a:xfrm>
            <a:off x="435429" y="1130300"/>
            <a:ext cx="11393715" cy="5415643"/>
          </a:xfrm>
          <a:prstGeom prst="bevel">
            <a:avLst>
              <a:gd name="adj" fmla="val 178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a:blip r:embed="rId5"/>
          <a:stretch>
            <a:fillRect/>
          </a:stretch>
        </p:blipFill>
        <p:spPr>
          <a:xfrm>
            <a:off x="544740" y="5718629"/>
            <a:ext cx="748588" cy="712786"/>
          </a:xfrm>
          <a:prstGeom prst="rect">
            <a:avLst/>
          </a:prstGeom>
        </p:spPr>
      </p:pic>
      <p:pic>
        <p:nvPicPr>
          <p:cNvPr id="14" name="Picture 13"/>
          <p:cNvPicPr>
            <a:picLocks noChangeAspect="1"/>
          </p:cNvPicPr>
          <p:nvPr/>
        </p:nvPicPr>
        <p:blipFill>
          <a:blip r:embed="rId5"/>
          <a:stretch>
            <a:fillRect/>
          </a:stretch>
        </p:blipFill>
        <p:spPr>
          <a:xfrm rot="10800000">
            <a:off x="10907290" y="1311731"/>
            <a:ext cx="748588" cy="712786"/>
          </a:xfrm>
          <a:prstGeom prst="rect">
            <a:avLst/>
          </a:prstGeom>
        </p:spPr>
      </p:pic>
      <p:sp>
        <p:nvSpPr>
          <p:cNvPr id="15" name="Rectangle 14"/>
          <p:cNvSpPr/>
          <p:nvPr/>
        </p:nvSpPr>
        <p:spPr>
          <a:xfrm>
            <a:off x="3092904" y="1028700"/>
            <a:ext cx="5993492" cy="4082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p:cNvSpPr/>
          <p:nvPr/>
        </p:nvSpPr>
        <p:spPr>
          <a:xfrm>
            <a:off x="4101193" y="985156"/>
            <a:ext cx="3976914" cy="531587"/>
          </a:xfrm>
          <a:prstGeom prst="rect">
            <a:avLst/>
          </a:prstGeom>
          <a:blipFill>
            <a:blip r:embed="rId6"/>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Picture 23"/>
          <p:cNvPicPr>
            <a:picLocks noChangeAspect="1"/>
          </p:cNvPicPr>
          <p:nvPr/>
        </p:nvPicPr>
        <p:blipFill>
          <a:blip r:embed="rId7">
            <a:extLst>
              <a:ext uri="{BEBA8EAE-BF5A-486C-A8C5-ECC9F3942E4B}">
                <a14:imgProps xmlns:a14="http://schemas.microsoft.com/office/drawing/2010/main">
                  <a14:imgLayer r:embed="rId8">
                    <a14:imgEffect>
                      <a14:backgroundRemoval t="10888" b="33565" l="8543" r="25187"/>
                    </a14:imgEffect>
                  </a14:imgLayer>
                </a14:imgProps>
              </a:ext>
            </a:extLst>
          </a:blip>
          <a:srcRect l="6463" t="8054" r="72733" b="63600"/>
          <a:stretch>
            <a:fillRect/>
          </a:stretch>
        </p:blipFill>
        <p:spPr>
          <a:xfrm>
            <a:off x="3070355" y="831406"/>
            <a:ext cx="1053388" cy="764742"/>
          </a:xfrm>
          <a:custGeom>
            <a:avLst/>
            <a:gdLst>
              <a:gd name="connsiteX0" fmla="*/ 0 w 3512457"/>
              <a:gd name="connsiteY0" fmla="*/ 0 h 1482271"/>
              <a:gd name="connsiteX1" fmla="*/ 3512457 w 3512457"/>
              <a:gd name="connsiteY1" fmla="*/ 0 h 1482271"/>
              <a:gd name="connsiteX2" fmla="*/ 3512457 w 3512457"/>
              <a:gd name="connsiteY2" fmla="*/ 1482271 h 1482271"/>
              <a:gd name="connsiteX3" fmla="*/ 0 w 3512457"/>
              <a:gd name="connsiteY3" fmla="*/ 1482271 h 1482271"/>
              <a:gd name="connsiteX4" fmla="*/ 0 w 3512457"/>
              <a:gd name="connsiteY4" fmla="*/ 0 h 1482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2457" h="1482271">
                <a:moveTo>
                  <a:pt x="0" y="0"/>
                </a:moveTo>
                <a:lnTo>
                  <a:pt x="3512457" y="0"/>
                </a:lnTo>
                <a:lnTo>
                  <a:pt x="3512457" y="1482271"/>
                </a:lnTo>
                <a:lnTo>
                  <a:pt x="0" y="1482271"/>
                </a:lnTo>
                <a:lnTo>
                  <a:pt x="0" y="0"/>
                </a:lnTo>
                <a:close/>
              </a:path>
            </a:pathLst>
          </a:custGeom>
        </p:spPr>
      </p:pic>
      <p:pic>
        <p:nvPicPr>
          <p:cNvPr id="23" name="Picture 22"/>
          <p:cNvPicPr>
            <a:picLocks noChangeAspect="1"/>
          </p:cNvPicPr>
          <p:nvPr/>
        </p:nvPicPr>
        <p:blipFill>
          <a:blip r:embed="rId9">
            <a:extLst>
              <a:ext uri="{BEBA8EAE-BF5A-486C-A8C5-ECC9F3942E4B}">
                <a14:imgProps xmlns:a14="http://schemas.microsoft.com/office/drawing/2010/main">
                  <a14:imgLayer r:embed="rId8">
                    <a14:imgEffect>
                      <a14:backgroundRemoval t="10889" b="33566" l="30310" r="50529"/>
                    </a14:imgEffect>
                  </a14:imgLayer>
                </a14:imgProps>
              </a:ext>
            </a:extLst>
          </a:blip>
          <a:srcRect l="27783" t="8054" r="46943" b="63600"/>
          <a:stretch>
            <a:fillRect/>
          </a:stretch>
        </p:blipFill>
        <p:spPr>
          <a:xfrm>
            <a:off x="8078107" y="831406"/>
            <a:ext cx="1262743" cy="783772"/>
          </a:xfrm>
          <a:custGeom>
            <a:avLst/>
            <a:gdLst>
              <a:gd name="connsiteX0" fmla="*/ 0 w 4267200"/>
              <a:gd name="connsiteY0" fmla="*/ 0 h 1482271"/>
              <a:gd name="connsiteX1" fmla="*/ 4267200 w 4267200"/>
              <a:gd name="connsiteY1" fmla="*/ 0 h 1482271"/>
              <a:gd name="connsiteX2" fmla="*/ 4267200 w 4267200"/>
              <a:gd name="connsiteY2" fmla="*/ 1482271 h 1482271"/>
              <a:gd name="connsiteX3" fmla="*/ 0 w 4267200"/>
              <a:gd name="connsiteY3" fmla="*/ 1482271 h 1482271"/>
              <a:gd name="connsiteX4" fmla="*/ 0 w 4267200"/>
              <a:gd name="connsiteY4" fmla="*/ 0 h 1482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7200" h="1482271">
                <a:moveTo>
                  <a:pt x="0" y="0"/>
                </a:moveTo>
                <a:lnTo>
                  <a:pt x="4267200" y="0"/>
                </a:lnTo>
                <a:lnTo>
                  <a:pt x="4267200" y="1482271"/>
                </a:lnTo>
                <a:lnTo>
                  <a:pt x="0" y="1482271"/>
                </a:lnTo>
                <a:lnTo>
                  <a:pt x="0" y="0"/>
                </a:lnTo>
                <a:close/>
              </a:path>
            </a:pathLst>
          </a:custGeom>
        </p:spPr>
      </p:pic>
      <p:sp>
        <p:nvSpPr>
          <p:cNvPr id="3" name="Rectangle 2"/>
          <p:cNvSpPr/>
          <p:nvPr/>
        </p:nvSpPr>
        <p:spPr>
          <a:xfrm>
            <a:off x="4301340" y="950534"/>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7" name="Picture 26"/>
          <p:cNvPicPr>
            <a:picLocks noChangeAspect="1"/>
          </p:cNvPicPr>
          <p:nvPr/>
        </p:nvPicPr>
        <p:blipFill>
          <a:blip r:embed="rId10"/>
          <a:srcRect l="77070" t="47262" r="22855" b="52565"/>
          <a:stretch>
            <a:fillRect/>
          </a:stretch>
        </p:blipFill>
        <p:spPr>
          <a:xfrm>
            <a:off x="6691536" y="3603604"/>
            <a:ext cx="3575" cy="6160"/>
          </a:xfrm>
          <a:custGeom>
            <a:avLst/>
            <a:gdLst>
              <a:gd name="connsiteX0" fmla="*/ 0 w 3575"/>
              <a:gd name="connsiteY0" fmla="*/ 0 h 6160"/>
              <a:gd name="connsiteX1" fmla="*/ 1499 w 3575"/>
              <a:gd name="connsiteY1" fmla="*/ 2550 h 6160"/>
              <a:gd name="connsiteX2" fmla="*/ 2854 w 3575"/>
              <a:gd name="connsiteY2" fmla="*/ 4971 h 6160"/>
              <a:gd name="connsiteX3" fmla="*/ 0 w 3575"/>
              <a:gd name="connsiteY3" fmla="*/ 0 h 6160"/>
            </a:gdLst>
            <a:ahLst/>
            <a:cxnLst>
              <a:cxn ang="0">
                <a:pos x="connsiteX0" y="connsiteY0"/>
              </a:cxn>
              <a:cxn ang="0">
                <a:pos x="connsiteX1" y="connsiteY1"/>
              </a:cxn>
              <a:cxn ang="0">
                <a:pos x="connsiteX2" y="connsiteY2"/>
              </a:cxn>
              <a:cxn ang="0">
                <a:pos x="connsiteX3" y="connsiteY3"/>
              </a:cxn>
            </a:cxnLst>
            <a:rect l="l" t="t" r="r" b="b"/>
            <a:pathLst>
              <a:path w="3575" h="6160">
                <a:moveTo>
                  <a:pt x="0" y="0"/>
                </a:moveTo>
                <a:lnTo>
                  <a:pt x="1499" y="2550"/>
                </a:lnTo>
                <a:cubicBezTo>
                  <a:pt x="3939" y="6728"/>
                  <a:pt x="4002" y="6909"/>
                  <a:pt x="2854" y="4971"/>
                </a:cubicBezTo>
                <a:lnTo>
                  <a:pt x="0" y="0"/>
                </a:lnTo>
                <a:close/>
              </a:path>
            </a:pathLst>
          </a:custGeom>
        </p:spPr>
      </p:pic>
      <p:sp>
        <p:nvSpPr>
          <p:cNvPr id="2" name="Rectangle 1"/>
          <p:cNvSpPr/>
          <p:nvPr/>
        </p:nvSpPr>
        <p:spPr>
          <a:xfrm>
            <a:off x="573928" y="1199704"/>
            <a:ext cx="2077941" cy="548099"/>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IV.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Tổng</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kết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pSp>
        <p:nvGrpSpPr>
          <p:cNvPr id="8" name="Group 7"/>
          <p:cNvGrpSpPr/>
          <p:nvPr/>
        </p:nvGrpSpPr>
        <p:grpSpPr>
          <a:xfrm>
            <a:off x="2023504" y="1976222"/>
            <a:ext cx="8119591" cy="3873359"/>
            <a:chOff x="2036204" y="2877387"/>
            <a:chExt cx="8119591" cy="1612595"/>
          </a:xfrm>
        </p:grpSpPr>
        <p:sp>
          <p:nvSpPr>
            <p:cNvPr id="11" name="Freeform 10"/>
            <p:cNvSpPr/>
            <p:nvPr/>
          </p:nvSpPr>
          <p:spPr>
            <a:xfrm>
              <a:off x="6096000" y="3244861"/>
              <a:ext cx="3182949" cy="368275"/>
            </a:xfrm>
            <a:custGeom>
              <a:avLst/>
              <a:gdLst/>
              <a:ahLst/>
              <a:cxnLst/>
              <a:rect l="0" t="0" r="0" b="0"/>
              <a:pathLst>
                <a:path>
                  <a:moveTo>
                    <a:pt x="0" y="0"/>
                  </a:moveTo>
                  <a:lnTo>
                    <a:pt x="0" y="184137"/>
                  </a:lnTo>
                  <a:lnTo>
                    <a:pt x="3182949" y="184137"/>
                  </a:lnTo>
                  <a:lnTo>
                    <a:pt x="3182949" y="368275"/>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7" name="Freeform 16"/>
            <p:cNvSpPr/>
            <p:nvPr/>
          </p:nvSpPr>
          <p:spPr>
            <a:xfrm>
              <a:off x="6096000" y="3244861"/>
              <a:ext cx="1060983" cy="368275"/>
            </a:xfrm>
            <a:custGeom>
              <a:avLst/>
              <a:gdLst/>
              <a:ahLst/>
              <a:cxnLst/>
              <a:rect l="0" t="0" r="0" b="0"/>
              <a:pathLst>
                <a:path>
                  <a:moveTo>
                    <a:pt x="0" y="0"/>
                  </a:moveTo>
                  <a:lnTo>
                    <a:pt x="0" y="184137"/>
                  </a:lnTo>
                  <a:lnTo>
                    <a:pt x="1060983" y="184137"/>
                  </a:lnTo>
                  <a:lnTo>
                    <a:pt x="1060983" y="368275"/>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9" name="Freeform 18"/>
            <p:cNvSpPr/>
            <p:nvPr/>
          </p:nvSpPr>
          <p:spPr>
            <a:xfrm>
              <a:off x="5035016" y="3244861"/>
              <a:ext cx="1060983" cy="368275"/>
            </a:xfrm>
            <a:custGeom>
              <a:avLst/>
              <a:gdLst/>
              <a:ahLst/>
              <a:cxnLst/>
              <a:rect l="0" t="0" r="0" b="0"/>
              <a:pathLst>
                <a:path>
                  <a:moveTo>
                    <a:pt x="1060983" y="0"/>
                  </a:moveTo>
                  <a:lnTo>
                    <a:pt x="1060983" y="184137"/>
                  </a:lnTo>
                  <a:lnTo>
                    <a:pt x="0" y="184137"/>
                  </a:lnTo>
                  <a:lnTo>
                    <a:pt x="0" y="368275"/>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0" name="Freeform 19"/>
            <p:cNvSpPr/>
            <p:nvPr/>
          </p:nvSpPr>
          <p:spPr>
            <a:xfrm>
              <a:off x="2913050" y="3244861"/>
              <a:ext cx="3182949" cy="368275"/>
            </a:xfrm>
            <a:custGeom>
              <a:avLst/>
              <a:gdLst/>
              <a:ahLst/>
              <a:cxnLst/>
              <a:rect l="0" t="0" r="0" b="0"/>
              <a:pathLst>
                <a:path>
                  <a:moveTo>
                    <a:pt x="3182949" y="0"/>
                  </a:moveTo>
                  <a:lnTo>
                    <a:pt x="3182949" y="184137"/>
                  </a:lnTo>
                  <a:lnTo>
                    <a:pt x="0" y="184137"/>
                  </a:lnTo>
                  <a:lnTo>
                    <a:pt x="0" y="368275"/>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1" name="Freeform 20"/>
            <p:cNvSpPr/>
            <p:nvPr/>
          </p:nvSpPr>
          <p:spPr>
            <a:xfrm>
              <a:off x="4225140" y="2877387"/>
              <a:ext cx="3776767" cy="388296"/>
            </a:xfrm>
            <a:custGeom>
              <a:avLst/>
              <a:gdLst>
                <a:gd name="connsiteX0" fmla="*/ 0 w 1753691"/>
                <a:gd name="connsiteY0" fmla="*/ 0 h 876845"/>
                <a:gd name="connsiteX1" fmla="*/ 1753691 w 1753691"/>
                <a:gd name="connsiteY1" fmla="*/ 0 h 876845"/>
                <a:gd name="connsiteX2" fmla="*/ 1753691 w 1753691"/>
                <a:gd name="connsiteY2" fmla="*/ 876845 h 876845"/>
                <a:gd name="connsiteX3" fmla="*/ 0 w 1753691"/>
                <a:gd name="connsiteY3" fmla="*/ 876845 h 876845"/>
                <a:gd name="connsiteX4" fmla="*/ 0 w 1753691"/>
                <a:gd name="connsiteY4" fmla="*/ 0 h 876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3691" h="876845">
                  <a:moveTo>
                    <a:pt x="0" y="0"/>
                  </a:moveTo>
                  <a:lnTo>
                    <a:pt x="1753691" y="0"/>
                  </a:lnTo>
                  <a:lnTo>
                    <a:pt x="1753691" y="876845"/>
                  </a:lnTo>
                  <a:lnTo>
                    <a:pt x="0" y="876845"/>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2800" b="1" kern="1200" dirty="0" smtClean="0">
                  <a:latin typeface="Times New Roman" panose="02020603050405020304" pitchFamily="18" charset="0"/>
                  <a:cs typeface="Times New Roman" panose="02020603050405020304" pitchFamily="18" charset="0"/>
                </a:rPr>
                <a:t>3. </a:t>
              </a:r>
              <a:r>
                <a:rPr lang="en-US" sz="2800" b="1" kern="1200" dirty="0" err="1" smtClean="0">
                  <a:latin typeface="Times New Roman" panose="02020603050405020304" pitchFamily="18" charset="0"/>
                  <a:cs typeface="Times New Roman" panose="02020603050405020304" pitchFamily="18" charset="0"/>
                </a:rPr>
                <a:t>Cách</a:t>
              </a: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đọc</a:t>
              </a: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hiểu</a:t>
              </a: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văn</a:t>
              </a: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bản</a:t>
              </a: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truyện</a:t>
              </a: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đồng</a:t>
              </a: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thoại</a:t>
              </a:r>
              <a:endParaRPr lang="en-US" sz="2800" kern="1200" dirty="0">
                <a:latin typeface="Times New Roman" panose="02020603050405020304" pitchFamily="18" charset="0"/>
                <a:cs typeface="Times New Roman" panose="02020603050405020304" pitchFamily="18" charset="0"/>
              </a:endParaRPr>
            </a:p>
          </p:txBody>
        </p:sp>
        <p:sp>
          <p:nvSpPr>
            <p:cNvPr id="25" name="Freeform 24"/>
            <p:cNvSpPr/>
            <p:nvPr/>
          </p:nvSpPr>
          <p:spPr>
            <a:xfrm>
              <a:off x="2036204" y="3372514"/>
              <a:ext cx="1753691" cy="1117468"/>
            </a:xfrm>
            <a:custGeom>
              <a:avLst/>
              <a:gdLst>
                <a:gd name="connsiteX0" fmla="*/ 0 w 1753691"/>
                <a:gd name="connsiteY0" fmla="*/ 0 h 876845"/>
                <a:gd name="connsiteX1" fmla="*/ 1753691 w 1753691"/>
                <a:gd name="connsiteY1" fmla="*/ 0 h 876845"/>
                <a:gd name="connsiteX2" fmla="*/ 1753691 w 1753691"/>
                <a:gd name="connsiteY2" fmla="*/ 876845 h 876845"/>
                <a:gd name="connsiteX3" fmla="*/ 0 w 1753691"/>
                <a:gd name="connsiteY3" fmla="*/ 876845 h 876845"/>
                <a:gd name="connsiteX4" fmla="*/ 0 w 1753691"/>
                <a:gd name="connsiteY4" fmla="*/ 0 h 876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3691" h="876845">
                  <a:moveTo>
                    <a:pt x="0" y="0"/>
                  </a:moveTo>
                  <a:lnTo>
                    <a:pt x="1753691" y="0"/>
                  </a:lnTo>
                  <a:lnTo>
                    <a:pt x="1753691" y="876845"/>
                  </a:lnTo>
                  <a:lnTo>
                    <a:pt x="0" y="876845"/>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Xác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định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những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sự</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việc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được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kể</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đâu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là</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sự</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việc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chính</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28" name="Freeform 27"/>
            <p:cNvSpPr/>
            <p:nvPr/>
          </p:nvSpPr>
          <p:spPr>
            <a:xfrm>
              <a:off x="4096792" y="3387851"/>
              <a:ext cx="1753691" cy="1102131"/>
            </a:xfrm>
            <a:custGeom>
              <a:avLst/>
              <a:gdLst>
                <a:gd name="connsiteX0" fmla="*/ 0 w 1753691"/>
                <a:gd name="connsiteY0" fmla="*/ 0 h 876845"/>
                <a:gd name="connsiteX1" fmla="*/ 1753691 w 1753691"/>
                <a:gd name="connsiteY1" fmla="*/ 0 h 876845"/>
                <a:gd name="connsiteX2" fmla="*/ 1753691 w 1753691"/>
                <a:gd name="connsiteY2" fmla="*/ 876845 h 876845"/>
                <a:gd name="connsiteX3" fmla="*/ 0 w 1753691"/>
                <a:gd name="connsiteY3" fmla="*/ 876845 h 876845"/>
                <a:gd name="connsiteX4" fmla="*/ 0 w 1753691"/>
                <a:gd name="connsiteY4" fmla="*/ 0 h 876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3691" h="876845">
                  <a:moveTo>
                    <a:pt x="0" y="0"/>
                  </a:moveTo>
                  <a:lnTo>
                    <a:pt x="1753691" y="0"/>
                  </a:lnTo>
                  <a:lnTo>
                    <a:pt x="1753691" y="876845"/>
                  </a:lnTo>
                  <a:lnTo>
                    <a:pt x="0" y="876845"/>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Nhận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biết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được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loài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vật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được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tác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giả</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nhân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hoá</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trong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truyện</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30" name="Freeform 29"/>
            <p:cNvSpPr/>
            <p:nvPr/>
          </p:nvSpPr>
          <p:spPr>
            <a:xfrm>
              <a:off x="6157380" y="3387851"/>
              <a:ext cx="1937828" cy="1102131"/>
            </a:xfrm>
            <a:custGeom>
              <a:avLst/>
              <a:gdLst>
                <a:gd name="connsiteX0" fmla="*/ 0 w 1753691"/>
                <a:gd name="connsiteY0" fmla="*/ 0 h 876845"/>
                <a:gd name="connsiteX1" fmla="*/ 1753691 w 1753691"/>
                <a:gd name="connsiteY1" fmla="*/ 0 h 876845"/>
                <a:gd name="connsiteX2" fmla="*/ 1753691 w 1753691"/>
                <a:gd name="connsiteY2" fmla="*/ 876845 h 876845"/>
                <a:gd name="connsiteX3" fmla="*/ 0 w 1753691"/>
                <a:gd name="connsiteY3" fmla="*/ 876845 h 876845"/>
                <a:gd name="connsiteX4" fmla="*/ 0 w 1753691"/>
                <a:gd name="connsiteY4" fmla="*/ 0 h 876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3691" h="876845">
                  <a:moveTo>
                    <a:pt x="0" y="0"/>
                  </a:moveTo>
                  <a:lnTo>
                    <a:pt x="1753691" y="0"/>
                  </a:lnTo>
                  <a:lnTo>
                    <a:pt x="1753691" y="876845"/>
                  </a:lnTo>
                  <a:lnTo>
                    <a:pt x="0" y="876845"/>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2400" kern="1200" dirty="0" err="1" smtClean="0">
                  <a:latin typeface="Times New Roman" panose="02020603050405020304" pitchFamily="18" charset="0"/>
                  <a:cs typeface="Times New Roman" panose="02020603050405020304" pitchFamily="18" charset="0"/>
                </a:rPr>
                <a:t>Chỉ</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ra</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những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đặc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điểm</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của</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nhân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vật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trong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truyện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vừa</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có</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đặc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điểm</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của</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loài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vật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vừa</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có</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tính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cách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như</a:t>
              </a:r>
              <a:r>
                <a:rPr lang="en-US" sz="2400" kern="1200" dirty="0" smtClean="0">
                  <a:latin typeface="Times New Roman" panose="02020603050405020304" pitchFamily="18" charset="0"/>
                  <a:cs typeface="Times New Roman" panose="02020603050405020304" pitchFamily="18" charset="0"/>
                </a:rPr>
                <a:t> con </a:t>
              </a:r>
              <a:r>
                <a:rPr lang="en-US" sz="2400" kern="1200" dirty="0" err="1" smtClean="0">
                  <a:latin typeface="Times New Roman" panose="02020603050405020304" pitchFamily="18" charset="0"/>
                  <a:cs typeface="Times New Roman" panose="02020603050405020304" pitchFamily="18" charset="0"/>
                </a:rPr>
                <a:t>người</a:t>
              </a:r>
              <a:r>
                <a:rPr lang="en-US" sz="2400"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sp>
          <p:nvSpPr>
            <p:cNvPr id="32" name="Freeform 31"/>
            <p:cNvSpPr/>
            <p:nvPr/>
          </p:nvSpPr>
          <p:spPr>
            <a:xfrm>
              <a:off x="8402104" y="3387851"/>
              <a:ext cx="1753691" cy="1102131"/>
            </a:xfrm>
            <a:custGeom>
              <a:avLst/>
              <a:gdLst>
                <a:gd name="connsiteX0" fmla="*/ 0 w 1753691"/>
                <a:gd name="connsiteY0" fmla="*/ 0 h 876845"/>
                <a:gd name="connsiteX1" fmla="*/ 1753691 w 1753691"/>
                <a:gd name="connsiteY1" fmla="*/ 0 h 876845"/>
                <a:gd name="connsiteX2" fmla="*/ 1753691 w 1753691"/>
                <a:gd name="connsiteY2" fmla="*/ 876845 h 876845"/>
                <a:gd name="connsiteX3" fmla="*/ 0 w 1753691"/>
                <a:gd name="connsiteY3" fmla="*/ 876845 h 876845"/>
                <a:gd name="connsiteX4" fmla="*/ 0 w 1753691"/>
                <a:gd name="connsiteY4" fmla="*/ 0 h 876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3691" h="876845">
                  <a:moveTo>
                    <a:pt x="0" y="0"/>
                  </a:moveTo>
                  <a:lnTo>
                    <a:pt x="1753691" y="0"/>
                  </a:lnTo>
                  <a:lnTo>
                    <a:pt x="1753691" y="876845"/>
                  </a:lnTo>
                  <a:lnTo>
                    <a:pt x="0" y="876845"/>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3200" kern="1200" dirty="0" err="1" smtClean="0">
                  <a:latin typeface="Times New Roman" panose="02020603050405020304" pitchFamily="18" charset="0"/>
                  <a:cs typeface="Times New Roman" panose="02020603050405020304" pitchFamily="18" charset="0"/>
                </a:rPr>
                <a:t>Rút</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ra</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được</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bài</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học</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cho</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bản</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thân</a:t>
              </a:r>
              <a:r>
                <a:rPr lang="en-US" sz="3200" kern="1200" dirty="0" smtClean="0">
                  <a:latin typeface="Times New Roman" panose="02020603050405020304" pitchFamily="18" charset="0"/>
                  <a:cs typeface="Times New Roman" panose="02020603050405020304" pitchFamily="18" charset="0"/>
                </a:rPr>
                <a:t>.</a:t>
              </a:r>
              <a:endParaRPr lang="en-US" sz="3200" kern="12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76025674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967593" y="43542"/>
            <a:ext cx="8737601" cy="725714"/>
          </a:xfrm>
          <a:prstGeom prst="roundRect">
            <a:avLst>
              <a:gd name="adj" fmla="val 50000"/>
            </a:avLst>
          </a:prstGeom>
          <a:blipFill>
            <a:blip r:embed="rId2"/>
            <a:tile tx="0" ty="0" sx="100000" sy="100000" flip="none" algn="tl"/>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Văn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bản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1: BÀI HỌC ĐƯỜNG ĐỜI ĐẦU TIÊN</a:t>
            </a:r>
            <a:b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b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Trích</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Dế</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Mèn</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phiêu</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lưu</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kí,</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Tô</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Hoài</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a:t>
            </a:r>
            <a:endPar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Diamond 4"/>
          <p:cNvSpPr/>
          <p:nvPr/>
        </p:nvSpPr>
        <p:spPr>
          <a:xfrm>
            <a:off x="-1" y="0"/>
            <a:ext cx="1967593" cy="914400"/>
          </a:xfrm>
          <a:prstGeom prst="diamond">
            <a:avLst/>
          </a:prstGeom>
          <a:blipFill>
            <a:blip r:embed="rId3"/>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NGỮ VĂN 6</a:t>
            </a:r>
            <a:endParaRPr kumimoji="0" lang="en-US" sz="1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9" name="Picture 8"/>
          <p:cNvPicPr>
            <a:picLocks noChangeAspect="1"/>
          </p:cNvPicPr>
          <p:nvPr/>
        </p:nvPicPr>
        <p:blipFill>
          <a:blip r:embed="rId4"/>
          <a:srcRect l="30998" t="34118" r="22067" b="17968"/>
          <a:stretch>
            <a:fillRect/>
          </a:stretch>
        </p:blipFill>
        <p:spPr>
          <a:xfrm>
            <a:off x="11032673" y="-79829"/>
            <a:ext cx="1159327" cy="1074058"/>
          </a:xfrm>
          <a:prstGeom prst="ellipse">
            <a:avLst/>
          </a:prstGeom>
          <a:ln>
            <a:noFill/>
          </a:ln>
          <a:effectLst>
            <a:softEdge rad="112500"/>
          </a:effectLst>
        </p:spPr>
      </p:pic>
      <p:sp>
        <p:nvSpPr>
          <p:cNvPr id="10" name="Bevel 9"/>
          <p:cNvSpPr/>
          <p:nvPr/>
        </p:nvSpPr>
        <p:spPr>
          <a:xfrm>
            <a:off x="435429" y="1130300"/>
            <a:ext cx="11393715" cy="5415643"/>
          </a:xfrm>
          <a:prstGeom prst="bevel">
            <a:avLst>
              <a:gd name="adj" fmla="val 178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a:blip r:embed="rId5"/>
          <a:stretch>
            <a:fillRect/>
          </a:stretch>
        </p:blipFill>
        <p:spPr>
          <a:xfrm>
            <a:off x="544740" y="5718629"/>
            <a:ext cx="748588" cy="712786"/>
          </a:xfrm>
          <a:prstGeom prst="rect">
            <a:avLst/>
          </a:prstGeom>
        </p:spPr>
      </p:pic>
      <p:pic>
        <p:nvPicPr>
          <p:cNvPr id="14" name="Picture 13"/>
          <p:cNvPicPr>
            <a:picLocks noChangeAspect="1"/>
          </p:cNvPicPr>
          <p:nvPr/>
        </p:nvPicPr>
        <p:blipFill>
          <a:blip r:embed="rId5"/>
          <a:stretch>
            <a:fillRect/>
          </a:stretch>
        </p:blipFill>
        <p:spPr>
          <a:xfrm rot="10800000">
            <a:off x="10907290" y="1311731"/>
            <a:ext cx="748588" cy="712786"/>
          </a:xfrm>
          <a:prstGeom prst="rect">
            <a:avLst/>
          </a:prstGeom>
        </p:spPr>
      </p:pic>
      <p:sp>
        <p:nvSpPr>
          <p:cNvPr id="15" name="Rectangle 14"/>
          <p:cNvSpPr/>
          <p:nvPr/>
        </p:nvSpPr>
        <p:spPr>
          <a:xfrm>
            <a:off x="3092904" y="1028700"/>
            <a:ext cx="5993492" cy="4082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p:cNvSpPr/>
          <p:nvPr/>
        </p:nvSpPr>
        <p:spPr>
          <a:xfrm>
            <a:off x="4101193" y="985156"/>
            <a:ext cx="3976914" cy="531587"/>
          </a:xfrm>
          <a:prstGeom prst="rect">
            <a:avLst/>
          </a:prstGeom>
          <a:blipFill>
            <a:blip r:embed="rId6"/>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Picture 23"/>
          <p:cNvPicPr>
            <a:picLocks noChangeAspect="1"/>
          </p:cNvPicPr>
          <p:nvPr/>
        </p:nvPicPr>
        <p:blipFill>
          <a:blip r:embed="rId7">
            <a:extLst>
              <a:ext uri="{BEBA8EAE-BF5A-486C-A8C5-ECC9F3942E4B}">
                <a14:imgProps xmlns:a14="http://schemas.microsoft.com/office/drawing/2010/main">
                  <a14:imgLayer r:embed="rId8">
                    <a14:imgEffect>
                      <a14:backgroundRemoval t="10888" b="33565" l="8543" r="25187"/>
                    </a14:imgEffect>
                  </a14:imgLayer>
                </a14:imgProps>
              </a:ext>
            </a:extLst>
          </a:blip>
          <a:srcRect l="6463" t="8054" r="72733" b="63600"/>
          <a:stretch>
            <a:fillRect/>
          </a:stretch>
        </p:blipFill>
        <p:spPr>
          <a:xfrm>
            <a:off x="3070355" y="831406"/>
            <a:ext cx="1053388" cy="764742"/>
          </a:xfrm>
          <a:custGeom>
            <a:avLst/>
            <a:gdLst>
              <a:gd name="connsiteX0" fmla="*/ 0 w 3512457"/>
              <a:gd name="connsiteY0" fmla="*/ 0 h 1482271"/>
              <a:gd name="connsiteX1" fmla="*/ 3512457 w 3512457"/>
              <a:gd name="connsiteY1" fmla="*/ 0 h 1482271"/>
              <a:gd name="connsiteX2" fmla="*/ 3512457 w 3512457"/>
              <a:gd name="connsiteY2" fmla="*/ 1482271 h 1482271"/>
              <a:gd name="connsiteX3" fmla="*/ 0 w 3512457"/>
              <a:gd name="connsiteY3" fmla="*/ 1482271 h 1482271"/>
              <a:gd name="connsiteX4" fmla="*/ 0 w 3512457"/>
              <a:gd name="connsiteY4" fmla="*/ 0 h 1482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2457" h="1482271">
                <a:moveTo>
                  <a:pt x="0" y="0"/>
                </a:moveTo>
                <a:lnTo>
                  <a:pt x="3512457" y="0"/>
                </a:lnTo>
                <a:lnTo>
                  <a:pt x="3512457" y="1482271"/>
                </a:lnTo>
                <a:lnTo>
                  <a:pt x="0" y="1482271"/>
                </a:lnTo>
                <a:lnTo>
                  <a:pt x="0" y="0"/>
                </a:lnTo>
                <a:close/>
              </a:path>
            </a:pathLst>
          </a:custGeom>
        </p:spPr>
      </p:pic>
      <p:pic>
        <p:nvPicPr>
          <p:cNvPr id="23" name="Picture 22"/>
          <p:cNvPicPr>
            <a:picLocks noChangeAspect="1"/>
          </p:cNvPicPr>
          <p:nvPr/>
        </p:nvPicPr>
        <p:blipFill>
          <a:blip r:embed="rId9">
            <a:extLst>
              <a:ext uri="{BEBA8EAE-BF5A-486C-A8C5-ECC9F3942E4B}">
                <a14:imgProps xmlns:a14="http://schemas.microsoft.com/office/drawing/2010/main">
                  <a14:imgLayer r:embed="rId8">
                    <a14:imgEffect>
                      <a14:backgroundRemoval t="10889" b="33566" l="30310" r="50529"/>
                    </a14:imgEffect>
                  </a14:imgLayer>
                </a14:imgProps>
              </a:ext>
            </a:extLst>
          </a:blip>
          <a:srcRect l="27783" t="8054" r="46943" b="63600"/>
          <a:stretch>
            <a:fillRect/>
          </a:stretch>
        </p:blipFill>
        <p:spPr>
          <a:xfrm>
            <a:off x="8078107" y="831406"/>
            <a:ext cx="1262743" cy="783772"/>
          </a:xfrm>
          <a:custGeom>
            <a:avLst/>
            <a:gdLst>
              <a:gd name="connsiteX0" fmla="*/ 0 w 4267200"/>
              <a:gd name="connsiteY0" fmla="*/ 0 h 1482271"/>
              <a:gd name="connsiteX1" fmla="*/ 4267200 w 4267200"/>
              <a:gd name="connsiteY1" fmla="*/ 0 h 1482271"/>
              <a:gd name="connsiteX2" fmla="*/ 4267200 w 4267200"/>
              <a:gd name="connsiteY2" fmla="*/ 1482271 h 1482271"/>
              <a:gd name="connsiteX3" fmla="*/ 0 w 4267200"/>
              <a:gd name="connsiteY3" fmla="*/ 1482271 h 1482271"/>
              <a:gd name="connsiteX4" fmla="*/ 0 w 4267200"/>
              <a:gd name="connsiteY4" fmla="*/ 0 h 1482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7200" h="1482271">
                <a:moveTo>
                  <a:pt x="0" y="0"/>
                </a:moveTo>
                <a:lnTo>
                  <a:pt x="4267200" y="0"/>
                </a:lnTo>
                <a:lnTo>
                  <a:pt x="4267200" y="1482271"/>
                </a:lnTo>
                <a:lnTo>
                  <a:pt x="0" y="1482271"/>
                </a:lnTo>
                <a:lnTo>
                  <a:pt x="0" y="0"/>
                </a:lnTo>
                <a:close/>
              </a:path>
            </a:pathLst>
          </a:custGeom>
        </p:spPr>
      </p:pic>
      <p:pic>
        <p:nvPicPr>
          <p:cNvPr id="27" name="Picture 26"/>
          <p:cNvPicPr>
            <a:picLocks noChangeAspect="1"/>
          </p:cNvPicPr>
          <p:nvPr/>
        </p:nvPicPr>
        <p:blipFill>
          <a:blip r:embed="rId10"/>
          <a:srcRect l="77070" t="47262" r="22855" b="52565"/>
          <a:stretch>
            <a:fillRect/>
          </a:stretch>
        </p:blipFill>
        <p:spPr>
          <a:xfrm>
            <a:off x="6691536" y="3603604"/>
            <a:ext cx="3575" cy="6160"/>
          </a:xfrm>
          <a:custGeom>
            <a:avLst/>
            <a:gdLst>
              <a:gd name="connsiteX0" fmla="*/ 0 w 3575"/>
              <a:gd name="connsiteY0" fmla="*/ 0 h 6160"/>
              <a:gd name="connsiteX1" fmla="*/ 1499 w 3575"/>
              <a:gd name="connsiteY1" fmla="*/ 2550 h 6160"/>
              <a:gd name="connsiteX2" fmla="*/ 2854 w 3575"/>
              <a:gd name="connsiteY2" fmla="*/ 4971 h 6160"/>
              <a:gd name="connsiteX3" fmla="*/ 0 w 3575"/>
              <a:gd name="connsiteY3" fmla="*/ 0 h 6160"/>
            </a:gdLst>
            <a:ahLst/>
            <a:cxnLst>
              <a:cxn ang="0">
                <a:pos x="connsiteX0" y="connsiteY0"/>
              </a:cxn>
              <a:cxn ang="0">
                <a:pos x="connsiteX1" y="connsiteY1"/>
              </a:cxn>
              <a:cxn ang="0">
                <a:pos x="connsiteX2" y="connsiteY2"/>
              </a:cxn>
              <a:cxn ang="0">
                <a:pos x="connsiteX3" y="connsiteY3"/>
              </a:cxn>
            </a:cxnLst>
            <a:rect l="l" t="t" r="r" b="b"/>
            <a:pathLst>
              <a:path w="3575" h="6160">
                <a:moveTo>
                  <a:pt x="0" y="0"/>
                </a:moveTo>
                <a:lnTo>
                  <a:pt x="1499" y="2550"/>
                </a:lnTo>
                <a:cubicBezTo>
                  <a:pt x="3939" y="6728"/>
                  <a:pt x="4002" y="6909"/>
                  <a:pt x="2854" y="4971"/>
                </a:cubicBezTo>
                <a:lnTo>
                  <a:pt x="0" y="0"/>
                </a:lnTo>
                <a:close/>
              </a:path>
            </a:pathLst>
          </a:custGeom>
        </p:spPr>
      </p:pic>
      <p:sp>
        <p:nvSpPr>
          <p:cNvPr id="6" name="Rectangle 5"/>
          <p:cNvSpPr/>
          <p:nvPr/>
        </p:nvSpPr>
        <p:spPr>
          <a:xfrm>
            <a:off x="5256084" y="957022"/>
            <a:ext cx="1752404" cy="587853"/>
          </a:xfrm>
          <a:prstGeom prst="rect">
            <a:avLst/>
          </a:prstGeom>
        </p:spPr>
        <p:txBody>
          <a:bodyPr wrap="none">
            <a:spAutoFit/>
          </a:bodyPr>
          <a:lstStyle/>
          <a:p>
            <a:pPr algn="ctr">
              <a:lnSpc>
                <a:spcPct val="115000"/>
              </a:lnSpc>
              <a:spcBef>
                <a:spcPts val="600"/>
              </a:spcBef>
              <a:spcAft>
                <a:spcPts val="0"/>
              </a:spcAft>
            </a:pPr>
            <a:r>
              <a:rPr lang="en-US" sz="2800" b="1" dirty="0" err="1">
                <a:solidFill>
                  <a:srgbClr val="7030A0"/>
                </a:solidFill>
                <a:latin typeface="Times New Roman" panose="02020603050405020304" pitchFamily="18" charset="0"/>
                <a:ea typeface="Times New Roman" panose="02020603050405020304" pitchFamily="18" charset="0"/>
              </a:rPr>
              <a:t>Luyện</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tập</a:t>
            </a:r>
            <a:endParaRPr lang="en-US" sz="2800" dirty="0">
              <a:effectLst/>
              <a:latin typeface="Times New Roman" panose="02020603050405020304" pitchFamily="18" charset="0"/>
              <a:ea typeface="Times New Roman" panose="02020603050405020304" pitchFamily="18" charset="0"/>
            </a:endParaRPr>
          </a:p>
        </p:txBody>
      </p:sp>
      <p:pic>
        <p:nvPicPr>
          <p:cNvPr id="7" name="Picture 6"/>
          <p:cNvPicPr>
            <a:picLocks noChangeAspect="1"/>
          </p:cNvPicPr>
          <p:nvPr/>
        </p:nvPicPr>
        <p:blipFill>
          <a:blip r:embed="rId11"/>
          <a:stretch>
            <a:fillRect/>
          </a:stretch>
        </p:blipFill>
        <p:spPr>
          <a:xfrm>
            <a:off x="2189480" y="1714037"/>
            <a:ext cx="7787640" cy="4628838"/>
          </a:xfrm>
          <a:prstGeom prst="rect">
            <a:avLst/>
          </a:prstGeom>
        </p:spPr>
      </p:pic>
      <p:sp>
        <p:nvSpPr>
          <p:cNvPr id="13" name="Rectangle 12"/>
          <p:cNvSpPr/>
          <p:nvPr/>
        </p:nvSpPr>
        <p:spPr>
          <a:xfrm>
            <a:off x="3848759" y="3179221"/>
            <a:ext cx="4481781" cy="2312171"/>
          </a:xfrm>
          <a:prstGeom prst="rect">
            <a:avLst/>
          </a:prstGeom>
        </p:spPr>
        <p:txBody>
          <a:bodyPr wrap="square">
            <a:spAutoFit/>
          </a:bodyPr>
          <a:lstStyle/>
          <a:p>
            <a:pPr marR="30480" algn="just">
              <a:lnSpc>
                <a:spcPct val="115000"/>
              </a:lnSpc>
              <a:spcAft>
                <a:spcPts val="1200"/>
              </a:spcAft>
            </a:pPr>
            <a:r>
              <a:rPr lang="vi-VN" sz="3200" dirty="0">
                <a:latin typeface="Times New Roman" panose="02020603050405020304" pitchFamily="18" charset="0"/>
                <a:ea typeface="Times New Roman" panose="02020603050405020304" pitchFamily="18" charset="0"/>
              </a:rPr>
              <a:t>Tìm ví</a:t>
            </a:r>
            <a:r>
              <a:rPr lang="vi-VN" sz="3200" spc="5" dirty="0">
                <a:latin typeface="Times New Roman" panose="02020603050405020304" pitchFamily="18" charset="0"/>
                <a:ea typeface="Times New Roman" panose="02020603050405020304" pitchFamily="18" charset="0"/>
              </a:rPr>
              <a:t> </a:t>
            </a:r>
            <a:r>
              <a:rPr lang="vi-VN" sz="3200" dirty="0">
                <a:latin typeface="Times New Roman" panose="02020603050405020304" pitchFamily="18" charset="0"/>
                <a:ea typeface="Times New Roman" panose="02020603050405020304" pitchFamily="18" charset="0"/>
              </a:rPr>
              <a:t>dụ về</a:t>
            </a:r>
            <a:r>
              <a:rPr lang="vi-VN" sz="3200" spc="-5" dirty="0">
                <a:latin typeface="Times New Roman" panose="02020603050405020304" pitchFamily="18" charset="0"/>
                <a:ea typeface="Times New Roman" panose="02020603050405020304" pitchFamily="18" charset="0"/>
              </a:rPr>
              <a:t> </a:t>
            </a:r>
            <a:r>
              <a:rPr lang="vi-VN" sz="3200" dirty="0">
                <a:latin typeface="Times New Roman" panose="02020603050405020304" pitchFamily="18" charset="0"/>
                <a:ea typeface="Times New Roman" panose="02020603050405020304" pitchFamily="18" charset="0"/>
              </a:rPr>
              <a:t>t</a:t>
            </a:r>
            <a:r>
              <a:rPr lang="vi-VN" sz="3200" spc="-15" dirty="0">
                <a:latin typeface="Times New Roman" panose="02020603050405020304" pitchFamily="18" charset="0"/>
                <a:ea typeface="Times New Roman" panose="02020603050405020304" pitchFamily="18" charset="0"/>
              </a:rPr>
              <a:t>r</a:t>
            </a:r>
            <a:r>
              <a:rPr lang="vi-VN" sz="3200" spc="10" dirty="0">
                <a:latin typeface="Times New Roman" panose="02020603050405020304" pitchFamily="18" charset="0"/>
                <a:ea typeface="Times New Roman" panose="02020603050405020304" pitchFamily="18" charset="0"/>
              </a:rPr>
              <a:t>u</a:t>
            </a:r>
            <a:r>
              <a:rPr lang="vi-VN" sz="3200" spc="-25" dirty="0">
                <a:latin typeface="Times New Roman" panose="02020603050405020304" pitchFamily="18" charset="0"/>
                <a:ea typeface="Times New Roman" panose="02020603050405020304" pitchFamily="18" charset="0"/>
              </a:rPr>
              <a:t>y</a:t>
            </a:r>
            <a:r>
              <a:rPr lang="vi-VN" sz="3200" spc="-5" dirty="0">
                <a:latin typeface="Times New Roman" panose="02020603050405020304" pitchFamily="18" charset="0"/>
                <a:ea typeface="Times New Roman" panose="02020603050405020304" pitchFamily="18" charset="0"/>
              </a:rPr>
              <a:t>ệ</a:t>
            </a:r>
            <a:r>
              <a:rPr lang="vi-VN" sz="3200" dirty="0">
                <a:latin typeface="Times New Roman" panose="02020603050405020304" pitchFamily="18" charset="0"/>
                <a:ea typeface="Times New Roman" panose="02020603050405020304" pitchFamily="18" charset="0"/>
              </a:rPr>
              <a:t>n đồ</a:t>
            </a:r>
            <a:r>
              <a:rPr lang="vi-VN" sz="3200" spc="10" dirty="0">
                <a:latin typeface="Times New Roman" panose="02020603050405020304" pitchFamily="18" charset="0"/>
                <a:ea typeface="Times New Roman" panose="02020603050405020304" pitchFamily="18" charset="0"/>
              </a:rPr>
              <a:t>n</a:t>
            </a:r>
            <a:r>
              <a:rPr lang="vi-VN" sz="3200" dirty="0">
                <a:latin typeface="Times New Roman" panose="02020603050405020304" pitchFamily="18" charset="0"/>
                <a:ea typeface="Times New Roman" panose="02020603050405020304" pitchFamily="18" charset="0"/>
              </a:rPr>
              <a:t>g</a:t>
            </a:r>
            <a:r>
              <a:rPr lang="vi-VN" sz="3200" spc="-10" dirty="0">
                <a:latin typeface="Times New Roman" panose="02020603050405020304" pitchFamily="18" charset="0"/>
                <a:ea typeface="Times New Roman" panose="02020603050405020304" pitchFamily="18" charset="0"/>
              </a:rPr>
              <a:t> </a:t>
            </a:r>
            <a:r>
              <a:rPr lang="vi-VN" sz="3200" dirty="0">
                <a:latin typeface="Times New Roman" panose="02020603050405020304" pitchFamily="18" charset="0"/>
                <a:ea typeface="Times New Roman" panose="02020603050405020304" pitchFamily="18" charset="0"/>
              </a:rPr>
              <a:t>thoại và</a:t>
            </a:r>
            <a:r>
              <a:rPr lang="vi-VN" sz="3200" spc="-5" dirty="0">
                <a:latin typeface="Times New Roman" panose="02020603050405020304" pitchFamily="18" charset="0"/>
                <a:ea typeface="Times New Roman" panose="02020603050405020304" pitchFamily="18" charset="0"/>
              </a:rPr>
              <a:t> c</a:t>
            </a:r>
            <a:r>
              <a:rPr lang="vi-VN" sz="3200" dirty="0">
                <a:latin typeface="Times New Roman" panose="02020603050405020304" pitchFamily="18" charset="0"/>
                <a:ea typeface="Times New Roman" panose="02020603050405020304" pitchFamily="18" charset="0"/>
              </a:rPr>
              <a:t>hỉ </a:t>
            </a:r>
            <a:r>
              <a:rPr lang="vi-VN" sz="3200" spc="10" dirty="0">
                <a:latin typeface="Times New Roman" panose="02020603050405020304" pitchFamily="18" charset="0"/>
                <a:ea typeface="Times New Roman" panose="02020603050405020304" pitchFamily="18" charset="0"/>
              </a:rPr>
              <a:t>r</a:t>
            </a:r>
            <a:r>
              <a:rPr lang="vi-VN" sz="3200" dirty="0">
                <a:latin typeface="Times New Roman" panose="02020603050405020304" pitchFamily="18" charset="0"/>
                <a:ea typeface="Times New Roman" panose="02020603050405020304" pitchFamily="18" charset="0"/>
              </a:rPr>
              <a:t>a</a:t>
            </a:r>
            <a:r>
              <a:rPr lang="vi-VN" sz="3200" spc="5" dirty="0">
                <a:latin typeface="Times New Roman" panose="02020603050405020304" pitchFamily="18" charset="0"/>
                <a:ea typeface="Times New Roman" panose="02020603050405020304" pitchFamily="18" charset="0"/>
              </a:rPr>
              <a:t> </a:t>
            </a:r>
            <a:r>
              <a:rPr lang="vi-VN" sz="3200" spc="-5" dirty="0">
                <a:latin typeface="Times New Roman" panose="02020603050405020304" pitchFamily="18" charset="0"/>
                <a:ea typeface="Times New Roman" panose="02020603050405020304" pitchFamily="18" charset="0"/>
              </a:rPr>
              <a:t>cá</a:t>
            </a:r>
            <a:r>
              <a:rPr lang="vi-VN" sz="3200" dirty="0">
                <a:latin typeface="Times New Roman" panose="02020603050405020304" pitchFamily="18" charset="0"/>
                <a:ea typeface="Times New Roman" panose="02020603050405020304" pitchFamily="18" charset="0"/>
              </a:rPr>
              <a:t>c</a:t>
            </a:r>
            <a:r>
              <a:rPr lang="vi-VN" sz="3200" spc="20" dirty="0">
                <a:latin typeface="Times New Roman" panose="02020603050405020304" pitchFamily="18" charset="0"/>
                <a:ea typeface="Times New Roman" panose="02020603050405020304" pitchFamily="18" charset="0"/>
              </a:rPr>
              <a:t> </a:t>
            </a:r>
            <a:r>
              <a:rPr lang="vi-VN" sz="3200" spc="-25" dirty="0">
                <a:latin typeface="Times New Roman" panose="02020603050405020304" pitchFamily="18" charset="0"/>
                <a:ea typeface="Times New Roman" panose="02020603050405020304" pitchFamily="18" charset="0"/>
              </a:rPr>
              <a:t>y</a:t>
            </a:r>
            <a:r>
              <a:rPr lang="vi-VN" sz="3200" spc="-5" dirty="0">
                <a:latin typeface="Times New Roman" panose="02020603050405020304" pitchFamily="18" charset="0"/>
                <a:ea typeface="Times New Roman" panose="02020603050405020304" pitchFamily="18" charset="0"/>
              </a:rPr>
              <a:t>ế</a:t>
            </a:r>
            <a:r>
              <a:rPr lang="vi-VN" sz="3200" dirty="0">
                <a:latin typeface="Times New Roman" panose="02020603050405020304" pitchFamily="18" charset="0"/>
                <a:ea typeface="Times New Roman" panose="02020603050405020304" pitchFamily="18" charset="0"/>
              </a:rPr>
              <a:t>u tố của</a:t>
            </a:r>
            <a:r>
              <a:rPr lang="vi-VN" sz="3200" spc="-5" dirty="0">
                <a:latin typeface="Times New Roman" panose="02020603050405020304" pitchFamily="18" charset="0"/>
                <a:ea typeface="Times New Roman" panose="02020603050405020304" pitchFamily="18" charset="0"/>
              </a:rPr>
              <a:t> </a:t>
            </a:r>
            <a:r>
              <a:rPr lang="vi-VN" sz="3200" dirty="0">
                <a:latin typeface="Times New Roman" panose="02020603050405020304" pitchFamily="18" charset="0"/>
                <a:ea typeface="Times New Roman" panose="02020603050405020304" pitchFamily="18" charset="0"/>
              </a:rPr>
              <a:t>tr</a:t>
            </a:r>
            <a:r>
              <a:rPr lang="vi-VN" sz="3200" spc="20" dirty="0">
                <a:latin typeface="Times New Roman" panose="02020603050405020304" pitchFamily="18" charset="0"/>
                <a:ea typeface="Times New Roman" panose="02020603050405020304" pitchFamily="18" charset="0"/>
              </a:rPr>
              <a:t>u</a:t>
            </a:r>
            <a:r>
              <a:rPr lang="vi-VN" sz="3200" spc="-25" dirty="0">
                <a:latin typeface="Times New Roman" panose="02020603050405020304" pitchFamily="18" charset="0"/>
                <a:ea typeface="Times New Roman" panose="02020603050405020304" pitchFamily="18" charset="0"/>
              </a:rPr>
              <a:t>y</a:t>
            </a:r>
            <a:r>
              <a:rPr lang="vi-VN" sz="3200" spc="5" dirty="0">
                <a:latin typeface="Times New Roman" panose="02020603050405020304" pitchFamily="18" charset="0"/>
                <a:ea typeface="Times New Roman" panose="02020603050405020304" pitchFamily="18" charset="0"/>
              </a:rPr>
              <a:t>ệ</a:t>
            </a:r>
            <a:r>
              <a:rPr lang="vi-VN" sz="3200" dirty="0">
                <a:latin typeface="Times New Roman" panose="02020603050405020304" pitchFamily="18" charset="0"/>
                <a:ea typeface="Times New Roman" panose="02020603050405020304" pitchFamily="18" charset="0"/>
              </a:rPr>
              <a:t>n đồng</a:t>
            </a:r>
            <a:r>
              <a:rPr lang="vi-VN" sz="3200" spc="-10" dirty="0">
                <a:latin typeface="Times New Roman" panose="02020603050405020304" pitchFamily="18" charset="0"/>
                <a:ea typeface="Times New Roman" panose="02020603050405020304" pitchFamily="18" charset="0"/>
              </a:rPr>
              <a:t> </a:t>
            </a:r>
            <a:r>
              <a:rPr lang="vi-VN" sz="3200" dirty="0">
                <a:latin typeface="Times New Roman" panose="02020603050405020304" pitchFamily="18" charset="0"/>
                <a:ea typeface="Times New Roman" panose="02020603050405020304" pitchFamily="18" charset="0"/>
              </a:rPr>
              <a:t>thoại tro</a:t>
            </a:r>
            <a:r>
              <a:rPr lang="vi-VN" sz="3200" spc="10" dirty="0">
                <a:latin typeface="Times New Roman" panose="02020603050405020304" pitchFamily="18" charset="0"/>
                <a:ea typeface="Times New Roman" panose="02020603050405020304" pitchFamily="18" charset="0"/>
              </a:rPr>
              <a:t>n</a:t>
            </a:r>
            <a:r>
              <a:rPr lang="vi-VN" sz="3200" dirty="0">
                <a:latin typeface="Times New Roman" panose="02020603050405020304" pitchFamily="18" charset="0"/>
                <a:ea typeface="Times New Roman" panose="02020603050405020304" pitchFamily="18" charset="0"/>
              </a:rPr>
              <a:t>g</a:t>
            </a:r>
            <a:r>
              <a:rPr lang="vi-VN" sz="3200" spc="-10" dirty="0">
                <a:latin typeface="Times New Roman" panose="02020603050405020304" pitchFamily="18" charset="0"/>
                <a:ea typeface="Times New Roman" panose="02020603050405020304" pitchFamily="18" charset="0"/>
              </a:rPr>
              <a:t> </a:t>
            </a:r>
            <a:r>
              <a:rPr lang="vi-VN" sz="3200" dirty="0">
                <a:latin typeface="Times New Roman" panose="02020603050405020304" pitchFamily="18" charset="0"/>
                <a:ea typeface="Times New Roman" panose="02020603050405020304" pitchFamily="18" charset="0"/>
              </a:rPr>
              <a:t>ví dụ đ</a:t>
            </a:r>
            <a:r>
              <a:rPr lang="vi-VN" sz="3200" spc="-10" dirty="0">
                <a:latin typeface="Times New Roman" panose="02020603050405020304" pitchFamily="18" charset="0"/>
                <a:ea typeface="Times New Roman" panose="02020603050405020304" pitchFamily="18" charset="0"/>
              </a:rPr>
              <a:t>ó</a:t>
            </a:r>
            <a:r>
              <a:rPr lang="vi-VN" sz="3200" dirty="0">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p:txBody>
      </p:sp>
      <p:pic>
        <p:nvPicPr>
          <p:cNvPr id="35" name="Picture 34"/>
          <p:cNvPicPr>
            <a:picLocks noChangeAspect="1"/>
          </p:cNvPicPr>
          <p:nvPr/>
        </p:nvPicPr>
        <p:blipFill>
          <a:blip r:embed="rId12"/>
          <a:srcRect l="53343" t="-1574" r="43725" b="100000"/>
          <a:stretch>
            <a:fillRect/>
          </a:stretch>
        </p:blipFill>
        <p:spPr>
          <a:xfrm>
            <a:off x="2027782" y="2291987"/>
            <a:ext cx="52782" cy="40029"/>
          </a:xfrm>
          <a:custGeom>
            <a:avLst/>
            <a:gdLst>
              <a:gd name="connsiteX0" fmla="*/ 26391 w 52782"/>
              <a:gd name="connsiteY0" fmla="*/ 0 h 40029"/>
              <a:gd name="connsiteX1" fmla="*/ 52782 w 52782"/>
              <a:gd name="connsiteY1" fmla="*/ 40029 h 40029"/>
              <a:gd name="connsiteX2" fmla="*/ 0 w 52782"/>
              <a:gd name="connsiteY2" fmla="*/ 40029 h 40029"/>
              <a:gd name="connsiteX3" fmla="*/ 26391 w 52782"/>
              <a:gd name="connsiteY3" fmla="*/ 0 h 40029"/>
            </a:gdLst>
            <a:ahLst/>
            <a:cxnLst>
              <a:cxn ang="0">
                <a:pos x="connsiteX0" y="connsiteY0"/>
              </a:cxn>
              <a:cxn ang="0">
                <a:pos x="connsiteX1" y="connsiteY1"/>
              </a:cxn>
              <a:cxn ang="0">
                <a:pos x="connsiteX2" y="connsiteY2"/>
              </a:cxn>
              <a:cxn ang="0">
                <a:pos x="connsiteX3" y="connsiteY3"/>
              </a:cxn>
            </a:cxnLst>
            <a:rect l="l" t="t" r="r" b="b"/>
            <a:pathLst>
              <a:path w="52782" h="40029">
                <a:moveTo>
                  <a:pt x="26391" y="0"/>
                </a:moveTo>
                <a:lnTo>
                  <a:pt x="52782" y="40029"/>
                </a:lnTo>
                <a:lnTo>
                  <a:pt x="0" y="40029"/>
                </a:lnTo>
                <a:lnTo>
                  <a:pt x="26391" y="0"/>
                </a:lnTo>
                <a:close/>
              </a:path>
            </a:pathLst>
          </a:custGeom>
        </p:spPr>
      </p:pic>
      <p:pic>
        <p:nvPicPr>
          <p:cNvPr id="31" name="Picture 30"/>
          <p:cNvPicPr>
            <a:picLocks noChangeAspect="1"/>
          </p:cNvPicPr>
          <p:nvPr/>
        </p:nvPicPr>
        <p:blipFill>
          <a:blip r:embed="rId12"/>
          <a:srcRect l="100000" t="46946" r="-5779" b="44467"/>
          <a:stretch>
            <a:fillRect/>
          </a:stretch>
        </p:blipFill>
        <p:spPr>
          <a:xfrm>
            <a:off x="2867704" y="3525927"/>
            <a:ext cx="104034" cy="218394"/>
          </a:xfrm>
          <a:custGeom>
            <a:avLst/>
            <a:gdLst>
              <a:gd name="connsiteX0" fmla="*/ 0 w 104034"/>
              <a:gd name="connsiteY0" fmla="*/ 0 h 218394"/>
              <a:gd name="connsiteX1" fmla="*/ 104034 w 104034"/>
              <a:gd name="connsiteY1" fmla="*/ 157794 h 218394"/>
              <a:gd name="connsiteX2" fmla="*/ 0 w 104034"/>
              <a:gd name="connsiteY2" fmla="*/ 218394 h 218394"/>
              <a:gd name="connsiteX3" fmla="*/ 0 w 104034"/>
              <a:gd name="connsiteY3" fmla="*/ 0 h 218394"/>
            </a:gdLst>
            <a:ahLst/>
            <a:cxnLst>
              <a:cxn ang="0">
                <a:pos x="connsiteX0" y="connsiteY0"/>
              </a:cxn>
              <a:cxn ang="0">
                <a:pos x="connsiteX1" y="connsiteY1"/>
              </a:cxn>
              <a:cxn ang="0">
                <a:pos x="connsiteX2" y="connsiteY2"/>
              </a:cxn>
              <a:cxn ang="0">
                <a:pos x="connsiteX3" y="connsiteY3"/>
              </a:cxn>
            </a:cxnLst>
            <a:rect l="l" t="t" r="r" b="b"/>
            <a:pathLst>
              <a:path w="104034" h="218394">
                <a:moveTo>
                  <a:pt x="0" y="0"/>
                </a:moveTo>
                <a:lnTo>
                  <a:pt x="104034" y="157794"/>
                </a:lnTo>
                <a:lnTo>
                  <a:pt x="0" y="218394"/>
                </a:lnTo>
                <a:lnTo>
                  <a:pt x="0" y="0"/>
                </a:lnTo>
                <a:close/>
              </a:path>
            </a:pathLst>
          </a:custGeom>
        </p:spPr>
      </p:pic>
      <p:pic>
        <p:nvPicPr>
          <p:cNvPr id="48" name="Picture 47"/>
          <p:cNvPicPr>
            <a:picLocks noChangeAspect="1"/>
          </p:cNvPicPr>
          <p:nvPr/>
        </p:nvPicPr>
        <p:blipFill>
          <a:blip r:embed="rId13"/>
          <a:srcRect l="23467" t="-12937" r="73680" b="100000"/>
          <a:stretch>
            <a:fillRect/>
          </a:stretch>
        </p:blipFill>
        <p:spPr>
          <a:xfrm>
            <a:off x="1798320" y="1957192"/>
            <a:ext cx="86676" cy="277248"/>
          </a:xfrm>
          <a:custGeom>
            <a:avLst/>
            <a:gdLst>
              <a:gd name="connsiteX0" fmla="*/ 0 w 86676"/>
              <a:gd name="connsiteY0" fmla="*/ 0 h 277248"/>
              <a:gd name="connsiteX1" fmla="*/ 86676 w 86676"/>
              <a:gd name="connsiteY1" fmla="*/ 0 h 277248"/>
              <a:gd name="connsiteX2" fmla="*/ 86676 w 86676"/>
              <a:gd name="connsiteY2" fmla="*/ 277248 h 277248"/>
              <a:gd name="connsiteX3" fmla="*/ 0 w 86676"/>
              <a:gd name="connsiteY3" fmla="*/ 277248 h 277248"/>
              <a:gd name="connsiteX4" fmla="*/ 0 w 86676"/>
              <a:gd name="connsiteY4" fmla="*/ 0 h 277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76" h="277248">
                <a:moveTo>
                  <a:pt x="0" y="0"/>
                </a:moveTo>
                <a:lnTo>
                  <a:pt x="86676" y="0"/>
                </a:lnTo>
                <a:lnTo>
                  <a:pt x="86676" y="277248"/>
                </a:lnTo>
                <a:lnTo>
                  <a:pt x="0" y="277248"/>
                </a:lnTo>
                <a:lnTo>
                  <a:pt x="0" y="0"/>
                </a:lnTo>
                <a:close/>
              </a:path>
            </a:pathLst>
          </a:custGeom>
        </p:spPr>
      </p:pic>
      <p:pic>
        <p:nvPicPr>
          <p:cNvPr id="47" name="Picture 46"/>
          <p:cNvPicPr>
            <a:picLocks noChangeAspect="1"/>
          </p:cNvPicPr>
          <p:nvPr/>
        </p:nvPicPr>
        <p:blipFill>
          <a:blip r:embed="rId13"/>
          <a:srcRect l="75400" t="-12937" r="21747" b="100000"/>
          <a:stretch>
            <a:fillRect/>
          </a:stretch>
        </p:blipFill>
        <p:spPr>
          <a:xfrm>
            <a:off x="3376287" y="1957192"/>
            <a:ext cx="86676" cy="277248"/>
          </a:xfrm>
          <a:custGeom>
            <a:avLst/>
            <a:gdLst>
              <a:gd name="connsiteX0" fmla="*/ 0 w 86676"/>
              <a:gd name="connsiteY0" fmla="*/ 0 h 277248"/>
              <a:gd name="connsiteX1" fmla="*/ 86676 w 86676"/>
              <a:gd name="connsiteY1" fmla="*/ 0 h 277248"/>
              <a:gd name="connsiteX2" fmla="*/ 86676 w 86676"/>
              <a:gd name="connsiteY2" fmla="*/ 277248 h 277248"/>
              <a:gd name="connsiteX3" fmla="*/ 0 w 86676"/>
              <a:gd name="connsiteY3" fmla="*/ 277248 h 277248"/>
              <a:gd name="connsiteX4" fmla="*/ 0 w 86676"/>
              <a:gd name="connsiteY4" fmla="*/ 0 h 277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76" h="277248">
                <a:moveTo>
                  <a:pt x="0" y="0"/>
                </a:moveTo>
                <a:lnTo>
                  <a:pt x="86676" y="0"/>
                </a:lnTo>
                <a:lnTo>
                  <a:pt x="86676" y="277248"/>
                </a:lnTo>
                <a:lnTo>
                  <a:pt x="0" y="277248"/>
                </a:lnTo>
                <a:lnTo>
                  <a:pt x="0" y="0"/>
                </a:lnTo>
                <a:close/>
              </a:path>
            </a:pathLst>
          </a:custGeom>
        </p:spPr>
      </p:pic>
      <p:pic>
        <p:nvPicPr>
          <p:cNvPr id="46" name="Picture 45"/>
          <p:cNvPicPr>
            <a:picLocks noChangeAspect="1"/>
          </p:cNvPicPr>
          <p:nvPr/>
        </p:nvPicPr>
        <p:blipFill>
          <a:blip r:embed="rId13"/>
          <a:srcRect l="48990" t="-9795" r="48158" b="100000"/>
          <a:stretch>
            <a:fillRect/>
          </a:stretch>
        </p:blipFill>
        <p:spPr>
          <a:xfrm>
            <a:off x="2573813" y="2024517"/>
            <a:ext cx="86676" cy="209923"/>
          </a:xfrm>
          <a:custGeom>
            <a:avLst/>
            <a:gdLst>
              <a:gd name="connsiteX0" fmla="*/ 0 w 86676"/>
              <a:gd name="connsiteY0" fmla="*/ 0 h 209923"/>
              <a:gd name="connsiteX1" fmla="*/ 86676 w 86676"/>
              <a:gd name="connsiteY1" fmla="*/ 0 h 209923"/>
              <a:gd name="connsiteX2" fmla="*/ 86676 w 86676"/>
              <a:gd name="connsiteY2" fmla="*/ 209923 h 209923"/>
              <a:gd name="connsiteX3" fmla="*/ 0 w 86676"/>
              <a:gd name="connsiteY3" fmla="*/ 209923 h 209923"/>
              <a:gd name="connsiteX4" fmla="*/ 0 w 86676"/>
              <a:gd name="connsiteY4" fmla="*/ 0 h 209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76" h="209923">
                <a:moveTo>
                  <a:pt x="0" y="0"/>
                </a:moveTo>
                <a:lnTo>
                  <a:pt x="86676" y="0"/>
                </a:lnTo>
                <a:lnTo>
                  <a:pt x="86676" y="209923"/>
                </a:lnTo>
                <a:lnTo>
                  <a:pt x="0" y="209923"/>
                </a:lnTo>
                <a:lnTo>
                  <a:pt x="0" y="0"/>
                </a:lnTo>
                <a:close/>
              </a:path>
            </a:pathLst>
          </a:custGeom>
        </p:spPr>
      </p:pic>
      <p:pic>
        <p:nvPicPr>
          <p:cNvPr id="45" name="Picture 44"/>
          <p:cNvPicPr>
            <a:picLocks noChangeAspect="1"/>
          </p:cNvPicPr>
          <p:nvPr/>
        </p:nvPicPr>
        <p:blipFill>
          <a:blip r:embed="rId13"/>
          <a:srcRect r="76533"/>
          <a:stretch>
            <a:fillRect/>
          </a:stretch>
        </p:blipFill>
        <p:spPr>
          <a:xfrm>
            <a:off x="933006" y="3915071"/>
            <a:ext cx="963687" cy="2143125"/>
          </a:xfrm>
          <a:custGeom>
            <a:avLst/>
            <a:gdLst>
              <a:gd name="connsiteX0" fmla="*/ 0 w 713052"/>
              <a:gd name="connsiteY0" fmla="*/ 0 h 2143125"/>
              <a:gd name="connsiteX1" fmla="*/ 713052 w 713052"/>
              <a:gd name="connsiteY1" fmla="*/ 0 h 2143125"/>
              <a:gd name="connsiteX2" fmla="*/ 713052 w 713052"/>
              <a:gd name="connsiteY2" fmla="*/ 2143125 h 2143125"/>
              <a:gd name="connsiteX3" fmla="*/ 0 w 713052"/>
              <a:gd name="connsiteY3" fmla="*/ 2143125 h 2143125"/>
              <a:gd name="connsiteX4" fmla="*/ 0 w 713052"/>
              <a:gd name="connsiteY4" fmla="*/ 0 h 2143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3052" h="2143125">
                <a:moveTo>
                  <a:pt x="0" y="0"/>
                </a:moveTo>
                <a:lnTo>
                  <a:pt x="713052" y="0"/>
                </a:lnTo>
                <a:lnTo>
                  <a:pt x="713052" y="2143125"/>
                </a:lnTo>
                <a:lnTo>
                  <a:pt x="0" y="2143125"/>
                </a:lnTo>
                <a:lnTo>
                  <a:pt x="0" y="0"/>
                </a:lnTo>
                <a:close/>
              </a:path>
            </a:pathLst>
          </a:custGeom>
        </p:spPr>
      </p:pic>
      <p:pic>
        <p:nvPicPr>
          <p:cNvPr id="44" name="Picture 43"/>
          <p:cNvPicPr>
            <a:picLocks noChangeAspect="1"/>
          </p:cNvPicPr>
          <p:nvPr/>
        </p:nvPicPr>
        <p:blipFill>
          <a:blip r:embed="rId13"/>
          <a:srcRect l="26320" r="51010"/>
          <a:stretch>
            <a:fillRect/>
          </a:stretch>
        </p:blipFill>
        <p:spPr>
          <a:xfrm>
            <a:off x="956330" y="1554968"/>
            <a:ext cx="930933" cy="2143125"/>
          </a:xfrm>
          <a:custGeom>
            <a:avLst/>
            <a:gdLst>
              <a:gd name="connsiteX0" fmla="*/ 0 w 688817"/>
              <a:gd name="connsiteY0" fmla="*/ 0 h 2143125"/>
              <a:gd name="connsiteX1" fmla="*/ 688817 w 688817"/>
              <a:gd name="connsiteY1" fmla="*/ 0 h 2143125"/>
              <a:gd name="connsiteX2" fmla="*/ 688817 w 688817"/>
              <a:gd name="connsiteY2" fmla="*/ 2143125 h 2143125"/>
              <a:gd name="connsiteX3" fmla="*/ 0 w 688817"/>
              <a:gd name="connsiteY3" fmla="*/ 2143125 h 2143125"/>
              <a:gd name="connsiteX4" fmla="*/ 0 w 688817"/>
              <a:gd name="connsiteY4" fmla="*/ 0 h 2143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8817" h="2143125">
                <a:moveTo>
                  <a:pt x="0" y="0"/>
                </a:moveTo>
                <a:lnTo>
                  <a:pt x="688817" y="0"/>
                </a:lnTo>
                <a:lnTo>
                  <a:pt x="688817" y="2143125"/>
                </a:lnTo>
                <a:lnTo>
                  <a:pt x="0" y="2143125"/>
                </a:lnTo>
                <a:lnTo>
                  <a:pt x="0" y="0"/>
                </a:lnTo>
                <a:close/>
              </a:path>
            </a:pathLst>
          </a:custGeom>
        </p:spPr>
      </p:pic>
      <p:pic>
        <p:nvPicPr>
          <p:cNvPr id="43" name="Picture 42"/>
          <p:cNvPicPr>
            <a:picLocks noChangeAspect="1"/>
          </p:cNvPicPr>
          <p:nvPr/>
        </p:nvPicPr>
        <p:blipFill>
          <a:blip r:embed="rId13"/>
          <a:srcRect l="51842" r="24600"/>
          <a:stretch>
            <a:fillRect/>
          </a:stretch>
        </p:blipFill>
        <p:spPr>
          <a:xfrm>
            <a:off x="10374140" y="3954684"/>
            <a:ext cx="859454" cy="2143125"/>
          </a:xfrm>
          <a:custGeom>
            <a:avLst/>
            <a:gdLst>
              <a:gd name="connsiteX0" fmla="*/ 0 w 715798"/>
              <a:gd name="connsiteY0" fmla="*/ 0 h 2143125"/>
              <a:gd name="connsiteX1" fmla="*/ 715798 w 715798"/>
              <a:gd name="connsiteY1" fmla="*/ 0 h 2143125"/>
              <a:gd name="connsiteX2" fmla="*/ 715798 w 715798"/>
              <a:gd name="connsiteY2" fmla="*/ 2143125 h 2143125"/>
              <a:gd name="connsiteX3" fmla="*/ 0 w 715798"/>
              <a:gd name="connsiteY3" fmla="*/ 2143125 h 2143125"/>
              <a:gd name="connsiteX4" fmla="*/ 0 w 715798"/>
              <a:gd name="connsiteY4" fmla="*/ 0 h 2143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798" h="2143125">
                <a:moveTo>
                  <a:pt x="0" y="0"/>
                </a:moveTo>
                <a:lnTo>
                  <a:pt x="715798" y="0"/>
                </a:lnTo>
                <a:lnTo>
                  <a:pt x="715798" y="2143125"/>
                </a:lnTo>
                <a:lnTo>
                  <a:pt x="0" y="2143125"/>
                </a:lnTo>
                <a:lnTo>
                  <a:pt x="0" y="0"/>
                </a:lnTo>
                <a:close/>
              </a:path>
            </a:pathLst>
          </a:custGeom>
        </p:spPr>
      </p:pic>
      <p:pic>
        <p:nvPicPr>
          <p:cNvPr id="42" name="Picture 41"/>
          <p:cNvPicPr>
            <a:picLocks noChangeAspect="1"/>
          </p:cNvPicPr>
          <p:nvPr/>
        </p:nvPicPr>
        <p:blipFill>
          <a:blip r:embed="rId13"/>
          <a:srcRect l="78253"/>
          <a:stretch>
            <a:fillRect/>
          </a:stretch>
        </p:blipFill>
        <p:spPr>
          <a:xfrm>
            <a:off x="10346305" y="1593801"/>
            <a:ext cx="793394" cy="2143125"/>
          </a:xfrm>
          <a:custGeom>
            <a:avLst/>
            <a:gdLst>
              <a:gd name="connsiteX0" fmla="*/ 0 w 660780"/>
              <a:gd name="connsiteY0" fmla="*/ 0 h 2143125"/>
              <a:gd name="connsiteX1" fmla="*/ 660780 w 660780"/>
              <a:gd name="connsiteY1" fmla="*/ 0 h 2143125"/>
              <a:gd name="connsiteX2" fmla="*/ 660780 w 660780"/>
              <a:gd name="connsiteY2" fmla="*/ 2143125 h 2143125"/>
              <a:gd name="connsiteX3" fmla="*/ 0 w 660780"/>
              <a:gd name="connsiteY3" fmla="*/ 2143125 h 2143125"/>
              <a:gd name="connsiteX4" fmla="*/ 0 w 660780"/>
              <a:gd name="connsiteY4" fmla="*/ 0 h 2143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780" h="2143125">
                <a:moveTo>
                  <a:pt x="0" y="0"/>
                </a:moveTo>
                <a:lnTo>
                  <a:pt x="660780" y="0"/>
                </a:lnTo>
                <a:lnTo>
                  <a:pt x="660780" y="2143125"/>
                </a:lnTo>
                <a:lnTo>
                  <a:pt x="0" y="2143125"/>
                </a:lnTo>
                <a:lnTo>
                  <a:pt x="0" y="0"/>
                </a:lnTo>
                <a:close/>
              </a:path>
            </a:pathLst>
          </a:custGeom>
        </p:spPr>
      </p:pic>
      <p:pic>
        <p:nvPicPr>
          <p:cNvPr id="41" name="Picture 40"/>
          <p:cNvPicPr>
            <a:picLocks noChangeAspect="1"/>
          </p:cNvPicPr>
          <p:nvPr/>
        </p:nvPicPr>
        <p:blipFill>
          <a:blip r:embed="rId13"/>
          <a:srcRect l="23467" t="100000" r="73680" b="-21838"/>
          <a:stretch>
            <a:fillRect/>
          </a:stretch>
        </p:blipFill>
        <p:spPr>
          <a:xfrm>
            <a:off x="1798320" y="4377565"/>
            <a:ext cx="86676" cy="468006"/>
          </a:xfrm>
          <a:custGeom>
            <a:avLst/>
            <a:gdLst>
              <a:gd name="connsiteX0" fmla="*/ 0 w 86676"/>
              <a:gd name="connsiteY0" fmla="*/ 0 h 468006"/>
              <a:gd name="connsiteX1" fmla="*/ 86676 w 86676"/>
              <a:gd name="connsiteY1" fmla="*/ 0 h 468006"/>
              <a:gd name="connsiteX2" fmla="*/ 86676 w 86676"/>
              <a:gd name="connsiteY2" fmla="*/ 468006 h 468006"/>
              <a:gd name="connsiteX3" fmla="*/ 0 w 86676"/>
              <a:gd name="connsiteY3" fmla="*/ 468006 h 468006"/>
              <a:gd name="connsiteX4" fmla="*/ 0 w 86676"/>
              <a:gd name="connsiteY4" fmla="*/ 0 h 4680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76" h="468006">
                <a:moveTo>
                  <a:pt x="0" y="0"/>
                </a:moveTo>
                <a:lnTo>
                  <a:pt x="86676" y="0"/>
                </a:lnTo>
                <a:lnTo>
                  <a:pt x="86676" y="468006"/>
                </a:lnTo>
                <a:lnTo>
                  <a:pt x="0" y="468006"/>
                </a:lnTo>
                <a:lnTo>
                  <a:pt x="0" y="0"/>
                </a:lnTo>
                <a:close/>
              </a:path>
            </a:pathLst>
          </a:custGeom>
        </p:spPr>
      </p:pic>
      <p:pic>
        <p:nvPicPr>
          <p:cNvPr id="40" name="Picture 39"/>
          <p:cNvPicPr>
            <a:picLocks noChangeAspect="1"/>
          </p:cNvPicPr>
          <p:nvPr/>
        </p:nvPicPr>
        <p:blipFill>
          <a:blip r:embed="rId13"/>
          <a:srcRect l="48990" t="100000" r="48158" b="-24979"/>
          <a:stretch>
            <a:fillRect/>
          </a:stretch>
        </p:blipFill>
        <p:spPr>
          <a:xfrm>
            <a:off x="2573813" y="4377565"/>
            <a:ext cx="86676" cy="535331"/>
          </a:xfrm>
          <a:custGeom>
            <a:avLst/>
            <a:gdLst>
              <a:gd name="connsiteX0" fmla="*/ 0 w 86676"/>
              <a:gd name="connsiteY0" fmla="*/ 0 h 535331"/>
              <a:gd name="connsiteX1" fmla="*/ 86676 w 86676"/>
              <a:gd name="connsiteY1" fmla="*/ 0 h 535331"/>
              <a:gd name="connsiteX2" fmla="*/ 86676 w 86676"/>
              <a:gd name="connsiteY2" fmla="*/ 535331 h 535331"/>
              <a:gd name="connsiteX3" fmla="*/ 0 w 86676"/>
              <a:gd name="connsiteY3" fmla="*/ 535331 h 535331"/>
              <a:gd name="connsiteX4" fmla="*/ 0 w 86676"/>
              <a:gd name="connsiteY4" fmla="*/ 0 h 535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76" h="535331">
                <a:moveTo>
                  <a:pt x="0" y="0"/>
                </a:moveTo>
                <a:lnTo>
                  <a:pt x="86676" y="0"/>
                </a:lnTo>
                <a:lnTo>
                  <a:pt x="86676" y="535331"/>
                </a:lnTo>
                <a:lnTo>
                  <a:pt x="0" y="535331"/>
                </a:lnTo>
                <a:lnTo>
                  <a:pt x="0" y="0"/>
                </a:lnTo>
                <a:close/>
              </a:path>
            </a:pathLst>
          </a:custGeom>
        </p:spPr>
      </p:pic>
      <p:pic>
        <p:nvPicPr>
          <p:cNvPr id="39" name="Picture 38"/>
          <p:cNvPicPr>
            <a:picLocks noChangeAspect="1"/>
          </p:cNvPicPr>
          <p:nvPr/>
        </p:nvPicPr>
        <p:blipFill>
          <a:blip r:embed="rId13"/>
          <a:srcRect l="75400" t="100000" r="21747" b="-21838"/>
          <a:stretch>
            <a:fillRect/>
          </a:stretch>
        </p:blipFill>
        <p:spPr>
          <a:xfrm>
            <a:off x="3376287" y="4377565"/>
            <a:ext cx="86676" cy="468006"/>
          </a:xfrm>
          <a:custGeom>
            <a:avLst/>
            <a:gdLst>
              <a:gd name="connsiteX0" fmla="*/ 0 w 86676"/>
              <a:gd name="connsiteY0" fmla="*/ 0 h 468006"/>
              <a:gd name="connsiteX1" fmla="*/ 86676 w 86676"/>
              <a:gd name="connsiteY1" fmla="*/ 0 h 468006"/>
              <a:gd name="connsiteX2" fmla="*/ 86676 w 86676"/>
              <a:gd name="connsiteY2" fmla="*/ 468006 h 468006"/>
              <a:gd name="connsiteX3" fmla="*/ 0 w 86676"/>
              <a:gd name="connsiteY3" fmla="*/ 468006 h 468006"/>
              <a:gd name="connsiteX4" fmla="*/ 0 w 86676"/>
              <a:gd name="connsiteY4" fmla="*/ 0 h 4680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76" h="468006">
                <a:moveTo>
                  <a:pt x="0" y="0"/>
                </a:moveTo>
                <a:lnTo>
                  <a:pt x="86676" y="0"/>
                </a:lnTo>
                <a:lnTo>
                  <a:pt x="86676" y="468006"/>
                </a:lnTo>
                <a:lnTo>
                  <a:pt x="0" y="468006"/>
                </a:lnTo>
                <a:lnTo>
                  <a:pt x="0" y="0"/>
                </a:lnTo>
                <a:close/>
              </a:path>
            </a:pathLst>
          </a:custGeom>
        </p:spPr>
      </p:pic>
    </p:spTree>
    <p:extLst>
      <p:ext uri="{BB962C8B-B14F-4D97-AF65-F5344CB8AC3E}">
        <p14:creationId xmlns:p14="http://schemas.microsoft.com/office/powerpoint/2010/main" val="99113731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967593" y="43542"/>
            <a:ext cx="8737601" cy="725714"/>
          </a:xfrm>
          <a:prstGeom prst="roundRect">
            <a:avLst>
              <a:gd name="adj" fmla="val 50000"/>
            </a:avLst>
          </a:prstGeom>
          <a:blipFill>
            <a:blip r:embed="rId2"/>
            <a:tile tx="0" ty="0" sx="100000" sy="100000" flip="none" algn="tl"/>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Văn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bản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1: BÀI HỌC ĐƯỜNG ĐỜI ĐẦU TIÊN</a:t>
            </a:r>
            <a:b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b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Trích</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Dế</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Mèn</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phiêu</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lưu</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kí,</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Tô</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Hoài</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a:t>
            </a:r>
            <a:endPar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Diamond 4"/>
          <p:cNvSpPr/>
          <p:nvPr/>
        </p:nvSpPr>
        <p:spPr>
          <a:xfrm>
            <a:off x="-1" y="0"/>
            <a:ext cx="1967593" cy="914400"/>
          </a:xfrm>
          <a:prstGeom prst="diamond">
            <a:avLst/>
          </a:prstGeom>
          <a:blipFill>
            <a:blip r:embed="rId3"/>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NGỮ VĂN 6</a:t>
            </a:r>
            <a:endParaRPr kumimoji="0" lang="en-US" sz="1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9" name="Picture 8"/>
          <p:cNvPicPr>
            <a:picLocks noChangeAspect="1"/>
          </p:cNvPicPr>
          <p:nvPr/>
        </p:nvPicPr>
        <p:blipFill>
          <a:blip r:embed="rId4"/>
          <a:srcRect l="30998" t="34118" r="22067" b="17968"/>
          <a:stretch>
            <a:fillRect/>
          </a:stretch>
        </p:blipFill>
        <p:spPr>
          <a:xfrm>
            <a:off x="11032673" y="-79829"/>
            <a:ext cx="1159327" cy="1074058"/>
          </a:xfrm>
          <a:prstGeom prst="ellipse">
            <a:avLst/>
          </a:prstGeom>
          <a:ln>
            <a:noFill/>
          </a:ln>
          <a:effectLst>
            <a:softEdge rad="112500"/>
          </a:effectLst>
        </p:spPr>
      </p:pic>
      <p:sp>
        <p:nvSpPr>
          <p:cNvPr id="10" name="Bevel 9"/>
          <p:cNvSpPr/>
          <p:nvPr/>
        </p:nvSpPr>
        <p:spPr>
          <a:xfrm>
            <a:off x="435429" y="1130300"/>
            <a:ext cx="11393715" cy="5415643"/>
          </a:xfrm>
          <a:prstGeom prst="bevel">
            <a:avLst>
              <a:gd name="adj" fmla="val 178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a:blip r:embed="rId5"/>
          <a:stretch>
            <a:fillRect/>
          </a:stretch>
        </p:blipFill>
        <p:spPr>
          <a:xfrm>
            <a:off x="544740" y="5718629"/>
            <a:ext cx="748588" cy="712786"/>
          </a:xfrm>
          <a:prstGeom prst="rect">
            <a:avLst/>
          </a:prstGeom>
        </p:spPr>
      </p:pic>
      <p:pic>
        <p:nvPicPr>
          <p:cNvPr id="14" name="Picture 13"/>
          <p:cNvPicPr>
            <a:picLocks noChangeAspect="1"/>
          </p:cNvPicPr>
          <p:nvPr/>
        </p:nvPicPr>
        <p:blipFill>
          <a:blip r:embed="rId5"/>
          <a:stretch>
            <a:fillRect/>
          </a:stretch>
        </p:blipFill>
        <p:spPr>
          <a:xfrm rot="10800000">
            <a:off x="10907290" y="1311731"/>
            <a:ext cx="748588" cy="712786"/>
          </a:xfrm>
          <a:prstGeom prst="rect">
            <a:avLst/>
          </a:prstGeom>
        </p:spPr>
      </p:pic>
      <p:sp>
        <p:nvSpPr>
          <p:cNvPr id="15" name="Rectangle 14"/>
          <p:cNvSpPr/>
          <p:nvPr/>
        </p:nvSpPr>
        <p:spPr>
          <a:xfrm>
            <a:off x="3092904" y="1028700"/>
            <a:ext cx="5993492" cy="4082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p:cNvSpPr/>
          <p:nvPr/>
        </p:nvSpPr>
        <p:spPr>
          <a:xfrm>
            <a:off x="4101193" y="985156"/>
            <a:ext cx="3976914" cy="531587"/>
          </a:xfrm>
          <a:prstGeom prst="rect">
            <a:avLst/>
          </a:prstGeom>
          <a:blipFill>
            <a:blip r:embed="rId6"/>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Picture 23"/>
          <p:cNvPicPr>
            <a:picLocks noChangeAspect="1"/>
          </p:cNvPicPr>
          <p:nvPr/>
        </p:nvPicPr>
        <p:blipFill>
          <a:blip r:embed="rId7">
            <a:extLst>
              <a:ext uri="{BEBA8EAE-BF5A-486C-A8C5-ECC9F3942E4B}">
                <a14:imgProps xmlns:a14="http://schemas.microsoft.com/office/drawing/2010/main">
                  <a14:imgLayer r:embed="rId8">
                    <a14:imgEffect>
                      <a14:backgroundRemoval t="10888" b="33565" l="8543" r="25187"/>
                    </a14:imgEffect>
                  </a14:imgLayer>
                </a14:imgProps>
              </a:ext>
            </a:extLst>
          </a:blip>
          <a:srcRect l="6463" t="8054" r="72733" b="63600"/>
          <a:stretch>
            <a:fillRect/>
          </a:stretch>
        </p:blipFill>
        <p:spPr>
          <a:xfrm>
            <a:off x="3070355" y="831406"/>
            <a:ext cx="1053388" cy="764742"/>
          </a:xfrm>
          <a:custGeom>
            <a:avLst/>
            <a:gdLst>
              <a:gd name="connsiteX0" fmla="*/ 0 w 3512457"/>
              <a:gd name="connsiteY0" fmla="*/ 0 h 1482271"/>
              <a:gd name="connsiteX1" fmla="*/ 3512457 w 3512457"/>
              <a:gd name="connsiteY1" fmla="*/ 0 h 1482271"/>
              <a:gd name="connsiteX2" fmla="*/ 3512457 w 3512457"/>
              <a:gd name="connsiteY2" fmla="*/ 1482271 h 1482271"/>
              <a:gd name="connsiteX3" fmla="*/ 0 w 3512457"/>
              <a:gd name="connsiteY3" fmla="*/ 1482271 h 1482271"/>
              <a:gd name="connsiteX4" fmla="*/ 0 w 3512457"/>
              <a:gd name="connsiteY4" fmla="*/ 0 h 1482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2457" h="1482271">
                <a:moveTo>
                  <a:pt x="0" y="0"/>
                </a:moveTo>
                <a:lnTo>
                  <a:pt x="3512457" y="0"/>
                </a:lnTo>
                <a:lnTo>
                  <a:pt x="3512457" y="1482271"/>
                </a:lnTo>
                <a:lnTo>
                  <a:pt x="0" y="1482271"/>
                </a:lnTo>
                <a:lnTo>
                  <a:pt x="0" y="0"/>
                </a:lnTo>
                <a:close/>
              </a:path>
            </a:pathLst>
          </a:custGeom>
        </p:spPr>
      </p:pic>
      <p:pic>
        <p:nvPicPr>
          <p:cNvPr id="23" name="Picture 22"/>
          <p:cNvPicPr>
            <a:picLocks noChangeAspect="1"/>
          </p:cNvPicPr>
          <p:nvPr/>
        </p:nvPicPr>
        <p:blipFill>
          <a:blip r:embed="rId9">
            <a:extLst>
              <a:ext uri="{BEBA8EAE-BF5A-486C-A8C5-ECC9F3942E4B}">
                <a14:imgProps xmlns:a14="http://schemas.microsoft.com/office/drawing/2010/main">
                  <a14:imgLayer r:embed="rId8">
                    <a14:imgEffect>
                      <a14:backgroundRemoval t="10889" b="33566" l="30310" r="50529"/>
                    </a14:imgEffect>
                  </a14:imgLayer>
                </a14:imgProps>
              </a:ext>
            </a:extLst>
          </a:blip>
          <a:srcRect l="27783" t="8054" r="46943" b="63600"/>
          <a:stretch>
            <a:fillRect/>
          </a:stretch>
        </p:blipFill>
        <p:spPr>
          <a:xfrm>
            <a:off x="8078107" y="831406"/>
            <a:ext cx="1262743" cy="783772"/>
          </a:xfrm>
          <a:custGeom>
            <a:avLst/>
            <a:gdLst>
              <a:gd name="connsiteX0" fmla="*/ 0 w 4267200"/>
              <a:gd name="connsiteY0" fmla="*/ 0 h 1482271"/>
              <a:gd name="connsiteX1" fmla="*/ 4267200 w 4267200"/>
              <a:gd name="connsiteY1" fmla="*/ 0 h 1482271"/>
              <a:gd name="connsiteX2" fmla="*/ 4267200 w 4267200"/>
              <a:gd name="connsiteY2" fmla="*/ 1482271 h 1482271"/>
              <a:gd name="connsiteX3" fmla="*/ 0 w 4267200"/>
              <a:gd name="connsiteY3" fmla="*/ 1482271 h 1482271"/>
              <a:gd name="connsiteX4" fmla="*/ 0 w 4267200"/>
              <a:gd name="connsiteY4" fmla="*/ 0 h 1482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7200" h="1482271">
                <a:moveTo>
                  <a:pt x="0" y="0"/>
                </a:moveTo>
                <a:lnTo>
                  <a:pt x="4267200" y="0"/>
                </a:lnTo>
                <a:lnTo>
                  <a:pt x="4267200" y="1482271"/>
                </a:lnTo>
                <a:lnTo>
                  <a:pt x="0" y="1482271"/>
                </a:lnTo>
                <a:lnTo>
                  <a:pt x="0" y="0"/>
                </a:lnTo>
                <a:close/>
              </a:path>
            </a:pathLst>
          </a:custGeom>
        </p:spPr>
      </p:pic>
      <p:pic>
        <p:nvPicPr>
          <p:cNvPr id="27" name="Picture 26"/>
          <p:cNvPicPr>
            <a:picLocks noChangeAspect="1"/>
          </p:cNvPicPr>
          <p:nvPr/>
        </p:nvPicPr>
        <p:blipFill>
          <a:blip r:embed="rId10"/>
          <a:srcRect l="77070" t="47262" r="22855" b="52565"/>
          <a:stretch>
            <a:fillRect/>
          </a:stretch>
        </p:blipFill>
        <p:spPr>
          <a:xfrm>
            <a:off x="6691536" y="3603604"/>
            <a:ext cx="3575" cy="6160"/>
          </a:xfrm>
          <a:custGeom>
            <a:avLst/>
            <a:gdLst>
              <a:gd name="connsiteX0" fmla="*/ 0 w 3575"/>
              <a:gd name="connsiteY0" fmla="*/ 0 h 6160"/>
              <a:gd name="connsiteX1" fmla="*/ 1499 w 3575"/>
              <a:gd name="connsiteY1" fmla="*/ 2550 h 6160"/>
              <a:gd name="connsiteX2" fmla="*/ 2854 w 3575"/>
              <a:gd name="connsiteY2" fmla="*/ 4971 h 6160"/>
              <a:gd name="connsiteX3" fmla="*/ 0 w 3575"/>
              <a:gd name="connsiteY3" fmla="*/ 0 h 6160"/>
            </a:gdLst>
            <a:ahLst/>
            <a:cxnLst>
              <a:cxn ang="0">
                <a:pos x="connsiteX0" y="connsiteY0"/>
              </a:cxn>
              <a:cxn ang="0">
                <a:pos x="connsiteX1" y="connsiteY1"/>
              </a:cxn>
              <a:cxn ang="0">
                <a:pos x="connsiteX2" y="connsiteY2"/>
              </a:cxn>
              <a:cxn ang="0">
                <a:pos x="connsiteX3" y="connsiteY3"/>
              </a:cxn>
            </a:cxnLst>
            <a:rect l="l" t="t" r="r" b="b"/>
            <a:pathLst>
              <a:path w="3575" h="6160">
                <a:moveTo>
                  <a:pt x="0" y="0"/>
                </a:moveTo>
                <a:lnTo>
                  <a:pt x="1499" y="2550"/>
                </a:lnTo>
                <a:cubicBezTo>
                  <a:pt x="3939" y="6728"/>
                  <a:pt x="4002" y="6909"/>
                  <a:pt x="2854" y="4971"/>
                </a:cubicBezTo>
                <a:lnTo>
                  <a:pt x="0" y="0"/>
                </a:lnTo>
                <a:close/>
              </a:path>
            </a:pathLst>
          </a:custGeom>
        </p:spPr>
      </p:pic>
      <p:sp>
        <p:nvSpPr>
          <p:cNvPr id="6" name="Rectangle 5"/>
          <p:cNvSpPr/>
          <p:nvPr/>
        </p:nvSpPr>
        <p:spPr>
          <a:xfrm>
            <a:off x="5256084" y="957022"/>
            <a:ext cx="1752404" cy="587853"/>
          </a:xfrm>
          <a:prstGeom prst="rect">
            <a:avLst/>
          </a:prstGeom>
        </p:spPr>
        <p:txBody>
          <a:bodyPr wrap="none">
            <a:spAutoFit/>
          </a:bodyPr>
          <a:lstStyle/>
          <a:p>
            <a:pPr marL="0" marR="0" lvl="0" indent="0" algn="ctr" defTabSz="914400" rtl="0" eaLnBrk="1" fontAlgn="auto" latinLnBrk="0" hangingPunct="1">
              <a:lnSpc>
                <a:spcPct val="115000"/>
              </a:lnSpc>
              <a:spcBef>
                <a:spcPts val="60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Luyện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tập</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35" name="Picture 34"/>
          <p:cNvPicPr>
            <a:picLocks noChangeAspect="1"/>
          </p:cNvPicPr>
          <p:nvPr/>
        </p:nvPicPr>
        <p:blipFill>
          <a:blip r:embed="rId11"/>
          <a:srcRect l="53343" t="-1574" r="43725" b="100000"/>
          <a:stretch>
            <a:fillRect/>
          </a:stretch>
        </p:blipFill>
        <p:spPr>
          <a:xfrm>
            <a:off x="2027782" y="2291987"/>
            <a:ext cx="52782" cy="40029"/>
          </a:xfrm>
          <a:custGeom>
            <a:avLst/>
            <a:gdLst>
              <a:gd name="connsiteX0" fmla="*/ 26391 w 52782"/>
              <a:gd name="connsiteY0" fmla="*/ 0 h 40029"/>
              <a:gd name="connsiteX1" fmla="*/ 52782 w 52782"/>
              <a:gd name="connsiteY1" fmla="*/ 40029 h 40029"/>
              <a:gd name="connsiteX2" fmla="*/ 0 w 52782"/>
              <a:gd name="connsiteY2" fmla="*/ 40029 h 40029"/>
              <a:gd name="connsiteX3" fmla="*/ 26391 w 52782"/>
              <a:gd name="connsiteY3" fmla="*/ 0 h 40029"/>
            </a:gdLst>
            <a:ahLst/>
            <a:cxnLst>
              <a:cxn ang="0">
                <a:pos x="connsiteX0" y="connsiteY0"/>
              </a:cxn>
              <a:cxn ang="0">
                <a:pos x="connsiteX1" y="connsiteY1"/>
              </a:cxn>
              <a:cxn ang="0">
                <a:pos x="connsiteX2" y="connsiteY2"/>
              </a:cxn>
              <a:cxn ang="0">
                <a:pos x="connsiteX3" y="connsiteY3"/>
              </a:cxn>
            </a:cxnLst>
            <a:rect l="l" t="t" r="r" b="b"/>
            <a:pathLst>
              <a:path w="52782" h="40029">
                <a:moveTo>
                  <a:pt x="26391" y="0"/>
                </a:moveTo>
                <a:lnTo>
                  <a:pt x="52782" y="40029"/>
                </a:lnTo>
                <a:lnTo>
                  <a:pt x="0" y="40029"/>
                </a:lnTo>
                <a:lnTo>
                  <a:pt x="26391" y="0"/>
                </a:lnTo>
                <a:close/>
              </a:path>
            </a:pathLst>
          </a:custGeom>
        </p:spPr>
      </p:pic>
      <p:pic>
        <p:nvPicPr>
          <p:cNvPr id="31" name="Picture 30"/>
          <p:cNvPicPr>
            <a:picLocks noChangeAspect="1"/>
          </p:cNvPicPr>
          <p:nvPr/>
        </p:nvPicPr>
        <p:blipFill>
          <a:blip r:embed="rId11"/>
          <a:srcRect l="100000" t="46946" r="-5779" b="44467"/>
          <a:stretch>
            <a:fillRect/>
          </a:stretch>
        </p:blipFill>
        <p:spPr>
          <a:xfrm>
            <a:off x="2867704" y="3525927"/>
            <a:ext cx="104034" cy="218394"/>
          </a:xfrm>
          <a:custGeom>
            <a:avLst/>
            <a:gdLst>
              <a:gd name="connsiteX0" fmla="*/ 0 w 104034"/>
              <a:gd name="connsiteY0" fmla="*/ 0 h 218394"/>
              <a:gd name="connsiteX1" fmla="*/ 104034 w 104034"/>
              <a:gd name="connsiteY1" fmla="*/ 157794 h 218394"/>
              <a:gd name="connsiteX2" fmla="*/ 0 w 104034"/>
              <a:gd name="connsiteY2" fmla="*/ 218394 h 218394"/>
              <a:gd name="connsiteX3" fmla="*/ 0 w 104034"/>
              <a:gd name="connsiteY3" fmla="*/ 0 h 218394"/>
            </a:gdLst>
            <a:ahLst/>
            <a:cxnLst>
              <a:cxn ang="0">
                <a:pos x="connsiteX0" y="connsiteY0"/>
              </a:cxn>
              <a:cxn ang="0">
                <a:pos x="connsiteX1" y="connsiteY1"/>
              </a:cxn>
              <a:cxn ang="0">
                <a:pos x="connsiteX2" y="connsiteY2"/>
              </a:cxn>
              <a:cxn ang="0">
                <a:pos x="connsiteX3" y="connsiteY3"/>
              </a:cxn>
            </a:cxnLst>
            <a:rect l="l" t="t" r="r" b="b"/>
            <a:pathLst>
              <a:path w="104034" h="218394">
                <a:moveTo>
                  <a:pt x="0" y="0"/>
                </a:moveTo>
                <a:lnTo>
                  <a:pt x="104034" y="157794"/>
                </a:lnTo>
                <a:lnTo>
                  <a:pt x="0" y="218394"/>
                </a:lnTo>
                <a:lnTo>
                  <a:pt x="0" y="0"/>
                </a:lnTo>
                <a:close/>
              </a:path>
            </a:pathLst>
          </a:custGeom>
        </p:spPr>
      </p:pic>
      <p:pic>
        <p:nvPicPr>
          <p:cNvPr id="48" name="Picture 47"/>
          <p:cNvPicPr>
            <a:picLocks noChangeAspect="1"/>
          </p:cNvPicPr>
          <p:nvPr/>
        </p:nvPicPr>
        <p:blipFill>
          <a:blip r:embed="rId12"/>
          <a:srcRect l="23467" t="-12937" r="73680" b="100000"/>
          <a:stretch>
            <a:fillRect/>
          </a:stretch>
        </p:blipFill>
        <p:spPr>
          <a:xfrm>
            <a:off x="1798320" y="1957192"/>
            <a:ext cx="86676" cy="277248"/>
          </a:xfrm>
          <a:custGeom>
            <a:avLst/>
            <a:gdLst>
              <a:gd name="connsiteX0" fmla="*/ 0 w 86676"/>
              <a:gd name="connsiteY0" fmla="*/ 0 h 277248"/>
              <a:gd name="connsiteX1" fmla="*/ 86676 w 86676"/>
              <a:gd name="connsiteY1" fmla="*/ 0 h 277248"/>
              <a:gd name="connsiteX2" fmla="*/ 86676 w 86676"/>
              <a:gd name="connsiteY2" fmla="*/ 277248 h 277248"/>
              <a:gd name="connsiteX3" fmla="*/ 0 w 86676"/>
              <a:gd name="connsiteY3" fmla="*/ 277248 h 277248"/>
              <a:gd name="connsiteX4" fmla="*/ 0 w 86676"/>
              <a:gd name="connsiteY4" fmla="*/ 0 h 277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76" h="277248">
                <a:moveTo>
                  <a:pt x="0" y="0"/>
                </a:moveTo>
                <a:lnTo>
                  <a:pt x="86676" y="0"/>
                </a:lnTo>
                <a:lnTo>
                  <a:pt x="86676" y="277248"/>
                </a:lnTo>
                <a:lnTo>
                  <a:pt x="0" y="277248"/>
                </a:lnTo>
                <a:lnTo>
                  <a:pt x="0" y="0"/>
                </a:lnTo>
                <a:close/>
              </a:path>
            </a:pathLst>
          </a:custGeom>
        </p:spPr>
      </p:pic>
      <p:pic>
        <p:nvPicPr>
          <p:cNvPr id="47" name="Picture 46"/>
          <p:cNvPicPr>
            <a:picLocks noChangeAspect="1"/>
          </p:cNvPicPr>
          <p:nvPr/>
        </p:nvPicPr>
        <p:blipFill>
          <a:blip r:embed="rId12"/>
          <a:srcRect l="75400" t="-12937" r="21747" b="100000"/>
          <a:stretch>
            <a:fillRect/>
          </a:stretch>
        </p:blipFill>
        <p:spPr>
          <a:xfrm>
            <a:off x="3376287" y="1957192"/>
            <a:ext cx="86676" cy="277248"/>
          </a:xfrm>
          <a:custGeom>
            <a:avLst/>
            <a:gdLst>
              <a:gd name="connsiteX0" fmla="*/ 0 w 86676"/>
              <a:gd name="connsiteY0" fmla="*/ 0 h 277248"/>
              <a:gd name="connsiteX1" fmla="*/ 86676 w 86676"/>
              <a:gd name="connsiteY1" fmla="*/ 0 h 277248"/>
              <a:gd name="connsiteX2" fmla="*/ 86676 w 86676"/>
              <a:gd name="connsiteY2" fmla="*/ 277248 h 277248"/>
              <a:gd name="connsiteX3" fmla="*/ 0 w 86676"/>
              <a:gd name="connsiteY3" fmla="*/ 277248 h 277248"/>
              <a:gd name="connsiteX4" fmla="*/ 0 w 86676"/>
              <a:gd name="connsiteY4" fmla="*/ 0 h 277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76" h="277248">
                <a:moveTo>
                  <a:pt x="0" y="0"/>
                </a:moveTo>
                <a:lnTo>
                  <a:pt x="86676" y="0"/>
                </a:lnTo>
                <a:lnTo>
                  <a:pt x="86676" y="277248"/>
                </a:lnTo>
                <a:lnTo>
                  <a:pt x="0" y="277248"/>
                </a:lnTo>
                <a:lnTo>
                  <a:pt x="0" y="0"/>
                </a:lnTo>
                <a:close/>
              </a:path>
            </a:pathLst>
          </a:custGeom>
        </p:spPr>
      </p:pic>
      <p:pic>
        <p:nvPicPr>
          <p:cNvPr id="46" name="Picture 45"/>
          <p:cNvPicPr>
            <a:picLocks noChangeAspect="1"/>
          </p:cNvPicPr>
          <p:nvPr/>
        </p:nvPicPr>
        <p:blipFill>
          <a:blip r:embed="rId12"/>
          <a:srcRect l="48990" t="-9795" r="48158" b="100000"/>
          <a:stretch>
            <a:fillRect/>
          </a:stretch>
        </p:blipFill>
        <p:spPr>
          <a:xfrm>
            <a:off x="2573813" y="2024517"/>
            <a:ext cx="86676" cy="209923"/>
          </a:xfrm>
          <a:custGeom>
            <a:avLst/>
            <a:gdLst>
              <a:gd name="connsiteX0" fmla="*/ 0 w 86676"/>
              <a:gd name="connsiteY0" fmla="*/ 0 h 209923"/>
              <a:gd name="connsiteX1" fmla="*/ 86676 w 86676"/>
              <a:gd name="connsiteY1" fmla="*/ 0 h 209923"/>
              <a:gd name="connsiteX2" fmla="*/ 86676 w 86676"/>
              <a:gd name="connsiteY2" fmla="*/ 209923 h 209923"/>
              <a:gd name="connsiteX3" fmla="*/ 0 w 86676"/>
              <a:gd name="connsiteY3" fmla="*/ 209923 h 209923"/>
              <a:gd name="connsiteX4" fmla="*/ 0 w 86676"/>
              <a:gd name="connsiteY4" fmla="*/ 0 h 209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76" h="209923">
                <a:moveTo>
                  <a:pt x="0" y="0"/>
                </a:moveTo>
                <a:lnTo>
                  <a:pt x="86676" y="0"/>
                </a:lnTo>
                <a:lnTo>
                  <a:pt x="86676" y="209923"/>
                </a:lnTo>
                <a:lnTo>
                  <a:pt x="0" y="209923"/>
                </a:lnTo>
                <a:lnTo>
                  <a:pt x="0" y="0"/>
                </a:lnTo>
                <a:close/>
              </a:path>
            </a:pathLst>
          </a:custGeom>
        </p:spPr>
      </p:pic>
      <p:pic>
        <p:nvPicPr>
          <p:cNvPr id="41" name="Picture 40"/>
          <p:cNvPicPr>
            <a:picLocks noChangeAspect="1"/>
          </p:cNvPicPr>
          <p:nvPr/>
        </p:nvPicPr>
        <p:blipFill>
          <a:blip r:embed="rId12"/>
          <a:srcRect l="23467" t="100000" r="73680" b="-21838"/>
          <a:stretch>
            <a:fillRect/>
          </a:stretch>
        </p:blipFill>
        <p:spPr>
          <a:xfrm>
            <a:off x="1798320" y="4377565"/>
            <a:ext cx="86676" cy="468006"/>
          </a:xfrm>
          <a:custGeom>
            <a:avLst/>
            <a:gdLst>
              <a:gd name="connsiteX0" fmla="*/ 0 w 86676"/>
              <a:gd name="connsiteY0" fmla="*/ 0 h 468006"/>
              <a:gd name="connsiteX1" fmla="*/ 86676 w 86676"/>
              <a:gd name="connsiteY1" fmla="*/ 0 h 468006"/>
              <a:gd name="connsiteX2" fmla="*/ 86676 w 86676"/>
              <a:gd name="connsiteY2" fmla="*/ 468006 h 468006"/>
              <a:gd name="connsiteX3" fmla="*/ 0 w 86676"/>
              <a:gd name="connsiteY3" fmla="*/ 468006 h 468006"/>
              <a:gd name="connsiteX4" fmla="*/ 0 w 86676"/>
              <a:gd name="connsiteY4" fmla="*/ 0 h 4680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76" h="468006">
                <a:moveTo>
                  <a:pt x="0" y="0"/>
                </a:moveTo>
                <a:lnTo>
                  <a:pt x="86676" y="0"/>
                </a:lnTo>
                <a:lnTo>
                  <a:pt x="86676" y="468006"/>
                </a:lnTo>
                <a:lnTo>
                  <a:pt x="0" y="468006"/>
                </a:lnTo>
                <a:lnTo>
                  <a:pt x="0" y="0"/>
                </a:lnTo>
                <a:close/>
              </a:path>
            </a:pathLst>
          </a:custGeom>
        </p:spPr>
      </p:pic>
      <p:pic>
        <p:nvPicPr>
          <p:cNvPr id="40" name="Picture 39"/>
          <p:cNvPicPr>
            <a:picLocks noChangeAspect="1"/>
          </p:cNvPicPr>
          <p:nvPr/>
        </p:nvPicPr>
        <p:blipFill>
          <a:blip r:embed="rId12"/>
          <a:srcRect l="48990" t="100000" r="48158" b="-24979"/>
          <a:stretch>
            <a:fillRect/>
          </a:stretch>
        </p:blipFill>
        <p:spPr>
          <a:xfrm>
            <a:off x="2573813" y="4377565"/>
            <a:ext cx="86676" cy="535331"/>
          </a:xfrm>
          <a:custGeom>
            <a:avLst/>
            <a:gdLst>
              <a:gd name="connsiteX0" fmla="*/ 0 w 86676"/>
              <a:gd name="connsiteY0" fmla="*/ 0 h 535331"/>
              <a:gd name="connsiteX1" fmla="*/ 86676 w 86676"/>
              <a:gd name="connsiteY1" fmla="*/ 0 h 535331"/>
              <a:gd name="connsiteX2" fmla="*/ 86676 w 86676"/>
              <a:gd name="connsiteY2" fmla="*/ 535331 h 535331"/>
              <a:gd name="connsiteX3" fmla="*/ 0 w 86676"/>
              <a:gd name="connsiteY3" fmla="*/ 535331 h 535331"/>
              <a:gd name="connsiteX4" fmla="*/ 0 w 86676"/>
              <a:gd name="connsiteY4" fmla="*/ 0 h 535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76" h="535331">
                <a:moveTo>
                  <a:pt x="0" y="0"/>
                </a:moveTo>
                <a:lnTo>
                  <a:pt x="86676" y="0"/>
                </a:lnTo>
                <a:lnTo>
                  <a:pt x="86676" y="535331"/>
                </a:lnTo>
                <a:lnTo>
                  <a:pt x="0" y="535331"/>
                </a:lnTo>
                <a:lnTo>
                  <a:pt x="0" y="0"/>
                </a:lnTo>
                <a:close/>
              </a:path>
            </a:pathLst>
          </a:custGeom>
        </p:spPr>
      </p:pic>
      <p:pic>
        <p:nvPicPr>
          <p:cNvPr id="39" name="Picture 38"/>
          <p:cNvPicPr>
            <a:picLocks noChangeAspect="1"/>
          </p:cNvPicPr>
          <p:nvPr/>
        </p:nvPicPr>
        <p:blipFill>
          <a:blip r:embed="rId12"/>
          <a:srcRect l="75400" t="100000" r="21747" b="-21838"/>
          <a:stretch>
            <a:fillRect/>
          </a:stretch>
        </p:blipFill>
        <p:spPr>
          <a:xfrm>
            <a:off x="3376287" y="4377565"/>
            <a:ext cx="86676" cy="468006"/>
          </a:xfrm>
          <a:custGeom>
            <a:avLst/>
            <a:gdLst>
              <a:gd name="connsiteX0" fmla="*/ 0 w 86676"/>
              <a:gd name="connsiteY0" fmla="*/ 0 h 468006"/>
              <a:gd name="connsiteX1" fmla="*/ 86676 w 86676"/>
              <a:gd name="connsiteY1" fmla="*/ 0 h 468006"/>
              <a:gd name="connsiteX2" fmla="*/ 86676 w 86676"/>
              <a:gd name="connsiteY2" fmla="*/ 468006 h 468006"/>
              <a:gd name="connsiteX3" fmla="*/ 0 w 86676"/>
              <a:gd name="connsiteY3" fmla="*/ 468006 h 468006"/>
              <a:gd name="connsiteX4" fmla="*/ 0 w 86676"/>
              <a:gd name="connsiteY4" fmla="*/ 0 h 4680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76" h="468006">
                <a:moveTo>
                  <a:pt x="0" y="0"/>
                </a:moveTo>
                <a:lnTo>
                  <a:pt x="86676" y="0"/>
                </a:lnTo>
                <a:lnTo>
                  <a:pt x="86676" y="468006"/>
                </a:lnTo>
                <a:lnTo>
                  <a:pt x="0" y="468006"/>
                </a:lnTo>
                <a:lnTo>
                  <a:pt x="0" y="0"/>
                </a:lnTo>
                <a:close/>
              </a:path>
            </a:pathLst>
          </a:custGeom>
        </p:spPr>
      </p:pic>
      <p:pic>
        <p:nvPicPr>
          <p:cNvPr id="28" name="Picture 27"/>
          <p:cNvPicPr>
            <a:picLocks noChangeAspect="1"/>
          </p:cNvPicPr>
          <p:nvPr/>
        </p:nvPicPr>
        <p:blipFill>
          <a:blip r:embed="rId13"/>
          <a:stretch>
            <a:fillRect/>
          </a:stretch>
        </p:blipFill>
        <p:spPr>
          <a:xfrm>
            <a:off x="998622" y="2331131"/>
            <a:ext cx="3788228" cy="312202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 name="Picture 1"/>
          <p:cNvPicPr>
            <a:picLocks noChangeAspect="1"/>
          </p:cNvPicPr>
          <p:nvPr/>
        </p:nvPicPr>
        <p:blipFill>
          <a:blip r:embed="rId14"/>
          <a:stretch>
            <a:fillRect/>
          </a:stretch>
        </p:blipFill>
        <p:spPr>
          <a:xfrm>
            <a:off x="5580550" y="2024517"/>
            <a:ext cx="5313476" cy="3342045"/>
          </a:xfrm>
          <a:prstGeom prst="rect">
            <a:avLst/>
          </a:prstGeom>
        </p:spPr>
      </p:pic>
    </p:spTree>
    <p:extLst>
      <p:ext uri="{BB962C8B-B14F-4D97-AF65-F5344CB8AC3E}">
        <p14:creationId xmlns:p14="http://schemas.microsoft.com/office/powerpoint/2010/main" val="3064086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967593" y="43542"/>
            <a:ext cx="8737601" cy="725714"/>
          </a:xfrm>
          <a:prstGeom prst="roundRect">
            <a:avLst>
              <a:gd name="adj" fmla="val 50000"/>
            </a:avLst>
          </a:prstGeom>
          <a:blipFill>
            <a:blip r:embed="rId2"/>
            <a:tile tx="0" ty="0" sx="100000" sy="100000" flip="none" algn="tl"/>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Văn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bản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1: BÀI HỌC ĐƯỜNG ĐỜI ĐẦU TIÊN</a:t>
            </a:r>
            <a:b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b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Trích</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Dế</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Mèn</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phiêu</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lưu</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kí,</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Tô</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Hoài</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a:t>
            </a:r>
            <a:endPar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Diamond 4"/>
          <p:cNvSpPr/>
          <p:nvPr/>
        </p:nvSpPr>
        <p:spPr>
          <a:xfrm>
            <a:off x="0" y="0"/>
            <a:ext cx="1640114" cy="914400"/>
          </a:xfrm>
          <a:prstGeom prst="diamond">
            <a:avLst/>
          </a:prstGeom>
          <a:blipFill>
            <a:blip r:embed="rId3"/>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NGỮ VĂN 6</a:t>
            </a:r>
            <a:endParaRPr kumimoji="0" lang="en-US" sz="1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9" name="Picture 8"/>
          <p:cNvPicPr>
            <a:picLocks noChangeAspect="1"/>
          </p:cNvPicPr>
          <p:nvPr/>
        </p:nvPicPr>
        <p:blipFill>
          <a:blip r:embed="rId4"/>
          <a:srcRect l="30998" t="34118" r="22067" b="17968"/>
          <a:stretch>
            <a:fillRect/>
          </a:stretch>
        </p:blipFill>
        <p:spPr>
          <a:xfrm>
            <a:off x="11032673" y="-79829"/>
            <a:ext cx="1159327" cy="1074058"/>
          </a:xfrm>
          <a:prstGeom prst="ellipse">
            <a:avLst/>
          </a:prstGeom>
          <a:ln>
            <a:noFill/>
          </a:ln>
          <a:effectLst>
            <a:softEdge rad="112500"/>
          </a:effectLst>
        </p:spPr>
      </p:pic>
      <p:sp>
        <p:nvSpPr>
          <p:cNvPr id="10" name="Bevel 9"/>
          <p:cNvSpPr/>
          <p:nvPr/>
        </p:nvSpPr>
        <p:spPr>
          <a:xfrm>
            <a:off x="435429" y="1130300"/>
            <a:ext cx="11393715" cy="5415643"/>
          </a:xfrm>
          <a:prstGeom prst="bevel">
            <a:avLst>
              <a:gd name="adj" fmla="val 178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a:blip r:embed="rId5"/>
          <a:stretch>
            <a:fillRect/>
          </a:stretch>
        </p:blipFill>
        <p:spPr>
          <a:xfrm>
            <a:off x="544740" y="5718629"/>
            <a:ext cx="748588" cy="712786"/>
          </a:xfrm>
          <a:prstGeom prst="rect">
            <a:avLst/>
          </a:prstGeom>
        </p:spPr>
      </p:pic>
      <p:pic>
        <p:nvPicPr>
          <p:cNvPr id="14" name="Picture 13"/>
          <p:cNvPicPr>
            <a:picLocks noChangeAspect="1"/>
          </p:cNvPicPr>
          <p:nvPr/>
        </p:nvPicPr>
        <p:blipFill>
          <a:blip r:embed="rId5"/>
          <a:stretch>
            <a:fillRect/>
          </a:stretch>
        </p:blipFill>
        <p:spPr>
          <a:xfrm rot="10800000">
            <a:off x="10907290" y="1311731"/>
            <a:ext cx="748588" cy="712786"/>
          </a:xfrm>
          <a:prstGeom prst="rect">
            <a:avLst/>
          </a:prstGeom>
        </p:spPr>
      </p:pic>
      <p:sp>
        <p:nvSpPr>
          <p:cNvPr id="15" name="Rectangle 14"/>
          <p:cNvSpPr/>
          <p:nvPr/>
        </p:nvSpPr>
        <p:spPr>
          <a:xfrm>
            <a:off x="3092904" y="1028700"/>
            <a:ext cx="5993492" cy="4082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p:cNvSpPr/>
          <p:nvPr/>
        </p:nvSpPr>
        <p:spPr>
          <a:xfrm>
            <a:off x="4101193" y="985156"/>
            <a:ext cx="3976914" cy="531587"/>
          </a:xfrm>
          <a:prstGeom prst="rect">
            <a:avLst/>
          </a:prstGeom>
          <a:blipFill>
            <a:blip r:embed="rId6"/>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p:cNvPicPr>
            <a:picLocks noChangeAspect="1"/>
          </p:cNvPicPr>
          <p:nvPr/>
        </p:nvPicPr>
        <p:blipFill>
          <a:blip r:embed="rId7"/>
          <a:srcRect l="27267" t="-3291" r="72217" b="91946"/>
          <a:stretch>
            <a:fillRect/>
          </a:stretch>
        </p:blipFill>
        <p:spPr>
          <a:xfrm>
            <a:off x="5152571" y="1915886"/>
            <a:ext cx="87086" cy="593271"/>
          </a:xfrm>
          <a:custGeom>
            <a:avLst/>
            <a:gdLst>
              <a:gd name="connsiteX0" fmla="*/ 0 w 87086"/>
              <a:gd name="connsiteY0" fmla="*/ 0 h 593271"/>
              <a:gd name="connsiteX1" fmla="*/ 87086 w 87086"/>
              <a:gd name="connsiteY1" fmla="*/ 0 h 593271"/>
              <a:gd name="connsiteX2" fmla="*/ 87086 w 87086"/>
              <a:gd name="connsiteY2" fmla="*/ 593271 h 593271"/>
              <a:gd name="connsiteX3" fmla="*/ 0 w 87086"/>
              <a:gd name="connsiteY3" fmla="*/ 593271 h 593271"/>
              <a:gd name="connsiteX4" fmla="*/ 0 w 87086"/>
              <a:gd name="connsiteY4" fmla="*/ 0 h 593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86" h="593271">
                <a:moveTo>
                  <a:pt x="0" y="0"/>
                </a:moveTo>
                <a:lnTo>
                  <a:pt x="87086" y="0"/>
                </a:lnTo>
                <a:lnTo>
                  <a:pt x="87086" y="593271"/>
                </a:lnTo>
                <a:lnTo>
                  <a:pt x="0" y="593271"/>
                </a:lnTo>
                <a:lnTo>
                  <a:pt x="0" y="0"/>
                </a:lnTo>
                <a:close/>
              </a:path>
            </a:pathLst>
          </a:custGeom>
        </p:spPr>
      </p:pic>
      <p:pic>
        <p:nvPicPr>
          <p:cNvPr id="24" name="Picture 23"/>
          <p:cNvPicPr>
            <a:picLocks noChangeAspect="1"/>
          </p:cNvPicPr>
          <p:nvPr/>
        </p:nvPicPr>
        <p:blipFill>
          <a:blip r:embed="rId8">
            <a:extLst>
              <a:ext uri="{BEBA8EAE-BF5A-486C-A8C5-ECC9F3942E4B}">
                <a14:imgProps xmlns:a14="http://schemas.microsoft.com/office/drawing/2010/main">
                  <a14:imgLayer r:embed="rId9">
                    <a14:imgEffect>
                      <a14:backgroundRemoval t="10888" b="33565" l="8543" r="25187"/>
                    </a14:imgEffect>
                  </a14:imgLayer>
                </a14:imgProps>
              </a:ext>
            </a:extLst>
          </a:blip>
          <a:srcRect l="6463" t="8054" r="72733" b="63600"/>
          <a:stretch>
            <a:fillRect/>
          </a:stretch>
        </p:blipFill>
        <p:spPr>
          <a:xfrm>
            <a:off x="3070355" y="831406"/>
            <a:ext cx="1053388" cy="764742"/>
          </a:xfrm>
          <a:custGeom>
            <a:avLst/>
            <a:gdLst>
              <a:gd name="connsiteX0" fmla="*/ 0 w 3512457"/>
              <a:gd name="connsiteY0" fmla="*/ 0 h 1482271"/>
              <a:gd name="connsiteX1" fmla="*/ 3512457 w 3512457"/>
              <a:gd name="connsiteY1" fmla="*/ 0 h 1482271"/>
              <a:gd name="connsiteX2" fmla="*/ 3512457 w 3512457"/>
              <a:gd name="connsiteY2" fmla="*/ 1482271 h 1482271"/>
              <a:gd name="connsiteX3" fmla="*/ 0 w 3512457"/>
              <a:gd name="connsiteY3" fmla="*/ 1482271 h 1482271"/>
              <a:gd name="connsiteX4" fmla="*/ 0 w 3512457"/>
              <a:gd name="connsiteY4" fmla="*/ 0 h 1482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2457" h="1482271">
                <a:moveTo>
                  <a:pt x="0" y="0"/>
                </a:moveTo>
                <a:lnTo>
                  <a:pt x="3512457" y="0"/>
                </a:lnTo>
                <a:lnTo>
                  <a:pt x="3512457" y="1482271"/>
                </a:lnTo>
                <a:lnTo>
                  <a:pt x="0" y="1482271"/>
                </a:lnTo>
                <a:lnTo>
                  <a:pt x="0" y="0"/>
                </a:lnTo>
                <a:close/>
              </a:path>
            </a:pathLst>
          </a:custGeom>
        </p:spPr>
      </p:pic>
      <p:pic>
        <p:nvPicPr>
          <p:cNvPr id="23" name="Picture 22"/>
          <p:cNvPicPr>
            <a:picLocks noChangeAspect="1"/>
          </p:cNvPicPr>
          <p:nvPr/>
        </p:nvPicPr>
        <p:blipFill>
          <a:blip r:embed="rId10">
            <a:extLst>
              <a:ext uri="{BEBA8EAE-BF5A-486C-A8C5-ECC9F3942E4B}">
                <a14:imgProps xmlns:a14="http://schemas.microsoft.com/office/drawing/2010/main">
                  <a14:imgLayer r:embed="rId9">
                    <a14:imgEffect>
                      <a14:backgroundRemoval t="10889" b="33566" l="30310" r="50529"/>
                    </a14:imgEffect>
                  </a14:imgLayer>
                </a14:imgProps>
              </a:ext>
            </a:extLst>
          </a:blip>
          <a:srcRect l="27783" t="8054" r="46943" b="63600"/>
          <a:stretch>
            <a:fillRect/>
          </a:stretch>
        </p:blipFill>
        <p:spPr>
          <a:xfrm>
            <a:off x="8078107" y="831406"/>
            <a:ext cx="1262743" cy="783772"/>
          </a:xfrm>
          <a:custGeom>
            <a:avLst/>
            <a:gdLst>
              <a:gd name="connsiteX0" fmla="*/ 0 w 4267200"/>
              <a:gd name="connsiteY0" fmla="*/ 0 h 1482271"/>
              <a:gd name="connsiteX1" fmla="*/ 4267200 w 4267200"/>
              <a:gd name="connsiteY1" fmla="*/ 0 h 1482271"/>
              <a:gd name="connsiteX2" fmla="*/ 4267200 w 4267200"/>
              <a:gd name="connsiteY2" fmla="*/ 1482271 h 1482271"/>
              <a:gd name="connsiteX3" fmla="*/ 0 w 4267200"/>
              <a:gd name="connsiteY3" fmla="*/ 1482271 h 1482271"/>
              <a:gd name="connsiteX4" fmla="*/ 0 w 4267200"/>
              <a:gd name="connsiteY4" fmla="*/ 0 h 1482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7200" h="1482271">
                <a:moveTo>
                  <a:pt x="0" y="0"/>
                </a:moveTo>
                <a:lnTo>
                  <a:pt x="4267200" y="0"/>
                </a:lnTo>
                <a:lnTo>
                  <a:pt x="4267200" y="1482271"/>
                </a:lnTo>
                <a:lnTo>
                  <a:pt x="0" y="1482271"/>
                </a:lnTo>
                <a:lnTo>
                  <a:pt x="0" y="0"/>
                </a:lnTo>
                <a:close/>
              </a:path>
            </a:pathLst>
          </a:custGeom>
        </p:spPr>
      </p:pic>
      <p:sp>
        <p:nvSpPr>
          <p:cNvPr id="2" name="Rectangle 1"/>
          <p:cNvSpPr/>
          <p:nvPr/>
        </p:nvSpPr>
        <p:spPr>
          <a:xfrm>
            <a:off x="5239657" y="961682"/>
            <a:ext cx="1811714"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Khởi</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động</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p:cNvPicPr>
            <a:picLocks noChangeAspect="1"/>
          </p:cNvPicPr>
          <p:nvPr/>
        </p:nvPicPr>
        <p:blipFill>
          <a:blip r:embed="rId11"/>
          <a:stretch>
            <a:fillRect/>
          </a:stretch>
        </p:blipFill>
        <p:spPr>
          <a:xfrm>
            <a:off x="2388508" y="3149882"/>
            <a:ext cx="2962048" cy="2568747"/>
          </a:xfrm>
          <a:prstGeom prst="rect">
            <a:avLst/>
          </a:prstGeom>
        </p:spPr>
      </p:pic>
      <p:sp>
        <p:nvSpPr>
          <p:cNvPr id="11" name="Rounded Rectangular Callout 10"/>
          <p:cNvSpPr/>
          <p:nvPr/>
        </p:nvSpPr>
        <p:spPr>
          <a:xfrm>
            <a:off x="5239657" y="1885053"/>
            <a:ext cx="4064000" cy="1699633"/>
          </a:xfrm>
          <a:prstGeom prst="wedgeRoundRectCallout">
            <a:avLst>
              <a:gd name="adj1" fmla="val -73355"/>
              <a:gd name="adj2" fmla="val 92856"/>
              <a:gd name="adj3" fmla="val 16667"/>
            </a:avLst>
          </a:prstGeom>
        </p:spPr>
        <p:style>
          <a:lnRef idx="0">
            <a:schemeClr val="accent4"/>
          </a:lnRef>
          <a:fillRef idx="3">
            <a:schemeClr val="accent4"/>
          </a:fillRef>
          <a:effectRef idx="3">
            <a:schemeClr val="accent4"/>
          </a:effectRef>
          <a:fontRef idx="minor">
            <a:schemeClr val="lt1"/>
          </a:fontRef>
        </p:style>
        <p:txBody>
          <a:bodyPr rtlCol="0" anchor="ctr"/>
          <a:lstStyle/>
          <a:p>
            <a:pPr algn="just">
              <a:lnSpc>
                <a:spcPct val="115000"/>
              </a:lnSpc>
              <a:spcAft>
                <a:spcPts val="0"/>
              </a:spcAft>
            </a:pPr>
            <a:r>
              <a:rPr lang="en-US" sz="2800" dirty="0">
                <a:solidFill>
                  <a:srgbClr val="000000"/>
                </a:solidFill>
                <a:latin typeface="Times New Roman" panose="02020603050405020304" pitchFamily="18" charset="0"/>
                <a:ea typeface="Times New Roman" panose="02020603050405020304" pitchFamily="18" charset="0"/>
              </a:rPr>
              <a:t>Ý </a:t>
            </a:r>
            <a:r>
              <a:rPr lang="en-US" sz="2800" dirty="0" err="1">
                <a:solidFill>
                  <a:srgbClr val="000000"/>
                </a:solidFill>
                <a:latin typeface="Times New Roman" panose="02020603050405020304" pitchFamily="18" charset="0"/>
                <a:ea typeface="Times New Roman" panose="02020603050405020304" pitchFamily="18" charset="0"/>
              </a:rPr>
              <a:t>nghĩa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chú</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mèo</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không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miệng</a:t>
            </a:r>
            <a:r>
              <a:rPr lang="en-US" sz="2800" dirty="0">
                <a:solidFill>
                  <a:srgbClr val="000000"/>
                </a:solidFill>
                <a:latin typeface="Times New Roman" panose="02020603050405020304" pitchFamily="18" charset="0"/>
                <a:ea typeface="Times New Roman" panose="02020603050405020304" pitchFamily="18" charset="0"/>
              </a:rPr>
              <a:t> Hello Kitty?</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3923451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graphicFrame>
        <p:nvGraphicFramePr>
          <p:cNvPr id="4" name="Object 3"/>
          <p:cNvGraphicFramePr>
            <a:graphicFrameLocks noChangeAspect="1"/>
          </p:cNvGraphicFramePr>
          <p:nvPr>
            <p:extLst>
              <p:ext uri="{D42A27DB-BD31-4B8C-83A1-F6EECF244321}">
                <p14:modId xmlns:p14="http://schemas.microsoft.com/office/powerpoint/2010/main" val="331890139"/>
              </p:ext>
            </p:extLst>
          </p:nvPr>
        </p:nvGraphicFramePr>
        <p:xfrm>
          <a:off x="0" y="0"/>
          <a:ext cx="12192000" cy="6130925"/>
        </p:xfrm>
        <a:graphic>
          <a:graphicData uri="http://schemas.openxmlformats.org/presentationml/2006/ole">
            <mc:AlternateContent xmlns:mc="http://schemas.openxmlformats.org/markup-compatibility/2006">
              <mc:Choice xmlns:v="urn:schemas-microsoft-com:vml" Requires="v">
                <p:oleObj spid="_x0000_s1061" name="Slide" r:id="rId3" imgW="4575175" imgH="3432175" progId="PowerPoint.Slide.8">
                  <p:embed/>
                </p:oleObj>
              </mc:Choice>
              <mc:Fallback>
                <p:oleObj name="Slide" r:id="rId3" imgW="4575175" imgH="3432175" progId="PowerPoint.Slide.8">
                  <p:embed/>
                  <p:pic>
                    <p:nvPicPr>
                      <p:cNvPr id="4" name="Object 3"/>
                      <p:cNvPicPr/>
                      <p:nvPr/>
                    </p:nvPicPr>
                    <p:blipFill>
                      <a:blip r:embed="rId4"/>
                      <a:stretch>
                        <a:fillRect/>
                      </a:stretch>
                    </p:blipFill>
                    <p:spPr>
                      <a:xfrm>
                        <a:off x="0" y="0"/>
                        <a:ext cx="12192000" cy="6130925"/>
                      </a:xfrm>
                      <a:prstGeom prst="rect">
                        <a:avLst/>
                      </a:prstGeom>
                    </p:spPr>
                  </p:pic>
                </p:oleObj>
              </mc:Fallback>
            </mc:AlternateContent>
          </a:graphicData>
        </a:graphic>
      </p:graphicFrame>
      <p:sp>
        <p:nvSpPr>
          <p:cNvPr id="5" name="Rectangle 4"/>
          <p:cNvSpPr/>
          <p:nvPr/>
        </p:nvSpPr>
        <p:spPr>
          <a:xfrm>
            <a:off x="2034069" y="5241520"/>
            <a:ext cx="4031451" cy="87103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6" name="TextBox 5"/>
          <p:cNvSpPr txBox="1"/>
          <p:nvPr/>
        </p:nvSpPr>
        <p:spPr>
          <a:xfrm>
            <a:off x="6224772" y="5461447"/>
            <a:ext cx="206943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Đáp</a:t>
            </a:r>
            <a:r>
              <a:rPr kumimoji="0" lang="en-US" sz="24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án</a:t>
            </a:r>
            <a:r>
              <a:rPr kumimoji="0" lang="en-US" sz="24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D</a:t>
            </a:r>
            <a:endPar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248068848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889244"/>
          </a:xfrm>
          <a:solidFill>
            <a:schemeClr val="accent2"/>
          </a:solidFill>
        </p:spPr>
        <p:txBody>
          <a:bodyPr/>
          <a:lstStyle/>
          <a:p>
            <a:pPr algn="ctr"/>
            <a:r>
              <a:rPr lang="en-US">
                <a:latin typeface="Times New Roman" panose="02020603050405020304" pitchFamily="18" charset="0"/>
                <a:cs typeface="Times New Roman" panose="02020603050405020304" pitchFamily="18" charset="0"/>
              </a:rPr>
              <a:t>	</a:t>
            </a:r>
            <a:r>
              <a:rPr lang="en-US" sz="5400" b="1" smtClean="0">
                <a:solidFill>
                  <a:schemeClr val="accent1">
                    <a:lumMod val="75000"/>
                  </a:schemeClr>
                </a:solidFill>
                <a:latin typeface="Times New Roman" panose="02020603050405020304" pitchFamily="18" charset="0"/>
                <a:cs typeface="Times New Roman" panose="02020603050405020304" pitchFamily="18" charset="0"/>
              </a:rPr>
              <a:t>Luật ch</a:t>
            </a:r>
            <a:r>
              <a:rPr lang="vi-VN" sz="5400" b="1" smtClean="0">
                <a:solidFill>
                  <a:schemeClr val="accent1">
                    <a:lumMod val="75000"/>
                  </a:schemeClr>
                </a:solidFill>
                <a:latin typeface="Times New Roman" panose="02020603050405020304" pitchFamily="18" charset="0"/>
                <a:cs typeface="Times New Roman" panose="02020603050405020304" pitchFamily="18" charset="0"/>
              </a:rPr>
              <a:t>ơ</a:t>
            </a:r>
            <a:r>
              <a:rPr lang="en-US" sz="5400" b="1" smtClean="0">
                <a:solidFill>
                  <a:schemeClr val="accent1">
                    <a:lumMod val="75000"/>
                  </a:schemeClr>
                </a:solidFill>
                <a:latin typeface="Times New Roman" panose="02020603050405020304" pitchFamily="18" charset="0"/>
                <a:cs typeface="Times New Roman" panose="02020603050405020304" pitchFamily="18" charset="0"/>
              </a:rPr>
              <a:t>i:</a:t>
            </a:r>
            <a:endParaRPr lang="en-US" sz="5400" b="1">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885093" y="1219200"/>
            <a:ext cx="10515600" cy="5369169"/>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8900000" scaled="1"/>
            <a:tileRect/>
          </a:gradFill>
        </p:spPr>
        <p:txBody>
          <a:bodyPr>
            <a:normAutofit/>
          </a:bodyPr>
          <a:lstStyle/>
          <a:p>
            <a:pPr marL="0" indent="0">
              <a:buNone/>
            </a:pP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Mỗi</a:t>
            </a:r>
            <a:r>
              <a:rPr lang="en-US" dirty="0">
                <a:latin typeface="Times New Roman" panose="02020603050405020304" pitchFamily="18" charset="0"/>
                <a:cs typeface="Times New Roman" panose="02020603050405020304" pitchFamily="18" charset="0"/>
              </a:rPr>
              <a:t> HS </a:t>
            </a:r>
            <a:r>
              <a:rPr lang="en-US" dirty="0" err="1" smtClean="0">
                <a:latin typeface="Times New Roman" panose="02020603050405020304" pitchFamily="18" charset="0"/>
                <a:cs typeface="Times New Roman" panose="02020603050405020304" pitchFamily="18" charset="0"/>
              </a:rPr>
              <a:t>sẽ</a:t>
            </a:r>
            <a:r>
              <a:rPr lang="en-US" dirty="0" smtClean="0">
                <a:latin typeface="Times New Roman" panose="02020603050405020304" pitchFamily="18" charset="0"/>
                <a:cs typeface="Times New Roman" panose="02020603050405020304" pitchFamily="18" charset="0"/>
              </a:rPr>
              <a:t> </a:t>
            </a:r>
            <a:r>
              <a:rPr lang="vi-VN" dirty="0" smtClean="0">
                <a:latin typeface="Times New Roman" panose="02020603050405020304" pitchFamily="18" charset="0"/>
                <a:cs typeface="Times New Roman" panose="02020603050405020304" pitchFamily="18" charset="0"/>
              </a:rPr>
              <a:t>được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phát</a:t>
            </a:r>
            <a:r>
              <a:rPr lang="en-US" dirty="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4 </a:t>
            </a:r>
            <a:r>
              <a:rPr lang="en-US" dirty="0" err="1">
                <a:latin typeface="Times New Roman" panose="02020603050405020304" pitchFamily="18" charset="0"/>
                <a:cs typeface="Times New Roman" panose="02020603050405020304" pitchFamily="18" charset="0"/>
              </a:rPr>
              <a:t>tờ</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giấy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nhớ</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loại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nhỏ</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với</a:t>
            </a:r>
            <a:r>
              <a:rPr lang="en-US" dirty="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4 </a:t>
            </a:r>
            <a:r>
              <a:rPr lang="en-US" dirty="0" err="1">
                <a:latin typeface="Times New Roman" panose="02020603050405020304" pitchFamily="18" charset="0"/>
                <a:cs typeface="Times New Roman" panose="02020603050405020304" pitchFamily="18" charset="0"/>
              </a:rPr>
              <a:t>màu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sắc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nhau</a:t>
            </a:r>
            <a:r>
              <a:rPr lang="en-US" dirty="0">
                <a:latin typeface="Times New Roman" panose="02020603050405020304" pitchFamily="18" charset="0"/>
                <a:cs typeface="Times New Roman" panose="02020603050405020304" pitchFamily="18" charset="0"/>
              </a:rPr>
              <a:t>: </a:t>
            </a:r>
            <a:r>
              <a:rPr lang="en-US" b="1" dirty="0" err="1">
                <a:solidFill>
                  <a:srgbClr val="0CE80C"/>
                </a:solidFill>
                <a:latin typeface="Times New Roman" panose="02020603050405020304" pitchFamily="18" charset="0"/>
                <a:cs typeface="Times New Roman" panose="02020603050405020304" pitchFamily="18" charset="0"/>
              </a:rPr>
              <a:t>xanh</a:t>
            </a:r>
            <a:r>
              <a:rPr lang="en-US" b="1" dirty="0">
                <a:latin typeface="Times New Roman" panose="02020603050405020304" pitchFamily="18" charset="0"/>
                <a:cs typeface="Times New Roman" panose="02020603050405020304" pitchFamily="18" charset="0"/>
              </a:rPr>
              <a:t> - </a:t>
            </a:r>
            <a:r>
              <a:rPr lang="en-US" b="1" dirty="0" err="1">
                <a:solidFill>
                  <a:srgbClr val="FFFF00"/>
                </a:solidFill>
                <a:latin typeface="Times New Roman" panose="02020603050405020304" pitchFamily="18" charset="0"/>
                <a:cs typeface="Times New Roman" panose="02020603050405020304" pitchFamily="18" charset="0"/>
              </a:rPr>
              <a:t>vàng</a:t>
            </a:r>
            <a:r>
              <a:rPr lang="en-US" b="1" dirty="0">
                <a:latin typeface="Times New Roman" panose="02020603050405020304" pitchFamily="18" charset="0"/>
                <a:cs typeface="Times New Roman" panose="02020603050405020304" pitchFamily="18" charset="0"/>
              </a:rPr>
              <a:t> - </a:t>
            </a:r>
            <a:r>
              <a:rPr lang="en-US" b="1" dirty="0" err="1" smtClean="0">
                <a:solidFill>
                  <a:srgbClr val="EC1CB6"/>
                </a:solidFill>
                <a:latin typeface="Times New Roman" panose="02020603050405020304" pitchFamily="18" charset="0"/>
                <a:cs typeface="Times New Roman" panose="02020603050405020304" pitchFamily="18" charset="0"/>
              </a:rPr>
              <a:t>hồng</a:t>
            </a:r>
            <a:r>
              <a:rPr lang="en-US" b="1" dirty="0" smtClean="0">
                <a:solidFill>
                  <a:srgbClr val="EC1CB6"/>
                </a:solidFill>
                <a:latin typeface="Times New Roman" panose="02020603050405020304" pitchFamily="18" charset="0"/>
                <a:cs typeface="Times New Roman" panose="02020603050405020304" pitchFamily="18" charset="0"/>
              </a:rPr>
              <a:t> – </a:t>
            </a:r>
            <a:r>
              <a:rPr lang="en-US" b="1" dirty="0" err="1" smtClean="0">
                <a:solidFill>
                  <a:schemeClr val="bg1"/>
                </a:solidFill>
                <a:latin typeface="Times New Roman" panose="02020603050405020304" pitchFamily="18" charset="0"/>
                <a:cs typeface="Times New Roman" panose="02020603050405020304" pitchFamily="18" charset="0"/>
              </a:rPr>
              <a:t>trắng</a:t>
            </a:r>
            <a:r>
              <a:rPr lang="en-US" dirty="0" smtClean="0">
                <a:solidFill>
                  <a:srgbClr val="EC1CB6"/>
                </a:solidFill>
                <a:latin typeface="Times New Roman" panose="02020603050405020304" pitchFamily="18" charset="0"/>
                <a:cs typeface="Times New Roman" panose="02020603050405020304" pitchFamily="18" charset="0"/>
              </a:rPr>
              <a:t> </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(t</a:t>
            </a:r>
            <a:r>
              <a:rPr lang="vi-VN" dirty="0" smtClean="0">
                <a:solidFill>
                  <a:schemeClr val="tx1">
                    <a:lumMod val="95000"/>
                    <a:lumOff val="5000"/>
                  </a:schemeClr>
                </a:solidFill>
                <a:latin typeface="Times New Roman" panose="02020603050405020304" pitchFamily="18" charset="0"/>
                <a:cs typeface="Times New Roman" panose="02020603050405020304" pitchFamily="18" charset="0"/>
              </a:rPr>
              <a:t>ươ</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ng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với</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smtClean="0">
                <a:solidFill>
                  <a:schemeClr val="tx1">
                    <a:lumMod val="95000"/>
                    <a:lumOff val="5000"/>
                  </a:schemeClr>
                </a:solidFill>
                <a:latin typeface="Times New Roman" panose="02020603050405020304" pitchFamily="18" charset="0"/>
                <a:cs typeface="Times New Roman" panose="02020603050405020304" pitchFamily="18" charset="0"/>
              </a:rPr>
              <a:t>với</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 4 </a:t>
            </a:r>
            <a:r>
              <a:rPr lang="vi-VN" dirty="0" smtClean="0">
                <a:solidFill>
                  <a:schemeClr val="tx1">
                    <a:lumMod val="95000"/>
                    <a:lumOff val="5000"/>
                  </a:schemeClr>
                </a:solidFill>
                <a:latin typeface="Times New Roman" panose="02020603050405020304" pitchFamily="18" charset="0"/>
                <a:cs typeface="Times New Roman" panose="02020603050405020304" pitchFamily="18" charset="0"/>
              </a:rPr>
              <a:t>đáp</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án</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của</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mỗi</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câu</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smtClean="0">
                <a:solidFill>
                  <a:schemeClr val="tx1">
                    <a:lumMod val="95000"/>
                    <a:lumOff val="5000"/>
                  </a:schemeClr>
                </a:solidFill>
                <a:latin typeface="Times New Roman" panose="02020603050405020304" pitchFamily="18" charset="0"/>
                <a:cs typeface="Times New Roman" panose="02020603050405020304" pitchFamily="18" charset="0"/>
              </a:rPr>
              <a:t>hỏi</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smtClean="0">
                <a:solidFill>
                  <a:schemeClr val="tx1">
                    <a:lumMod val="95000"/>
                    <a:lumOff val="5000"/>
                  </a:schemeClr>
                </a:solidFill>
                <a:latin typeface="Times New Roman" panose="02020603050405020304" pitchFamily="18" charset="0"/>
                <a:cs typeface="Times New Roman" panose="02020603050405020304" pitchFamily="18" charset="0"/>
              </a:rPr>
              <a:t>theo</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smtClean="0">
                <a:solidFill>
                  <a:schemeClr val="tx1">
                    <a:lumMod val="95000"/>
                    <a:lumOff val="5000"/>
                  </a:schemeClr>
                </a:solidFill>
                <a:latin typeface="Times New Roman" panose="02020603050405020304" pitchFamily="18" charset="0"/>
                <a:cs typeface="Times New Roman" panose="02020603050405020304" pitchFamily="18" charset="0"/>
              </a:rPr>
              <a:t>quy</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vi-VN" dirty="0" smtClean="0">
                <a:solidFill>
                  <a:schemeClr val="tx1">
                    <a:lumMod val="95000"/>
                    <a:lumOff val="5000"/>
                  </a:schemeClr>
                </a:solidFill>
                <a:latin typeface="Times New Roman" panose="02020603050405020304" pitchFamily="18" charset="0"/>
                <a:cs typeface="Times New Roman" panose="02020603050405020304" pitchFamily="18" charset="0"/>
              </a:rPr>
              <a:t>định</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a:t>
            </a:r>
            <a:endParaRPr lang="en-US" dirty="0">
              <a:solidFill>
                <a:schemeClr val="tx1">
                  <a:lumMod val="95000"/>
                  <a:lumOff val="5000"/>
                </a:schemeClr>
              </a:solidFill>
              <a:latin typeface="Times New Roman" panose="02020603050405020304" pitchFamily="18" charset="0"/>
              <a:cs typeface="Times New Roman" panose="02020603050405020304" pitchFamily="18" charset="0"/>
            </a:endParaRPr>
          </a:p>
          <a:p>
            <a:pPr marL="0" indent="0">
              <a:buNone/>
            </a:pPr>
            <a:r>
              <a:rPr lang="en-US" dirty="0">
                <a:solidFill>
                  <a:schemeClr val="tx1">
                    <a:lumMod val="95000"/>
                    <a:lumOff val="5000"/>
                  </a:schemeClr>
                </a:solidFill>
                <a:latin typeface="Times New Roman" panose="02020603050405020304" pitchFamily="18" charset="0"/>
                <a:cs typeface="Times New Roman" panose="02020603050405020304" pitchFamily="18" charset="0"/>
              </a:rPr>
              <a:t>- HS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cả</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lớp</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smtClean="0">
                <a:solidFill>
                  <a:schemeClr val="tx1">
                    <a:lumMod val="95000"/>
                    <a:lumOff val="5000"/>
                  </a:schemeClr>
                </a:solidFill>
                <a:latin typeface="Times New Roman" panose="02020603050405020304" pitchFamily="18" charset="0"/>
                <a:cs typeface="Times New Roman" panose="02020603050405020304" pitchFamily="18" charset="0"/>
              </a:rPr>
              <a:t>sẽ</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vi-VN" dirty="0" smtClean="0">
                <a:solidFill>
                  <a:schemeClr val="tx1">
                    <a:lumMod val="95000"/>
                    <a:lumOff val="5000"/>
                  </a:schemeClr>
                </a:solidFill>
                <a:latin typeface="Times New Roman" panose="02020603050405020304" pitchFamily="18" charset="0"/>
                <a:cs typeface="Times New Roman" panose="02020603050405020304" pitchFamily="18" charset="0"/>
              </a:rPr>
              <a:t>đứng</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tại</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smtClean="0">
                <a:solidFill>
                  <a:schemeClr val="tx1">
                    <a:lumMod val="95000"/>
                    <a:lumOff val="5000"/>
                  </a:schemeClr>
                </a:solidFill>
                <a:latin typeface="Times New Roman" panose="02020603050405020304" pitchFamily="18" charset="0"/>
                <a:cs typeface="Times New Roman" panose="02020603050405020304" pitchFamily="18" charset="0"/>
              </a:rPr>
              <a:t>chỗ</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vi-VN" dirty="0" smtClean="0">
                <a:solidFill>
                  <a:schemeClr val="tx1">
                    <a:lumMod val="95000"/>
                    <a:lumOff val="5000"/>
                  </a:schemeClr>
                </a:solidFill>
                <a:latin typeface="Times New Roman" panose="02020603050405020304" pitchFamily="18" charset="0"/>
                <a:cs typeface="Times New Roman" panose="02020603050405020304" pitchFamily="18" charset="0"/>
              </a:rPr>
              <a:t>để</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cùng</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tham</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gia</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smtClean="0">
                <a:solidFill>
                  <a:schemeClr val="tx1">
                    <a:lumMod val="95000"/>
                    <a:lumOff val="5000"/>
                  </a:schemeClr>
                </a:solidFill>
                <a:latin typeface="Times New Roman" panose="02020603050405020304" pitchFamily="18" charset="0"/>
                <a:cs typeface="Times New Roman" panose="02020603050405020304" pitchFamily="18" charset="0"/>
              </a:rPr>
              <a:t>trò</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smtClean="0">
                <a:solidFill>
                  <a:schemeClr val="tx1">
                    <a:lumMod val="95000"/>
                    <a:lumOff val="5000"/>
                  </a:schemeClr>
                </a:solidFill>
                <a:latin typeface="Times New Roman" panose="02020603050405020304" pitchFamily="18" charset="0"/>
                <a:cs typeface="Times New Roman" panose="02020603050405020304" pitchFamily="18" charset="0"/>
              </a:rPr>
              <a:t>ch</a:t>
            </a:r>
            <a:r>
              <a:rPr lang="vi-VN" dirty="0" smtClean="0">
                <a:solidFill>
                  <a:schemeClr val="tx1">
                    <a:lumMod val="95000"/>
                    <a:lumOff val="5000"/>
                  </a:schemeClr>
                </a:solidFill>
                <a:latin typeface="Times New Roman" panose="02020603050405020304" pitchFamily="18" charset="0"/>
                <a:cs typeface="Times New Roman" panose="02020603050405020304" pitchFamily="18" charset="0"/>
              </a:rPr>
              <a:t>ơ</a:t>
            </a:r>
            <a:r>
              <a:rPr lang="en-US" dirty="0" err="1" smtClean="0">
                <a:solidFill>
                  <a:schemeClr val="tx1">
                    <a:lumMod val="95000"/>
                    <a:lumOff val="5000"/>
                  </a:schemeClr>
                </a:solidFill>
                <a:latin typeface="Times New Roman" panose="02020603050405020304" pitchFamily="18" charset="0"/>
                <a:cs typeface="Times New Roman" panose="02020603050405020304" pitchFamily="18" charset="0"/>
              </a:rPr>
              <a:t>i</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a:t>
            </a:r>
          </a:p>
          <a:p>
            <a:pPr marL="0" indent="0">
              <a:buNone/>
            </a:pPr>
            <a:r>
              <a:rPr lang="en-US" dirty="0">
                <a:solidFill>
                  <a:schemeClr val="tx1">
                    <a:lumMod val="95000"/>
                    <a:lumOff val="5000"/>
                  </a:schemeClr>
                </a:solidFill>
                <a:latin typeface="Times New Roman" panose="02020603050405020304" pitchFamily="18" charset="0"/>
                <a:cs typeface="Times New Roman" panose="02020603050405020304" pitchFamily="18" charset="0"/>
              </a:rPr>
              <a:t>- GV </a:t>
            </a:r>
            <a:r>
              <a:rPr lang="en-US" dirty="0" err="1" smtClean="0">
                <a:solidFill>
                  <a:schemeClr val="tx1">
                    <a:lumMod val="95000"/>
                    <a:lumOff val="5000"/>
                  </a:schemeClr>
                </a:solidFill>
                <a:latin typeface="Times New Roman" panose="02020603050405020304" pitchFamily="18" charset="0"/>
                <a:cs typeface="Times New Roman" panose="02020603050405020304" pitchFamily="18" charset="0"/>
              </a:rPr>
              <a:t>lần</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 l</a:t>
            </a:r>
            <a:r>
              <a:rPr lang="vi-VN" dirty="0" smtClean="0">
                <a:solidFill>
                  <a:schemeClr val="tx1">
                    <a:lumMod val="95000"/>
                    <a:lumOff val="5000"/>
                  </a:schemeClr>
                </a:solidFill>
                <a:latin typeface="Times New Roman" panose="02020603050405020304" pitchFamily="18" charset="0"/>
                <a:cs typeface="Times New Roman" panose="02020603050405020304" pitchFamily="18" charset="0"/>
              </a:rPr>
              <a:t>ượt</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vi-VN" dirty="0" smtClean="0">
                <a:solidFill>
                  <a:schemeClr val="tx1">
                    <a:lumMod val="95000"/>
                    <a:lumOff val="5000"/>
                  </a:schemeClr>
                </a:solidFill>
                <a:latin typeface="Times New Roman" panose="02020603050405020304" pitchFamily="18" charset="0"/>
                <a:cs typeface="Times New Roman" panose="02020603050405020304" pitchFamily="18" charset="0"/>
              </a:rPr>
              <a:t>đọc</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các</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câu</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smtClean="0">
                <a:solidFill>
                  <a:schemeClr val="tx1">
                    <a:lumMod val="95000"/>
                    <a:lumOff val="5000"/>
                  </a:schemeClr>
                </a:solidFill>
                <a:latin typeface="Times New Roman" panose="02020603050405020304" pitchFamily="18" charset="0"/>
                <a:cs typeface="Times New Roman" panose="02020603050405020304" pitchFamily="18" charset="0"/>
              </a:rPr>
              <a:t>hỏi</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smtClean="0">
                <a:solidFill>
                  <a:schemeClr val="tx1">
                    <a:lumMod val="95000"/>
                    <a:lumOff val="5000"/>
                  </a:schemeClr>
                </a:solidFill>
                <a:latin typeface="Times New Roman" panose="02020603050405020304" pitchFamily="18" charset="0"/>
                <a:cs typeface="Times New Roman" panose="02020603050405020304" pitchFamily="18" charset="0"/>
              </a:rPr>
              <a:t>Sau</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smtClean="0">
                <a:solidFill>
                  <a:schemeClr val="tx1">
                    <a:lumMod val="95000"/>
                    <a:lumOff val="5000"/>
                  </a:schemeClr>
                </a:solidFill>
                <a:latin typeface="Times New Roman" panose="02020603050405020304" pitchFamily="18" charset="0"/>
                <a:cs typeface="Times New Roman" panose="02020603050405020304" pitchFamily="18" charset="0"/>
              </a:rPr>
              <a:t>khi</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 GV </a:t>
            </a:r>
            <a:r>
              <a:rPr lang="vi-VN" dirty="0" smtClean="0">
                <a:solidFill>
                  <a:schemeClr val="tx1">
                    <a:lumMod val="95000"/>
                    <a:lumOff val="5000"/>
                  </a:schemeClr>
                </a:solidFill>
                <a:latin typeface="Times New Roman" panose="02020603050405020304" pitchFamily="18" charset="0"/>
                <a:cs typeface="Times New Roman" panose="02020603050405020304" pitchFamily="18" charset="0"/>
              </a:rPr>
              <a:t>đọc</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xong</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câu</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hỏi</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HS </a:t>
            </a:r>
            <a:r>
              <a:rPr lang="en-US" dirty="0" err="1" smtClean="0">
                <a:solidFill>
                  <a:schemeClr val="tx1">
                    <a:lumMod val="95000"/>
                    <a:lumOff val="5000"/>
                  </a:schemeClr>
                </a:solidFill>
                <a:latin typeface="Times New Roman" panose="02020603050405020304" pitchFamily="18" charset="0"/>
                <a:cs typeface="Times New Roman" panose="02020603050405020304" pitchFamily="18" charset="0"/>
              </a:rPr>
              <a:t>có</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 15 s </a:t>
            </a:r>
            <a:r>
              <a:rPr lang="vi-VN" dirty="0" smtClean="0">
                <a:solidFill>
                  <a:schemeClr val="tx1">
                    <a:lumMod val="95000"/>
                    <a:lumOff val="5000"/>
                  </a:schemeClr>
                </a:solidFill>
                <a:latin typeface="Times New Roman" panose="02020603050405020304" pitchFamily="18" charset="0"/>
                <a:cs typeface="Times New Roman" panose="02020603050405020304" pitchFamily="18" charset="0"/>
              </a:rPr>
              <a:t>để</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smtClean="0">
                <a:solidFill>
                  <a:schemeClr val="tx1">
                    <a:lumMod val="95000"/>
                    <a:lumOff val="5000"/>
                  </a:schemeClr>
                </a:solidFill>
                <a:latin typeface="Times New Roman" panose="02020603050405020304" pitchFamily="18" charset="0"/>
                <a:cs typeface="Times New Roman" panose="02020603050405020304" pitchFamily="18" charset="0"/>
              </a:rPr>
              <a:t>gi</a:t>
            </a:r>
            <a:r>
              <a:rPr lang="vi-VN" dirty="0" smtClean="0">
                <a:solidFill>
                  <a:schemeClr val="tx1">
                    <a:lumMod val="95000"/>
                    <a:lumOff val="5000"/>
                  </a:schemeClr>
                </a:solidFill>
                <a:latin typeface="Times New Roman" panose="02020603050405020304" pitchFamily="18" charset="0"/>
                <a:cs typeface="Times New Roman" panose="02020603050405020304" pitchFamily="18" charset="0"/>
              </a:rPr>
              <a:t>ơ</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tờ</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giấy</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smtClean="0">
                <a:solidFill>
                  <a:schemeClr val="tx1">
                    <a:lumMod val="95000"/>
                    <a:lumOff val="5000"/>
                  </a:schemeClr>
                </a:solidFill>
                <a:latin typeface="Times New Roman" panose="02020603050405020304" pitchFamily="18" charset="0"/>
                <a:cs typeface="Times New Roman" panose="02020603050405020304" pitchFamily="18" charset="0"/>
              </a:rPr>
              <a:t>nhớ</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 t</a:t>
            </a:r>
            <a:r>
              <a:rPr lang="vi-VN" dirty="0" smtClean="0">
                <a:solidFill>
                  <a:schemeClr val="tx1">
                    <a:lumMod val="95000"/>
                    <a:lumOff val="5000"/>
                  </a:schemeClr>
                </a:solidFill>
                <a:latin typeface="Times New Roman" panose="02020603050405020304" pitchFamily="18" charset="0"/>
                <a:cs typeface="Times New Roman" panose="02020603050405020304" pitchFamily="18" charset="0"/>
              </a:rPr>
              <a:t>ươ</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ng</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smtClean="0">
                <a:solidFill>
                  <a:schemeClr val="tx1">
                    <a:lumMod val="95000"/>
                    <a:lumOff val="5000"/>
                  </a:schemeClr>
                </a:solidFill>
                <a:latin typeface="Times New Roman" panose="02020603050405020304" pitchFamily="18" charset="0"/>
                <a:cs typeface="Times New Roman" panose="02020603050405020304" pitchFamily="18" charset="0"/>
              </a:rPr>
              <a:t>ứng</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vi-VN" dirty="0" smtClean="0">
                <a:solidFill>
                  <a:schemeClr val="tx1">
                    <a:lumMod val="95000"/>
                    <a:lumOff val="5000"/>
                  </a:schemeClr>
                </a:solidFill>
                <a:latin typeface="Times New Roman" panose="02020603050405020304" pitchFamily="18" charset="0"/>
                <a:cs typeface="Times New Roman" panose="02020603050405020304" pitchFamily="18" charset="0"/>
              </a:rPr>
              <a:t>đá</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p </a:t>
            </a:r>
            <a:r>
              <a:rPr lang="en-US" dirty="0" err="1" smtClean="0">
                <a:solidFill>
                  <a:schemeClr val="tx1">
                    <a:lumMod val="95000"/>
                    <a:lumOff val="5000"/>
                  </a:schemeClr>
                </a:solidFill>
                <a:latin typeface="Times New Roman" panose="02020603050405020304" pitchFamily="18" charset="0"/>
                <a:cs typeface="Times New Roman" panose="02020603050405020304" pitchFamily="18" charset="0"/>
              </a:rPr>
              <a:t>án</a:t>
            </a:r>
            <a:endParaRPr lang="en-US" dirty="0" smtClean="0">
              <a:solidFill>
                <a:schemeClr val="tx1">
                  <a:lumMod val="95000"/>
                  <a:lumOff val="5000"/>
                </a:schemeClr>
              </a:solidFill>
              <a:latin typeface="Times New Roman" panose="02020603050405020304" pitchFamily="18" charset="0"/>
              <a:cs typeface="Times New Roman" panose="02020603050405020304" pitchFamily="18" charset="0"/>
            </a:endParaRPr>
          </a:p>
          <a:p>
            <a:pPr marL="0" indent="0">
              <a:buNone/>
            </a:pPr>
            <a:r>
              <a:rPr lang="en-US" dirty="0">
                <a:solidFill>
                  <a:schemeClr val="tx1">
                    <a:lumMod val="95000"/>
                    <a:lumOff val="5000"/>
                  </a:schemeClr>
                </a:solidFill>
                <a:latin typeface="Times New Roman" panose="02020603050405020304" pitchFamily="18" charset="0"/>
                <a:cs typeface="Times New Roman" panose="02020603050405020304" pitchFamily="18" charset="0"/>
              </a:rPr>
              <a:t>- HS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nào</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trả</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lời</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sai</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câu</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hỏi</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sẽ</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smtClean="0">
                <a:solidFill>
                  <a:schemeClr val="tx1">
                    <a:lumMod val="95000"/>
                    <a:lumOff val="5000"/>
                  </a:schemeClr>
                </a:solidFill>
                <a:latin typeface="Times New Roman" panose="02020603050405020304" pitchFamily="18" charset="0"/>
                <a:cs typeface="Times New Roman" panose="02020603050405020304" pitchFamily="18" charset="0"/>
              </a:rPr>
              <a:t>tự</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vi-VN" dirty="0" smtClean="0">
                <a:solidFill>
                  <a:schemeClr val="tx1">
                    <a:lumMod val="95000"/>
                    <a:lumOff val="5000"/>
                  </a:schemeClr>
                </a:solidFill>
                <a:latin typeface="Times New Roman" panose="02020603050405020304" pitchFamily="18" charset="0"/>
                <a:cs typeface="Times New Roman" panose="02020603050405020304" pitchFamily="18" charset="0"/>
              </a:rPr>
              <a:t>động</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ngồi</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xuống</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smtClean="0">
                <a:solidFill>
                  <a:schemeClr val="tx1">
                    <a:lumMod val="95000"/>
                    <a:lumOff val="5000"/>
                  </a:schemeClr>
                </a:solidFill>
                <a:latin typeface="Times New Roman" panose="02020603050405020304" pitchFamily="18" charset="0"/>
                <a:cs typeface="Times New Roman" panose="02020603050405020304" pitchFamily="18" charset="0"/>
              </a:rPr>
              <a:t>không</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vi-VN" dirty="0" smtClean="0">
                <a:solidFill>
                  <a:schemeClr val="tx1">
                    <a:lumMod val="95000"/>
                    <a:lumOff val="5000"/>
                  </a:schemeClr>
                </a:solidFill>
                <a:latin typeface="Times New Roman" panose="02020603050405020304" pitchFamily="18" charset="0"/>
                <a:cs typeface="Times New Roman" panose="02020603050405020304" pitchFamily="18" charset="0"/>
              </a:rPr>
              <a:t>được</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tham</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gia</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trả</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lời</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câu</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hỏi</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smtClean="0">
                <a:solidFill>
                  <a:schemeClr val="tx1">
                    <a:lumMod val="95000"/>
                    <a:lumOff val="5000"/>
                  </a:schemeClr>
                </a:solidFill>
                <a:latin typeface="Times New Roman" panose="02020603050405020304" pitchFamily="18" charset="0"/>
                <a:cs typeface="Times New Roman" panose="02020603050405020304" pitchFamily="18" charset="0"/>
              </a:rPr>
              <a:t>tiếp</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smtClean="0">
                <a:solidFill>
                  <a:schemeClr val="tx1">
                    <a:lumMod val="95000"/>
                    <a:lumOff val="5000"/>
                  </a:schemeClr>
                </a:solidFill>
                <a:latin typeface="Times New Roman" panose="02020603050405020304" pitchFamily="18" charset="0"/>
                <a:cs typeface="Times New Roman" panose="02020603050405020304" pitchFamily="18" charset="0"/>
              </a:rPr>
              <a:t>theo.</a:t>
            </a:r>
            <a:endParaRPr lang="en-US" dirty="0" smtClean="0">
              <a:solidFill>
                <a:schemeClr val="tx1">
                  <a:lumMod val="95000"/>
                  <a:lumOff val="5000"/>
                </a:schemeClr>
              </a:solidFill>
              <a:latin typeface="Times New Roman" panose="02020603050405020304" pitchFamily="18" charset="0"/>
              <a:cs typeface="Times New Roman" panose="02020603050405020304" pitchFamily="18" charset="0"/>
            </a:endParaRPr>
          </a:p>
          <a:p>
            <a:pPr marL="0" indent="0">
              <a:buNone/>
            </a:pP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Hết</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8</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smtClean="0">
                <a:solidFill>
                  <a:schemeClr val="tx1">
                    <a:lumMod val="95000"/>
                    <a:lumOff val="5000"/>
                  </a:schemeClr>
                </a:solidFill>
                <a:latin typeface="Times New Roman" panose="02020603050405020304" pitchFamily="18" charset="0"/>
                <a:cs typeface="Times New Roman" panose="02020603050405020304" pitchFamily="18" charset="0"/>
              </a:rPr>
              <a:t>câu</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hỏi</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smtClean="0">
                <a:solidFill>
                  <a:schemeClr val="tx1">
                    <a:lumMod val="95000"/>
                    <a:lumOff val="5000"/>
                  </a:schemeClr>
                </a:solidFill>
                <a:latin typeface="Times New Roman" panose="02020603050405020304" pitchFamily="18" charset="0"/>
                <a:cs typeface="Times New Roman" panose="02020603050405020304" pitchFamily="18" charset="0"/>
              </a:rPr>
              <a:t>những</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 HS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nào</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smtClean="0">
                <a:solidFill>
                  <a:schemeClr val="tx1">
                    <a:lumMod val="95000"/>
                    <a:lumOff val="5000"/>
                  </a:schemeClr>
                </a:solidFill>
                <a:latin typeface="Times New Roman" panose="02020603050405020304" pitchFamily="18" charset="0"/>
                <a:cs typeface="Times New Roman" panose="02020603050405020304" pitchFamily="18" charset="0"/>
              </a:rPr>
              <a:t>còn</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vi-VN" dirty="0" smtClean="0">
                <a:solidFill>
                  <a:schemeClr val="tx1">
                    <a:lumMod val="95000"/>
                    <a:lumOff val="5000"/>
                  </a:schemeClr>
                </a:solidFill>
                <a:latin typeface="Times New Roman" panose="02020603050405020304" pitchFamily="18" charset="0"/>
                <a:cs typeface="Times New Roman" panose="02020603050405020304" pitchFamily="18" charset="0"/>
              </a:rPr>
              <a:t>đứng</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trả</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smtClean="0">
                <a:solidFill>
                  <a:schemeClr val="tx1">
                    <a:lumMod val="95000"/>
                    <a:lumOff val="5000"/>
                  </a:schemeClr>
                </a:solidFill>
                <a:latin typeface="Times New Roman" panose="02020603050405020304" pitchFamily="18" charset="0"/>
                <a:cs typeface="Times New Roman" panose="02020603050405020304" pitchFamily="18" charset="0"/>
              </a:rPr>
              <a:t>lời</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vi-VN" dirty="0" smtClean="0">
                <a:solidFill>
                  <a:schemeClr val="tx1">
                    <a:lumMod val="95000"/>
                    <a:lumOff val="5000"/>
                  </a:schemeClr>
                </a:solidFill>
                <a:latin typeface="Times New Roman" panose="02020603050405020304" pitchFamily="18" charset="0"/>
                <a:cs typeface="Times New Roman" panose="02020603050405020304" pitchFamily="18" charset="0"/>
              </a:rPr>
              <a:t>được</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hết</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8</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smtClean="0">
                <a:solidFill>
                  <a:schemeClr val="tx1">
                    <a:lumMod val="95000"/>
                    <a:lumOff val="5000"/>
                  </a:schemeClr>
                </a:solidFill>
                <a:latin typeface="Times New Roman" panose="02020603050405020304" pitchFamily="18" charset="0"/>
                <a:cs typeface="Times New Roman" panose="02020603050405020304" pitchFamily="18" charset="0"/>
              </a:rPr>
              <a:t>câu</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hỏi</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sẽ</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smtClean="0">
                <a:solidFill>
                  <a:schemeClr val="tx1">
                    <a:lumMod val="95000"/>
                    <a:lumOff val="5000"/>
                  </a:schemeClr>
                </a:solidFill>
                <a:latin typeface="Times New Roman" panose="02020603050405020304" pitchFamily="18" charset="0"/>
                <a:cs typeface="Times New Roman" panose="02020603050405020304" pitchFamily="18" charset="0"/>
              </a:rPr>
              <a:t>giành</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vi-VN" dirty="0" smtClean="0">
                <a:solidFill>
                  <a:schemeClr val="tx1">
                    <a:lumMod val="95000"/>
                    <a:lumOff val="5000"/>
                  </a:schemeClr>
                </a:solidFill>
                <a:latin typeface="Times New Roman" panose="02020603050405020304" pitchFamily="18" charset="0"/>
                <a:cs typeface="Times New Roman" panose="02020603050405020304" pitchFamily="18" charset="0"/>
              </a:rPr>
              <a:t>được</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smtClean="0">
                <a:solidFill>
                  <a:schemeClr val="tx1">
                    <a:lumMod val="95000"/>
                    <a:lumOff val="5000"/>
                  </a:schemeClr>
                </a:solidFill>
                <a:latin typeface="Times New Roman" panose="02020603050405020304" pitchFamily="18" charset="0"/>
                <a:cs typeface="Times New Roman" panose="02020603050405020304" pitchFamily="18" charset="0"/>
              </a:rPr>
              <a:t>phần</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smtClean="0">
                <a:solidFill>
                  <a:schemeClr val="tx1">
                    <a:lumMod val="95000"/>
                    <a:lumOff val="5000"/>
                  </a:schemeClr>
                </a:solidFill>
                <a:latin typeface="Times New Roman" panose="02020603050405020304" pitchFamily="18" charset="0"/>
                <a:cs typeface="Times New Roman" panose="02020603050405020304" pitchFamily="18" charset="0"/>
              </a:rPr>
              <a:t>th</a:t>
            </a:r>
            <a:r>
              <a:rPr lang="vi-VN" dirty="0" smtClean="0">
                <a:solidFill>
                  <a:schemeClr val="tx1">
                    <a:lumMod val="95000"/>
                    <a:lumOff val="5000"/>
                  </a:schemeClr>
                </a:solidFill>
                <a:latin typeface="Times New Roman" panose="02020603050405020304" pitchFamily="18" charset="0"/>
                <a:cs typeface="Times New Roman" panose="02020603050405020304" pitchFamily="18" charset="0"/>
              </a:rPr>
              <a:t>ưởng</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a:t>
            </a:r>
            <a:endParaRPr lang="en-US"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17791878"/>
      </p:ext>
    </p:extLst>
  </p:cSld>
  <p:clrMapOvr>
    <a:masterClrMapping/>
  </p:clrMapOvr>
  <p:transition spd="slow">
    <p:pull/>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Animation - 7529">
            <a:hlinkClick r:id="" action="ppaction://media"/>
            <a:extLst>
              <a:ext uri="{FF2B5EF4-FFF2-40B4-BE49-F238E27FC236}">
                <a16:creationId xmlns="" xmlns:a16="http://schemas.microsoft.com/office/drawing/2014/main" id="{02321D13-8D83-4B44-89B3-D8C6EE51CF88}"/>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12192000" cy="6858000"/>
          </a:xfrm>
          <a:prstGeom prst="rect">
            <a:avLst/>
          </a:prstGeom>
        </p:spPr>
      </p:pic>
      <p:sp>
        <p:nvSpPr>
          <p:cNvPr id="6" name="Rectangle 5">
            <a:extLst>
              <a:ext uri="{FF2B5EF4-FFF2-40B4-BE49-F238E27FC236}">
                <a16:creationId xmlns="" xmlns:a16="http://schemas.microsoft.com/office/drawing/2014/main" id="{7AF82169-EEE5-4B78-A795-0DC57B1B8063}"/>
              </a:ext>
            </a:extLst>
          </p:cNvPr>
          <p:cNvSpPr/>
          <p:nvPr/>
        </p:nvSpPr>
        <p:spPr>
          <a:xfrm>
            <a:off x="3576998" y="63793"/>
            <a:ext cx="4893455" cy="212365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w="0"/>
                <a:solidFill>
                  <a:srgbClr val="F4EE72"/>
                </a:solidFill>
                <a:effectLst>
                  <a:glow rad="228600">
                    <a:srgbClr val="FFC000">
                      <a:satMod val="175000"/>
                      <a:alpha val="40000"/>
                    </a:srgbClr>
                  </a:glow>
                  <a:outerShdw blurRad="38100" dist="19050" dir="2700000" algn="tl" rotWithShape="0">
                    <a:prstClr val="black">
                      <a:alpha val="40000"/>
                    </a:prstClr>
                  </a:outerShdw>
                </a:effectLst>
                <a:uLnTx/>
                <a:uFillTx/>
                <a:latin typeface="Times New Roman" charset="0"/>
                <a:ea typeface="Times New Roman" charset="0"/>
                <a:cs typeface="Times New Roman" charset="0"/>
                <a:sym typeface="Arial"/>
              </a:rPr>
              <a:t>Rung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w="0"/>
                <a:solidFill>
                  <a:srgbClr val="F4EE72"/>
                </a:solidFill>
                <a:effectLst>
                  <a:glow rad="228600">
                    <a:srgbClr val="FFC000">
                      <a:satMod val="175000"/>
                      <a:alpha val="40000"/>
                    </a:srgbClr>
                  </a:glow>
                  <a:outerShdw blurRad="38100" dist="19050" dir="2700000" algn="tl" rotWithShape="0">
                    <a:prstClr val="black">
                      <a:alpha val="40000"/>
                    </a:prstClr>
                  </a:outerShdw>
                </a:effectLst>
                <a:uLnTx/>
                <a:uFillTx/>
                <a:latin typeface="Times New Roman" charset="0"/>
                <a:ea typeface="Times New Roman" charset="0"/>
                <a:cs typeface="Times New Roman" charset="0"/>
                <a:sym typeface="Arial"/>
              </a:rPr>
              <a:t>Chuông</a:t>
            </a:r>
            <a:r>
              <a:rPr kumimoji="0" lang="en-US" sz="6600" b="0" i="0" u="none" strike="noStrike" kern="1200" cap="none" spc="0" normalizeH="0" baseline="0" noProof="0" dirty="0">
                <a:ln w="0"/>
                <a:solidFill>
                  <a:srgbClr val="F4EE72"/>
                </a:solidFill>
                <a:effectLst>
                  <a:glow rad="228600">
                    <a:srgbClr val="FFC000">
                      <a:satMod val="175000"/>
                      <a:alpha val="40000"/>
                    </a:srgbClr>
                  </a:glow>
                  <a:outerShdw blurRad="38100" dist="19050" dir="2700000" algn="tl" rotWithShape="0">
                    <a:prstClr val="black">
                      <a:alpha val="40000"/>
                    </a:prstClr>
                  </a:outerShdw>
                </a:effectLst>
                <a:uLnTx/>
                <a:uFillTx/>
                <a:latin typeface="Times New Roman" charset="0"/>
                <a:ea typeface="Times New Roman" charset="0"/>
                <a:cs typeface="Times New Roman" charset="0"/>
                <a:sym typeface="Arial"/>
              </a:rPr>
              <a:t> </a:t>
            </a:r>
            <a:r>
              <a:rPr kumimoji="0" lang="en-US" sz="6600" b="0" i="0" u="none" strike="noStrike" kern="1200" cap="none" spc="0" normalizeH="0" baseline="0" noProof="0" dirty="0" err="1">
                <a:ln w="0"/>
                <a:solidFill>
                  <a:srgbClr val="F4EE72"/>
                </a:solidFill>
                <a:effectLst>
                  <a:glow rad="228600">
                    <a:srgbClr val="FFC000">
                      <a:satMod val="175000"/>
                      <a:alpha val="40000"/>
                    </a:srgbClr>
                  </a:glow>
                  <a:outerShdw blurRad="38100" dist="19050" dir="2700000" algn="tl" rotWithShape="0">
                    <a:prstClr val="black">
                      <a:alpha val="40000"/>
                    </a:prstClr>
                  </a:outerShdw>
                </a:effectLst>
                <a:uLnTx/>
                <a:uFillTx/>
                <a:latin typeface="Times New Roman" charset="0"/>
                <a:ea typeface="Times New Roman" charset="0"/>
                <a:cs typeface="Times New Roman" charset="0"/>
                <a:sym typeface="Arial"/>
              </a:rPr>
              <a:t>Vàng</a:t>
            </a:r>
            <a:endParaRPr kumimoji="0" lang="en-US" sz="6600" b="0" i="0" u="none" strike="noStrike" kern="1200" cap="none" spc="0" normalizeH="0" baseline="0" noProof="0" dirty="0">
              <a:ln w="0"/>
              <a:solidFill>
                <a:srgbClr val="F4EE72"/>
              </a:solidFill>
              <a:effectLst>
                <a:glow rad="228600">
                  <a:srgbClr val="FFC000">
                    <a:satMod val="175000"/>
                    <a:alpha val="40000"/>
                  </a:srgbClr>
                </a:glow>
                <a:outerShdw blurRad="38100" dist="19050" dir="2700000" algn="tl" rotWithShape="0">
                  <a:prstClr val="black">
                    <a:alpha val="40000"/>
                  </a:prstClr>
                </a:outerShdw>
              </a:effectLst>
              <a:uLnTx/>
              <a:uFillTx/>
              <a:latin typeface="Times New Roman" charset="0"/>
              <a:ea typeface="Times New Roman" charset="0"/>
              <a:cs typeface="Times New Roman" charset="0"/>
              <a:sym typeface="Arial"/>
            </a:endParaRPr>
          </a:p>
        </p:txBody>
      </p:sp>
      <p:pic>
        <p:nvPicPr>
          <p:cNvPr id="3" name="Picture 2" descr="A close up of a logo&#10;&#10;Description generated with high confidence">
            <a:extLst>
              <a:ext uri="{FF2B5EF4-FFF2-40B4-BE49-F238E27FC236}">
                <a16:creationId xmlns="" xmlns:a16="http://schemas.microsoft.com/office/drawing/2014/main" id="{8CF8B6F8-B8BC-493A-B4BD-2C95A6BD193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50800" y="2310425"/>
            <a:ext cx="3641925" cy="3678346"/>
          </a:xfrm>
          <a:prstGeom prst="rect">
            <a:avLst/>
          </a:prstGeom>
        </p:spPr>
      </p:pic>
      <p:pic>
        <p:nvPicPr>
          <p:cNvPr id="4" name="Picture 3" descr="A picture containing fireworks, outdoor object&#10;&#10;Description generated with very high confidence">
            <a:extLst>
              <a:ext uri="{FF2B5EF4-FFF2-40B4-BE49-F238E27FC236}">
                <a16:creationId xmlns="" xmlns:a16="http://schemas.microsoft.com/office/drawing/2014/main" id="{9AF0BF5B-0D38-4359-BC88-6C30CF94BC2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44478" y="3478892"/>
            <a:ext cx="6854561" cy="1341412"/>
          </a:xfrm>
          <a:prstGeom prst="rect">
            <a:avLst/>
          </a:prstGeom>
        </p:spPr>
      </p:pic>
      <p:pic>
        <p:nvPicPr>
          <p:cNvPr id="5" name="Picture 4" descr="A close up of a logo&#10;&#10;Description generated with high confidence">
            <a:extLst>
              <a:ext uri="{FF2B5EF4-FFF2-40B4-BE49-F238E27FC236}">
                <a16:creationId xmlns="" xmlns:a16="http://schemas.microsoft.com/office/drawing/2014/main" id="{68B83A18-A3EE-4D0F-84B5-D788C2B958E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9895699">
            <a:off x="4959869" y="3049650"/>
            <a:ext cx="1823776" cy="2199896"/>
          </a:xfrm>
          <a:prstGeom prst="rect">
            <a:avLst/>
          </a:prstGeom>
        </p:spPr>
      </p:pic>
      <p:pic>
        <p:nvPicPr>
          <p:cNvPr id="7" name="Picture 6" descr="A close up of a flower&#10;&#10;Description generated with high confidence">
            <a:extLst>
              <a:ext uri="{FF2B5EF4-FFF2-40B4-BE49-F238E27FC236}">
                <a16:creationId xmlns="" xmlns:a16="http://schemas.microsoft.com/office/drawing/2014/main" id="{BF333402-7BF3-4B2C-B7B1-963C3A57517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070822" y="141830"/>
            <a:ext cx="983792" cy="983792"/>
          </a:xfrm>
          <a:prstGeom prst="rect">
            <a:avLst/>
          </a:prstGeom>
        </p:spPr>
      </p:pic>
      <p:pic>
        <p:nvPicPr>
          <p:cNvPr id="8" name="Picture 7" descr="A close up of a flower&#10;&#10;Description generated with high confidence">
            <a:extLst>
              <a:ext uri="{FF2B5EF4-FFF2-40B4-BE49-F238E27FC236}">
                <a16:creationId xmlns="" xmlns:a16="http://schemas.microsoft.com/office/drawing/2014/main" id="{64291C02-9952-47BE-9648-BA615A21F31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822200" y="141830"/>
            <a:ext cx="983792" cy="983792"/>
          </a:xfrm>
          <a:prstGeom prst="rect">
            <a:avLst/>
          </a:prstGeom>
        </p:spPr>
      </p:pic>
      <p:sp>
        <p:nvSpPr>
          <p:cNvPr id="10" name="Action Button: Go to End 9">
            <a:hlinkClick r:id="" action="ppaction://hlinkshowjump?jump=nextslide" highlightClick="1"/>
            <a:extLst>
              <a:ext uri="{FF2B5EF4-FFF2-40B4-BE49-F238E27FC236}">
                <a16:creationId xmlns="" xmlns:a16="http://schemas.microsoft.com/office/drawing/2014/main" id="{E7AF00DE-551B-4C69-ADB9-F7F64B0A2852}"/>
              </a:ext>
            </a:extLst>
          </p:cNvPr>
          <p:cNvSpPr/>
          <p:nvPr/>
        </p:nvSpPr>
        <p:spPr>
          <a:xfrm>
            <a:off x="11495315" y="6335485"/>
            <a:ext cx="696685" cy="522515"/>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pic>
        <p:nvPicPr>
          <p:cNvPr id="2" name="Trailer Mini Gameshow RUNG CHUÔNG VÀNG.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728578" y="7249884"/>
            <a:ext cx="522515" cy="522515"/>
          </a:xfrm>
          <a:prstGeom prst="rect">
            <a:avLst/>
          </a:prstGeom>
        </p:spPr>
      </p:pic>
      <p:sp>
        <p:nvSpPr>
          <p:cNvPr id="11" name="TextBox 10"/>
          <p:cNvSpPr txBox="1"/>
          <p:nvPr/>
        </p:nvSpPr>
        <p:spPr>
          <a:xfrm>
            <a:off x="4949687" y="1689652"/>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2019613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840" fill="hold"/>
                                        <p:tgtEl>
                                          <p:spTgt spid="9"/>
                                        </p:tgtEl>
                                      </p:cBhvr>
                                    </p:cmd>
                                  </p:childTnLst>
                                </p:cTn>
                              </p:par>
                            </p:childTnLst>
                          </p:cTn>
                        </p:par>
                        <p:par>
                          <p:cTn id="7" fill="hold">
                            <p:stCondLst>
                              <p:cond delay="45840"/>
                            </p:stCondLst>
                            <p:childTnLst>
                              <p:par>
                                <p:cTn id="8" presetID="1" presetClass="mediacall" presetSubtype="0" fill="hold" nodeType="afterEffect">
                                  <p:stCondLst>
                                    <p:cond delay="0"/>
                                  </p:stCondLst>
                                  <p:childTnLst>
                                    <p:cmd type="call" cmd="playFrom(0.0)">
                                      <p:cBhvr>
                                        <p:cTn id="9" dur="85344" fill="hold"/>
                                        <p:tgtEl>
                                          <p:spTgt spid="2"/>
                                        </p:tgtEl>
                                      </p:cBhvr>
                                    </p:cmd>
                                  </p:childTnLst>
                                </p:cTn>
                              </p:par>
                              <p:par>
                                <p:cTn id="10" presetID="8" presetClass="emph" presetSubtype="0" repeatCount="indefinite" accel="10000" autoRev="1" fill="hold" nodeType="withEffect">
                                  <p:stCondLst>
                                    <p:cond delay="0"/>
                                  </p:stCondLst>
                                  <p:childTnLst>
                                    <p:animRot by="3000000">
                                      <p:cBhvr>
                                        <p:cTn id="11" dur="1500" fill="hold"/>
                                        <p:tgtEl>
                                          <p:spTgt spid="5"/>
                                        </p:tgtEl>
                                        <p:attrNameLst>
                                          <p:attrName>r</p:attrName>
                                        </p:attrNameLst>
                                      </p:cBhvr>
                                    </p:animRot>
                                  </p:childTnLst>
                                </p:cTn>
                              </p:par>
                              <p:par>
                                <p:cTn id="12" presetID="6" presetClass="emph" presetSubtype="0" repeatCount="indefinite" autoRev="1" fill="hold" nodeType="withEffect">
                                  <p:stCondLst>
                                    <p:cond delay="0"/>
                                  </p:stCondLst>
                                  <p:childTnLst>
                                    <p:animScale>
                                      <p:cBhvr>
                                        <p:cTn id="13" dur="1000" fill="hold"/>
                                        <p:tgtEl>
                                          <p:spTgt spid="4"/>
                                        </p:tgtEl>
                                      </p:cBhvr>
                                      <p:by x="150000" y="150000"/>
                                    </p:animScale>
                                  </p:childTnLst>
                                </p:cTn>
                              </p:par>
                              <p:par>
                                <p:cTn id="14" presetID="8" presetClass="emph" presetSubtype="0" repeatCount="indefinite" fill="hold" nodeType="withEffect">
                                  <p:stCondLst>
                                    <p:cond delay="0"/>
                                  </p:stCondLst>
                                  <p:childTnLst>
                                    <p:animRot by="21600000">
                                      <p:cBhvr>
                                        <p:cTn id="15" dur="4000" fill="hold"/>
                                        <p:tgtEl>
                                          <p:spTgt spid="7"/>
                                        </p:tgtEl>
                                        <p:attrNameLst>
                                          <p:attrName>r</p:attrName>
                                        </p:attrNameLst>
                                      </p:cBhvr>
                                    </p:animRot>
                                  </p:childTnLst>
                                </p:cTn>
                              </p:par>
                              <p:par>
                                <p:cTn id="16" presetID="8" presetClass="emph" presetSubtype="0" repeatCount="indefinite" fill="hold" nodeType="withEffect">
                                  <p:stCondLst>
                                    <p:cond delay="0"/>
                                  </p:stCondLst>
                                  <p:childTnLst>
                                    <p:animRot by="21600000">
                                      <p:cBhvr>
                                        <p:cTn id="17" dur="4000" fill="hold"/>
                                        <p:tgtEl>
                                          <p:spTgt spid="8"/>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30" presetClass="emph" presetSubtype="0" fill="hold" grpId="0" nodeType="clickEffect">
                                  <p:stCondLst>
                                    <p:cond delay="0"/>
                                  </p:stCondLst>
                                  <p:childTnLst>
                                    <p:animClr clrSpc="hsl" dir="cw">
                                      <p:cBhvr override="childStyle">
                                        <p:cTn id="21" dur="500" fill="hold"/>
                                        <p:tgtEl>
                                          <p:spTgt spid="6">
                                            <p:txEl>
                                              <p:pRg st="0" end="0"/>
                                            </p:txEl>
                                          </p:spTgt>
                                        </p:tgtEl>
                                        <p:attrNameLst>
                                          <p:attrName>style.color</p:attrName>
                                        </p:attrNameLst>
                                      </p:cBhvr>
                                      <p:by>
                                        <p:hsl h="0" s="12549" l="25098"/>
                                      </p:by>
                                    </p:animClr>
                                    <p:animClr clrSpc="hsl" dir="cw">
                                      <p:cBhvr>
                                        <p:cTn id="22" dur="500" fill="hold"/>
                                        <p:tgtEl>
                                          <p:spTgt spid="6">
                                            <p:txEl>
                                              <p:pRg st="0" end="0"/>
                                            </p:txEl>
                                          </p:spTgt>
                                        </p:tgtEl>
                                        <p:attrNameLst>
                                          <p:attrName>fillcolor</p:attrName>
                                        </p:attrNameLst>
                                      </p:cBhvr>
                                      <p:by>
                                        <p:hsl h="0" s="12549" l="25098"/>
                                      </p:by>
                                    </p:animClr>
                                    <p:animClr clrSpc="hsl" dir="cw">
                                      <p:cBhvr>
                                        <p:cTn id="23" dur="500" fill="hold"/>
                                        <p:tgtEl>
                                          <p:spTgt spid="6">
                                            <p:txEl>
                                              <p:pRg st="0" end="0"/>
                                            </p:txEl>
                                          </p:spTgt>
                                        </p:tgtEl>
                                        <p:attrNameLst>
                                          <p:attrName>stroke.color</p:attrName>
                                        </p:attrNameLst>
                                      </p:cBhvr>
                                      <p:by>
                                        <p:hsl h="0" s="12549" l="25098"/>
                                      </p:by>
                                    </p:animClr>
                                    <p:set>
                                      <p:cBhvr>
                                        <p:cTn id="24" dur="500" fill="hold"/>
                                        <p:tgtEl>
                                          <p:spTgt spid="6">
                                            <p:txEl>
                                              <p:pRg st="0" end="0"/>
                                            </p:txEl>
                                          </p:spTgt>
                                        </p:tgtEl>
                                        <p:attrNameLst>
                                          <p:attrName>fill.type</p:attrName>
                                        </p:attrNameLst>
                                      </p:cBhvr>
                                      <p:to>
                                        <p:strVal val="solid"/>
                                      </p:to>
                                    </p:set>
                                  </p:childTnLst>
                                </p:cTn>
                              </p:par>
                              <p:par>
                                <p:cTn id="25" presetID="30" presetClass="emph" presetSubtype="0" fill="hold" grpId="0" nodeType="withEffect">
                                  <p:stCondLst>
                                    <p:cond delay="0"/>
                                  </p:stCondLst>
                                  <p:childTnLst>
                                    <p:animClr clrSpc="hsl" dir="cw">
                                      <p:cBhvr override="childStyle">
                                        <p:cTn id="26" dur="500" fill="hold"/>
                                        <p:tgtEl>
                                          <p:spTgt spid="6">
                                            <p:txEl>
                                              <p:pRg st="1" end="1"/>
                                            </p:txEl>
                                          </p:spTgt>
                                        </p:tgtEl>
                                        <p:attrNameLst>
                                          <p:attrName>style.color</p:attrName>
                                        </p:attrNameLst>
                                      </p:cBhvr>
                                      <p:by>
                                        <p:hsl h="0" s="12549" l="25098"/>
                                      </p:by>
                                    </p:animClr>
                                    <p:animClr clrSpc="hsl" dir="cw">
                                      <p:cBhvr>
                                        <p:cTn id="27" dur="500" fill="hold"/>
                                        <p:tgtEl>
                                          <p:spTgt spid="6">
                                            <p:txEl>
                                              <p:pRg st="1" end="1"/>
                                            </p:txEl>
                                          </p:spTgt>
                                        </p:tgtEl>
                                        <p:attrNameLst>
                                          <p:attrName>fillcolor</p:attrName>
                                        </p:attrNameLst>
                                      </p:cBhvr>
                                      <p:by>
                                        <p:hsl h="0" s="12549" l="25098"/>
                                      </p:by>
                                    </p:animClr>
                                    <p:animClr clrSpc="hsl" dir="cw">
                                      <p:cBhvr>
                                        <p:cTn id="28" dur="500" fill="hold"/>
                                        <p:tgtEl>
                                          <p:spTgt spid="6">
                                            <p:txEl>
                                              <p:pRg st="1" end="1"/>
                                            </p:txEl>
                                          </p:spTgt>
                                        </p:tgtEl>
                                        <p:attrNameLst>
                                          <p:attrName>stroke.color</p:attrName>
                                        </p:attrNameLst>
                                      </p:cBhvr>
                                      <p:by>
                                        <p:hsl h="0" s="12549" l="25098"/>
                                      </p:by>
                                    </p:animClr>
                                    <p:set>
                                      <p:cBhvr>
                                        <p:cTn id="29" dur="500" fill="hold"/>
                                        <p:tgtEl>
                                          <p:spTgt spid="6">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0" fill="hold" display="0">
                  <p:stCondLst>
                    <p:cond delay="indefinite"/>
                  </p:stCondLst>
                </p:cTn>
                <p:tgtEl>
                  <p:spTgt spid="9"/>
                </p:tgtEl>
              </p:cMediaNode>
            </p:video>
            <p:seq concurrent="1" nextAc="seek">
              <p:cTn id="31" restart="whenNotActive" fill="hold" evtFilter="cancelBubble" nodeType="interactiveSeq">
                <p:stCondLst>
                  <p:cond evt="onClick" delay="0">
                    <p:tgtEl>
                      <p:spTgt spid="2"/>
                    </p:tgtEl>
                  </p:cond>
                </p:stCondLst>
                <p:endSync evt="end" delay="0">
                  <p:rtn val="all"/>
                </p:endSync>
                <p:childTnLst>
                  <p:par>
                    <p:cTn id="32" fill="hold">
                      <p:stCondLst>
                        <p:cond delay="0"/>
                      </p:stCondLst>
                      <p:childTnLst>
                        <p:par>
                          <p:cTn id="33" fill="hold">
                            <p:stCondLst>
                              <p:cond delay="0"/>
                            </p:stCondLst>
                            <p:childTnLst>
                              <p:par>
                                <p:cTn id="34" presetID="1" presetClass="mediacall" presetSubtype="0" fill="hold" nodeType="clickEffect">
                                  <p:stCondLst>
                                    <p:cond delay="0"/>
                                  </p:stCondLst>
                                  <p:childTnLst>
                                    <p:cmd type="call" cmd="playFrom(0.0)">
                                      <p:cBhvr>
                                        <p:cTn id="35" dur="85344" fill="hold"/>
                                        <p:tgtEl>
                                          <p:spTgt spid="2"/>
                                        </p:tgtEl>
                                      </p:cBhvr>
                                    </p:cmd>
                                  </p:childTnLst>
                                </p:cTn>
                              </p:par>
                            </p:childTnLst>
                          </p:cTn>
                        </p:par>
                      </p:childTnLst>
                    </p:cTn>
                  </p:par>
                </p:childTnLst>
              </p:cTn>
              <p:nextCondLst>
                <p:cond evt="onClick" delay="0">
                  <p:tgtEl>
                    <p:spTgt spid="2"/>
                  </p:tgtEl>
                </p:cond>
              </p:nextCondLst>
            </p:seq>
            <p:audio>
              <p:cMediaNode vol="80000">
                <p:cTn id="36" fill="hold" display="0">
                  <p:stCondLst>
                    <p:cond delay="indefinite"/>
                  </p:stCondLst>
                  <p:endCondLst>
                    <p:cond evt="onStopAudio" delay="0">
                      <p:tgtEl>
                        <p:sldTgt/>
                      </p:tgtEl>
                    </p:cond>
                  </p:endCondLst>
                </p:cTn>
                <p:tgtEl>
                  <p:spTgt spid="2"/>
                </p:tgtEl>
              </p:cMediaNode>
            </p:audio>
          </p:childTnLst>
        </p:cTn>
      </p:par>
    </p:tnLst>
    <p:bldLst>
      <p:bldP spid="6" grpId="0" build="allAtOnce"/>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55033" y="4319794"/>
            <a:ext cx="5790737" cy="553045"/>
          </a:xfrm>
          <a:prstGeom prst="rect">
            <a:avLst/>
          </a:prstGeom>
          <a:noFill/>
        </p:spPr>
        <p:txBody>
          <a:bodyPr wrap="square" lIns="120975" tIns="60488" rIns="120975" bIns="60488"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Times New Roman" charset="0"/>
                <a:ea typeface="Times New Roman" charset="0"/>
                <a:cs typeface="Times New Roman" charset="0"/>
                <a:sym typeface="Arial"/>
              </a:rPr>
              <a:t>     </a:t>
            </a:r>
          </a:p>
        </p:txBody>
      </p:sp>
      <p:sp>
        <p:nvSpPr>
          <p:cNvPr id="11" name="TextBox 10"/>
          <p:cNvSpPr txBox="1"/>
          <p:nvPr/>
        </p:nvSpPr>
        <p:spPr>
          <a:xfrm>
            <a:off x="730756" y="1801904"/>
            <a:ext cx="954107" cy="1015663"/>
          </a:xfrm>
          <a:prstGeom prst="rect">
            <a:avLst/>
          </a:prstGeom>
          <a:noFill/>
        </p:spPr>
        <p:txBody>
          <a:bodyPr wrap="none" rtlCol="0">
            <a:spAutoFit/>
          </a:bodyPr>
          <a:lstStyle>
            <a:defPPr>
              <a:defRPr lang="en-US"/>
            </a:defPPr>
            <a:lvl1pPr algn="ctr">
              <a:defRPr sz="6000" b="1">
                <a:solidFill>
                  <a:schemeClr val="bg1"/>
                </a:solidFill>
                <a:effectLst>
                  <a:glow rad="101600">
                    <a:schemeClr val="accent5">
                      <a:satMod val="175000"/>
                      <a:alpha val="40000"/>
                    </a:schemeClr>
                  </a:glow>
                  <a:outerShdw blurRad="38100" dist="38100" dir="2700000" algn="tl">
                    <a:srgbClr val="000000">
                      <a:alpha val="43137"/>
                    </a:srgbClr>
                  </a:outerShdw>
                </a:effectLst>
                <a:latin typeface="UTM Swiss Condensed" panose="020005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smtClean="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ea typeface="+mn-ea"/>
                <a:cs typeface="Arial"/>
                <a:sym typeface="Arial"/>
              </a:rPr>
              <a:t>0</a:t>
            </a:r>
            <a:r>
              <a:rPr kumimoji="0" lang="en-US" sz="6000" b="1" i="0" u="none" strike="noStrike" kern="1200" cap="none" spc="0" normalizeH="0" baseline="0" noProof="0" dirty="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latin typeface="UTM Swiss Condensed" panose="02000500000000000000" pitchFamily="2" charset="0"/>
                <a:ea typeface="+mn-ea"/>
                <a:cs typeface="Arial"/>
                <a:sym typeface="Arial"/>
              </a:rPr>
              <a:t>1</a:t>
            </a:r>
          </a:p>
        </p:txBody>
      </p:sp>
      <p:pic>
        <p:nvPicPr>
          <p:cNvPr id="12" name="Picture 11" descr="A close up of a logo&#10;&#10;Description generated with high confidence">
            <a:extLst>
              <a:ext uri="{FF2B5EF4-FFF2-40B4-BE49-F238E27FC236}">
                <a16:creationId xmlns="" xmlns:a16="http://schemas.microsoft.com/office/drawing/2014/main" id="{1C77B4BB-D482-4C7D-B228-90B6B4E7550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49743" y="193580"/>
            <a:ext cx="1153923" cy="1165462"/>
          </a:xfrm>
          <a:prstGeom prst="rect">
            <a:avLst/>
          </a:prstGeom>
        </p:spPr>
      </p:pic>
      <p:pic>
        <p:nvPicPr>
          <p:cNvPr id="13" name="Picture 12" descr="A picture containing fireworks, outdoor object&#10;&#10;Description generated with very high confidence">
            <a:extLst>
              <a:ext uri="{FF2B5EF4-FFF2-40B4-BE49-F238E27FC236}">
                <a16:creationId xmlns="" xmlns:a16="http://schemas.microsoft.com/office/drawing/2014/main" id="{AACF0864-491A-48F5-9AA3-F62DCC3F4D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38352" y="451572"/>
            <a:ext cx="3318812" cy="649479"/>
          </a:xfrm>
          <a:prstGeom prst="rect">
            <a:avLst/>
          </a:prstGeom>
        </p:spPr>
      </p:pic>
      <p:pic>
        <p:nvPicPr>
          <p:cNvPr id="14" name="Picture 13" descr="A close up of a logo&#10;&#10;Description generated with high confidence">
            <a:extLst>
              <a:ext uri="{FF2B5EF4-FFF2-40B4-BE49-F238E27FC236}">
                <a16:creationId xmlns="" xmlns:a16="http://schemas.microsoft.com/office/drawing/2014/main" id="{C46575C1-1A0D-4F3F-9313-FF1489871E0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8504149" y="396198"/>
            <a:ext cx="642590" cy="775111"/>
          </a:xfrm>
          <a:prstGeom prst="rect">
            <a:avLst/>
          </a:prstGeom>
        </p:spPr>
      </p:pic>
      <p:pic>
        <p:nvPicPr>
          <p:cNvPr id="15" name="Picture 14" descr="A close up of a logo&#10;&#10;Description generated with high confidence">
            <a:extLst>
              <a:ext uri="{FF2B5EF4-FFF2-40B4-BE49-F238E27FC236}">
                <a16:creationId xmlns="" xmlns:a16="http://schemas.microsoft.com/office/drawing/2014/main" id="{CEF42F1C-4F8A-45A0-B6CB-5290FCCAECA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70514" y="221937"/>
            <a:ext cx="1153923" cy="1165462"/>
          </a:xfrm>
          <a:prstGeom prst="rect">
            <a:avLst/>
          </a:prstGeom>
        </p:spPr>
      </p:pic>
      <p:pic>
        <p:nvPicPr>
          <p:cNvPr id="16" name="Picture 15" descr="A picture containing fireworks, outdoor object&#10;&#10;Description generated with very high confidence">
            <a:extLst>
              <a:ext uri="{FF2B5EF4-FFF2-40B4-BE49-F238E27FC236}">
                <a16:creationId xmlns="" xmlns:a16="http://schemas.microsoft.com/office/drawing/2014/main" id="{9CCB758B-A893-4B77-ABAA-30FBE0C9AB7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60384" y="345239"/>
            <a:ext cx="3318812" cy="649479"/>
          </a:xfrm>
          <a:prstGeom prst="rect">
            <a:avLst/>
          </a:prstGeom>
        </p:spPr>
      </p:pic>
      <p:pic>
        <p:nvPicPr>
          <p:cNvPr id="17" name="Picture 16" descr="A close up of a logo&#10;&#10;Description generated with high confidence">
            <a:extLst>
              <a:ext uri="{FF2B5EF4-FFF2-40B4-BE49-F238E27FC236}">
                <a16:creationId xmlns="" xmlns:a16="http://schemas.microsoft.com/office/drawing/2014/main" id="{D12D1A1A-AB98-4B2E-BE5B-028CFD10E72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3726181" y="289865"/>
            <a:ext cx="642590" cy="775111"/>
          </a:xfrm>
          <a:prstGeom prst="rect">
            <a:avLst/>
          </a:prstGeom>
        </p:spPr>
      </p:pic>
      <p:pic>
        <p:nvPicPr>
          <p:cNvPr id="20" name="Picture 115" descr="ALRMCLOK"/>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596001" y="4694910"/>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15</a:t>
            </a:r>
          </a:p>
        </p:txBody>
      </p:sp>
      <p:sp>
        <p:nvSpPr>
          <p:cNvPr id="22"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14</a:t>
            </a:r>
          </a:p>
        </p:txBody>
      </p:sp>
      <p:sp>
        <p:nvSpPr>
          <p:cNvPr id="23"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13</a:t>
            </a:r>
          </a:p>
        </p:txBody>
      </p:sp>
      <p:sp>
        <p:nvSpPr>
          <p:cNvPr id="24"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12</a:t>
            </a:r>
          </a:p>
        </p:txBody>
      </p:sp>
      <p:sp>
        <p:nvSpPr>
          <p:cNvPr id="25"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11</a:t>
            </a:r>
          </a:p>
        </p:txBody>
      </p:sp>
      <p:sp>
        <p:nvSpPr>
          <p:cNvPr id="26"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10</a:t>
            </a:r>
          </a:p>
        </p:txBody>
      </p:sp>
      <p:sp>
        <p:nvSpPr>
          <p:cNvPr id="27"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9</a:t>
            </a:r>
          </a:p>
        </p:txBody>
      </p:sp>
      <p:sp>
        <p:nvSpPr>
          <p:cNvPr id="28"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8</a:t>
            </a:r>
          </a:p>
        </p:txBody>
      </p:sp>
      <p:sp>
        <p:nvSpPr>
          <p:cNvPr id="29"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7</a:t>
            </a:r>
          </a:p>
        </p:txBody>
      </p:sp>
      <p:sp>
        <p:nvSpPr>
          <p:cNvPr id="30"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6</a:t>
            </a:r>
          </a:p>
        </p:txBody>
      </p:sp>
      <p:sp>
        <p:nvSpPr>
          <p:cNvPr id="31"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5</a:t>
            </a:r>
          </a:p>
        </p:txBody>
      </p:sp>
      <p:sp>
        <p:nvSpPr>
          <p:cNvPr id="32"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4</a:t>
            </a:r>
          </a:p>
        </p:txBody>
      </p:sp>
      <p:sp>
        <p:nvSpPr>
          <p:cNvPr id="33"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3</a:t>
            </a:r>
          </a:p>
        </p:txBody>
      </p:sp>
      <p:sp>
        <p:nvSpPr>
          <p:cNvPr id="34"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2</a:t>
            </a:r>
          </a:p>
        </p:txBody>
      </p:sp>
      <p:sp>
        <p:nvSpPr>
          <p:cNvPr id="35"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a:t>
            </a:r>
          </a:p>
        </p:txBody>
      </p:sp>
      <p:sp>
        <p:nvSpPr>
          <p:cNvPr id="36"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sym typeface="Arial"/>
              </a:rPr>
              <a:t>0</a:t>
            </a:r>
          </a:p>
        </p:txBody>
      </p:sp>
      <p:sp>
        <p:nvSpPr>
          <p:cNvPr id="3" name="Rectangle 2"/>
          <p:cNvSpPr/>
          <p:nvPr/>
        </p:nvSpPr>
        <p:spPr>
          <a:xfrm>
            <a:off x="3281179" y="1887416"/>
            <a:ext cx="7914346" cy="1077218"/>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Câu 1: </a:t>
            </a:r>
            <a:r>
              <a:rPr kumimoji="0" lang="vi-VN"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Đoạn trích </a:t>
            </a:r>
            <a:r>
              <a:rPr kumimoji="0" lang="vi-VN" sz="32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Bài học đường đời đầu tiên</a:t>
            </a:r>
            <a:r>
              <a:rPr kumimoji="0" lang="vi-VN"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endParaRPr kumimoji="0" lang="en-US" sz="32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được </a:t>
            </a:r>
            <a:r>
              <a:rPr kumimoji="0" lang="vi-VN"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trích từ tác phẩm nào?</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1086967" y="4362429"/>
            <a:ext cx="4015843" cy="584775"/>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Đất </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rừng phương Nam.</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9" name="Rectangle 8"/>
          <p:cNvSpPr/>
          <p:nvPr/>
        </p:nvSpPr>
        <p:spPr>
          <a:xfrm>
            <a:off x="7238352" y="4296549"/>
            <a:ext cx="3703258" cy="584775"/>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Dế Mèn phiêu lưu kí.</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8" name="Rectangle 37"/>
          <p:cNvSpPr/>
          <p:nvPr/>
        </p:nvSpPr>
        <p:spPr>
          <a:xfrm>
            <a:off x="7247059" y="4292193"/>
            <a:ext cx="3703258" cy="584775"/>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Dế Mèn phiêu lưu kí</a:t>
            </a:r>
            <a:r>
              <a:rPr kumimoji="0" lang="vi-VN" sz="32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a:t>
            </a:r>
            <a:endPar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endParaRPr>
          </a:p>
        </p:txBody>
      </p:sp>
      <p:sp>
        <p:nvSpPr>
          <p:cNvPr id="18" name="Rectangle 17"/>
          <p:cNvSpPr/>
          <p:nvPr/>
        </p:nvSpPr>
        <p:spPr>
          <a:xfrm>
            <a:off x="1252070" y="5470236"/>
            <a:ext cx="3490058" cy="107721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Thầy</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thuốc</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giỏi</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cốt</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endParaRPr kumimoji="0" lang="en-US"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nhất</a:t>
            </a:r>
            <a:r>
              <a:rPr kumimoji="0" lang="en-US"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ở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tấm</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lòng</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9" name="Rectangle 18"/>
          <p:cNvSpPr/>
          <p:nvPr/>
        </p:nvSpPr>
        <p:spPr>
          <a:xfrm>
            <a:off x="6910997" y="5716457"/>
            <a:ext cx="4762842"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Những</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năm</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tháng</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cuộc</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đời</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2025299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10000" autoRev="1" fill="hold" nodeType="withEffect">
                                  <p:stCondLst>
                                    <p:cond delay="0"/>
                                  </p:stCondLst>
                                  <p:childTnLst>
                                    <p:animRot by="3000000">
                                      <p:cBhvr>
                                        <p:cTn id="6" dur="1500" fill="hold"/>
                                        <p:tgtEl>
                                          <p:spTgt spid="14"/>
                                        </p:tgtEl>
                                        <p:attrNameLst>
                                          <p:attrName>r</p:attrName>
                                        </p:attrNameLst>
                                      </p:cBhvr>
                                    </p:animRot>
                                  </p:childTnLst>
                                </p:cTn>
                              </p:par>
                              <p:par>
                                <p:cTn id="7" presetID="6" presetClass="emph" presetSubtype="0" repeatCount="indefinite" autoRev="1" fill="hold" nodeType="withEffect">
                                  <p:stCondLst>
                                    <p:cond delay="0"/>
                                  </p:stCondLst>
                                  <p:childTnLst>
                                    <p:animScale>
                                      <p:cBhvr>
                                        <p:cTn id="8" dur="1000" fill="hold"/>
                                        <p:tgtEl>
                                          <p:spTgt spid="13"/>
                                        </p:tgtEl>
                                      </p:cBhvr>
                                      <p:by x="150000" y="150000"/>
                                    </p:animScale>
                                  </p:childTnLst>
                                </p:cTn>
                              </p:par>
                              <p:par>
                                <p:cTn id="9" presetID="8" presetClass="emph" presetSubtype="0" repeatCount="indefinite" accel="10000" autoRev="1" fill="hold" nodeType="withEffect">
                                  <p:stCondLst>
                                    <p:cond delay="0"/>
                                  </p:stCondLst>
                                  <p:childTnLst>
                                    <p:animRot by="3000000">
                                      <p:cBhvr>
                                        <p:cTn id="10" dur="1500" fill="hold"/>
                                        <p:tgtEl>
                                          <p:spTgt spid="17"/>
                                        </p:tgtEl>
                                        <p:attrNameLst>
                                          <p:attrName>r</p:attrName>
                                        </p:attrNameLst>
                                      </p:cBhvr>
                                    </p:animRot>
                                  </p:childTnLst>
                                </p:cTn>
                              </p:par>
                              <p:par>
                                <p:cTn id="11" presetID="6" presetClass="emph" presetSubtype="0" repeatCount="indefinite" autoRev="1" fill="hold" nodeType="withEffect">
                                  <p:stCondLst>
                                    <p:cond delay="0"/>
                                  </p:stCondLst>
                                  <p:childTnLst>
                                    <p:animScale>
                                      <p:cBhvr>
                                        <p:cTn id="12" dur="1000" fill="hold"/>
                                        <p:tgtEl>
                                          <p:spTgt spid="16"/>
                                        </p:tgtEl>
                                      </p:cBhvr>
                                      <p:by x="150000" y="150000"/>
                                    </p:animScale>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1000"/>
                                        <p:tgtEl>
                                          <p:spTgt spid="38"/>
                                        </p:tgtEl>
                                      </p:cBhvr>
                                    </p:animEffect>
                                    <p:anim calcmode="lin" valueType="num">
                                      <p:cBhvr>
                                        <p:cTn id="18" dur="1000" fill="hold"/>
                                        <p:tgtEl>
                                          <p:spTgt spid="38"/>
                                        </p:tgtEl>
                                        <p:attrNameLst>
                                          <p:attrName>ppt_x</p:attrName>
                                        </p:attrNameLst>
                                      </p:cBhvr>
                                      <p:tavLst>
                                        <p:tav tm="0">
                                          <p:val>
                                            <p:strVal val="#ppt_x"/>
                                          </p:val>
                                        </p:tav>
                                        <p:tav tm="100000">
                                          <p:val>
                                            <p:strVal val="#ppt_x"/>
                                          </p:val>
                                        </p:tav>
                                      </p:tavLst>
                                    </p:anim>
                                    <p:anim calcmode="lin" valueType="num">
                                      <p:cBhvr>
                                        <p:cTn id="19"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1"/>
                    </p:tgtEl>
                  </p:cond>
                </p:stCondLst>
                <p:endSync evt="end" delay="0">
                  <p:rtn val="all"/>
                </p:endSync>
                <p:childTnLst>
                  <p:par>
                    <p:cTn id="21" fill="hold">
                      <p:stCondLst>
                        <p:cond delay="0"/>
                      </p:stCondLst>
                      <p:childTnLst>
                        <p:par>
                          <p:cTn id="22" fill="hold">
                            <p:stCondLst>
                              <p:cond delay="0"/>
                            </p:stCondLst>
                            <p:childTnLst>
                              <p:par>
                                <p:cTn id="23" presetID="1" presetClass="exit"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hidden"/>
                                      </p:to>
                                    </p:set>
                                  </p:childTnLst>
                                </p:cTn>
                              </p:par>
                            </p:childTnLst>
                          </p:cTn>
                        </p:par>
                        <p:par>
                          <p:cTn id="25" fill="hold">
                            <p:stCondLst>
                              <p:cond delay="0"/>
                            </p:stCondLst>
                            <p:childTnLst>
                              <p:par>
                                <p:cTn id="26" presetID="53" presetClass="entr" presetSubtype="16" fill="hold" grpId="1" nodeType="after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fltVal val="0"/>
                                          </p:val>
                                        </p:tav>
                                        <p:tav tm="100000">
                                          <p:val>
                                            <p:strVal val="#ppt_h"/>
                                          </p:val>
                                        </p:tav>
                                      </p:tavLst>
                                    </p:anim>
                                    <p:animEffect transition="in" filter="fade">
                                      <p:cBhvr>
                                        <p:cTn id="30" dur="500"/>
                                        <p:tgtEl>
                                          <p:spTgt spid="11"/>
                                        </p:tgtEl>
                                      </p:cBhvr>
                                    </p:animEffect>
                                  </p:childTnLst>
                                </p:cTn>
                              </p:par>
                            </p:childTnLst>
                          </p:cTn>
                        </p:par>
                      </p:childTnLst>
                    </p:cTn>
                  </p:par>
                </p:childTnLst>
              </p:cTn>
              <p:nextCondLst>
                <p:cond evt="onClick" delay="0">
                  <p:tgtEl>
                    <p:spTgt spid="11"/>
                  </p:tgtEl>
                </p:cond>
              </p:nextCondLst>
            </p:seq>
            <p:seq concurrent="1" nextAc="seek">
              <p:cTn id="31" restart="whenNotActive" fill="hold" evtFilter="cancelBubble" nodeType="interactiveSeq">
                <p:stCondLst>
                  <p:cond evt="onClick" delay="0">
                    <p:tgtEl>
                      <p:spTgt spid="20"/>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grpId="0" nodeType="afterEffect">
                                  <p:stCondLst>
                                    <p:cond delay="1000"/>
                                  </p:stCondLst>
                                  <p:childTnLst>
                                    <p:set>
                                      <p:cBhvr>
                                        <p:cTn id="35"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3" name="beep.wav"/>
                                        </p:tgtEl>
                                      </p:cMediaNode>
                                    </p:audio>
                                  </p:subTnLst>
                                </p:cTn>
                              </p:par>
                            </p:childTnLst>
                          </p:cTn>
                        </p:par>
                        <p:par>
                          <p:cTn id="36" fill="hold">
                            <p:stCondLst>
                              <p:cond delay="1000"/>
                            </p:stCondLst>
                            <p:childTnLst>
                              <p:par>
                                <p:cTn id="37" presetID="1" presetClass="entr" presetSubtype="0" fill="hold" grpId="0" nodeType="afterEffect">
                                  <p:stCondLst>
                                    <p:cond delay="1000"/>
                                  </p:stCondLst>
                                  <p:childTnLst>
                                    <p:set>
                                      <p:cBhvr>
                                        <p:cTn id="38"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3" name="beep.wav"/>
                                        </p:tgtEl>
                                      </p:cMediaNode>
                                    </p:audio>
                                  </p:subTnLst>
                                </p:cTn>
                              </p:par>
                            </p:childTnLst>
                          </p:cTn>
                        </p:par>
                        <p:par>
                          <p:cTn id="39" fill="hold">
                            <p:stCondLst>
                              <p:cond delay="2000"/>
                            </p:stCondLst>
                            <p:childTnLst>
                              <p:par>
                                <p:cTn id="40" presetID="1" presetClass="entr" presetSubtype="0" fill="hold" grpId="0" nodeType="afterEffect">
                                  <p:stCondLst>
                                    <p:cond delay="1000"/>
                                  </p:stCondLst>
                                  <p:childTnLst>
                                    <p:set>
                                      <p:cBhvr>
                                        <p:cTn id="41"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3" name="beep.wav"/>
                                        </p:tgtEl>
                                      </p:cMediaNode>
                                    </p:audio>
                                  </p:subTnLst>
                                </p:cTn>
                              </p:par>
                            </p:childTnLst>
                          </p:cTn>
                        </p:par>
                        <p:par>
                          <p:cTn id="42" fill="hold">
                            <p:stCondLst>
                              <p:cond delay="3000"/>
                            </p:stCondLst>
                            <p:childTnLst>
                              <p:par>
                                <p:cTn id="43" presetID="1" presetClass="entr" presetSubtype="0" fill="hold" grpId="0" nodeType="afterEffect">
                                  <p:stCondLst>
                                    <p:cond delay="1000"/>
                                  </p:stCondLst>
                                  <p:childTnLst>
                                    <p:set>
                                      <p:cBhvr>
                                        <p:cTn id="44"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3" name="beep.wav"/>
                                        </p:tgtEl>
                                      </p:cMediaNode>
                                    </p:audio>
                                  </p:subTnLst>
                                </p:cTn>
                              </p:par>
                            </p:childTnLst>
                          </p:cTn>
                        </p:par>
                        <p:par>
                          <p:cTn id="45" fill="hold">
                            <p:stCondLst>
                              <p:cond delay="4000"/>
                            </p:stCondLst>
                            <p:childTnLst>
                              <p:par>
                                <p:cTn id="46" presetID="1" presetClass="entr" presetSubtype="0" fill="hold" grpId="0" nodeType="afterEffect">
                                  <p:stCondLst>
                                    <p:cond delay="1000"/>
                                  </p:stCondLst>
                                  <p:childTnLst>
                                    <p:set>
                                      <p:cBhvr>
                                        <p:cTn id="47"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beep.wav"/>
                                        </p:tgtEl>
                                      </p:cMediaNode>
                                    </p:audio>
                                  </p:subTnLst>
                                </p:cTn>
                              </p:par>
                            </p:childTnLst>
                          </p:cTn>
                        </p:par>
                        <p:par>
                          <p:cTn id="48" fill="hold">
                            <p:stCondLst>
                              <p:cond delay="5000"/>
                            </p:stCondLst>
                            <p:childTnLst>
                              <p:par>
                                <p:cTn id="49" presetID="1" presetClass="entr" presetSubtype="0" fill="hold" grpId="0" nodeType="afterEffect">
                                  <p:stCondLst>
                                    <p:cond delay="1000"/>
                                  </p:stCondLst>
                                  <p:childTnLst>
                                    <p:set>
                                      <p:cBhvr>
                                        <p:cTn id="50"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3" name="beep.wav"/>
                                        </p:tgtEl>
                                      </p:cMediaNode>
                                    </p:audio>
                                  </p:subTnLst>
                                </p:cTn>
                              </p:par>
                            </p:childTnLst>
                          </p:cTn>
                        </p:par>
                        <p:par>
                          <p:cTn id="51" fill="hold">
                            <p:stCondLst>
                              <p:cond delay="6000"/>
                            </p:stCondLst>
                            <p:childTnLst>
                              <p:par>
                                <p:cTn id="52" presetID="1" presetClass="entr" presetSubtype="0" fill="hold" grpId="0" nodeType="afterEffect">
                                  <p:stCondLst>
                                    <p:cond delay="1000"/>
                                  </p:stCondLst>
                                  <p:childTnLst>
                                    <p:set>
                                      <p:cBhvr>
                                        <p:cTn id="53"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3" name="beep.wav"/>
                                        </p:tgtEl>
                                      </p:cMediaNode>
                                    </p:audio>
                                  </p:subTnLst>
                                </p:cTn>
                              </p:par>
                            </p:childTnLst>
                          </p:cTn>
                        </p:par>
                        <p:par>
                          <p:cTn id="54" fill="hold">
                            <p:stCondLst>
                              <p:cond delay="7000"/>
                            </p:stCondLst>
                            <p:childTnLst>
                              <p:par>
                                <p:cTn id="55" presetID="1" presetClass="entr" presetSubtype="0" fill="hold" grpId="0" nodeType="afterEffect">
                                  <p:stCondLst>
                                    <p:cond delay="1000"/>
                                  </p:stCondLst>
                                  <p:childTnLst>
                                    <p:set>
                                      <p:cBhvr>
                                        <p:cTn id="56"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beep.wav"/>
                                        </p:tgtEl>
                                      </p:cMediaNode>
                                    </p:audio>
                                  </p:subTnLst>
                                </p:cTn>
                              </p:par>
                            </p:childTnLst>
                          </p:cTn>
                        </p:par>
                        <p:par>
                          <p:cTn id="57" fill="hold">
                            <p:stCondLst>
                              <p:cond delay="8000"/>
                            </p:stCondLst>
                            <p:childTnLst>
                              <p:par>
                                <p:cTn id="58" presetID="1" presetClass="entr" presetSubtype="0" fill="hold" grpId="0" nodeType="afterEffect">
                                  <p:stCondLst>
                                    <p:cond delay="1000"/>
                                  </p:stCondLst>
                                  <p:childTnLst>
                                    <p:set>
                                      <p:cBhvr>
                                        <p:cTn id="59"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3" name="beep.wav"/>
                                        </p:tgtEl>
                                      </p:cMediaNode>
                                    </p:audio>
                                  </p:subTnLst>
                                </p:cTn>
                              </p:par>
                            </p:childTnLst>
                          </p:cTn>
                        </p:par>
                        <p:par>
                          <p:cTn id="60" fill="hold">
                            <p:stCondLst>
                              <p:cond delay="9000"/>
                            </p:stCondLst>
                            <p:childTnLst>
                              <p:par>
                                <p:cTn id="61" presetID="1" presetClass="entr" presetSubtype="0" fill="hold" grpId="0" nodeType="afterEffect">
                                  <p:stCondLst>
                                    <p:cond delay="1000"/>
                                  </p:stCondLst>
                                  <p:childTnLst>
                                    <p:set>
                                      <p:cBhvr>
                                        <p:cTn id="62"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3" name="beep.wav"/>
                                        </p:tgtEl>
                                      </p:cMediaNode>
                                    </p:audio>
                                  </p:subTnLst>
                                </p:cTn>
                              </p:par>
                            </p:childTnLst>
                          </p:cTn>
                        </p:par>
                        <p:par>
                          <p:cTn id="63" fill="hold">
                            <p:stCondLst>
                              <p:cond delay="10000"/>
                            </p:stCondLst>
                            <p:childTnLst>
                              <p:par>
                                <p:cTn id="64" presetID="1" presetClass="entr" presetSubtype="0" fill="hold" grpId="0" nodeType="afterEffect">
                                  <p:stCondLst>
                                    <p:cond delay="1000"/>
                                  </p:stCondLst>
                                  <p:childTnLst>
                                    <p:set>
                                      <p:cBhvr>
                                        <p:cTn id="65"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3" name="beep.wav"/>
                                        </p:tgtEl>
                                      </p:cMediaNode>
                                    </p:audio>
                                  </p:subTnLst>
                                </p:cTn>
                              </p:par>
                            </p:childTnLst>
                          </p:cTn>
                        </p:par>
                        <p:par>
                          <p:cTn id="66" fill="hold">
                            <p:stCondLst>
                              <p:cond delay="11000"/>
                            </p:stCondLst>
                            <p:childTnLst>
                              <p:par>
                                <p:cTn id="67" presetID="1" presetClass="entr" presetSubtype="0" fill="hold" grpId="0" nodeType="afterEffect">
                                  <p:stCondLst>
                                    <p:cond delay="1000"/>
                                  </p:stCondLst>
                                  <p:childTnLst>
                                    <p:set>
                                      <p:cBhvr>
                                        <p:cTn id="68"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3" name="beep.wav"/>
                                        </p:tgtEl>
                                      </p:cMediaNode>
                                    </p:audio>
                                  </p:subTnLst>
                                </p:cTn>
                              </p:par>
                            </p:childTnLst>
                          </p:cTn>
                        </p:par>
                        <p:par>
                          <p:cTn id="69" fill="hold">
                            <p:stCondLst>
                              <p:cond delay="12000"/>
                            </p:stCondLst>
                            <p:childTnLst>
                              <p:par>
                                <p:cTn id="70" presetID="1" presetClass="entr" presetSubtype="0" fill="hold" grpId="0" nodeType="afterEffect">
                                  <p:stCondLst>
                                    <p:cond delay="1000"/>
                                  </p:stCondLst>
                                  <p:childTnLst>
                                    <p:set>
                                      <p:cBhvr>
                                        <p:cTn id="71"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3" name="beep.wav"/>
                                        </p:tgtEl>
                                      </p:cMediaNode>
                                    </p:audio>
                                  </p:subTnLst>
                                </p:cTn>
                              </p:par>
                            </p:childTnLst>
                          </p:cTn>
                        </p:par>
                        <p:par>
                          <p:cTn id="72" fill="hold">
                            <p:stCondLst>
                              <p:cond delay="13000"/>
                            </p:stCondLst>
                            <p:childTnLst>
                              <p:par>
                                <p:cTn id="73" presetID="1" presetClass="entr" presetSubtype="0" fill="hold" grpId="0" nodeType="afterEffect">
                                  <p:stCondLst>
                                    <p:cond delay="1000"/>
                                  </p:stCondLst>
                                  <p:childTnLst>
                                    <p:set>
                                      <p:cBhvr>
                                        <p:cTn id="74"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3" name="beep.wav"/>
                                        </p:tgtEl>
                                      </p:cMediaNode>
                                    </p:audio>
                                  </p:subTnLst>
                                </p:cTn>
                              </p:par>
                            </p:childTnLst>
                          </p:cTn>
                        </p:par>
                        <p:par>
                          <p:cTn id="75" fill="hold">
                            <p:stCondLst>
                              <p:cond delay="14000"/>
                            </p:stCondLst>
                            <p:childTnLst>
                              <p:par>
                                <p:cTn id="76" presetID="1" presetClass="entr" presetSubtype="0" fill="hold" grpId="0" nodeType="afterEffect">
                                  <p:stCondLst>
                                    <p:cond delay="1000"/>
                                  </p:stCondLst>
                                  <p:childTnLst>
                                    <p:set>
                                      <p:cBhvr>
                                        <p:cTn id="77"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76"/>
                                            </p:cond>
                                          </p:stCondLst>
                                          <p:endCondLst>
                                            <p:cond evt="onStopAudio" delay="0">
                                              <p:tgtEl>
                                                <p:sldTgt/>
                                              </p:tgtEl>
                                            </p:cond>
                                          </p:endCondLst>
                                        </p:cTn>
                                        <p:tgtEl>
                                          <p:sndTgt r:embed="rId3" name="beep.wav"/>
                                        </p:tgtEl>
                                      </p:cMediaNode>
                                    </p:audio>
                                  </p:subTnLst>
                                </p:cTn>
                              </p:par>
                            </p:childTnLst>
                          </p:cTn>
                        </p:par>
                        <p:par>
                          <p:cTn id="78" fill="hold">
                            <p:stCondLst>
                              <p:cond delay="15000"/>
                            </p:stCondLst>
                            <p:childTnLst>
                              <p:par>
                                <p:cTn id="79" presetID="1" presetClass="entr" presetSubtype="0" fill="hold" grpId="0" nodeType="afterEffect">
                                  <p:stCondLst>
                                    <p:cond delay="1000"/>
                                  </p:stCondLst>
                                  <p:childTnLst>
                                    <p:set>
                                      <p:cBhvr>
                                        <p:cTn id="80"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4" name="GUN.wav"/>
                                        </p:tgtEl>
                                      </p:cMediaNode>
                                    </p:audio>
                                  </p:subTnLst>
                                </p:cTn>
                              </p:par>
                            </p:childTnLst>
                          </p:cTn>
                        </p:par>
                      </p:childTnLst>
                    </p:cTn>
                  </p:par>
                </p:childTnLst>
              </p:cTn>
              <p:nextCondLst>
                <p:cond evt="onClick" delay="0">
                  <p:tgtEl>
                    <p:spTgt spid="20"/>
                  </p:tgtEl>
                </p:cond>
              </p:nextCondLst>
            </p:seq>
          </p:childTnLst>
        </p:cTn>
      </p:par>
    </p:tnLst>
    <p:bldLst>
      <p:bldP spid="11" grpId="0"/>
      <p:bldP spid="11" grpId="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758587" y="1719255"/>
            <a:ext cx="954107" cy="1015663"/>
          </a:xfrm>
          <a:prstGeom prst="rect">
            <a:avLst/>
          </a:prstGeom>
          <a:noFill/>
        </p:spPr>
        <p:txBody>
          <a:bodyPr wrap="none" rtlCol="0">
            <a:spAutoFit/>
          </a:bodyPr>
          <a:lstStyle>
            <a:defPPr>
              <a:defRPr lang="en-US"/>
            </a:defPPr>
            <a:lvl1pPr algn="ctr">
              <a:defRPr sz="6000" b="1">
                <a:solidFill>
                  <a:schemeClr val="bg1"/>
                </a:solidFill>
                <a:effectLst>
                  <a:glow rad="101600">
                    <a:schemeClr val="accent5">
                      <a:satMod val="175000"/>
                      <a:alpha val="40000"/>
                    </a:schemeClr>
                  </a:glow>
                  <a:outerShdw blurRad="38100" dist="38100" dir="2700000" algn="tl">
                    <a:srgbClr val="000000">
                      <a:alpha val="43137"/>
                    </a:srgbClr>
                  </a:outerShdw>
                </a:effectLst>
                <a:latin typeface="UTM Swiss Condensed" panose="020005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smtClean="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ea typeface="+mn-ea"/>
                <a:cs typeface="Arial"/>
                <a:sym typeface="Arial"/>
              </a:rPr>
              <a:t>0</a:t>
            </a:r>
            <a:r>
              <a:rPr kumimoji="0" lang="en-US" sz="6000" b="1" i="0" u="none" strike="noStrike" kern="1200" cap="none" spc="0" normalizeH="0" baseline="0" noProof="0" dirty="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latin typeface="UTM Swiss Condensed" panose="02000500000000000000" pitchFamily="2" charset="0"/>
                <a:ea typeface="+mn-ea"/>
                <a:cs typeface="Arial"/>
                <a:sym typeface="Arial"/>
              </a:rPr>
              <a:t>2</a:t>
            </a:r>
          </a:p>
        </p:txBody>
      </p:sp>
      <p:pic>
        <p:nvPicPr>
          <p:cNvPr id="12" name="Picture 11" descr="A close up of a logo&#10;&#10;Description generated with high confidence">
            <a:extLst>
              <a:ext uri="{FF2B5EF4-FFF2-40B4-BE49-F238E27FC236}">
                <a16:creationId xmlns="" xmlns:a16="http://schemas.microsoft.com/office/drawing/2014/main" id="{8359ED9B-1E1E-47DB-ABCE-B0A8E89B90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49743" y="193580"/>
            <a:ext cx="1153923" cy="1165462"/>
          </a:xfrm>
          <a:prstGeom prst="rect">
            <a:avLst/>
          </a:prstGeom>
        </p:spPr>
      </p:pic>
      <p:pic>
        <p:nvPicPr>
          <p:cNvPr id="13" name="Picture 12" descr="A picture containing fireworks, outdoor object&#10;&#10;Description generated with very high confidence">
            <a:extLst>
              <a:ext uri="{FF2B5EF4-FFF2-40B4-BE49-F238E27FC236}">
                <a16:creationId xmlns="" xmlns:a16="http://schemas.microsoft.com/office/drawing/2014/main" id="{41187DC0-86B3-4928-AF43-38F8C120596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38352" y="451572"/>
            <a:ext cx="3318812" cy="649479"/>
          </a:xfrm>
          <a:prstGeom prst="rect">
            <a:avLst/>
          </a:prstGeom>
        </p:spPr>
      </p:pic>
      <p:pic>
        <p:nvPicPr>
          <p:cNvPr id="14" name="Picture 13" descr="A close up of a logo&#10;&#10;Description generated with high confidence">
            <a:extLst>
              <a:ext uri="{FF2B5EF4-FFF2-40B4-BE49-F238E27FC236}">
                <a16:creationId xmlns="" xmlns:a16="http://schemas.microsoft.com/office/drawing/2014/main" id="{AE42EC13-2D7C-4AA0-ADFC-CCC68D10A47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8504149" y="396198"/>
            <a:ext cx="642590" cy="775111"/>
          </a:xfrm>
          <a:prstGeom prst="rect">
            <a:avLst/>
          </a:prstGeom>
        </p:spPr>
      </p:pic>
      <p:pic>
        <p:nvPicPr>
          <p:cNvPr id="15" name="Picture 14" descr="A close up of a logo&#10;&#10;Description generated with high confidence">
            <a:extLst>
              <a:ext uri="{FF2B5EF4-FFF2-40B4-BE49-F238E27FC236}">
                <a16:creationId xmlns="" xmlns:a16="http://schemas.microsoft.com/office/drawing/2014/main" id="{DC787198-ADB0-47EE-A01D-437E15E2EEF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70514" y="221937"/>
            <a:ext cx="1153923" cy="1165462"/>
          </a:xfrm>
          <a:prstGeom prst="rect">
            <a:avLst/>
          </a:prstGeom>
        </p:spPr>
      </p:pic>
      <p:pic>
        <p:nvPicPr>
          <p:cNvPr id="16" name="Picture 15" descr="A picture containing fireworks, outdoor object&#10;&#10;Description generated with very high confidence">
            <a:extLst>
              <a:ext uri="{FF2B5EF4-FFF2-40B4-BE49-F238E27FC236}">
                <a16:creationId xmlns="" xmlns:a16="http://schemas.microsoft.com/office/drawing/2014/main" id="{9ADA4627-2E65-42C9-9488-0D93B9A3FD6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60384" y="345239"/>
            <a:ext cx="3318812" cy="649479"/>
          </a:xfrm>
          <a:prstGeom prst="rect">
            <a:avLst/>
          </a:prstGeom>
        </p:spPr>
      </p:pic>
      <p:pic>
        <p:nvPicPr>
          <p:cNvPr id="17" name="Picture 16" descr="A close up of a logo&#10;&#10;Description generated with high confidence">
            <a:extLst>
              <a:ext uri="{FF2B5EF4-FFF2-40B4-BE49-F238E27FC236}">
                <a16:creationId xmlns="" xmlns:a16="http://schemas.microsoft.com/office/drawing/2014/main" id="{771FE0F0-5D6C-4DB6-9208-E6ED7CAB078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3726181" y="289865"/>
            <a:ext cx="642590" cy="775111"/>
          </a:xfrm>
          <a:prstGeom prst="rect">
            <a:avLst/>
          </a:prstGeom>
        </p:spPr>
      </p:pic>
      <p:pic>
        <p:nvPicPr>
          <p:cNvPr id="20" name="Picture 115" descr="ALRMCLOK"/>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593599" y="4656221"/>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15</a:t>
            </a:r>
          </a:p>
        </p:txBody>
      </p:sp>
      <p:sp>
        <p:nvSpPr>
          <p:cNvPr id="22"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14</a:t>
            </a:r>
          </a:p>
        </p:txBody>
      </p:sp>
      <p:sp>
        <p:nvSpPr>
          <p:cNvPr id="23"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13</a:t>
            </a:r>
          </a:p>
        </p:txBody>
      </p:sp>
      <p:sp>
        <p:nvSpPr>
          <p:cNvPr id="24"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12</a:t>
            </a:r>
          </a:p>
        </p:txBody>
      </p:sp>
      <p:sp>
        <p:nvSpPr>
          <p:cNvPr id="25"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11</a:t>
            </a:r>
          </a:p>
        </p:txBody>
      </p:sp>
      <p:sp>
        <p:nvSpPr>
          <p:cNvPr id="26"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10</a:t>
            </a:r>
          </a:p>
        </p:txBody>
      </p:sp>
      <p:sp>
        <p:nvSpPr>
          <p:cNvPr id="27"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9</a:t>
            </a:r>
          </a:p>
        </p:txBody>
      </p:sp>
      <p:sp>
        <p:nvSpPr>
          <p:cNvPr id="28"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8</a:t>
            </a:r>
          </a:p>
        </p:txBody>
      </p:sp>
      <p:sp>
        <p:nvSpPr>
          <p:cNvPr id="29"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7</a:t>
            </a:r>
          </a:p>
        </p:txBody>
      </p:sp>
      <p:sp>
        <p:nvSpPr>
          <p:cNvPr id="30"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6</a:t>
            </a:r>
          </a:p>
        </p:txBody>
      </p:sp>
      <p:sp>
        <p:nvSpPr>
          <p:cNvPr id="31"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5</a:t>
            </a:r>
          </a:p>
        </p:txBody>
      </p:sp>
      <p:sp>
        <p:nvSpPr>
          <p:cNvPr id="32"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4</a:t>
            </a:r>
          </a:p>
        </p:txBody>
      </p:sp>
      <p:sp>
        <p:nvSpPr>
          <p:cNvPr id="33"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3</a:t>
            </a:r>
          </a:p>
        </p:txBody>
      </p:sp>
      <p:sp>
        <p:nvSpPr>
          <p:cNvPr id="34"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2</a:t>
            </a:r>
          </a:p>
        </p:txBody>
      </p:sp>
      <p:sp>
        <p:nvSpPr>
          <p:cNvPr id="35"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a:t>
            </a:r>
          </a:p>
        </p:txBody>
      </p:sp>
      <p:sp>
        <p:nvSpPr>
          <p:cNvPr id="36"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sym typeface="Arial"/>
              </a:rPr>
              <a:t>0</a:t>
            </a:r>
          </a:p>
        </p:txBody>
      </p:sp>
      <p:sp>
        <p:nvSpPr>
          <p:cNvPr id="4" name="Rectangle 3"/>
          <p:cNvSpPr/>
          <p:nvPr/>
        </p:nvSpPr>
        <p:spPr>
          <a:xfrm>
            <a:off x="3047140" y="2124747"/>
            <a:ext cx="8382423" cy="584775"/>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Câu 2: </a:t>
            </a:r>
            <a:r>
              <a:rPr kumimoji="0" lang="vi-VN"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Đoạn trích nằm ở phần nào của tác phẩm?</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5" name="Rectangle 4"/>
          <p:cNvSpPr/>
          <p:nvPr/>
        </p:nvSpPr>
        <p:spPr>
          <a:xfrm>
            <a:off x="1632533" y="4333055"/>
            <a:ext cx="1947969"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Chương</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I</a:t>
            </a:r>
            <a:endParaRPr kumimoji="0" lang="en-US" sz="3600" b="0" i="0" u="none" strike="noStrike" kern="1200" cap="none" spc="0" normalizeH="0" baseline="0" noProof="0" dirty="0">
              <a:ln>
                <a:noFill/>
              </a:ln>
              <a:solidFill>
                <a:prstClr val="black"/>
              </a:solidFill>
              <a:effectLst/>
              <a:uLnTx/>
              <a:uFillTx/>
              <a:latin typeface="Calibri"/>
              <a:ea typeface="+mn-ea"/>
              <a:cs typeface="+mn-cs"/>
            </a:endParaRPr>
          </a:p>
        </p:txBody>
      </p:sp>
      <p:sp>
        <p:nvSpPr>
          <p:cNvPr id="38" name="Rectangle 37"/>
          <p:cNvSpPr/>
          <p:nvPr/>
        </p:nvSpPr>
        <p:spPr>
          <a:xfrm>
            <a:off x="1632533" y="4333054"/>
            <a:ext cx="1947969"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cs typeface="+mn-cs"/>
              </a:rPr>
              <a:t>Chương</a:t>
            </a:r>
            <a:r>
              <a:rPr kumimoji="0" 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rPr>
              <a:t> I</a:t>
            </a:r>
            <a:endParaRPr kumimoji="0" lang="en-US" sz="3600" b="0" i="0" u="none" strike="noStrike" kern="1200" cap="none" spc="0" normalizeH="0" baseline="0" noProof="0" dirty="0">
              <a:ln>
                <a:noFill/>
              </a:ln>
              <a:solidFill>
                <a:srgbClr val="C00000"/>
              </a:solidFill>
              <a:effectLst/>
              <a:uLnTx/>
              <a:uFillTx/>
              <a:latin typeface="Calibri"/>
              <a:ea typeface="+mn-ea"/>
              <a:cs typeface="+mn-cs"/>
            </a:endParaRPr>
          </a:p>
        </p:txBody>
      </p:sp>
      <p:sp>
        <p:nvSpPr>
          <p:cNvPr id="6" name="Rectangle 5"/>
          <p:cNvSpPr/>
          <p:nvPr/>
        </p:nvSpPr>
        <p:spPr>
          <a:xfrm>
            <a:off x="8011185" y="4333053"/>
            <a:ext cx="2255746"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Chương</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III</a:t>
            </a:r>
            <a:endParaRPr kumimoji="0" lang="en-US" sz="36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Rectangle 6"/>
          <p:cNvSpPr/>
          <p:nvPr/>
        </p:nvSpPr>
        <p:spPr>
          <a:xfrm>
            <a:off x="1632533" y="5705604"/>
            <a:ext cx="2273058"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Chương</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VI</a:t>
            </a:r>
            <a:endParaRPr kumimoji="0" lang="en-US" sz="3600" b="0" i="0" u="none" strike="noStrike" kern="1200" cap="none" spc="0" normalizeH="0" baseline="0" noProof="0" dirty="0">
              <a:ln>
                <a:noFill/>
              </a:ln>
              <a:solidFill>
                <a:prstClr val="black"/>
              </a:solidFill>
              <a:effectLst/>
              <a:uLnTx/>
              <a:uFillTx/>
              <a:latin typeface="Calibri"/>
              <a:ea typeface="+mn-ea"/>
              <a:cs typeface="+mn-cs"/>
            </a:endParaRPr>
          </a:p>
        </p:txBody>
      </p:sp>
      <p:sp>
        <p:nvSpPr>
          <p:cNvPr id="18" name="Rectangle 17"/>
          <p:cNvSpPr/>
          <p:nvPr/>
        </p:nvSpPr>
        <p:spPr>
          <a:xfrm>
            <a:off x="8139426" y="5705603"/>
            <a:ext cx="2127505"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Chương</a:t>
            </a:r>
            <a:r>
              <a:rPr kumimoji="0" lang="en-US" sz="36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X</a:t>
            </a:r>
            <a:endParaRPr kumimoji="0" lang="en-US" sz="36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6796150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10000" autoRev="1" fill="hold" nodeType="withEffect">
                                  <p:stCondLst>
                                    <p:cond delay="0"/>
                                  </p:stCondLst>
                                  <p:childTnLst>
                                    <p:animRot by="3000000">
                                      <p:cBhvr>
                                        <p:cTn id="6" dur="1500" fill="hold"/>
                                        <p:tgtEl>
                                          <p:spTgt spid="14"/>
                                        </p:tgtEl>
                                        <p:attrNameLst>
                                          <p:attrName>r</p:attrName>
                                        </p:attrNameLst>
                                      </p:cBhvr>
                                    </p:animRot>
                                  </p:childTnLst>
                                </p:cTn>
                              </p:par>
                              <p:par>
                                <p:cTn id="7" presetID="6" presetClass="emph" presetSubtype="0" repeatCount="indefinite" autoRev="1" fill="hold" nodeType="withEffect">
                                  <p:stCondLst>
                                    <p:cond delay="0"/>
                                  </p:stCondLst>
                                  <p:childTnLst>
                                    <p:animScale>
                                      <p:cBhvr>
                                        <p:cTn id="8" dur="1000" fill="hold"/>
                                        <p:tgtEl>
                                          <p:spTgt spid="13"/>
                                        </p:tgtEl>
                                      </p:cBhvr>
                                      <p:by x="150000" y="150000"/>
                                    </p:animScale>
                                  </p:childTnLst>
                                </p:cTn>
                              </p:par>
                              <p:par>
                                <p:cTn id="9" presetID="8" presetClass="emph" presetSubtype="0" repeatCount="indefinite" accel="10000" autoRev="1" fill="hold" nodeType="withEffect">
                                  <p:stCondLst>
                                    <p:cond delay="0"/>
                                  </p:stCondLst>
                                  <p:childTnLst>
                                    <p:animRot by="3000000">
                                      <p:cBhvr>
                                        <p:cTn id="10" dur="1500" fill="hold"/>
                                        <p:tgtEl>
                                          <p:spTgt spid="17"/>
                                        </p:tgtEl>
                                        <p:attrNameLst>
                                          <p:attrName>r</p:attrName>
                                        </p:attrNameLst>
                                      </p:cBhvr>
                                    </p:animRot>
                                  </p:childTnLst>
                                </p:cTn>
                              </p:par>
                              <p:par>
                                <p:cTn id="11" presetID="6" presetClass="emph" presetSubtype="0" repeatCount="indefinite" autoRev="1" fill="hold" nodeType="withEffect">
                                  <p:stCondLst>
                                    <p:cond delay="0"/>
                                  </p:stCondLst>
                                  <p:childTnLst>
                                    <p:animScale>
                                      <p:cBhvr>
                                        <p:cTn id="12" dur="1000" fill="hold"/>
                                        <p:tgtEl>
                                          <p:spTgt spid="16"/>
                                        </p:tgtEl>
                                      </p:cBhvr>
                                      <p:by x="150000" y="150000"/>
                                    </p:animScale>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8">
                                            <p:txEl>
                                              <p:pRg st="0" end="0"/>
                                            </p:txEl>
                                          </p:spTgt>
                                        </p:tgtEl>
                                        <p:attrNameLst>
                                          <p:attrName>style.visibility</p:attrName>
                                        </p:attrNameLst>
                                      </p:cBhvr>
                                      <p:to>
                                        <p:strVal val="visible"/>
                                      </p:to>
                                    </p:set>
                                    <p:animEffect transition="in" filter="fade">
                                      <p:cBhvr>
                                        <p:cTn id="17" dur="1000"/>
                                        <p:tgtEl>
                                          <p:spTgt spid="38">
                                            <p:txEl>
                                              <p:pRg st="0" end="0"/>
                                            </p:txEl>
                                          </p:spTgt>
                                        </p:tgtEl>
                                      </p:cBhvr>
                                    </p:animEffect>
                                    <p:anim calcmode="lin" valueType="num">
                                      <p:cBhvr>
                                        <p:cTn id="18" dur="1000" fill="hold"/>
                                        <p:tgtEl>
                                          <p:spTgt spid="38">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3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1"/>
                    </p:tgtEl>
                  </p:cond>
                </p:stCondLst>
                <p:endSync evt="end" delay="0">
                  <p:rtn val="all"/>
                </p:endSync>
                <p:childTnLst>
                  <p:par>
                    <p:cTn id="21" fill="hold">
                      <p:stCondLst>
                        <p:cond delay="0"/>
                      </p:stCondLst>
                      <p:childTnLst>
                        <p:par>
                          <p:cTn id="22" fill="hold">
                            <p:stCondLst>
                              <p:cond delay="0"/>
                            </p:stCondLst>
                            <p:childTnLst>
                              <p:par>
                                <p:cTn id="23" presetID="1" presetClass="exit"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hidden"/>
                                      </p:to>
                                    </p:set>
                                  </p:childTnLst>
                                </p:cTn>
                              </p:par>
                            </p:childTnLst>
                          </p:cTn>
                        </p:par>
                        <p:par>
                          <p:cTn id="25" fill="hold">
                            <p:stCondLst>
                              <p:cond delay="0"/>
                            </p:stCondLst>
                            <p:childTnLst>
                              <p:par>
                                <p:cTn id="26" presetID="53" presetClass="entr" presetSubtype="16" fill="hold" grpId="1" nodeType="after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fltVal val="0"/>
                                          </p:val>
                                        </p:tav>
                                        <p:tav tm="100000">
                                          <p:val>
                                            <p:strVal val="#ppt_h"/>
                                          </p:val>
                                        </p:tav>
                                      </p:tavLst>
                                    </p:anim>
                                    <p:animEffect transition="in" filter="fade">
                                      <p:cBhvr>
                                        <p:cTn id="30" dur="500"/>
                                        <p:tgtEl>
                                          <p:spTgt spid="11"/>
                                        </p:tgtEl>
                                      </p:cBhvr>
                                    </p:animEffect>
                                  </p:childTnLst>
                                </p:cTn>
                              </p:par>
                            </p:childTnLst>
                          </p:cTn>
                        </p:par>
                      </p:childTnLst>
                    </p:cTn>
                  </p:par>
                </p:childTnLst>
              </p:cTn>
              <p:nextCondLst>
                <p:cond evt="onClick" delay="0">
                  <p:tgtEl>
                    <p:spTgt spid="11"/>
                  </p:tgtEl>
                </p:cond>
              </p:nextCondLst>
            </p:seq>
            <p:seq concurrent="1" nextAc="seek">
              <p:cTn id="31" restart="whenNotActive" fill="hold" evtFilter="cancelBubble" nodeType="interactiveSeq">
                <p:stCondLst>
                  <p:cond evt="onClick" delay="0">
                    <p:tgtEl>
                      <p:spTgt spid="20"/>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grpId="0" nodeType="afterEffect">
                                  <p:stCondLst>
                                    <p:cond delay="1000"/>
                                  </p:stCondLst>
                                  <p:childTnLst>
                                    <p:set>
                                      <p:cBhvr>
                                        <p:cTn id="35"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3" name="beep.wav"/>
                                        </p:tgtEl>
                                      </p:cMediaNode>
                                    </p:audio>
                                  </p:subTnLst>
                                </p:cTn>
                              </p:par>
                            </p:childTnLst>
                          </p:cTn>
                        </p:par>
                        <p:par>
                          <p:cTn id="36" fill="hold">
                            <p:stCondLst>
                              <p:cond delay="1000"/>
                            </p:stCondLst>
                            <p:childTnLst>
                              <p:par>
                                <p:cTn id="37" presetID="1" presetClass="entr" presetSubtype="0" fill="hold" grpId="0" nodeType="afterEffect">
                                  <p:stCondLst>
                                    <p:cond delay="1000"/>
                                  </p:stCondLst>
                                  <p:childTnLst>
                                    <p:set>
                                      <p:cBhvr>
                                        <p:cTn id="38"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3" name="beep.wav"/>
                                        </p:tgtEl>
                                      </p:cMediaNode>
                                    </p:audio>
                                  </p:subTnLst>
                                </p:cTn>
                              </p:par>
                            </p:childTnLst>
                          </p:cTn>
                        </p:par>
                        <p:par>
                          <p:cTn id="39" fill="hold">
                            <p:stCondLst>
                              <p:cond delay="2000"/>
                            </p:stCondLst>
                            <p:childTnLst>
                              <p:par>
                                <p:cTn id="40" presetID="1" presetClass="entr" presetSubtype="0" fill="hold" grpId="0" nodeType="afterEffect">
                                  <p:stCondLst>
                                    <p:cond delay="1000"/>
                                  </p:stCondLst>
                                  <p:childTnLst>
                                    <p:set>
                                      <p:cBhvr>
                                        <p:cTn id="41"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3" name="beep.wav"/>
                                        </p:tgtEl>
                                      </p:cMediaNode>
                                    </p:audio>
                                  </p:subTnLst>
                                </p:cTn>
                              </p:par>
                            </p:childTnLst>
                          </p:cTn>
                        </p:par>
                        <p:par>
                          <p:cTn id="42" fill="hold">
                            <p:stCondLst>
                              <p:cond delay="3000"/>
                            </p:stCondLst>
                            <p:childTnLst>
                              <p:par>
                                <p:cTn id="43" presetID="1" presetClass="entr" presetSubtype="0" fill="hold" grpId="0" nodeType="afterEffect">
                                  <p:stCondLst>
                                    <p:cond delay="1000"/>
                                  </p:stCondLst>
                                  <p:childTnLst>
                                    <p:set>
                                      <p:cBhvr>
                                        <p:cTn id="44"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3" name="beep.wav"/>
                                        </p:tgtEl>
                                      </p:cMediaNode>
                                    </p:audio>
                                  </p:subTnLst>
                                </p:cTn>
                              </p:par>
                            </p:childTnLst>
                          </p:cTn>
                        </p:par>
                        <p:par>
                          <p:cTn id="45" fill="hold">
                            <p:stCondLst>
                              <p:cond delay="4000"/>
                            </p:stCondLst>
                            <p:childTnLst>
                              <p:par>
                                <p:cTn id="46" presetID="1" presetClass="entr" presetSubtype="0" fill="hold" grpId="0" nodeType="afterEffect">
                                  <p:stCondLst>
                                    <p:cond delay="1000"/>
                                  </p:stCondLst>
                                  <p:childTnLst>
                                    <p:set>
                                      <p:cBhvr>
                                        <p:cTn id="47"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beep.wav"/>
                                        </p:tgtEl>
                                      </p:cMediaNode>
                                    </p:audio>
                                  </p:subTnLst>
                                </p:cTn>
                              </p:par>
                            </p:childTnLst>
                          </p:cTn>
                        </p:par>
                        <p:par>
                          <p:cTn id="48" fill="hold">
                            <p:stCondLst>
                              <p:cond delay="5000"/>
                            </p:stCondLst>
                            <p:childTnLst>
                              <p:par>
                                <p:cTn id="49" presetID="1" presetClass="entr" presetSubtype="0" fill="hold" grpId="0" nodeType="afterEffect">
                                  <p:stCondLst>
                                    <p:cond delay="1000"/>
                                  </p:stCondLst>
                                  <p:childTnLst>
                                    <p:set>
                                      <p:cBhvr>
                                        <p:cTn id="50"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3" name="beep.wav"/>
                                        </p:tgtEl>
                                      </p:cMediaNode>
                                    </p:audio>
                                  </p:subTnLst>
                                </p:cTn>
                              </p:par>
                            </p:childTnLst>
                          </p:cTn>
                        </p:par>
                        <p:par>
                          <p:cTn id="51" fill="hold">
                            <p:stCondLst>
                              <p:cond delay="6000"/>
                            </p:stCondLst>
                            <p:childTnLst>
                              <p:par>
                                <p:cTn id="52" presetID="1" presetClass="entr" presetSubtype="0" fill="hold" grpId="0" nodeType="afterEffect">
                                  <p:stCondLst>
                                    <p:cond delay="1000"/>
                                  </p:stCondLst>
                                  <p:childTnLst>
                                    <p:set>
                                      <p:cBhvr>
                                        <p:cTn id="53"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3" name="beep.wav"/>
                                        </p:tgtEl>
                                      </p:cMediaNode>
                                    </p:audio>
                                  </p:subTnLst>
                                </p:cTn>
                              </p:par>
                            </p:childTnLst>
                          </p:cTn>
                        </p:par>
                        <p:par>
                          <p:cTn id="54" fill="hold">
                            <p:stCondLst>
                              <p:cond delay="7000"/>
                            </p:stCondLst>
                            <p:childTnLst>
                              <p:par>
                                <p:cTn id="55" presetID="1" presetClass="entr" presetSubtype="0" fill="hold" grpId="0" nodeType="afterEffect">
                                  <p:stCondLst>
                                    <p:cond delay="1000"/>
                                  </p:stCondLst>
                                  <p:childTnLst>
                                    <p:set>
                                      <p:cBhvr>
                                        <p:cTn id="56"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beep.wav"/>
                                        </p:tgtEl>
                                      </p:cMediaNode>
                                    </p:audio>
                                  </p:subTnLst>
                                </p:cTn>
                              </p:par>
                            </p:childTnLst>
                          </p:cTn>
                        </p:par>
                        <p:par>
                          <p:cTn id="57" fill="hold">
                            <p:stCondLst>
                              <p:cond delay="8000"/>
                            </p:stCondLst>
                            <p:childTnLst>
                              <p:par>
                                <p:cTn id="58" presetID="1" presetClass="entr" presetSubtype="0" fill="hold" grpId="0" nodeType="afterEffect">
                                  <p:stCondLst>
                                    <p:cond delay="1000"/>
                                  </p:stCondLst>
                                  <p:childTnLst>
                                    <p:set>
                                      <p:cBhvr>
                                        <p:cTn id="59"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3" name="beep.wav"/>
                                        </p:tgtEl>
                                      </p:cMediaNode>
                                    </p:audio>
                                  </p:subTnLst>
                                </p:cTn>
                              </p:par>
                            </p:childTnLst>
                          </p:cTn>
                        </p:par>
                        <p:par>
                          <p:cTn id="60" fill="hold">
                            <p:stCondLst>
                              <p:cond delay="9000"/>
                            </p:stCondLst>
                            <p:childTnLst>
                              <p:par>
                                <p:cTn id="61" presetID="1" presetClass="entr" presetSubtype="0" fill="hold" grpId="0" nodeType="afterEffect">
                                  <p:stCondLst>
                                    <p:cond delay="1000"/>
                                  </p:stCondLst>
                                  <p:childTnLst>
                                    <p:set>
                                      <p:cBhvr>
                                        <p:cTn id="62"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3" name="beep.wav"/>
                                        </p:tgtEl>
                                      </p:cMediaNode>
                                    </p:audio>
                                  </p:subTnLst>
                                </p:cTn>
                              </p:par>
                            </p:childTnLst>
                          </p:cTn>
                        </p:par>
                        <p:par>
                          <p:cTn id="63" fill="hold">
                            <p:stCondLst>
                              <p:cond delay="10000"/>
                            </p:stCondLst>
                            <p:childTnLst>
                              <p:par>
                                <p:cTn id="64" presetID="1" presetClass="entr" presetSubtype="0" fill="hold" grpId="0" nodeType="afterEffect">
                                  <p:stCondLst>
                                    <p:cond delay="1000"/>
                                  </p:stCondLst>
                                  <p:childTnLst>
                                    <p:set>
                                      <p:cBhvr>
                                        <p:cTn id="65"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3" name="beep.wav"/>
                                        </p:tgtEl>
                                      </p:cMediaNode>
                                    </p:audio>
                                  </p:subTnLst>
                                </p:cTn>
                              </p:par>
                            </p:childTnLst>
                          </p:cTn>
                        </p:par>
                        <p:par>
                          <p:cTn id="66" fill="hold">
                            <p:stCondLst>
                              <p:cond delay="11000"/>
                            </p:stCondLst>
                            <p:childTnLst>
                              <p:par>
                                <p:cTn id="67" presetID="1" presetClass="entr" presetSubtype="0" fill="hold" grpId="0" nodeType="afterEffect">
                                  <p:stCondLst>
                                    <p:cond delay="1000"/>
                                  </p:stCondLst>
                                  <p:childTnLst>
                                    <p:set>
                                      <p:cBhvr>
                                        <p:cTn id="68"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3" name="beep.wav"/>
                                        </p:tgtEl>
                                      </p:cMediaNode>
                                    </p:audio>
                                  </p:subTnLst>
                                </p:cTn>
                              </p:par>
                            </p:childTnLst>
                          </p:cTn>
                        </p:par>
                        <p:par>
                          <p:cTn id="69" fill="hold">
                            <p:stCondLst>
                              <p:cond delay="12000"/>
                            </p:stCondLst>
                            <p:childTnLst>
                              <p:par>
                                <p:cTn id="70" presetID="1" presetClass="entr" presetSubtype="0" fill="hold" grpId="0" nodeType="afterEffect">
                                  <p:stCondLst>
                                    <p:cond delay="1000"/>
                                  </p:stCondLst>
                                  <p:childTnLst>
                                    <p:set>
                                      <p:cBhvr>
                                        <p:cTn id="71"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3" name="beep.wav"/>
                                        </p:tgtEl>
                                      </p:cMediaNode>
                                    </p:audio>
                                  </p:subTnLst>
                                </p:cTn>
                              </p:par>
                            </p:childTnLst>
                          </p:cTn>
                        </p:par>
                        <p:par>
                          <p:cTn id="72" fill="hold">
                            <p:stCondLst>
                              <p:cond delay="13000"/>
                            </p:stCondLst>
                            <p:childTnLst>
                              <p:par>
                                <p:cTn id="73" presetID="1" presetClass="entr" presetSubtype="0" fill="hold" grpId="0" nodeType="afterEffect">
                                  <p:stCondLst>
                                    <p:cond delay="1000"/>
                                  </p:stCondLst>
                                  <p:childTnLst>
                                    <p:set>
                                      <p:cBhvr>
                                        <p:cTn id="74"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3" name="beep.wav"/>
                                        </p:tgtEl>
                                      </p:cMediaNode>
                                    </p:audio>
                                  </p:subTnLst>
                                </p:cTn>
                              </p:par>
                            </p:childTnLst>
                          </p:cTn>
                        </p:par>
                        <p:par>
                          <p:cTn id="75" fill="hold">
                            <p:stCondLst>
                              <p:cond delay="14000"/>
                            </p:stCondLst>
                            <p:childTnLst>
                              <p:par>
                                <p:cTn id="76" presetID="1" presetClass="entr" presetSubtype="0" fill="hold" grpId="0" nodeType="afterEffect">
                                  <p:stCondLst>
                                    <p:cond delay="1000"/>
                                  </p:stCondLst>
                                  <p:childTnLst>
                                    <p:set>
                                      <p:cBhvr>
                                        <p:cTn id="77"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76"/>
                                            </p:cond>
                                          </p:stCondLst>
                                          <p:endCondLst>
                                            <p:cond evt="onStopAudio" delay="0">
                                              <p:tgtEl>
                                                <p:sldTgt/>
                                              </p:tgtEl>
                                            </p:cond>
                                          </p:endCondLst>
                                        </p:cTn>
                                        <p:tgtEl>
                                          <p:sndTgt r:embed="rId3" name="beep.wav"/>
                                        </p:tgtEl>
                                      </p:cMediaNode>
                                    </p:audio>
                                  </p:subTnLst>
                                </p:cTn>
                              </p:par>
                            </p:childTnLst>
                          </p:cTn>
                        </p:par>
                        <p:par>
                          <p:cTn id="78" fill="hold">
                            <p:stCondLst>
                              <p:cond delay="15000"/>
                            </p:stCondLst>
                            <p:childTnLst>
                              <p:par>
                                <p:cTn id="79" presetID="1" presetClass="entr" presetSubtype="0" fill="hold" grpId="0" nodeType="afterEffect">
                                  <p:stCondLst>
                                    <p:cond delay="1000"/>
                                  </p:stCondLst>
                                  <p:childTnLst>
                                    <p:set>
                                      <p:cBhvr>
                                        <p:cTn id="80"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4" name="GUN.wav"/>
                                        </p:tgtEl>
                                      </p:cMediaNode>
                                    </p:audio>
                                  </p:subTnLst>
                                </p:cTn>
                              </p:par>
                            </p:childTnLst>
                          </p:cTn>
                        </p:par>
                      </p:childTnLst>
                    </p:cTn>
                  </p:par>
                </p:childTnLst>
              </p:cTn>
              <p:nextCondLst>
                <p:cond evt="onClick" delay="0">
                  <p:tgtEl>
                    <p:spTgt spid="20"/>
                  </p:tgtEl>
                </p:cond>
              </p:nextCondLst>
            </p:seq>
          </p:childTnLst>
        </p:cTn>
      </p:par>
    </p:tnLst>
    <p:bldLst>
      <p:bldP spid="11" grpId="0"/>
      <p:bldP spid="11" grpId="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730756" y="1801904"/>
            <a:ext cx="954107" cy="1015663"/>
          </a:xfrm>
          <a:prstGeom prst="rect">
            <a:avLst/>
          </a:prstGeom>
          <a:noFill/>
        </p:spPr>
        <p:txBody>
          <a:bodyPr wrap="none" rtlCol="0">
            <a:spAutoFit/>
          </a:bodyPr>
          <a:lstStyle>
            <a:defPPr>
              <a:defRPr lang="en-US"/>
            </a:defPPr>
            <a:lvl1pPr algn="ctr">
              <a:defRPr sz="6000" b="1">
                <a:solidFill>
                  <a:schemeClr val="bg1"/>
                </a:solidFill>
                <a:effectLst>
                  <a:glow rad="101600">
                    <a:schemeClr val="accent5">
                      <a:satMod val="175000"/>
                      <a:alpha val="40000"/>
                    </a:schemeClr>
                  </a:glow>
                  <a:outerShdw blurRad="38100" dist="38100" dir="2700000" algn="tl">
                    <a:srgbClr val="000000">
                      <a:alpha val="43137"/>
                    </a:srgbClr>
                  </a:outerShdw>
                </a:effectLst>
                <a:latin typeface="UTM Swiss Condensed" panose="020005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smtClean="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ea typeface="+mn-ea"/>
                <a:cs typeface="Arial"/>
                <a:sym typeface="Arial"/>
              </a:rPr>
              <a:t>0</a:t>
            </a:r>
            <a:r>
              <a:rPr kumimoji="0" lang="en-US" sz="6000" b="1" i="0" u="none" strike="noStrike" kern="1200" cap="none" spc="0" normalizeH="0" baseline="0" noProof="0" dirty="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latin typeface="UTM Swiss Condensed" panose="02000500000000000000" pitchFamily="2" charset="0"/>
                <a:ea typeface="+mn-ea"/>
                <a:cs typeface="Arial"/>
                <a:sym typeface="Arial"/>
              </a:rPr>
              <a:t>3</a:t>
            </a:r>
          </a:p>
        </p:txBody>
      </p:sp>
      <p:pic>
        <p:nvPicPr>
          <p:cNvPr id="12" name="Picture 11" descr="A close up of a logo&#10;&#10;Description generated with high confidence">
            <a:extLst>
              <a:ext uri="{FF2B5EF4-FFF2-40B4-BE49-F238E27FC236}">
                <a16:creationId xmlns="" xmlns:a16="http://schemas.microsoft.com/office/drawing/2014/main" id="{1C77B4BB-D482-4C7D-B228-90B6B4E7550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49743" y="193580"/>
            <a:ext cx="1153923" cy="1165462"/>
          </a:xfrm>
          <a:prstGeom prst="rect">
            <a:avLst/>
          </a:prstGeom>
        </p:spPr>
      </p:pic>
      <p:pic>
        <p:nvPicPr>
          <p:cNvPr id="13" name="Picture 12" descr="A picture containing fireworks, outdoor object&#10;&#10;Description generated with very high confidence">
            <a:extLst>
              <a:ext uri="{FF2B5EF4-FFF2-40B4-BE49-F238E27FC236}">
                <a16:creationId xmlns="" xmlns:a16="http://schemas.microsoft.com/office/drawing/2014/main" id="{AACF0864-491A-48F5-9AA3-F62DCC3F4D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38352" y="451572"/>
            <a:ext cx="3318812" cy="649479"/>
          </a:xfrm>
          <a:prstGeom prst="rect">
            <a:avLst/>
          </a:prstGeom>
        </p:spPr>
      </p:pic>
      <p:pic>
        <p:nvPicPr>
          <p:cNvPr id="14" name="Picture 13" descr="A close up of a logo&#10;&#10;Description generated with high confidence">
            <a:extLst>
              <a:ext uri="{FF2B5EF4-FFF2-40B4-BE49-F238E27FC236}">
                <a16:creationId xmlns="" xmlns:a16="http://schemas.microsoft.com/office/drawing/2014/main" id="{C46575C1-1A0D-4F3F-9313-FF1489871E0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8504149" y="396198"/>
            <a:ext cx="642590" cy="775111"/>
          </a:xfrm>
          <a:prstGeom prst="rect">
            <a:avLst/>
          </a:prstGeom>
        </p:spPr>
      </p:pic>
      <p:pic>
        <p:nvPicPr>
          <p:cNvPr id="15" name="Picture 14" descr="A close up of a logo&#10;&#10;Description generated with high confidence">
            <a:extLst>
              <a:ext uri="{FF2B5EF4-FFF2-40B4-BE49-F238E27FC236}">
                <a16:creationId xmlns="" xmlns:a16="http://schemas.microsoft.com/office/drawing/2014/main" id="{CEF42F1C-4F8A-45A0-B6CB-5290FCCAECA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70514" y="221937"/>
            <a:ext cx="1153923" cy="1165462"/>
          </a:xfrm>
          <a:prstGeom prst="rect">
            <a:avLst/>
          </a:prstGeom>
        </p:spPr>
      </p:pic>
      <p:pic>
        <p:nvPicPr>
          <p:cNvPr id="16" name="Picture 15" descr="A picture containing fireworks, outdoor object&#10;&#10;Description generated with very high confidence">
            <a:extLst>
              <a:ext uri="{FF2B5EF4-FFF2-40B4-BE49-F238E27FC236}">
                <a16:creationId xmlns="" xmlns:a16="http://schemas.microsoft.com/office/drawing/2014/main" id="{9CCB758B-A893-4B77-ABAA-30FBE0C9AB7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60384" y="345239"/>
            <a:ext cx="3318812" cy="649479"/>
          </a:xfrm>
          <a:prstGeom prst="rect">
            <a:avLst/>
          </a:prstGeom>
        </p:spPr>
      </p:pic>
      <p:pic>
        <p:nvPicPr>
          <p:cNvPr id="17" name="Picture 16" descr="A close up of a logo&#10;&#10;Description generated with high confidence">
            <a:extLst>
              <a:ext uri="{FF2B5EF4-FFF2-40B4-BE49-F238E27FC236}">
                <a16:creationId xmlns="" xmlns:a16="http://schemas.microsoft.com/office/drawing/2014/main" id="{D12D1A1A-AB98-4B2E-BE5B-028CFD10E72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3726181" y="289865"/>
            <a:ext cx="642590" cy="775111"/>
          </a:xfrm>
          <a:prstGeom prst="rect">
            <a:avLst/>
          </a:prstGeom>
        </p:spPr>
      </p:pic>
      <p:pic>
        <p:nvPicPr>
          <p:cNvPr id="22" name="Picture 115" descr="ALRMCLOK"/>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585229" y="4659755"/>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15</a:t>
            </a:r>
          </a:p>
        </p:txBody>
      </p:sp>
      <p:sp>
        <p:nvSpPr>
          <p:cNvPr id="24"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14</a:t>
            </a:r>
          </a:p>
        </p:txBody>
      </p:sp>
      <p:sp>
        <p:nvSpPr>
          <p:cNvPr id="25"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13</a:t>
            </a:r>
          </a:p>
        </p:txBody>
      </p:sp>
      <p:sp>
        <p:nvSpPr>
          <p:cNvPr id="26"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12</a:t>
            </a:r>
          </a:p>
        </p:txBody>
      </p:sp>
      <p:sp>
        <p:nvSpPr>
          <p:cNvPr id="27"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11</a:t>
            </a:r>
          </a:p>
        </p:txBody>
      </p:sp>
      <p:sp>
        <p:nvSpPr>
          <p:cNvPr id="28"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10</a:t>
            </a:r>
          </a:p>
        </p:txBody>
      </p:sp>
      <p:sp>
        <p:nvSpPr>
          <p:cNvPr id="29"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9</a:t>
            </a:r>
          </a:p>
        </p:txBody>
      </p:sp>
      <p:sp>
        <p:nvSpPr>
          <p:cNvPr id="30"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8</a:t>
            </a:r>
          </a:p>
        </p:txBody>
      </p:sp>
      <p:sp>
        <p:nvSpPr>
          <p:cNvPr id="31"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7</a:t>
            </a:r>
          </a:p>
        </p:txBody>
      </p:sp>
      <p:sp>
        <p:nvSpPr>
          <p:cNvPr id="32"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6</a:t>
            </a:r>
          </a:p>
        </p:txBody>
      </p:sp>
      <p:sp>
        <p:nvSpPr>
          <p:cNvPr id="33"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5</a:t>
            </a:r>
          </a:p>
        </p:txBody>
      </p:sp>
      <p:sp>
        <p:nvSpPr>
          <p:cNvPr id="34"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4</a:t>
            </a:r>
          </a:p>
        </p:txBody>
      </p:sp>
      <p:sp>
        <p:nvSpPr>
          <p:cNvPr id="35"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3</a:t>
            </a:r>
          </a:p>
        </p:txBody>
      </p:sp>
      <p:sp>
        <p:nvSpPr>
          <p:cNvPr id="36"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2</a:t>
            </a:r>
          </a:p>
        </p:txBody>
      </p:sp>
      <p:sp>
        <p:nvSpPr>
          <p:cNvPr id="37"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a:t>
            </a:r>
          </a:p>
        </p:txBody>
      </p:sp>
      <p:sp>
        <p:nvSpPr>
          <p:cNvPr id="38"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sym typeface="Arial"/>
              </a:rPr>
              <a:t>0</a:t>
            </a:r>
          </a:p>
        </p:txBody>
      </p:sp>
      <p:sp>
        <p:nvSpPr>
          <p:cNvPr id="2" name="Rectangle 1"/>
          <p:cNvSpPr/>
          <p:nvPr/>
        </p:nvSpPr>
        <p:spPr>
          <a:xfrm>
            <a:off x="3874275" y="1803347"/>
            <a:ext cx="6327373" cy="1200329"/>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Câu 3: </a:t>
            </a:r>
            <a:r>
              <a:rPr kumimoji="0" lang="vi-VN" sz="3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Hai nhân vật chính trong </a:t>
            </a:r>
            <a:endParaRPr kumimoji="0" lang="en-US" sz="36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đoạn </a:t>
            </a:r>
            <a:r>
              <a:rPr kumimoji="0" lang="vi-VN" sz="3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trích trên là ai?</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1069991" y="4367367"/>
            <a:ext cx="4201791"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Mẹ</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Dế</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Mèn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và</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Dế</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Mèn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Rectangle 3"/>
          <p:cNvSpPr/>
          <p:nvPr/>
        </p:nvSpPr>
        <p:spPr>
          <a:xfrm>
            <a:off x="1207809" y="5691256"/>
            <a:ext cx="3482043"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Dế</a:t>
            </a:r>
            <a:r>
              <a:rPr kumimoji="0" lang="en-US"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Mèn</a:t>
            </a:r>
            <a:r>
              <a:rPr kumimoji="0" lang="en-US"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và</a:t>
            </a:r>
            <a:r>
              <a:rPr kumimoji="0" lang="en-US"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chị</a:t>
            </a:r>
            <a:r>
              <a:rPr kumimoji="0" lang="en-US"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Cốc</a:t>
            </a:r>
            <a:r>
              <a:rPr kumimoji="0" lang="en-US"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Rectangle 9"/>
          <p:cNvSpPr/>
          <p:nvPr/>
        </p:nvSpPr>
        <p:spPr>
          <a:xfrm>
            <a:off x="7403118" y="5652736"/>
            <a:ext cx="3778599"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Dế</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Mèn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và</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Dế</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Choắt</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sp>
        <p:nvSpPr>
          <p:cNvPr id="40" name="Rectangle 39"/>
          <p:cNvSpPr/>
          <p:nvPr/>
        </p:nvSpPr>
        <p:spPr>
          <a:xfrm>
            <a:off x="7398762" y="5648380"/>
            <a:ext cx="3778599"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Dế</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Mèn</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và</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Dế</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Choắt</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8" name="Rectangle 17"/>
          <p:cNvSpPr/>
          <p:nvPr/>
        </p:nvSpPr>
        <p:spPr>
          <a:xfrm>
            <a:off x="7349422" y="4367366"/>
            <a:ext cx="3743332"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Chị</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Cốc</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và</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Dế</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Choắt</a:t>
            </a:r>
            <a:r>
              <a:rPr kumimoji="0" lang="en-US" sz="1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7615147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10000" autoRev="1" fill="hold" nodeType="withEffect">
                                  <p:stCondLst>
                                    <p:cond delay="0"/>
                                  </p:stCondLst>
                                  <p:childTnLst>
                                    <p:animRot by="3000000">
                                      <p:cBhvr>
                                        <p:cTn id="6" dur="1500" fill="hold"/>
                                        <p:tgtEl>
                                          <p:spTgt spid="14"/>
                                        </p:tgtEl>
                                        <p:attrNameLst>
                                          <p:attrName>r</p:attrName>
                                        </p:attrNameLst>
                                      </p:cBhvr>
                                    </p:animRot>
                                  </p:childTnLst>
                                </p:cTn>
                              </p:par>
                              <p:par>
                                <p:cTn id="7" presetID="6" presetClass="emph" presetSubtype="0" repeatCount="indefinite" autoRev="1" fill="hold" nodeType="withEffect">
                                  <p:stCondLst>
                                    <p:cond delay="0"/>
                                  </p:stCondLst>
                                  <p:childTnLst>
                                    <p:animScale>
                                      <p:cBhvr>
                                        <p:cTn id="8" dur="1000" fill="hold"/>
                                        <p:tgtEl>
                                          <p:spTgt spid="13"/>
                                        </p:tgtEl>
                                      </p:cBhvr>
                                      <p:by x="150000" y="150000"/>
                                    </p:animScale>
                                  </p:childTnLst>
                                </p:cTn>
                              </p:par>
                              <p:par>
                                <p:cTn id="9" presetID="8" presetClass="emph" presetSubtype="0" repeatCount="indefinite" accel="10000" autoRev="1" fill="hold" nodeType="withEffect">
                                  <p:stCondLst>
                                    <p:cond delay="0"/>
                                  </p:stCondLst>
                                  <p:childTnLst>
                                    <p:animRot by="3000000">
                                      <p:cBhvr>
                                        <p:cTn id="10" dur="1500" fill="hold"/>
                                        <p:tgtEl>
                                          <p:spTgt spid="17"/>
                                        </p:tgtEl>
                                        <p:attrNameLst>
                                          <p:attrName>r</p:attrName>
                                        </p:attrNameLst>
                                      </p:cBhvr>
                                    </p:animRot>
                                  </p:childTnLst>
                                </p:cTn>
                              </p:par>
                              <p:par>
                                <p:cTn id="11" presetID="6" presetClass="emph" presetSubtype="0" repeatCount="indefinite" autoRev="1" fill="hold" nodeType="withEffect">
                                  <p:stCondLst>
                                    <p:cond delay="0"/>
                                  </p:stCondLst>
                                  <p:childTnLst>
                                    <p:animScale>
                                      <p:cBhvr>
                                        <p:cTn id="12" dur="1000" fill="hold"/>
                                        <p:tgtEl>
                                          <p:spTgt spid="16"/>
                                        </p:tgtEl>
                                      </p:cBhvr>
                                      <p:by x="150000" y="150000"/>
                                    </p:animScale>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fade">
                                      <p:cBhvr>
                                        <p:cTn id="17" dur="1000"/>
                                        <p:tgtEl>
                                          <p:spTgt spid="40"/>
                                        </p:tgtEl>
                                      </p:cBhvr>
                                    </p:animEffect>
                                    <p:anim calcmode="lin" valueType="num">
                                      <p:cBhvr>
                                        <p:cTn id="18" dur="1000" fill="hold"/>
                                        <p:tgtEl>
                                          <p:spTgt spid="40"/>
                                        </p:tgtEl>
                                        <p:attrNameLst>
                                          <p:attrName>ppt_x</p:attrName>
                                        </p:attrNameLst>
                                      </p:cBhvr>
                                      <p:tavLst>
                                        <p:tav tm="0">
                                          <p:val>
                                            <p:strVal val="#ppt_x"/>
                                          </p:val>
                                        </p:tav>
                                        <p:tav tm="100000">
                                          <p:val>
                                            <p:strVal val="#ppt_x"/>
                                          </p:val>
                                        </p:tav>
                                      </p:tavLst>
                                    </p:anim>
                                    <p:anim calcmode="lin" valueType="num">
                                      <p:cBhvr>
                                        <p:cTn id="19"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1"/>
                    </p:tgtEl>
                  </p:cond>
                </p:stCondLst>
                <p:endSync evt="end" delay="0">
                  <p:rtn val="all"/>
                </p:endSync>
                <p:childTnLst>
                  <p:par>
                    <p:cTn id="21" fill="hold">
                      <p:stCondLst>
                        <p:cond delay="0"/>
                      </p:stCondLst>
                      <p:childTnLst>
                        <p:par>
                          <p:cTn id="22" fill="hold">
                            <p:stCondLst>
                              <p:cond delay="0"/>
                            </p:stCondLst>
                            <p:childTnLst>
                              <p:par>
                                <p:cTn id="23" presetID="1" presetClass="exit"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hidden"/>
                                      </p:to>
                                    </p:set>
                                  </p:childTnLst>
                                </p:cTn>
                              </p:par>
                            </p:childTnLst>
                          </p:cTn>
                        </p:par>
                        <p:par>
                          <p:cTn id="25" fill="hold">
                            <p:stCondLst>
                              <p:cond delay="0"/>
                            </p:stCondLst>
                            <p:childTnLst>
                              <p:par>
                                <p:cTn id="26" presetID="53" presetClass="entr" presetSubtype="16" fill="hold" grpId="1" nodeType="after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fltVal val="0"/>
                                          </p:val>
                                        </p:tav>
                                        <p:tav tm="100000">
                                          <p:val>
                                            <p:strVal val="#ppt_h"/>
                                          </p:val>
                                        </p:tav>
                                      </p:tavLst>
                                    </p:anim>
                                    <p:animEffect transition="in" filter="fade">
                                      <p:cBhvr>
                                        <p:cTn id="30" dur="500"/>
                                        <p:tgtEl>
                                          <p:spTgt spid="11"/>
                                        </p:tgtEl>
                                      </p:cBhvr>
                                    </p:animEffect>
                                  </p:childTnLst>
                                </p:cTn>
                              </p:par>
                            </p:childTnLst>
                          </p:cTn>
                        </p:par>
                      </p:childTnLst>
                    </p:cTn>
                  </p:par>
                </p:childTnLst>
              </p:cTn>
              <p:nextCondLst>
                <p:cond evt="onClick" delay="0">
                  <p:tgtEl>
                    <p:spTgt spid="11"/>
                  </p:tgtEl>
                </p:cond>
              </p:nextCondLst>
            </p:seq>
            <p:seq concurrent="1" nextAc="seek">
              <p:cTn id="31" restart="whenNotActive" fill="hold" evtFilter="cancelBubble" nodeType="interactiveSeq">
                <p:stCondLst>
                  <p:cond evt="onClick" delay="0">
                    <p:tgtEl>
                      <p:spTgt spid="22"/>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grpId="0" nodeType="afterEffect">
                                  <p:stCondLst>
                                    <p:cond delay="1000"/>
                                  </p:stCondLst>
                                  <p:childTnLst>
                                    <p:set>
                                      <p:cBhvr>
                                        <p:cTn id="35"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3" name="beep.wav"/>
                                        </p:tgtEl>
                                      </p:cMediaNode>
                                    </p:audio>
                                  </p:subTnLst>
                                </p:cTn>
                              </p:par>
                            </p:childTnLst>
                          </p:cTn>
                        </p:par>
                        <p:par>
                          <p:cTn id="36" fill="hold">
                            <p:stCondLst>
                              <p:cond delay="1000"/>
                            </p:stCondLst>
                            <p:childTnLst>
                              <p:par>
                                <p:cTn id="37" presetID="1" presetClass="entr" presetSubtype="0" fill="hold" grpId="0" nodeType="afterEffect">
                                  <p:stCondLst>
                                    <p:cond delay="1000"/>
                                  </p:stCondLst>
                                  <p:childTnLst>
                                    <p:set>
                                      <p:cBhvr>
                                        <p:cTn id="38"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3" name="beep.wav"/>
                                        </p:tgtEl>
                                      </p:cMediaNode>
                                    </p:audio>
                                  </p:subTnLst>
                                </p:cTn>
                              </p:par>
                            </p:childTnLst>
                          </p:cTn>
                        </p:par>
                        <p:par>
                          <p:cTn id="39" fill="hold">
                            <p:stCondLst>
                              <p:cond delay="2000"/>
                            </p:stCondLst>
                            <p:childTnLst>
                              <p:par>
                                <p:cTn id="40" presetID="1" presetClass="entr" presetSubtype="0" fill="hold" grpId="0" nodeType="afterEffect">
                                  <p:stCondLst>
                                    <p:cond delay="1000"/>
                                  </p:stCondLst>
                                  <p:childTnLst>
                                    <p:set>
                                      <p:cBhvr>
                                        <p:cTn id="41"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3" name="beep.wav"/>
                                        </p:tgtEl>
                                      </p:cMediaNode>
                                    </p:audio>
                                  </p:subTnLst>
                                </p:cTn>
                              </p:par>
                            </p:childTnLst>
                          </p:cTn>
                        </p:par>
                        <p:par>
                          <p:cTn id="42" fill="hold">
                            <p:stCondLst>
                              <p:cond delay="3000"/>
                            </p:stCondLst>
                            <p:childTnLst>
                              <p:par>
                                <p:cTn id="43" presetID="1" presetClass="entr" presetSubtype="0" fill="hold" grpId="0" nodeType="afterEffect">
                                  <p:stCondLst>
                                    <p:cond delay="1000"/>
                                  </p:stCondLst>
                                  <p:childTnLst>
                                    <p:set>
                                      <p:cBhvr>
                                        <p:cTn id="44"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3" name="beep.wav"/>
                                        </p:tgtEl>
                                      </p:cMediaNode>
                                    </p:audio>
                                  </p:subTnLst>
                                </p:cTn>
                              </p:par>
                            </p:childTnLst>
                          </p:cTn>
                        </p:par>
                        <p:par>
                          <p:cTn id="45" fill="hold">
                            <p:stCondLst>
                              <p:cond delay="4000"/>
                            </p:stCondLst>
                            <p:childTnLst>
                              <p:par>
                                <p:cTn id="46" presetID="1" presetClass="entr" presetSubtype="0" fill="hold" grpId="0" nodeType="afterEffect">
                                  <p:stCondLst>
                                    <p:cond delay="1000"/>
                                  </p:stCondLst>
                                  <p:childTnLst>
                                    <p:set>
                                      <p:cBhvr>
                                        <p:cTn id="47"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beep.wav"/>
                                        </p:tgtEl>
                                      </p:cMediaNode>
                                    </p:audio>
                                  </p:subTnLst>
                                </p:cTn>
                              </p:par>
                            </p:childTnLst>
                          </p:cTn>
                        </p:par>
                        <p:par>
                          <p:cTn id="48" fill="hold">
                            <p:stCondLst>
                              <p:cond delay="5000"/>
                            </p:stCondLst>
                            <p:childTnLst>
                              <p:par>
                                <p:cTn id="49" presetID="1" presetClass="entr" presetSubtype="0" fill="hold" grpId="0" nodeType="afterEffect">
                                  <p:stCondLst>
                                    <p:cond delay="1000"/>
                                  </p:stCondLst>
                                  <p:childTnLst>
                                    <p:set>
                                      <p:cBhvr>
                                        <p:cTn id="50"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3" name="beep.wav"/>
                                        </p:tgtEl>
                                      </p:cMediaNode>
                                    </p:audio>
                                  </p:subTnLst>
                                </p:cTn>
                              </p:par>
                            </p:childTnLst>
                          </p:cTn>
                        </p:par>
                        <p:par>
                          <p:cTn id="51" fill="hold">
                            <p:stCondLst>
                              <p:cond delay="6000"/>
                            </p:stCondLst>
                            <p:childTnLst>
                              <p:par>
                                <p:cTn id="52" presetID="1" presetClass="entr" presetSubtype="0" fill="hold" grpId="0" nodeType="afterEffect">
                                  <p:stCondLst>
                                    <p:cond delay="1000"/>
                                  </p:stCondLst>
                                  <p:childTnLst>
                                    <p:set>
                                      <p:cBhvr>
                                        <p:cTn id="53"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3" name="beep.wav"/>
                                        </p:tgtEl>
                                      </p:cMediaNode>
                                    </p:audio>
                                  </p:subTnLst>
                                </p:cTn>
                              </p:par>
                            </p:childTnLst>
                          </p:cTn>
                        </p:par>
                        <p:par>
                          <p:cTn id="54" fill="hold">
                            <p:stCondLst>
                              <p:cond delay="7000"/>
                            </p:stCondLst>
                            <p:childTnLst>
                              <p:par>
                                <p:cTn id="55" presetID="1" presetClass="entr" presetSubtype="0" fill="hold" grpId="0" nodeType="afterEffect">
                                  <p:stCondLst>
                                    <p:cond delay="1000"/>
                                  </p:stCondLst>
                                  <p:childTnLst>
                                    <p:set>
                                      <p:cBhvr>
                                        <p:cTn id="56"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beep.wav"/>
                                        </p:tgtEl>
                                      </p:cMediaNode>
                                    </p:audio>
                                  </p:subTnLst>
                                </p:cTn>
                              </p:par>
                            </p:childTnLst>
                          </p:cTn>
                        </p:par>
                        <p:par>
                          <p:cTn id="57" fill="hold">
                            <p:stCondLst>
                              <p:cond delay="8000"/>
                            </p:stCondLst>
                            <p:childTnLst>
                              <p:par>
                                <p:cTn id="58" presetID="1" presetClass="entr" presetSubtype="0" fill="hold" grpId="0" nodeType="afterEffect">
                                  <p:stCondLst>
                                    <p:cond delay="1000"/>
                                  </p:stCondLst>
                                  <p:childTnLst>
                                    <p:set>
                                      <p:cBhvr>
                                        <p:cTn id="59"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3" name="beep.wav"/>
                                        </p:tgtEl>
                                      </p:cMediaNode>
                                    </p:audio>
                                  </p:subTnLst>
                                </p:cTn>
                              </p:par>
                            </p:childTnLst>
                          </p:cTn>
                        </p:par>
                        <p:par>
                          <p:cTn id="60" fill="hold">
                            <p:stCondLst>
                              <p:cond delay="9000"/>
                            </p:stCondLst>
                            <p:childTnLst>
                              <p:par>
                                <p:cTn id="61" presetID="1" presetClass="entr" presetSubtype="0" fill="hold" grpId="0" nodeType="afterEffect">
                                  <p:stCondLst>
                                    <p:cond delay="1000"/>
                                  </p:stCondLst>
                                  <p:childTnLst>
                                    <p:set>
                                      <p:cBhvr>
                                        <p:cTn id="62"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3" name="beep.wav"/>
                                        </p:tgtEl>
                                      </p:cMediaNode>
                                    </p:audio>
                                  </p:subTnLst>
                                </p:cTn>
                              </p:par>
                            </p:childTnLst>
                          </p:cTn>
                        </p:par>
                        <p:par>
                          <p:cTn id="63" fill="hold">
                            <p:stCondLst>
                              <p:cond delay="10000"/>
                            </p:stCondLst>
                            <p:childTnLst>
                              <p:par>
                                <p:cTn id="64" presetID="1" presetClass="entr" presetSubtype="0" fill="hold" grpId="0" nodeType="afterEffect">
                                  <p:stCondLst>
                                    <p:cond delay="1000"/>
                                  </p:stCondLst>
                                  <p:childTnLst>
                                    <p:set>
                                      <p:cBhvr>
                                        <p:cTn id="65"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3" name="beep.wav"/>
                                        </p:tgtEl>
                                      </p:cMediaNode>
                                    </p:audio>
                                  </p:subTnLst>
                                </p:cTn>
                              </p:par>
                            </p:childTnLst>
                          </p:cTn>
                        </p:par>
                        <p:par>
                          <p:cTn id="66" fill="hold">
                            <p:stCondLst>
                              <p:cond delay="11000"/>
                            </p:stCondLst>
                            <p:childTnLst>
                              <p:par>
                                <p:cTn id="67" presetID="1" presetClass="entr" presetSubtype="0" fill="hold" grpId="0" nodeType="afterEffect">
                                  <p:stCondLst>
                                    <p:cond delay="1000"/>
                                  </p:stCondLst>
                                  <p:childTnLst>
                                    <p:set>
                                      <p:cBhvr>
                                        <p:cTn id="68"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3" name="beep.wav"/>
                                        </p:tgtEl>
                                      </p:cMediaNode>
                                    </p:audio>
                                  </p:subTnLst>
                                </p:cTn>
                              </p:par>
                            </p:childTnLst>
                          </p:cTn>
                        </p:par>
                        <p:par>
                          <p:cTn id="69" fill="hold">
                            <p:stCondLst>
                              <p:cond delay="12000"/>
                            </p:stCondLst>
                            <p:childTnLst>
                              <p:par>
                                <p:cTn id="70" presetID="1" presetClass="entr" presetSubtype="0" fill="hold" grpId="0" nodeType="afterEffect">
                                  <p:stCondLst>
                                    <p:cond delay="1000"/>
                                  </p:stCondLst>
                                  <p:childTnLst>
                                    <p:set>
                                      <p:cBhvr>
                                        <p:cTn id="71"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3" name="beep.wav"/>
                                        </p:tgtEl>
                                      </p:cMediaNode>
                                    </p:audio>
                                  </p:subTnLst>
                                </p:cTn>
                              </p:par>
                            </p:childTnLst>
                          </p:cTn>
                        </p:par>
                        <p:par>
                          <p:cTn id="72" fill="hold">
                            <p:stCondLst>
                              <p:cond delay="13000"/>
                            </p:stCondLst>
                            <p:childTnLst>
                              <p:par>
                                <p:cTn id="73" presetID="1" presetClass="entr" presetSubtype="0" fill="hold" grpId="0" nodeType="afterEffect">
                                  <p:stCondLst>
                                    <p:cond delay="1000"/>
                                  </p:stCondLst>
                                  <p:childTnLst>
                                    <p:set>
                                      <p:cBhvr>
                                        <p:cTn id="74"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3" name="beep.wav"/>
                                        </p:tgtEl>
                                      </p:cMediaNode>
                                    </p:audio>
                                  </p:subTnLst>
                                </p:cTn>
                              </p:par>
                            </p:childTnLst>
                          </p:cTn>
                        </p:par>
                        <p:par>
                          <p:cTn id="75" fill="hold">
                            <p:stCondLst>
                              <p:cond delay="14000"/>
                            </p:stCondLst>
                            <p:childTnLst>
                              <p:par>
                                <p:cTn id="76" presetID="1" presetClass="entr" presetSubtype="0" fill="hold" grpId="0" nodeType="afterEffect">
                                  <p:stCondLst>
                                    <p:cond delay="1000"/>
                                  </p:stCondLst>
                                  <p:childTnLst>
                                    <p:set>
                                      <p:cBhvr>
                                        <p:cTn id="77"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76"/>
                                            </p:cond>
                                          </p:stCondLst>
                                          <p:endCondLst>
                                            <p:cond evt="onStopAudio" delay="0">
                                              <p:tgtEl>
                                                <p:sldTgt/>
                                              </p:tgtEl>
                                            </p:cond>
                                          </p:endCondLst>
                                        </p:cTn>
                                        <p:tgtEl>
                                          <p:sndTgt r:embed="rId3" name="beep.wav"/>
                                        </p:tgtEl>
                                      </p:cMediaNode>
                                    </p:audio>
                                  </p:subTnLst>
                                </p:cTn>
                              </p:par>
                            </p:childTnLst>
                          </p:cTn>
                        </p:par>
                        <p:par>
                          <p:cTn id="78" fill="hold">
                            <p:stCondLst>
                              <p:cond delay="15000"/>
                            </p:stCondLst>
                            <p:childTnLst>
                              <p:par>
                                <p:cTn id="79" presetID="1" presetClass="entr" presetSubtype="0" fill="hold" grpId="0" nodeType="afterEffect">
                                  <p:stCondLst>
                                    <p:cond delay="1000"/>
                                  </p:stCondLst>
                                  <p:childTnLst>
                                    <p:set>
                                      <p:cBhvr>
                                        <p:cTn id="80"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4" name="GUN.wav"/>
                                        </p:tgtEl>
                                      </p:cMediaNode>
                                    </p:audio>
                                  </p:subTnLst>
                                </p:cTn>
                              </p:par>
                            </p:childTnLst>
                          </p:cTn>
                        </p:par>
                      </p:childTnLst>
                    </p:cTn>
                  </p:par>
                </p:childTnLst>
              </p:cTn>
              <p:nextCondLst>
                <p:cond evt="onClick" delay="0">
                  <p:tgtEl>
                    <p:spTgt spid="22"/>
                  </p:tgtEl>
                </p:cond>
              </p:nextCondLst>
            </p:seq>
          </p:childTnLst>
        </p:cTn>
      </p:par>
    </p:tnLst>
    <p:bldLst>
      <p:bldP spid="11" grpId="0"/>
      <p:bldP spid="11" grpId="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40"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83132" y="1683849"/>
            <a:ext cx="954107" cy="1015663"/>
          </a:xfrm>
          <a:prstGeom prst="rect">
            <a:avLst/>
          </a:prstGeom>
          <a:noFill/>
        </p:spPr>
        <p:txBody>
          <a:bodyPr wrap="none" rtlCol="0">
            <a:spAutoFit/>
          </a:bodyPr>
          <a:lstStyle>
            <a:defPPr>
              <a:defRPr lang="en-US"/>
            </a:defPPr>
            <a:lvl1pPr algn="ctr">
              <a:defRPr sz="6000" b="1">
                <a:solidFill>
                  <a:schemeClr val="bg1"/>
                </a:solidFill>
                <a:effectLst>
                  <a:glow rad="101600">
                    <a:schemeClr val="accent5">
                      <a:satMod val="175000"/>
                      <a:alpha val="40000"/>
                    </a:schemeClr>
                  </a:glow>
                  <a:outerShdw blurRad="38100" dist="38100" dir="2700000" algn="tl">
                    <a:srgbClr val="000000">
                      <a:alpha val="43137"/>
                    </a:srgbClr>
                  </a:outerShdw>
                </a:effectLst>
                <a:latin typeface="UTM Swiss Condensed" panose="020005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smtClean="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ea typeface="+mn-ea"/>
                <a:cs typeface="Arial"/>
                <a:sym typeface="Arial"/>
              </a:rPr>
              <a:t>0</a:t>
            </a:r>
            <a:r>
              <a:rPr kumimoji="0" lang="en-US" sz="6000" b="1" i="0" u="none" strike="noStrike" kern="1200" cap="none" spc="0" normalizeH="0" baseline="0" noProof="0" dirty="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latin typeface="UTM Swiss Condensed" panose="02000500000000000000" pitchFamily="2" charset="0"/>
                <a:ea typeface="+mn-ea"/>
                <a:cs typeface="Arial"/>
                <a:sym typeface="Arial"/>
              </a:rPr>
              <a:t>4</a:t>
            </a:r>
          </a:p>
        </p:txBody>
      </p:sp>
      <p:pic>
        <p:nvPicPr>
          <p:cNvPr id="12" name="Picture 11" descr="A close up of a logo&#10;&#10;Description generated with high confidence">
            <a:extLst>
              <a:ext uri="{FF2B5EF4-FFF2-40B4-BE49-F238E27FC236}">
                <a16:creationId xmlns="" xmlns:a16="http://schemas.microsoft.com/office/drawing/2014/main" id="{964FB21D-FDAE-4FB6-998B-E375D87B1A1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49743" y="193580"/>
            <a:ext cx="1153923" cy="1165462"/>
          </a:xfrm>
          <a:prstGeom prst="rect">
            <a:avLst/>
          </a:prstGeom>
        </p:spPr>
      </p:pic>
      <p:pic>
        <p:nvPicPr>
          <p:cNvPr id="13" name="Picture 12" descr="A picture containing fireworks, outdoor object&#10;&#10;Description generated with very high confidence">
            <a:extLst>
              <a:ext uri="{FF2B5EF4-FFF2-40B4-BE49-F238E27FC236}">
                <a16:creationId xmlns="" xmlns:a16="http://schemas.microsoft.com/office/drawing/2014/main" id="{F5A1C9F4-6D35-4ADC-985D-1511E1F287B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38352" y="451572"/>
            <a:ext cx="3318812" cy="649479"/>
          </a:xfrm>
          <a:prstGeom prst="rect">
            <a:avLst/>
          </a:prstGeom>
        </p:spPr>
      </p:pic>
      <p:pic>
        <p:nvPicPr>
          <p:cNvPr id="14" name="Picture 13" descr="A close up of a logo&#10;&#10;Description generated with high confidence">
            <a:extLst>
              <a:ext uri="{FF2B5EF4-FFF2-40B4-BE49-F238E27FC236}">
                <a16:creationId xmlns="" xmlns:a16="http://schemas.microsoft.com/office/drawing/2014/main" id="{E0B0854F-5D45-4087-9590-C6C4141BB0B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8504149" y="396198"/>
            <a:ext cx="642590" cy="775111"/>
          </a:xfrm>
          <a:prstGeom prst="rect">
            <a:avLst/>
          </a:prstGeom>
        </p:spPr>
      </p:pic>
      <p:pic>
        <p:nvPicPr>
          <p:cNvPr id="15" name="Picture 14" descr="A close up of a logo&#10;&#10;Description generated with high confidence">
            <a:extLst>
              <a:ext uri="{FF2B5EF4-FFF2-40B4-BE49-F238E27FC236}">
                <a16:creationId xmlns="" xmlns:a16="http://schemas.microsoft.com/office/drawing/2014/main" id="{93F2B4A6-F0BC-459A-BBEA-007AA2104E8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70514" y="221937"/>
            <a:ext cx="1153923" cy="1165462"/>
          </a:xfrm>
          <a:prstGeom prst="rect">
            <a:avLst/>
          </a:prstGeom>
        </p:spPr>
      </p:pic>
      <p:pic>
        <p:nvPicPr>
          <p:cNvPr id="16" name="Picture 15" descr="A picture containing fireworks, outdoor object&#10;&#10;Description generated with very high confidence">
            <a:extLst>
              <a:ext uri="{FF2B5EF4-FFF2-40B4-BE49-F238E27FC236}">
                <a16:creationId xmlns="" xmlns:a16="http://schemas.microsoft.com/office/drawing/2014/main" id="{7618FB5C-14DD-4AB3-8FE3-2EFB72AA5B3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60384" y="345239"/>
            <a:ext cx="3318812" cy="649479"/>
          </a:xfrm>
          <a:prstGeom prst="rect">
            <a:avLst/>
          </a:prstGeom>
        </p:spPr>
      </p:pic>
      <p:pic>
        <p:nvPicPr>
          <p:cNvPr id="17" name="Picture 16" descr="A close up of a logo&#10;&#10;Description generated with high confidence">
            <a:extLst>
              <a:ext uri="{FF2B5EF4-FFF2-40B4-BE49-F238E27FC236}">
                <a16:creationId xmlns="" xmlns:a16="http://schemas.microsoft.com/office/drawing/2014/main" id="{3A5D8ECF-D455-456D-B785-F4492FBDF7B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3726181" y="289865"/>
            <a:ext cx="642590" cy="775111"/>
          </a:xfrm>
          <a:prstGeom prst="rect">
            <a:avLst/>
          </a:prstGeom>
        </p:spPr>
      </p:pic>
      <p:pic>
        <p:nvPicPr>
          <p:cNvPr id="21" name="Picture 115" descr="ALRMCLOK"/>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538538" y="4696375"/>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Oval 176"/>
          <p:cNvSpPr>
            <a:spLocks noChangeArrowheads="1"/>
          </p:cNvSpPr>
          <p:nvPr/>
        </p:nvSpPr>
        <p:spPr bwMode="auto">
          <a:xfrm>
            <a:off x="5767138" y="507737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15</a:t>
            </a:r>
          </a:p>
        </p:txBody>
      </p:sp>
      <p:sp>
        <p:nvSpPr>
          <p:cNvPr id="23" name="Oval 176"/>
          <p:cNvSpPr>
            <a:spLocks noChangeArrowheads="1"/>
          </p:cNvSpPr>
          <p:nvPr/>
        </p:nvSpPr>
        <p:spPr bwMode="auto">
          <a:xfrm>
            <a:off x="5767138" y="507737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14</a:t>
            </a:r>
          </a:p>
        </p:txBody>
      </p:sp>
      <p:sp>
        <p:nvSpPr>
          <p:cNvPr id="24" name="Oval 176"/>
          <p:cNvSpPr>
            <a:spLocks noChangeArrowheads="1"/>
          </p:cNvSpPr>
          <p:nvPr/>
        </p:nvSpPr>
        <p:spPr bwMode="auto">
          <a:xfrm>
            <a:off x="5767138" y="507737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13</a:t>
            </a:r>
          </a:p>
        </p:txBody>
      </p:sp>
      <p:sp>
        <p:nvSpPr>
          <p:cNvPr id="25" name="Oval 176"/>
          <p:cNvSpPr>
            <a:spLocks noChangeArrowheads="1"/>
          </p:cNvSpPr>
          <p:nvPr/>
        </p:nvSpPr>
        <p:spPr bwMode="auto">
          <a:xfrm>
            <a:off x="5767138" y="507737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12</a:t>
            </a:r>
          </a:p>
        </p:txBody>
      </p:sp>
      <p:sp>
        <p:nvSpPr>
          <p:cNvPr id="26" name="Oval 176"/>
          <p:cNvSpPr>
            <a:spLocks noChangeArrowheads="1"/>
          </p:cNvSpPr>
          <p:nvPr/>
        </p:nvSpPr>
        <p:spPr bwMode="auto">
          <a:xfrm>
            <a:off x="5767138" y="507737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11</a:t>
            </a:r>
          </a:p>
        </p:txBody>
      </p:sp>
      <p:sp>
        <p:nvSpPr>
          <p:cNvPr id="27" name="Oval 176"/>
          <p:cNvSpPr>
            <a:spLocks noChangeArrowheads="1"/>
          </p:cNvSpPr>
          <p:nvPr/>
        </p:nvSpPr>
        <p:spPr bwMode="auto">
          <a:xfrm>
            <a:off x="5767138" y="507737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10</a:t>
            </a:r>
          </a:p>
        </p:txBody>
      </p:sp>
      <p:sp>
        <p:nvSpPr>
          <p:cNvPr id="28" name="Oval 176"/>
          <p:cNvSpPr>
            <a:spLocks noChangeArrowheads="1"/>
          </p:cNvSpPr>
          <p:nvPr/>
        </p:nvSpPr>
        <p:spPr bwMode="auto">
          <a:xfrm>
            <a:off x="5767138" y="507737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9</a:t>
            </a:r>
          </a:p>
        </p:txBody>
      </p:sp>
      <p:sp>
        <p:nvSpPr>
          <p:cNvPr id="29" name="Oval 176"/>
          <p:cNvSpPr>
            <a:spLocks noChangeArrowheads="1"/>
          </p:cNvSpPr>
          <p:nvPr/>
        </p:nvSpPr>
        <p:spPr bwMode="auto">
          <a:xfrm>
            <a:off x="5767138" y="507737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8</a:t>
            </a:r>
          </a:p>
        </p:txBody>
      </p:sp>
      <p:sp>
        <p:nvSpPr>
          <p:cNvPr id="30" name="Oval 176"/>
          <p:cNvSpPr>
            <a:spLocks noChangeArrowheads="1"/>
          </p:cNvSpPr>
          <p:nvPr/>
        </p:nvSpPr>
        <p:spPr bwMode="auto">
          <a:xfrm>
            <a:off x="5767138" y="507737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7</a:t>
            </a:r>
          </a:p>
        </p:txBody>
      </p:sp>
      <p:sp>
        <p:nvSpPr>
          <p:cNvPr id="31" name="Oval 176"/>
          <p:cNvSpPr>
            <a:spLocks noChangeArrowheads="1"/>
          </p:cNvSpPr>
          <p:nvPr/>
        </p:nvSpPr>
        <p:spPr bwMode="auto">
          <a:xfrm>
            <a:off x="5767138" y="507737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6</a:t>
            </a:r>
          </a:p>
        </p:txBody>
      </p:sp>
      <p:sp>
        <p:nvSpPr>
          <p:cNvPr id="32" name="Oval 176"/>
          <p:cNvSpPr>
            <a:spLocks noChangeArrowheads="1"/>
          </p:cNvSpPr>
          <p:nvPr/>
        </p:nvSpPr>
        <p:spPr bwMode="auto">
          <a:xfrm>
            <a:off x="5767138" y="507737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5</a:t>
            </a:r>
          </a:p>
        </p:txBody>
      </p:sp>
      <p:sp>
        <p:nvSpPr>
          <p:cNvPr id="33" name="Oval 176"/>
          <p:cNvSpPr>
            <a:spLocks noChangeArrowheads="1"/>
          </p:cNvSpPr>
          <p:nvPr/>
        </p:nvSpPr>
        <p:spPr bwMode="auto">
          <a:xfrm>
            <a:off x="5767138" y="507737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4</a:t>
            </a:r>
          </a:p>
        </p:txBody>
      </p:sp>
      <p:sp>
        <p:nvSpPr>
          <p:cNvPr id="34" name="Oval 176"/>
          <p:cNvSpPr>
            <a:spLocks noChangeArrowheads="1"/>
          </p:cNvSpPr>
          <p:nvPr/>
        </p:nvSpPr>
        <p:spPr bwMode="auto">
          <a:xfrm>
            <a:off x="5767138" y="507737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3</a:t>
            </a:r>
          </a:p>
        </p:txBody>
      </p:sp>
      <p:sp>
        <p:nvSpPr>
          <p:cNvPr id="35" name="Oval 176"/>
          <p:cNvSpPr>
            <a:spLocks noChangeArrowheads="1"/>
          </p:cNvSpPr>
          <p:nvPr/>
        </p:nvSpPr>
        <p:spPr bwMode="auto">
          <a:xfrm>
            <a:off x="5767138" y="507737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2</a:t>
            </a:r>
          </a:p>
        </p:txBody>
      </p:sp>
      <p:sp>
        <p:nvSpPr>
          <p:cNvPr id="36" name="Oval 176"/>
          <p:cNvSpPr>
            <a:spLocks noChangeArrowheads="1"/>
          </p:cNvSpPr>
          <p:nvPr/>
        </p:nvSpPr>
        <p:spPr bwMode="auto">
          <a:xfrm>
            <a:off x="5767138" y="507737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a:t>
            </a:r>
          </a:p>
        </p:txBody>
      </p:sp>
      <p:sp>
        <p:nvSpPr>
          <p:cNvPr id="37" name="Oval 176"/>
          <p:cNvSpPr>
            <a:spLocks noChangeArrowheads="1"/>
          </p:cNvSpPr>
          <p:nvPr/>
        </p:nvSpPr>
        <p:spPr bwMode="auto">
          <a:xfrm>
            <a:off x="5767138" y="507737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sym typeface="Arial"/>
              </a:rPr>
              <a:t>0</a:t>
            </a:r>
          </a:p>
        </p:txBody>
      </p:sp>
      <p:sp>
        <p:nvSpPr>
          <p:cNvPr id="6" name="Rectangle 5"/>
          <p:cNvSpPr/>
          <p:nvPr/>
        </p:nvSpPr>
        <p:spPr>
          <a:xfrm>
            <a:off x="3808509" y="1944768"/>
            <a:ext cx="4984057" cy="1077218"/>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Câu 4: </a:t>
            </a:r>
            <a:r>
              <a:rPr kumimoji="0" lang="vi-VN"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Phương thức biểu </a:t>
            </a:r>
            <a:r>
              <a:rPr kumimoji="0" lang="vi-VN" sz="32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đạt</a:t>
            </a:r>
            <a:endParaRPr kumimoji="0" lang="en-US" sz="32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chính của đoạn trích là</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7" name="Rectangle 6"/>
          <p:cNvSpPr/>
          <p:nvPr/>
        </p:nvSpPr>
        <p:spPr>
          <a:xfrm>
            <a:off x="2140640" y="4433628"/>
            <a:ext cx="1143262"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Tự</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sự</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sp>
        <p:nvSpPr>
          <p:cNvPr id="38" name="Rectangle 37"/>
          <p:cNvSpPr/>
          <p:nvPr/>
        </p:nvSpPr>
        <p:spPr>
          <a:xfrm>
            <a:off x="2140640" y="4433629"/>
            <a:ext cx="1143262"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Tự</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sự</a:t>
            </a:r>
            <a:endParaRPr kumimoji="0" lang="en-US" sz="3200" b="0" i="0" u="none" strike="noStrike" kern="1200" cap="none" spc="0" normalizeH="0" baseline="0" noProof="0" dirty="0">
              <a:ln>
                <a:noFill/>
              </a:ln>
              <a:solidFill>
                <a:srgbClr val="FF0000"/>
              </a:solidFill>
              <a:effectLst/>
              <a:uLnTx/>
              <a:uFillTx/>
              <a:latin typeface="Calibri"/>
              <a:ea typeface="+mn-ea"/>
              <a:cs typeface="+mn-cs"/>
            </a:endParaRPr>
          </a:p>
        </p:txBody>
      </p:sp>
      <p:sp>
        <p:nvSpPr>
          <p:cNvPr id="8" name="Rectangle 7"/>
          <p:cNvSpPr/>
          <p:nvPr/>
        </p:nvSpPr>
        <p:spPr>
          <a:xfrm>
            <a:off x="8149743" y="4403987"/>
            <a:ext cx="1747594"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Biểu</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cảm</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8" name="Rectangle 17"/>
          <p:cNvSpPr/>
          <p:nvPr/>
        </p:nvSpPr>
        <p:spPr>
          <a:xfrm>
            <a:off x="2019476" y="5610775"/>
            <a:ext cx="1451038"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Miêu</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tả</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9" name="Rectangle 18"/>
          <p:cNvSpPr/>
          <p:nvPr/>
        </p:nvSpPr>
        <p:spPr>
          <a:xfrm>
            <a:off x="8149743" y="5623187"/>
            <a:ext cx="1859805"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Nghị</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luận</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7571527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10000" autoRev="1" fill="hold" nodeType="withEffect">
                                  <p:stCondLst>
                                    <p:cond delay="0"/>
                                  </p:stCondLst>
                                  <p:childTnLst>
                                    <p:animRot by="3000000">
                                      <p:cBhvr>
                                        <p:cTn id="6" dur="1500" fill="hold"/>
                                        <p:tgtEl>
                                          <p:spTgt spid="14"/>
                                        </p:tgtEl>
                                        <p:attrNameLst>
                                          <p:attrName>r</p:attrName>
                                        </p:attrNameLst>
                                      </p:cBhvr>
                                    </p:animRot>
                                  </p:childTnLst>
                                </p:cTn>
                              </p:par>
                              <p:par>
                                <p:cTn id="7" presetID="6" presetClass="emph" presetSubtype="0" repeatCount="indefinite" autoRev="1" fill="hold" nodeType="withEffect">
                                  <p:stCondLst>
                                    <p:cond delay="0"/>
                                  </p:stCondLst>
                                  <p:childTnLst>
                                    <p:animScale>
                                      <p:cBhvr>
                                        <p:cTn id="8" dur="1000" fill="hold"/>
                                        <p:tgtEl>
                                          <p:spTgt spid="13"/>
                                        </p:tgtEl>
                                      </p:cBhvr>
                                      <p:by x="150000" y="150000"/>
                                    </p:animScale>
                                  </p:childTnLst>
                                </p:cTn>
                              </p:par>
                              <p:par>
                                <p:cTn id="9" presetID="8" presetClass="emph" presetSubtype="0" repeatCount="indefinite" accel="10000" autoRev="1" fill="hold" nodeType="withEffect">
                                  <p:stCondLst>
                                    <p:cond delay="0"/>
                                  </p:stCondLst>
                                  <p:childTnLst>
                                    <p:animRot by="3000000">
                                      <p:cBhvr>
                                        <p:cTn id="10" dur="1500" fill="hold"/>
                                        <p:tgtEl>
                                          <p:spTgt spid="17"/>
                                        </p:tgtEl>
                                        <p:attrNameLst>
                                          <p:attrName>r</p:attrName>
                                        </p:attrNameLst>
                                      </p:cBhvr>
                                    </p:animRot>
                                  </p:childTnLst>
                                </p:cTn>
                              </p:par>
                              <p:par>
                                <p:cTn id="11" presetID="6" presetClass="emph" presetSubtype="0" repeatCount="indefinite" autoRev="1" fill="hold" nodeType="withEffect">
                                  <p:stCondLst>
                                    <p:cond delay="0"/>
                                  </p:stCondLst>
                                  <p:childTnLst>
                                    <p:animScale>
                                      <p:cBhvr>
                                        <p:cTn id="12" dur="1000" fill="hold"/>
                                        <p:tgtEl>
                                          <p:spTgt spid="16"/>
                                        </p:tgtEl>
                                      </p:cBhvr>
                                      <p:by x="150000" y="150000"/>
                                    </p:animScale>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8">
                                            <p:txEl>
                                              <p:pRg st="0" end="0"/>
                                            </p:txEl>
                                          </p:spTgt>
                                        </p:tgtEl>
                                        <p:attrNameLst>
                                          <p:attrName>style.visibility</p:attrName>
                                        </p:attrNameLst>
                                      </p:cBhvr>
                                      <p:to>
                                        <p:strVal val="visible"/>
                                      </p:to>
                                    </p:set>
                                    <p:animEffect transition="in" filter="fade">
                                      <p:cBhvr>
                                        <p:cTn id="17" dur="1000"/>
                                        <p:tgtEl>
                                          <p:spTgt spid="38">
                                            <p:txEl>
                                              <p:pRg st="0" end="0"/>
                                            </p:txEl>
                                          </p:spTgt>
                                        </p:tgtEl>
                                      </p:cBhvr>
                                    </p:animEffect>
                                    <p:anim calcmode="lin" valueType="num">
                                      <p:cBhvr>
                                        <p:cTn id="18" dur="1000" fill="hold"/>
                                        <p:tgtEl>
                                          <p:spTgt spid="38">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3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4"/>
                    </p:tgtEl>
                  </p:cond>
                </p:stCondLst>
                <p:endSync evt="end" delay="0">
                  <p:rtn val="all"/>
                </p:endSync>
                <p:childTnLst>
                  <p:par>
                    <p:cTn id="21" fill="hold">
                      <p:stCondLst>
                        <p:cond delay="0"/>
                      </p:stCondLst>
                      <p:childTnLst>
                        <p:par>
                          <p:cTn id="22" fill="hold">
                            <p:stCondLst>
                              <p:cond delay="0"/>
                            </p:stCondLst>
                            <p:childTnLst>
                              <p:par>
                                <p:cTn id="23" presetID="1" presetClass="exit"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hidden"/>
                                      </p:to>
                                    </p:set>
                                  </p:childTnLst>
                                </p:cTn>
                              </p:par>
                            </p:childTnLst>
                          </p:cTn>
                        </p:par>
                        <p:par>
                          <p:cTn id="25" fill="hold">
                            <p:stCondLst>
                              <p:cond delay="0"/>
                            </p:stCondLst>
                            <p:childTnLst>
                              <p:par>
                                <p:cTn id="26" presetID="53" presetClass="entr" presetSubtype="16" fill="hold" grpId="1" nodeType="after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p:cTn id="28" dur="500" fill="hold"/>
                                        <p:tgtEl>
                                          <p:spTgt spid="4"/>
                                        </p:tgtEl>
                                        <p:attrNameLst>
                                          <p:attrName>ppt_w</p:attrName>
                                        </p:attrNameLst>
                                      </p:cBhvr>
                                      <p:tavLst>
                                        <p:tav tm="0">
                                          <p:val>
                                            <p:fltVal val="0"/>
                                          </p:val>
                                        </p:tav>
                                        <p:tav tm="100000">
                                          <p:val>
                                            <p:strVal val="#ppt_w"/>
                                          </p:val>
                                        </p:tav>
                                      </p:tavLst>
                                    </p:anim>
                                    <p:anim calcmode="lin" valueType="num">
                                      <p:cBhvr>
                                        <p:cTn id="29" dur="500" fill="hold"/>
                                        <p:tgtEl>
                                          <p:spTgt spid="4"/>
                                        </p:tgtEl>
                                        <p:attrNameLst>
                                          <p:attrName>ppt_h</p:attrName>
                                        </p:attrNameLst>
                                      </p:cBhvr>
                                      <p:tavLst>
                                        <p:tav tm="0">
                                          <p:val>
                                            <p:fltVal val="0"/>
                                          </p:val>
                                        </p:tav>
                                        <p:tav tm="100000">
                                          <p:val>
                                            <p:strVal val="#ppt_h"/>
                                          </p:val>
                                        </p:tav>
                                      </p:tavLst>
                                    </p:anim>
                                    <p:animEffect transition="in" filter="fade">
                                      <p:cBhvr>
                                        <p:cTn id="30" dur="500"/>
                                        <p:tgtEl>
                                          <p:spTgt spid="4"/>
                                        </p:tgtEl>
                                      </p:cBhvr>
                                    </p:animEffect>
                                  </p:childTnLst>
                                </p:cTn>
                              </p:par>
                            </p:childTnLst>
                          </p:cTn>
                        </p:par>
                      </p:childTnLst>
                    </p:cTn>
                  </p:par>
                </p:childTnLst>
              </p:cTn>
              <p:nextCondLst>
                <p:cond evt="onClick" delay="0">
                  <p:tgtEl>
                    <p:spTgt spid="4"/>
                  </p:tgtEl>
                </p:cond>
              </p:nextCondLst>
            </p:seq>
            <p:seq concurrent="1" nextAc="seek">
              <p:cTn id="31" restart="whenNotActive" fill="hold" evtFilter="cancelBubble" nodeType="interactiveSeq">
                <p:stCondLst>
                  <p:cond evt="onClick" delay="0">
                    <p:tgtEl>
                      <p:spTgt spid="21"/>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grpId="0" nodeType="afterEffect">
                                  <p:stCondLst>
                                    <p:cond delay="1000"/>
                                  </p:stCondLst>
                                  <p:childTnLst>
                                    <p:set>
                                      <p:cBhvr>
                                        <p:cTn id="35"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3" name="beep.wav"/>
                                        </p:tgtEl>
                                      </p:cMediaNode>
                                    </p:audio>
                                  </p:subTnLst>
                                </p:cTn>
                              </p:par>
                            </p:childTnLst>
                          </p:cTn>
                        </p:par>
                        <p:par>
                          <p:cTn id="36" fill="hold">
                            <p:stCondLst>
                              <p:cond delay="1000"/>
                            </p:stCondLst>
                            <p:childTnLst>
                              <p:par>
                                <p:cTn id="37" presetID="1" presetClass="entr" presetSubtype="0" fill="hold" grpId="0" nodeType="afterEffect">
                                  <p:stCondLst>
                                    <p:cond delay="1000"/>
                                  </p:stCondLst>
                                  <p:childTnLst>
                                    <p:set>
                                      <p:cBhvr>
                                        <p:cTn id="38"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3" name="beep.wav"/>
                                        </p:tgtEl>
                                      </p:cMediaNode>
                                    </p:audio>
                                  </p:subTnLst>
                                </p:cTn>
                              </p:par>
                            </p:childTnLst>
                          </p:cTn>
                        </p:par>
                        <p:par>
                          <p:cTn id="39" fill="hold">
                            <p:stCondLst>
                              <p:cond delay="2000"/>
                            </p:stCondLst>
                            <p:childTnLst>
                              <p:par>
                                <p:cTn id="40" presetID="1" presetClass="entr" presetSubtype="0" fill="hold" grpId="0" nodeType="afterEffect">
                                  <p:stCondLst>
                                    <p:cond delay="1000"/>
                                  </p:stCondLst>
                                  <p:childTnLst>
                                    <p:set>
                                      <p:cBhvr>
                                        <p:cTn id="41"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3" name="beep.wav"/>
                                        </p:tgtEl>
                                      </p:cMediaNode>
                                    </p:audio>
                                  </p:subTnLst>
                                </p:cTn>
                              </p:par>
                            </p:childTnLst>
                          </p:cTn>
                        </p:par>
                        <p:par>
                          <p:cTn id="42" fill="hold">
                            <p:stCondLst>
                              <p:cond delay="3000"/>
                            </p:stCondLst>
                            <p:childTnLst>
                              <p:par>
                                <p:cTn id="43" presetID="1" presetClass="entr" presetSubtype="0" fill="hold" grpId="0" nodeType="afterEffect">
                                  <p:stCondLst>
                                    <p:cond delay="1000"/>
                                  </p:stCondLst>
                                  <p:childTnLst>
                                    <p:set>
                                      <p:cBhvr>
                                        <p:cTn id="44"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3" name="beep.wav"/>
                                        </p:tgtEl>
                                      </p:cMediaNode>
                                    </p:audio>
                                  </p:subTnLst>
                                </p:cTn>
                              </p:par>
                            </p:childTnLst>
                          </p:cTn>
                        </p:par>
                        <p:par>
                          <p:cTn id="45" fill="hold">
                            <p:stCondLst>
                              <p:cond delay="4000"/>
                            </p:stCondLst>
                            <p:childTnLst>
                              <p:par>
                                <p:cTn id="46" presetID="1" presetClass="entr" presetSubtype="0" fill="hold" grpId="0" nodeType="afterEffect">
                                  <p:stCondLst>
                                    <p:cond delay="1000"/>
                                  </p:stCondLst>
                                  <p:childTnLst>
                                    <p:set>
                                      <p:cBhvr>
                                        <p:cTn id="47"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beep.wav"/>
                                        </p:tgtEl>
                                      </p:cMediaNode>
                                    </p:audio>
                                  </p:subTnLst>
                                </p:cTn>
                              </p:par>
                            </p:childTnLst>
                          </p:cTn>
                        </p:par>
                        <p:par>
                          <p:cTn id="48" fill="hold">
                            <p:stCondLst>
                              <p:cond delay="5000"/>
                            </p:stCondLst>
                            <p:childTnLst>
                              <p:par>
                                <p:cTn id="49" presetID="1" presetClass="entr" presetSubtype="0" fill="hold" grpId="0" nodeType="afterEffect">
                                  <p:stCondLst>
                                    <p:cond delay="1000"/>
                                  </p:stCondLst>
                                  <p:childTnLst>
                                    <p:set>
                                      <p:cBhvr>
                                        <p:cTn id="50"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3" name="beep.wav"/>
                                        </p:tgtEl>
                                      </p:cMediaNode>
                                    </p:audio>
                                  </p:subTnLst>
                                </p:cTn>
                              </p:par>
                            </p:childTnLst>
                          </p:cTn>
                        </p:par>
                        <p:par>
                          <p:cTn id="51" fill="hold">
                            <p:stCondLst>
                              <p:cond delay="6000"/>
                            </p:stCondLst>
                            <p:childTnLst>
                              <p:par>
                                <p:cTn id="52" presetID="1" presetClass="entr" presetSubtype="0" fill="hold" grpId="0" nodeType="afterEffect">
                                  <p:stCondLst>
                                    <p:cond delay="1000"/>
                                  </p:stCondLst>
                                  <p:childTnLst>
                                    <p:set>
                                      <p:cBhvr>
                                        <p:cTn id="53"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3" name="beep.wav"/>
                                        </p:tgtEl>
                                      </p:cMediaNode>
                                    </p:audio>
                                  </p:subTnLst>
                                </p:cTn>
                              </p:par>
                            </p:childTnLst>
                          </p:cTn>
                        </p:par>
                        <p:par>
                          <p:cTn id="54" fill="hold">
                            <p:stCondLst>
                              <p:cond delay="7000"/>
                            </p:stCondLst>
                            <p:childTnLst>
                              <p:par>
                                <p:cTn id="55" presetID="1" presetClass="entr" presetSubtype="0" fill="hold" grpId="0" nodeType="afterEffect">
                                  <p:stCondLst>
                                    <p:cond delay="1000"/>
                                  </p:stCondLst>
                                  <p:childTnLst>
                                    <p:set>
                                      <p:cBhvr>
                                        <p:cTn id="56"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beep.wav"/>
                                        </p:tgtEl>
                                      </p:cMediaNode>
                                    </p:audio>
                                  </p:subTnLst>
                                </p:cTn>
                              </p:par>
                            </p:childTnLst>
                          </p:cTn>
                        </p:par>
                        <p:par>
                          <p:cTn id="57" fill="hold">
                            <p:stCondLst>
                              <p:cond delay="8000"/>
                            </p:stCondLst>
                            <p:childTnLst>
                              <p:par>
                                <p:cTn id="58" presetID="1" presetClass="entr" presetSubtype="0" fill="hold" grpId="0" nodeType="afterEffect">
                                  <p:stCondLst>
                                    <p:cond delay="1000"/>
                                  </p:stCondLst>
                                  <p:childTnLst>
                                    <p:set>
                                      <p:cBhvr>
                                        <p:cTn id="59"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3" name="beep.wav"/>
                                        </p:tgtEl>
                                      </p:cMediaNode>
                                    </p:audio>
                                  </p:subTnLst>
                                </p:cTn>
                              </p:par>
                            </p:childTnLst>
                          </p:cTn>
                        </p:par>
                        <p:par>
                          <p:cTn id="60" fill="hold">
                            <p:stCondLst>
                              <p:cond delay="9000"/>
                            </p:stCondLst>
                            <p:childTnLst>
                              <p:par>
                                <p:cTn id="61" presetID="1" presetClass="entr" presetSubtype="0" fill="hold" grpId="0" nodeType="afterEffect">
                                  <p:stCondLst>
                                    <p:cond delay="1000"/>
                                  </p:stCondLst>
                                  <p:childTnLst>
                                    <p:set>
                                      <p:cBhvr>
                                        <p:cTn id="62"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3" name="beep.wav"/>
                                        </p:tgtEl>
                                      </p:cMediaNode>
                                    </p:audio>
                                  </p:subTnLst>
                                </p:cTn>
                              </p:par>
                            </p:childTnLst>
                          </p:cTn>
                        </p:par>
                        <p:par>
                          <p:cTn id="63" fill="hold">
                            <p:stCondLst>
                              <p:cond delay="10000"/>
                            </p:stCondLst>
                            <p:childTnLst>
                              <p:par>
                                <p:cTn id="64" presetID="1" presetClass="entr" presetSubtype="0" fill="hold" grpId="0" nodeType="afterEffect">
                                  <p:stCondLst>
                                    <p:cond delay="1000"/>
                                  </p:stCondLst>
                                  <p:childTnLst>
                                    <p:set>
                                      <p:cBhvr>
                                        <p:cTn id="65"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3" name="beep.wav"/>
                                        </p:tgtEl>
                                      </p:cMediaNode>
                                    </p:audio>
                                  </p:subTnLst>
                                </p:cTn>
                              </p:par>
                            </p:childTnLst>
                          </p:cTn>
                        </p:par>
                        <p:par>
                          <p:cTn id="66" fill="hold">
                            <p:stCondLst>
                              <p:cond delay="11000"/>
                            </p:stCondLst>
                            <p:childTnLst>
                              <p:par>
                                <p:cTn id="67" presetID="1" presetClass="entr" presetSubtype="0" fill="hold" grpId="0" nodeType="afterEffect">
                                  <p:stCondLst>
                                    <p:cond delay="1000"/>
                                  </p:stCondLst>
                                  <p:childTnLst>
                                    <p:set>
                                      <p:cBhvr>
                                        <p:cTn id="68"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3" name="beep.wav"/>
                                        </p:tgtEl>
                                      </p:cMediaNode>
                                    </p:audio>
                                  </p:subTnLst>
                                </p:cTn>
                              </p:par>
                            </p:childTnLst>
                          </p:cTn>
                        </p:par>
                        <p:par>
                          <p:cTn id="69" fill="hold">
                            <p:stCondLst>
                              <p:cond delay="12000"/>
                            </p:stCondLst>
                            <p:childTnLst>
                              <p:par>
                                <p:cTn id="70" presetID="1" presetClass="entr" presetSubtype="0" fill="hold" grpId="0" nodeType="afterEffect">
                                  <p:stCondLst>
                                    <p:cond delay="1000"/>
                                  </p:stCondLst>
                                  <p:childTnLst>
                                    <p:set>
                                      <p:cBhvr>
                                        <p:cTn id="71"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3" name="beep.wav"/>
                                        </p:tgtEl>
                                      </p:cMediaNode>
                                    </p:audio>
                                  </p:subTnLst>
                                </p:cTn>
                              </p:par>
                            </p:childTnLst>
                          </p:cTn>
                        </p:par>
                        <p:par>
                          <p:cTn id="72" fill="hold">
                            <p:stCondLst>
                              <p:cond delay="13000"/>
                            </p:stCondLst>
                            <p:childTnLst>
                              <p:par>
                                <p:cTn id="73" presetID="1" presetClass="entr" presetSubtype="0" fill="hold" grpId="0" nodeType="afterEffect">
                                  <p:stCondLst>
                                    <p:cond delay="1000"/>
                                  </p:stCondLst>
                                  <p:childTnLst>
                                    <p:set>
                                      <p:cBhvr>
                                        <p:cTn id="74"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3" name="beep.wav"/>
                                        </p:tgtEl>
                                      </p:cMediaNode>
                                    </p:audio>
                                  </p:subTnLst>
                                </p:cTn>
                              </p:par>
                            </p:childTnLst>
                          </p:cTn>
                        </p:par>
                        <p:par>
                          <p:cTn id="75" fill="hold">
                            <p:stCondLst>
                              <p:cond delay="14000"/>
                            </p:stCondLst>
                            <p:childTnLst>
                              <p:par>
                                <p:cTn id="76" presetID="1" presetClass="entr" presetSubtype="0" fill="hold" grpId="0" nodeType="afterEffect">
                                  <p:stCondLst>
                                    <p:cond delay="1000"/>
                                  </p:stCondLst>
                                  <p:childTnLst>
                                    <p:set>
                                      <p:cBhvr>
                                        <p:cTn id="77"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6"/>
                                            </p:cond>
                                          </p:stCondLst>
                                          <p:endCondLst>
                                            <p:cond evt="onStopAudio" delay="0">
                                              <p:tgtEl>
                                                <p:sldTgt/>
                                              </p:tgtEl>
                                            </p:cond>
                                          </p:endCondLst>
                                        </p:cTn>
                                        <p:tgtEl>
                                          <p:sndTgt r:embed="rId3" name="beep.wav"/>
                                        </p:tgtEl>
                                      </p:cMediaNode>
                                    </p:audio>
                                  </p:subTnLst>
                                </p:cTn>
                              </p:par>
                            </p:childTnLst>
                          </p:cTn>
                        </p:par>
                        <p:par>
                          <p:cTn id="78" fill="hold">
                            <p:stCondLst>
                              <p:cond delay="15000"/>
                            </p:stCondLst>
                            <p:childTnLst>
                              <p:par>
                                <p:cTn id="79" presetID="1" presetClass="entr" presetSubtype="0" fill="hold" grpId="0" nodeType="afterEffect">
                                  <p:stCondLst>
                                    <p:cond delay="1000"/>
                                  </p:stCondLst>
                                  <p:childTnLst>
                                    <p:set>
                                      <p:cBhvr>
                                        <p:cTn id="80"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4" name="GUN.wav"/>
                                        </p:tgtEl>
                                      </p:cMediaNode>
                                    </p:audio>
                                  </p:subTnLst>
                                </p:cTn>
                              </p:par>
                            </p:childTnLst>
                          </p:cTn>
                        </p:par>
                      </p:childTnLst>
                    </p:cTn>
                  </p:par>
                </p:childTnLst>
              </p:cTn>
              <p:nextCondLst>
                <p:cond evt="onClick" delay="0">
                  <p:tgtEl>
                    <p:spTgt spid="21"/>
                  </p:tgtEl>
                </p:cond>
              </p:nextCondLst>
            </p:seq>
          </p:childTnLst>
        </p:cTn>
      </p:par>
    </p:tnLst>
    <p:bldLst>
      <p:bldP spid="4" grpId="0"/>
      <p:bldP spid="4" grpId="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758587" y="1719255"/>
            <a:ext cx="954107" cy="1015663"/>
          </a:xfrm>
          <a:prstGeom prst="rect">
            <a:avLst/>
          </a:prstGeom>
          <a:noFill/>
        </p:spPr>
        <p:txBody>
          <a:bodyPr wrap="none" rtlCol="0">
            <a:spAutoFit/>
          </a:bodyPr>
          <a:lstStyle>
            <a:defPPr>
              <a:defRPr lang="en-US"/>
            </a:defPPr>
            <a:lvl1pPr algn="ctr">
              <a:defRPr sz="6000" b="1">
                <a:solidFill>
                  <a:schemeClr val="bg1"/>
                </a:solidFill>
                <a:effectLst>
                  <a:glow rad="101600">
                    <a:schemeClr val="accent5">
                      <a:satMod val="175000"/>
                      <a:alpha val="40000"/>
                    </a:schemeClr>
                  </a:glow>
                  <a:outerShdw blurRad="38100" dist="38100" dir="2700000" algn="tl">
                    <a:srgbClr val="000000">
                      <a:alpha val="43137"/>
                    </a:srgbClr>
                  </a:outerShdw>
                </a:effectLst>
                <a:latin typeface="UTM Swiss Condensed" panose="020005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smtClean="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ea typeface="+mn-ea"/>
                <a:cs typeface="Arial"/>
                <a:sym typeface="Arial"/>
              </a:rPr>
              <a:t>0</a:t>
            </a:r>
            <a:r>
              <a:rPr kumimoji="0" lang="en-US" sz="6000" b="1" i="0" u="none" strike="noStrike" kern="1200" cap="none" spc="0" normalizeH="0" baseline="0" noProof="0" dirty="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latin typeface="UTM Swiss Condensed" panose="02000500000000000000" pitchFamily="2" charset="0"/>
                <a:ea typeface="+mn-ea"/>
                <a:cs typeface="Arial"/>
                <a:sym typeface="Arial"/>
              </a:rPr>
              <a:t>5</a:t>
            </a:r>
          </a:p>
        </p:txBody>
      </p:sp>
      <p:pic>
        <p:nvPicPr>
          <p:cNvPr id="12" name="Picture 11" descr="A close up of a logo&#10;&#10;Description generated with high confidence">
            <a:extLst>
              <a:ext uri="{FF2B5EF4-FFF2-40B4-BE49-F238E27FC236}">
                <a16:creationId xmlns="" xmlns:a16="http://schemas.microsoft.com/office/drawing/2014/main" id="{8359ED9B-1E1E-47DB-ABCE-B0A8E89B90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49743" y="193580"/>
            <a:ext cx="1153923" cy="1165462"/>
          </a:xfrm>
          <a:prstGeom prst="rect">
            <a:avLst/>
          </a:prstGeom>
        </p:spPr>
      </p:pic>
      <p:pic>
        <p:nvPicPr>
          <p:cNvPr id="13" name="Picture 12" descr="A picture containing fireworks, outdoor object&#10;&#10;Description generated with very high confidence">
            <a:extLst>
              <a:ext uri="{FF2B5EF4-FFF2-40B4-BE49-F238E27FC236}">
                <a16:creationId xmlns="" xmlns:a16="http://schemas.microsoft.com/office/drawing/2014/main" id="{41187DC0-86B3-4928-AF43-38F8C120596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38352" y="451572"/>
            <a:ext cx="3318812" cy="649479"/>
          </a:xfrm>
          <a:prstGeom prst="rect">
            <a:avLst/>
          </a:prstGeom>
        </p:spPr>
      </p:pic>
      <p:pic>
        <p:nvPicPr>
          <p:cNvPr id="14" name="Picture 13" descr="A close up of a logo&#10;&#10;Description generated with high confidence">
            <a:extLst>
              <a:ext uri="{FF2B5EF4-FFF2-40B4-BE49-F238E27FC236}">
                <a16:creationId xmlns="" xmlns:a16="http://schemas.microsoft.com/office/drawing/2014/main" id="{AE42EC13-2D7C-4AA0-ADFC-CCC68D10A47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8504149" y="396198"/>
            <a:ext cx="642590" cy="775111"/>
          </a:xfrm>
          <a:prstGeom prst="rect">
            <a:avLst/>
          </a:prstGeom>
        </p:spPr>
      </p:pic>
      <p:pic>
        <p:nvPicPr>
          <p:cNvPr id="15" name="Picture 14" descr="A close up of a logo&#10;&#10;Description generated with high confidence">
            <a:extLst>
              <a:ext uri="{FF2B5EF4-FFF2-40B4-BE49-F238E27FC236}">
                <a16:creationId xmlns="" xmlns:a16="http://schemas.microsoft.com/office/drawing/2014/main" id="{DC787198-ADB0-47EE-A01D-437E15E2EEF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70514" y="221937"/>
            <a:ext cx="1153923" cy="1165462"/>
          </a:xfrm>
          <a:prstGeom prst="rect">
            <a:avLst/>
          </a:prstGeom>
        </p:spPr>
      </p:pic>
      <p:pic>
        <p:nvPicPr>
          <p:cNvPr id="16" name="Picture 15" descr="A picture containing fireworks, outdoor object&#10;&#10;Description generated with very high confidence">
            <a:extLst>
              <a:ext uri="{FF2B5EF4-FFF2-40B4-BE49-F238E27FC236}">
                <a16:creationId xmlns="" xmlns:a16="http://schemas.microsoft.com/office/drawing/2014/main" id="{9ADA4627-2E65-42C9-9488-0D93B9A3FD6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60384" y="345239"/>
            <a:ext cx="3318812" cy="649479"/>
          </a:xfrm>
          <a:prstGeom prst="rect">
            <a:avLst/>
          </a:prstGeom>
        </p:spPr>
      </p:pic>
      <p:pic>
        <p:nvPicPr>
          <p:cNvPr id="17" name="Picture 16" descr="A close up of a logo&#10;&#10;Description generated with high confidence">
            <a:extLst>
              <a:ext uri="{FF2B5EF4-FFF2-40B4-BE49-F238E27FC236}">
                <a16:creationId xmlns="" xmlns:a16="http://schemas.microsoft.com/office/drawing/2014/main" id="{771FE0F0-5D6C-4DB6-9208-E6ED7CAB078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3726181" y="289865"/>
            <a:ext cx="642590" cy="775111"/>
          </a:xfrm>
          <a:prstGeom prst="rect">
            <a:avLst/>
          </a:prstGeom>
        </p:spPr>
      </p:pic>
      <p:pic>
        <p:nvPicPr>
          <p:cNvPr id="21" name="Picture 115" descr="ALRMCLOK"/>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610727" y="4644189"/>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Oval 176"/>
          <p:cNvSpPr>
            <a:spLocks noChangeArrowheads="1"/>
          </p:cNvSpPr>
          <p:nvPr/>
        </p:nvSpPr>
        <p:spPr bwMode="auto">
          <a:xfrm>
            <a:off x="5839327" y="502518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15</a:t>
            </a:r>
          </a:p>
        </p:txBody>
      </p:sp>
      <p:sp>
        <p:nvSpPr>
          <p:cNvPr id="23" name="Oval 176"/>
          <p:cNvSpPr>
            <a:spLocks noChangeArrowheads="1"/>
          </p:cNvSpPr>
          <p:nvPr/>
        </p:nvSpPr>
        <p:spPr bwMode="auto">
          <a:xfrm>
            <a:off x="5839327" y="502518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14</a:t>
            </a:r>
          </a:p>
        </p:txBody>
      </p:sp>
      <p:sp>
        <p:nvSpPr>
          <p:cNvPr id="24" name="Oval 176"/>
          <p:cNvSpPr>
            <a:spLocks noChangeArrowheads="1"/>
          </p:cNvSpPr>
          <p:nvPr/>
        </p:nvSpPr>
        <p:spPr bwMode="auto">
          <a:xfrm>
            <a:off x="5839327" y="502518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13</a:t>
            </a:r>
          </a:p>
        </p:txBody>
      </p:sp>
      <p:sp>
        <p:nvSpPr>
          <p:cNvPr id="25" name="Oval 176"/>
          <p:cNvSpPr>
            <a:spLocks noChangeArrowheads="1"/>
          </p:cNvSpPr>
          <p:nvPr/>
        </p:nvSpPr>
        <p:spPr bwMode="auto">
          <a:xfrm>
            <a:off x="5839327" y="502518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12</a:t>
            </a:r>
          </a:p>
        </p:txBody>
      </p:sp>
      <p:sp>
        <p:nvSpPr>
          <p:cNvPr id="26" name="Oval 176"/>
          <p:cNvSpPr>
            <a:spLocks noChangeArrowheads="1"/>
          </p:cNvSpPr>
          <p:nvPr/>
        </p:nvSpPr>
        <p:spPr bwMode="auto">
          <a:xfrm>
            <a:off x="5839327" y="502518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11</a:t>
            </a:r>
          </a:p>
        </p:txBody>
      </p:sp>
      <p:sp>
        <p:nvSpPr>
          <p:cNvPr id="27" name="Oval 176"/>
          <p:cNvSpPr>
            <a:spLocks noChangeArrowheads="1"/>
          </p:cNvSpPr>
          <p:nvPr/>
        </p:nvSpPr>
        <p:spPr bwMode="auto">
          <a:xfrm>
            <a:off x="5839327" y="502518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10</a:t>
            </a:r>
          </a:p>
        </p:txBody>
      </p:sp>
      <p:sp>
        <p:nvSpPr>
          <p:cNvPr id="28" name="Oval 176"/>
          <p:cNvSpPr>
            <a:spLocks noChangeArrowheads="1"/>
          </p:cNvSpPr>
          <p:nvPr/>
        </p:nvSpPr>
        <p:spPr bwMode="auto">
          <a:xfrm>
            <a:off x="5839327" y="502518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9</a:t>
            </a:r>
          </a:p>
        </p:txBody>
      </p:sp>
      <p:sp>
        <p:nvSpPr>
          <p:cNvPr id="29" name="Oval 176"/>
          <p:cNvSpPr>
            <a:spLocks noChangeArrowheads="1"/>
          </p:cNvSpPr>
          <p:nvPr/>
        </p:nvSpPr>
        <p:spPr bwMode="auto">
          <a:xfrm>
            <a:off x="5839327" y="502518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8</a:t>
            </a:r>
          </a:p>
        </p:txBody>
      </p:sp>
      <p:sp>
        <p:nvSpPr>
          <p:cNvPr id="30" name="Oval 176"/>
          <p:cNvSpPr>
            <a:spLocks noChangeArrowheads="1"/>
          </p:cNvSpPr>
          <p:nvPr/>
        </p:nvSpPr>
        <p:spPr bwMode="auto">
          <a:xfrm>
            <a:off x="5839327" y="502518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7</a:t>
            </a:r>
          </a:p>
        </p:txBody>
      </p:sp>
      <p:sp>
        <p:nvSpPr>
          <p:cNvPr id="31" name="Oval 176"/>
          <p:cNvSpPr>
            <a:spLocks noChangeArrowheads="1"/>
          </p:cNvSpPr>
          <p:nvPr/>
        </p:nvSpPr>
        <p:spPr bwMode="auto">
          <a:xfrm>
            <a:off x="5839327" y="502518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6</a:t>
            </a:r>
          </a:p>
        </p:txBody>
      </p:sp>
      <p:sp>
        <p:nvSpPr>
          <p:cNvPr id="32" name="Oval 176"/>
          <p:cNvSpPr>
            <a:spLocks noChangeArrowheads="1"/>
          </p:cNvSpPr>
          <p:nvPr/>
        </p:nvSpPr>
        <p:spPr bwMode="auto">
          <a:xfrm>
            <a:off x="5839327" y="502518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5</a:t>
            </a:r>
          </a:p>
        </p:txBody>
      </p:sp>
      <p:sp>
        <p:nvSpPr>
          <p:cNvPr id="33" name="Oval 176"/>
          <p:cNvSpPr>
            <a:spLocks noChangeArrowheads="1"/>
          </p:cNvSpPr>
          <p:nvPr/>
        </p:nvSpPr>
        <p:spPr bwMode="auto">
          <a:xfrm>
            <a:off x="5839327" y="502518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4</a:t>
            </a:r>
          </a:p>
        </p:txBody>
      </p:sp>
      <p:sp>
        <p:nvSpPr>
          <p:cNvPr id="34" name="Oval 176"/>
          <p:cNvSpPr>
            <a:spLocks noChangeArrowheads="1"/>
          </p:cNvSpPr>
          <p:nvPr/>
        </p:nvSpPr>
        <p:spPr bwMode="auto">
          <a:xfrm>
            <a:off x="5839327" y="502518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3</a:t>
            </a:r>
          </a:p>
        </p:txBody>
      </p:sp>
      <p:sp>
        <p:nvSpPr>
          <p:cNvPr id="35" name="Oval 176"/>
          <p:cNvSpPr>
            <a:spLocks noChangeArrowheads="1"/>
          </p:cNvSpPr>
          <p:nvPr/>
        </p:nvSpPr>
        <p:spPr bwMode="auto">
          <a:xfrm>
            <a:off x="5839327" y="502518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2</a:t>
            </a:r>
          </a:p>
        </p:txBody>
      </p:sp>
      <p:sp>
        <p:nvSpPr>
          <p:cNvPr id="36" name="Oval 176"/>
          <p:cNvSpPr>
            <a:spLocks noChangeArrowheads="1"/>
          </p:cNvSpPr>
          <p:nvPr/>
        </p:nvSpPr>
        <p:spPr bwMode="auto">
          <a:xfrm>
            <a:off x="5839327" y="502518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a:t>
            </a:r>
          </a:p>
        </p:txBody>
      </p:sp>
      <p:sp>
        <p:nvSpPr>
          <p:cNvPr id="37" name="Oval 176"/>
          <p:cNvSpPr>
            <a:spLocks noChangeArrowheads="1"/>
          </p:cNvSpPr>
          <p:nvPr/>
        </p:nvSpPr>
        <p:spPr bwMode="auto">
          <a:xfrm>
            <a:off x="5839327" y="502518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sym typeface="Arial"/>
              </a:rPr>
              <a:t>0</a:t>
            </a:r>
          </a:p>
        </p:txBody>
      </p:sp>
      <p:sp>
        <p:nvSpPr>
          <p:cNvPr id="2" name="Rectangle 1"/>
          <p:cNvSpPr/>
          <p:nvPr/>
        </p:nvSpPr>
        <p:spPr>
          <a:xfrm>
            <a:off x="3784551" y="1918675"/>
            <a:ext cx="6478055" cy="1077218"/>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Câu 5: </a:t>
            </a:r>
            <a:r>
              <a:rPr kumimoji="0" lang="vi-VN"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Đoạn trích </a:t>
            </a:r>
            <a:r>
              <a:rPr kumimoji="0" lang="vi-VN" sz="32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Bài học đường đời </a:t>
            </a:r>
            <a:endParaRPr kumimoji="0" lang="en-US" sz="3200" b="0" i="1"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1"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đầu </a:t>
            </a:r>
            <a:r>
              <a:rPr kumimoji="0" lang="vi-VN" sz="32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tiên</a:t>
            </a:r>
            <a:r>
              <a:rPr kumimoji="0" lang="vi-VN"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được kể lại theo lời</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5" name="Rectangle 4"/>
          <p:cNvSpPr/>
          <p:nvPr/>
        </p:nvSpPr>
        <p:spPr>
          <a:xfrm>
            <a:off x="1926573" y="4336412"/>
            <a:ext cx="1622560"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Dế</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Mèn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Rectangle 5"/>
          <p:cNvSpPr/>
          <p:nvPr/>
        </p:nvSpPr>
        <p:spPr>
          <a:xfrm>
            <a:off x="8149743" y="4336411"/>
            <a:ext cx="1645002"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Chị</a:t>
            </a:r>
            <a:r>
              <a:rPr kumimoji="0" lang="en-US"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Cốc</a:t>
            </a:r>
            <a:r>
              <a:rPr kumimoji="0" lang="en-US"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Rectangle 7"/>
          <p:cNvSpPr/>
          <p:nvPr/>
        </p:nvSpPr>
        <p:spPr>
          <a:xfrm>
            <a:off x="1926573" y="5667446"/>
            <a:ext cx="1850186"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Dế</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Choắt</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8" name="Rectangle 17"/>
          <p:cNvSpPr/>
          <p:nvPr/>
        </p:nvSpPr>
        <p:spPr>
          <a:xfrm>
            <a:off x="8149743" y="5609007"/>
            <a:ext cx="1507144"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Tác</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giả</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sp>
        <p:nvSpPr>
          <p:cNvPr id="39" name="Rectangle 38"/>
          <p:cNvSpPr/>
          <p:nvPr/>
        </p:nvSpPr>
        <p:spPr>
          <a:xfrm>
            <a:off x="1922217" y="4332056"/>
            <a:ext cx="1622560"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Dế</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Mèn</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a:t>
            </a:r>
            <a:endParaRPr kumimoji="0" lang="en-US" sz="3200" b="0" i="0" u="none" strike="noStrike" kern="1200" cap="none" spc="0" normalizeH="0" baseline="0" noProof="0" dirty="0">
              <a:ln>
                <a:noFill/>
              </a:ln>
              <a:solidFill>
                <a:srgbClr val="FF0000"/>
              </a:solidFill>
              <a:effectLst/>
              <a:uLnTx/>
              <a:uFillTx/>
              <a:latin typeface="Calibri"/>
              <a:ea typeface="+mn-ea"/>
              <a:cs typeface="+mn-cs"/>
            </a:endParaRPr>
          </a:p>
        </p:txBody>
      </p:sp>
    </p:spTree>
    <p:extLst>
      <p:ext uri="{BB962C8B-B14F-4D97-AF65-F5344CB8AC3E}">
        <p14:creationId xmlns:p14="http://schemas.microsoft.com/office/powerpoint/2010/main" val="262467772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10000" autoRev="1" fill="hold" nodeType="withEffect">
                                  <p:stCondLst>
                                    <p:cond delay="0"/>
                                  </p:stCondLst>
                                  <p:childTnLst>
                                    <p:animRot by="3000000">
                                      <p:cBhvr>
                                        <p:cTn id="6" dur="1500" fill="hold"/>
                                        <p:tgtEl>
                                          <p:spTgt spid="14"/>
                                        </p:tgtEl>
                                        <p:attrNameLst>
                                          <p:attrName>r</p:attrName>
                                        </p:attrNameLst>
                                      </p:cBhvr>
                                    </p:animRot>
                                  </p:childTnLst>
                                </p:cTn>
                              </p:par>
                              <p:par>
                                <p:cTn id="7" presetID="6" presetClass="emph" presetSubtype="0" repeatCount="indefinite" autoRev="1" fill="hold" nodeType="withEffect">
                                  <p:stCondLst>
                                    <p:cond delay="0"/>
                                  </p:stCondLst>
                                  <p:childTnLst>
                                    <p:animScale>
                                      <p:cBhvr>
                                        <p:cTn id="8" dur="1000" fill="hold"/>
                                        <p:tgtEl>
                                          <p:spTgt spid="13"/>
                                        </p:tgtEl>
                                      </p:cBhvr>
                                      <p:by x="150000" y="150000"/>
                                    </p:animScale>
                                  </p:childTnLst>
                                </p:cTn>
                              </p:par>
                              <p:par>
                                <p:cTn id="9" presetID="8" presetClass="emph" presetSubtype="0" repeatCount="indefinite" accel="10000" autoRev="1" fill="hold" nodeType="withEffect">
                                  <p:stCondLst>
                                    <p:cond delay="0"/>
                                  </p:stCondLst>
                                  <p:childTnLst>
                                    <p:animRot by="3000000">
                                      <p:cBhvr>
                                        <p:cTn id="10" dur="1500" fill="hold"/>
                                        <p:tgtEl>
                                          <p:spTgt spid="17"/>
                                        </p:tgtEl>
                                        <p:attrNameLst>
                                          <p:attrName>r</p:attrName>
                                        </p:attrNameLst>
                                      </p:cBhvr>
                                    </p:animRot>
                                  </p:childTnLst>
                                </p:cTn>
                              </p:par>
                              <p:par>
                                <p:cTn id="11" presetID="6" presetClass="emph" presetSubtype="0" repeatCount="indefinite" autoRev="1" fill="hold" nodeType="withEffect">
                                  <p:stCondLst>
                                    <p:cond delay="0"/>
                                  </p:stCondLst>
                                  <p:childTnLst>
                                    <p:animScale>
                                      <p:cBhvr>
                                        <p:cTn id="12" dur="1000" fill="hold"/>
                                        <p:tgtEl>
                                          <p:spTgt spid="16"/>
                                        </p:tgtEl>
                                      </p:cBhvr>
                                      <p:by x="150000" y="150000"/>
                                    </p:animScale>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fade">
                                      <p:cBhvr>
                                        <p:cTn id="17" dur="1000"/>
                                        <p:tgtEl>
                                          <p:spTgt spid="39"/>
                                        </p:tgtEl>
                                      </p:cBhvr>
                                    </p:animEffect>
                                    <p:anim calcmode="lin" valueType="num">
                                      <p:cBhvr>
                                        <p:cTn id="18" dur="1000" fill="hold"/>
                                        <p:tgtEl>
                                          <p:spTgt spid="39"/>
                                        </p:tgtEl>
                                        <p:attrNameLst>
                                          <p:attrName>ppt_x</p:attrName>
                                        </p:attrNameLst>
                                      </p:cBhvr>
                                      <p:tavLst>
                                        <p:tav tm="0">
                                          <p:val>
                                            <p:strVal val="#ppt_x"/>
                                          </p:val>
                                        </p:tav>
                                        <p:tav tm="100000">
                                          <p:val>
                                            <p:strVal val="#ppt_x"/>
                                          </p:val>
                                        </p:tav>
                                      </p:tavLst>
                                    </p:anim>
                                    <p:anim calcmode="lin" valueType="num">
                                      <p:cBhvr>
                                        <p:cTn id="19"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1"/>
                    </p:tgtEl>
                  </p:cond>
                </p:stCondLst>
                <p:endSync evt="end" delay="0">
                  <p:rtn val="all"/>
                </p:endSync>
                <p:childTnLst>
                  <p:par>
                    <p:cTn id="21" fill="hold">
                      <p:stCondLst>
                        <p:cond delay="0"/>
                      </p:stCondLst>
                      <p:childTnLst>
                        <p:par>
                          <p:cTn id="22" fill="hold">
                            <p:stCondLst>
                              <p:cond delay="0"/>
                            </p:stCondLst>
                            <p:childTnLst>
                              <p:par>
                                <p:cTn id="23" presetID="1" presetClass="exit"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hidden"/>
                                      </p:to>
                                    </p:set>
                                  </p:childTnLst>
                                </p:cTn>
                              </p:par>
                            </p:childTnLst>
                          </p:cTn>
                        </p:par>
                        <p:par>
                          <p:cTn id="25" fill="hold">
                            <p:stCondLst>
                              <p:cond delay="0"/>
                            </p:stCondLst>
                            <p:childTnLst>
                              <p:par>
                                <p:cTn id="26" presetID="53" presetClass="entr" presetSubtype="16" fill="hold" grpId="1" nodeType="after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fltVal val="0"/>
                                          </p:val>
                                        </p:tav>
                                        <p:tav tm="100000">
                                          <p:val>
                                            <p:strVal val="#ppt_h"/>
                                          </p:val>
                                        </p:tav>
                                      </p:tavLst>
                                    </p:anim>
                                    <p:animEffect transition="in" filter="fade">
                                      <p:cBhvr>
                                        <p:cTn id="30" dur="500"/>
                                        <p:tgtEl>
                                          <p:spTgt spid="11"/>
                                        </p:tgtEl>
                                      </p:cBhvr>
                                    </p:animEffect>
                                  </p:childTnLst>
                                </p:cTn>
                              </p:par>
                            </p:childTnLst>
                          </p:cTn>
                        </p:par>
                      </p:childTnLst>
                    </p:cTn>
                  </p:par>
                </p:childTnLst>
              </p:cTn>
              <p:nextCondLst>
                <p:cond evt="onClick" delay="0">
                  <p:tgtEl>
                    <p:spTgt spid="11"/>
                  </p:tgtEl>
                </p:cond>
              </p:nextCondLst>
            </p:seq>
            <p:seq concurrent="1" nextAc="seek">
              <p:cTn id="31" restart="whenNotActive" fill="hold" evtFilter="cancelBubble" nodeType="interactiveSeq">
                <p:stCondLst>
                  <p:cond evt="onClick" delay="0">
                    <p:tgtEl>
                      <p:spTgt spid="21"/>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grpId="0" nodeType="afterEffect">
                                  <p:stCondLst>
                                    <p:cond delay="1000"/>
                                  </p:stCondLst>
                                  <p:childTnLst>
                                    <p:set>
                                      <p:cBhvr>
                                        <p:cTn id="35"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3" name="beep.wav"/>
                                        </p:tgtEl>
                                      </p:cMediaNode>
                                    </p:audio>
                                  </p:subTnLst>
                                </p:cTn>
                              </p:par>
                            </p:childTnLst>
                          </p:cTn>
                        </p:par>
                        <p:par>
                          <p:cTn id="36" fill="hold">
                            <p:stCondLst>
                              <p:cond delay="1000"/>
                            </p:stCondLst>
                            <p:childTnLst>
                              <p:par>
                                <p:cTn id="37" presetID="1" presetClass="entr" presetSubtype="0" fill="hold" grpId="0" nodeType="afterEffect">
                                  <p:stCondLst>
                                    <p:cond delay="1000"/>
                                  </p:stCondLst>
                                  <p:childTnLst>
                                    <p:set>
                                      <p:cBhvr>
                                        <p:cTn id="38"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3" name="beep.wav"/>
                                        </p:tgtEl>
                                      </p:cMediaNode>
                                    </p:audio>
                                  </p:subTnLst>
                                </p:cTn>
                              </p:par>
                            </p:childTnLst>
                          </p:cTn>
                        </p:par>
                        <p:par>
                          <p:cTn id="39" fill="hold">
                            <p:stCondLst>
                              <p:cond delay="2000"/>
                            </p:stCondLst>
                            <p:childTnLst>
                              <p:par>
                                <p:cTn id="40" presetID="1" presetClass="entr" presetSubtype="0" fill="hold" grpId="0" nodeType="afterEffect">
                                  <p:stCondLst>
                                    <p:cond delay="1000"/>
                                  </p:stCondLst>
                                  <p:childTnLst>
                                    <p:set>
                                      <p:cBhvr>
                                        <p:cTn id="41"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3" name="beep.wav"/>
                                        </p:tgtEl>
                                      </p:cMediaNode>
                                    </p:audio>
                                  </p:subTnLst>
                                </p:cTn>
                              </p:par>
                            </p:childTnLst>
                          </p:cTn>
                        </p:par>
                        <p:par>
                          <p:cTn id="42" fill="hold">
                            <p:stCondLst>
                              <p:cond delay="3000"/>
                            </p:stCondLst>
                            <p:childTnLst>
                              <p:par>
                                <p:cTn id="43" presetID="1" presetClass="entr" presetSubtype="0" fill="hold" grpId="0" nodeType="afterEffect">
                                  <p:stCondLst>
                                    <p:cond delay="1000"/>
                                  </p:stCondLst>
                                  <p:childTnLst>
                                    <p:set>
                                      <p:cBhvr>
                                        <p:cTn id="44"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3" name="beep.wav"/>
                                        </p:tgtEl>
                                      </p:cMediaNode>
                                    </p:audio>
                                  </p:subTnLst>
                                </p:cTn>
                              </p:par>
                            </p:childTnLst>
                          </p:cTn>
                        </p:par>
                        <p:par>
                          <p:cTn id="45" fill="hold">
                            <p:stCondLst>
                              <p:cond delay="4000"/>
                            </p:stCondLst>
                            <p:childTnLst>
                              <p:par>
                                <p:cTn id="46" presetID="1" presetClass="entr" presetSubtype="0" fill="hold" grpId="0" nodeType="afterEffect">
                                  <p:stCondLst>
                                    <p:cond delay="1000"/>
                                  </p:stCondLst>
                                  <p:childTnLst>
                                    <p:set>
                                      <p:cBhvr>
                                        <p:cTn id="47"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beep.wav"/>
                                        </p:tgtEl>
                                      </p:cMediaNode>
                                    </p:audio>
                                  </p:subTnLst>
                                </p:cTn>
                              </p:par>
                            </p:childTnLst>
                          </p:cTn>
                        </p:par>
                        <p:par>
                          <p:cTn id="48" fill="hold">
                            <p:stCondLst>
                              <p:cond delay="5000"/>
                            </p:stCondLst>
                            <p:childTnLst>
                              <p:par>
                                <p:cTn id="49" presetID="1" presetClass="entr" presetSubtype="0" fill="hold" grpId="0" nodeType="afterEffect">
                                  <p:stCondLst>
                                    <p:cond delay="1000"/>
                                  </p:stCondLst>
                                  <p:childTnLst>
                                    <p:set>
                                      <p:cBhvr>
                                        <p:cTn id="50"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3" name="beep.wav"/>
                                        </p:tgtEl>
                                      </p:cMediaNode>
                                    </p:audio>
                                  </p:subTnLst>
                                </p:cTn>
                              </p:par>
                            </p:childTnLst>
                          </p:cTn>
                        </p:par>
                        <p:par>
                          <p:cTn id="51" fill="hold">
                            <p:stCondLst>
                              <p:cond delay="6000"/>
                            </p:stCondLst>
                            <p:childTnLst>
                              <p:par>
                                <p:cTn id="52" presetID="1" presetClass="entr" presetSubtype="0" fill="hold" grpId="0" nodeType="afterEffect">
                                  <p:stCondLst>
                                    <p:cond delay="1000"/>
                                  </p:stCondLst>
                                  <p:childTnLst>
                                    <p:set>
                                      <p:cBhvr>
                                        <p:cTn id="53"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3" name="beep.wav"/>
                                        </p:tgtEl>
                                      </p:cMediaNode>
                                    </p:audio>
                                  </p:subTnLst>
                                </p:cTn>
                              </p:par>
                            </p:childTnLst>
                          </p:cTn>
                        </p:par>
                        <p:par>
                          <p:cTn id="54" fill="hold">
                            <p:stCondLst>
                              <p:cond delay="7000"/>
                            </p:stCondLst>
                            <p:childTnLst>
                              <p:par>
                                <p:cTn id="55" presetID="1" presetClass="entr" presetSubtype="0" fill="hold" grpId="0" nodeType="afterEffect">
                                  <p:stCondLst>
                                    <p:cond delay="1000"/>
                                  </p:stCondLst>
                                  <p:childTnLst>
                                    <p:set>
                                      <p:cBhvr>
                                        <p:cTn id="56"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beep.wav"/>
                                        </p:tgtEl>
                                      </p:cMediaNode>
                                    </p:audio>
                                  </p:subTnLst>
                                </p:cTn>
                              </p:par>
                            </p:childTnLst>
                          </p:cTn>
                        </p:par>
                        <p:par>
                          <p:cTn id="57" fill="hold">
                            <p:stCondLst>
                              <p:cond delay="8000"/>
                            </p:stCondLst>
                            <p:childTnLst>
                              <p:par>
                                <p:cTn id="58" presetID="1" presetClass="entr" presetSubtype="0" fill="hold" grpId="0" nodeType="afterEffect">
                                  <p:stCondLst>
                                    <p:cond delay="1000"/>
                                  </p:stCondLst>
                                  <p:childTnLst>
                                    <p:set>
                                      <p:cBhvr>
                                        <p:cTn id="59"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3" name="beep.wav"/>
                                        </p:tgtEl>
                                      </p:cMediaNode>
                                    </p:audio>
                                  </p:subTnLst>
                                </p:cTn>
                              </p:par>
                            </p:childTnLst>
                          </p:cTn>
                        </p:par>
                        <p:par>
                          <p:cTn id="60" fill="hold">
                            <p:stCondLst>
                              <p:cond delay="9000"/>
                            </p:stCondLst>
                            <p:childTnLst>
                              <p:par>
                                <p:cTn id="61" presetID="1" presetClass="entr" presetSubtype="0" fill="hold" grpId="0" nodeType="afterEffect">
                                  <p:stCondLst>
                                    <p:cond delay="1000"/>
                                  </p:stCondLst>
                                  <p:childTnLst>
                                    <p:set>
                                      <p:cBhvr>
                                        <p:cTn id="62"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3" name="beep.wav"/>
                                        </p:tgtEl>
                                      </p:cMediaNode>
                                    </p:audio>
                                  </p:subTnLst>
                                </p:cTn>
                              </p:par>
                            </p:childTnLst>
                          </p:cTn>
                        </p:par>
                        <p:par>
                          <p:cTn id="63" fill="hold">
                            <p:stCondLst>
                              <p:cond delay="10000"/>
                            </p:stCondLst>
                            <p:childTnLst>
                              <p:par>
                                <p:cTn id="64" presetID="1" presetClass="entr" presetSubtype="0" fill="hold" grpId="0" nodeType="afterEffect">
                                  <p:stCondLst>
                                    <p:cond delay="1000"/>
                                  </p:stCondLst>
                                  <p:childTnLst>
                                    <p:set>
                                      <p:cBhvr>
                                        <p:cTn id="65"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3" name="beep.wav"/>
                                        </p:tgtEl>
                                      </p:cMediaNode>
                                    </p:audio>
                                  </p:subTnLst>
                                </p:cTn>
                              </p:par>
                            </p:childTnLst>
                          </p:cTn>
                        </p:par>
                        <p:par>
                          <p:cTn id="66" fill="hold">
                            <p:stCondLst>
                              <p:cond delay="11000"/>
                            </p:stCondLst>
                            <p:childTnLst>
                              <p:par>
                                <p:cTn id="67" presetID="1" presetClass="entr" presetSubtype="0" fill="hold" grpId="0" nodeType="afterEffect">
                                  <p:stCondLst>
                                    <p:cond delay="1000"/>
                                  </p:stCondLst>
                                  <p:childTnLst>
                                    <p:set>
                                      <p:cBhvr>
                                        <p:cTn id="68"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3" name="beep.wav"/>
                                        </p:tgtEl>
                                      </p:cMediaNode>
                                    </p:audio>
                                  </p:subTnLst>
                                </p:cTn>
                              </p:par>
                            </p:childTnLst>
                          </p:cTn>
                        </p:par>
                        <p:par>
                          <p:cTn id="69" fill="hold">
                            <p:stCondLst>
                              <p:cond delay="12000"/>
                            </p:stCondLst>
                            <p:childTnLst>
                              <p:par>
                                <p:cTn id="70" presetID="1" presetClass="entr" presetSubtype="0" fill="hold" grpId="0" nodeType="afterEffect">
                                  <p:stCondLst>
                                    <p:cond delay="1000"/>
                                  </p:stCondLst>
                                  <p:childTnLst>
                                    <p:set>
                                      <p:cBhvr>
                                        <p:cTn id="71"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3" name="beep.wav"/>
                                        </p:tgtEl>
                                      </p:cMediaNode>
                                    </p:audio>
                                  </p:subTnLst>
                                </p:cTn>
                              </p:par>
                            </p:childTnLst>
                          </p:cTn>
                        </p:par>
                        <p:par>
                          <p:cTn id="72" fill="hold">
                            <p:stCondLst>
                              <p:cond delay="13000"/>
                            </p:stCondLst>
                            <p:childTnLst>
                              <p:par>
                                <p:cTn id="73" presetID="1" presetClass="entr" presetSubtype="0" fill="hold" grpId="0" nodeType="afterEffect">
                                  <p:stCondLst>
                                    <p:cond delay="1000"/>
                                  </p:stCondLst>
                                  <p:childTnLst>
                                    <p:set>
                                      <p:cBhvr>
                                        <p:cTn id="74"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3" name="beep.wav"/>
                                        </p:tgtEl>
                                      </p:cMediaNode>
                                    </p:audio>
                                  </p:subTnLst>
                                </p:cTn>
                              </p:par>
                            </p:childTnLst>
                          </p:cTn>
                        </p:par>
                        <p:par>
                          <p:cTn id="75" fill="hold">
                            <p:stCondLst>
                              <p:cond delay="14000"/>
                            </p:stCondLst>
                            <p:childTnLst>
                              <p:par>
                                <p:cTn id="76" presetID="1" presetClass="entr" presetSubtype="0" fill="hold" grpId="0" nodeType="afterEffect">
                                  <p:stCondLst>
                                    <p:cond delay="1000"/>
                                  </p:stCondLst>
                                  <p:childTnLst>
                                    <p:set>
                                      <p:cBhvr>
                                        <p:cTn id="77"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6"/>
                                            </p:cond>
                                          </p:stCondLst>
                                          <p:endCondLst>
                                            <p:cond evt="onStopAudio" delay="0">
                                              <p:tgtEl>
                                                <p:sldTgt/>
                                              </p:tgtEl>
                                            </p:cond>
                                          </p:endCondLst>
                                        </p:cTn>
                                        <p:tgtEl>
                                          <p:sndTgt r:embed="rId3" name="beep.wav"/>
                                        </p:tgtEl>
                                      </p:cMediaNode>
                                    </p:audio>
                                  </p:subTnLst>
                                </p:cTn>
                              </p:par>
                            </p:childTnLst>
                          </p:cTn>
                        </p:par>
                        <p:par>
                          <p:cTn id="78" fill="hold">
                            <p:stCondLst>
                              <p:cond delay="15000"/>
                            </p:stCondLst>
                            <p:childTnLst>
                              <p:par>
                                <p:cTn id="79" presetID="1" presetClass="entr" presetSubtype="0" fill="hold" grpId="0" nodeType="afterEffect">
                                  <p:stCondLst>
                                    <p:cond delay="1000"/>
                                  </p:stCondLst>
                                  <p:childTnLst>
                                    <p:set>
                                      <p:cBhvr>
                                        <p:cTn id="80"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4" name="GUN.wav"/>
                                        </p:tgtEl>
                                      </p:cMediaNode>
                                    </p:audio>
                                  </p:subTnLst>
                                </p:cTn>
                              </p:par>
                            </p:childTnLst>
                          </p:cTn>
                        </p:par>
                      </p:childTnLst>
                    </p:cTn>
                  </p:par>
                </p:childTnLst>
              </p:cTn>
              <p:nextCondLst>
                <p:cond evt="onClick" delay="0">
                  <p:tgtEl>
                    <p:spTgt spid="21"/>
                  </p:tgtEl>
                </p:cond>
              </p:nextCondLst>
            </p:seq>
          </p:childTnLst>
        </p:cTn>
      </p:par>
    </p:tnLst>
    <p:bldLst>
      <p:bldP spid="11" grpId="0"/>
      <p:bldP spid="11" grpId="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9"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55033" y="4319794"/>
            <a:ext cx="5790737" cy="553045"/>
          </a:xfrm>
          <a:prstGeom prst="rect">
            <a:avLst/>
          </a:prstGeom>
          <a:noFill/>
        </p:spPr>
        <p:txBody>
          <a:bodyPr wrap="square" lIns="120975" tIns="60488" rIns="120975" bIns="60488"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Times New Roman" charset="0"/>
                <a:ea typeface="Times New Roman" charset="0"/>
                <a:cs typeface="Times New Roman" charset="0"/>
                <a:sym typeface="Arial"/>
              </a:rPr>
              <a:t>     </a:t>
            </a:r>
            <a:endParaRPr kumimoji="0" lang="en-US" sz="28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charset="0"/>
              <a:ea typeface="Times New Roman" charset="0"/>
              <a:cs typeface="Times New Roman" charset="0"/>
              <a:sym typeface="Arial"/>
            </a:endParaRPr>
          </a:p>
        </p:txBody>
      </p:sp>
      <p:sp>
        <p:nvSpPr>
          <p:cNvPr id="11" name="TextBox 10"/>
          <p:cNvSpPr txBox="1"/>
          <p:nvPr/>
        </p:nvSpPr>
        <p:spPr>
          <a:xfrm>
            <a:off x="730756" y="1801904"/>
            <a:ext cx="954107" cy="1015663"/>
          </a:xfrm>
          <a:prstGeom prst="rect">
            <a:avLst/>
          </a:prstGeom>
          <a:noFill/>
        </p:spPr>
        <p:txBody>
          <a:bodyPr wrap="none" rtlCol="0">
            <a:spAutoFit/>
          </a:bodyPr>
          <a:lstStyle>
            <a:defPPr>
              <a:defRPr lang="en-US"/>
            </a:defPPr>
            <a:lvl1pPr algn="ctr">
              <a:defRPr sz="6000" b="1">
                <a:solidFill>
                  <a:schemeClr val="bg1"/>
                </a:solidFill>
                <a:effectLst>
                  <a:glow rad="101600">
                    <a:schemeClr val="accent5">
                      <a:satMod val="175000"/>
                      <a:alpha val="40000"/>
                    </a:schemeClr>
                  </a:glow>
                  <a:outerShdw blurRad="38100" dist="38100" dir="2700000" algn="tl">
                    <a:srgbClr val="000000">
                      <a:alpha val="43137"/>
                    </a:srgbClr>
                  </a:outerShdw>
                </a:effectLst>
                <a:latin typeface="UTM Swiss Condensed" panose="020005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smtClean="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ea typeface="+mn-ea"/>
                <a:cs typeface="Arial"/>
                <a:sym typeface="Arial"/>
              </a:rPr>
              <a:t>0</a:t>
            </a:r>
            <a:r>
              <a:rPr kumimoji="0" lang="en-US" sz="6000" b="1" i="0" u="none" strike="noStrike" kern="1200" cap="none" spc="0" normalizeH="0" baseline="0" noProof="0" dirty="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latin typeface="UTM Swiss Condensed" panose="02000500000000000000" pitchFamily="2" charset="0"/>
                <a:ea typeface="+mn-ea"/>
                <a:cs typeface="Arial"/>
                <a:sym typeface="Arial"/>
              </a:rPr>
              <a:t>6</a:t>
            </a:r>
          </a:p>
        </p:txBody>
      </p:sp>
      <p:pic>
        <p:nvPicPr>
          <p:cNvPr id="12" name="Picture 11" descr="A close up of a logo&#10;&#10;Description generated with high confidence">
            <a:extLst>
              <a:ext uri="{FF2B5EF4-FFF2-40B4-BE49-F238E27FC236}">
                <a16:creationId xmlns="" xmlns:a16="http://schemas.microsoft.com/office/drawing/2014/main" id="{1C77B4BB-D482-4C7D-B228-90B6B4E7550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49743" y="193580"/>
            <a:ext cx="1153923" cy="1165462"/>
          </a:xfrm>
          <a:prstGeom prst="rect">
            <a:avLst/>
          </a:prstGeom>
        </p:spPr>
      </p:pic>
      <p:pic>
        <p:nvPicPr>
          <p:cNvPr id="13" name="Picture 12" descr="A picture containing fireworks, outdoor object&#10;&#10;Description generated with very high confidence">
            <a:extLst>
              <a:ext uri="{FF2B5EF4-FFF2-40B4-BE49-F238E27FC236}">
                <a16:creationId xmlns="" xmlns:a16="http://schemas.microsoft.com/office/drawing/2014/main" id="{AACF0864-491A-48F5-9AA3-F62DCC3F4D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38352" y="451572"/>
            <a:ext cx="3318812" cy="649479"/>
          </a:xfrm>
          <a:prstGeom prst="rect">
            <a:avLst/>
          </a:prstGeom>
        </p:spPr>
      </p:pic>
      <p:pic>
        <p:nvPicPr>
          <p:cNvPr id="14" name="Picture 13" descr="A close up of a logo&#10;&#10;Description generated with high confidence">
            <a:extLst>
              <a:ext uri="{FF2B5EF4-FFF2-40B4-BE49-F238E27FC236}">
                <a16:creationId xmlns="" xmlns:a16="http://schemas.microsoft.com/office/drawing/2014/main" id="{C46575C1-1A0D-4F3F-9313-FF1489871E0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8504149" y="396198"/>
            <a:ext cx="642590" cy="775111"/>
          </a:xfrm>
          <a:prstGeom prst="rect">
            <a:avLst/>
          </a:prstGeom>
        </p:spPr>
      </p:pic>
      <p:pic>
        <p:nvPicPr>
          <p:cNvPr id="15" name="Picture 14" descr="A close up of a logo&#10;&#10;Description generated with high confidence">
            <a:extLst>
              <a:ext uri="{FF2B5EF4-FFF2-40B4-BE49-F238E27FC236}">
                <a16:creationId xmlns="" xmlns:a16="http://schemas.microsoft.com/office/drawing/2014/main" id="{CEF42F1C-4F8A-45A0-B6CB-5290FCCAECA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70514" y="221937"/>
            <a:ext cx="1153923" cy="1165462"/>
          </a:xfrm>
          <a:prstGeom prst="rect">
            <a:avLst/>
          </a:prstGeom>
        </p:spPr>
      </p:pic>
      <p:pic>
        <p:nvPicPr>
          <p:cNvPr id="16" name="Picture 15" descr="A picture containing fireworks, outdoor object&#10;&#10;Description generated with very high confidence">
            <a:extLst>
              <a:ext uri="{FF2B5EF4-FFF2-40B4-BE49-F238E27FC236}">
                <a16:creationId xmlns="" xmlns:a16="http://schemas.microsoft.com/office/drawing/2014/main" id="{9CCB758B-A893-4B77-ABAA-30FBE0C9AB7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60384" y="345239"/>
            <a:ext cx="3318812" cy="649479"/>
          </a:xfrm>
          <a:prstGeom prst="rect">
            <a:avLst/>
          </a:prstGeom>
        </p:spPr>
      </p:pic>
      <p:pic>
        <p:nvPicPr>
          <p:cNvPr id="17" name="Picture 16" descr="A close up of a logo&#10;&#10;Description generated with high confidence">
            <a:extLst>
              <a:ext uri="{FF2B5EF4-FFF2-40B4-BE49-F238E27FC236}">
                <a16:creationId xmlns="" xmlns:a16="http://schemas.microsoft.com/office/drawing/2014/main" id="{D12D1A1A-AB98-4B2E-BE5B-028CFD10E72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3726181" y="289865"/>
            <a:ext cx="642590" cy="775111"/>
          </a:xfrm>
          <a:prstGeom prst="rect">
            <a:avLst/>
          </a:prstGeom>
        </p:spPr>
      </p:pic>
      <p:pic>
        <p:nvPicPr>
          <p:cNvPr id="21" name="Picture 115" descr="ALRMCLOK"/>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547856" y="4688411"/>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Oval 176"/>
          <p:cNvSpPr>
            <a:spLocks noChangeArrowheads="1"/>
          </p:cNvSpPr>
          <p:nvPr/>
        </p:nvSpPr>
        <p:spPr bwMode="auto">
          <a:xfrm>
            <a:off x="5776456" y="506941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15</a:t>
            </a:r>
          </a:p>
        </p:txBody>
      </p:sp>
      <p:sp>
        <p:nvSpPr>
          <p:cNvPr id="23" name="Oval 176"/>
          <p:cNvSpPr>
            <a:spLocks noChangeArrowheads="1"/>
          </p:cNvSpPr>
          <p:nvPr/>
        </p:nvSpPr>
        <p:spPr bwMode="auto">
          <a:xfrm>
            <a:off x="5776456" y="506941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14</a:t>
            </a:r>
          </a:p>
        </p:txBody>
      </p:sp>
      <p:sp>
        <p:nvSpPr>
          <p:cNvPr id="24" name="Oval 176"/>
          <p:cNvSpPr>
            <a:spLocks noChangeArrowheads="1"/>
          </p:cNvSpPr>
          <p:nvPr/>
        </p:nvSpPr>
        <p:spPr bwMode="auto">
          <a:xfrm>
            <a:off x="5776456" y="506941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13</a:t>
            </a:r>
          </a:p>
        </p:txBody>
      </p:sp>
      <p:sp>
        <p:nvSpPr>
          <p:cNvPr id="25" name="Oval 176"/>
          <p:cNvSpPr>
            <a:spLocks noChangeArrowheads="1"/>
          </p:cNvSpPr>
          <p:nvPr/>
        </p:nvSpPr>
        <p:spPr bwMode="auto">
          <a:xfrm>
            <a:off x="5776456" y="506941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12</a:t>
            </a:r>
          </a:p>
        </p:txBody>
      </p:sp>
      <p:sp>
        <p:nvSpPr>
          <p:cNvPr id="26" name="Oval 176"/>
          <p:cNvSpPr>
            <a:spLocks noChangeArrowheads="1"/>
          </p:cNvSpPr>
          <p:nvPr/>
        </p:nvSpPr>
        <p:spPr bwMode="auto">
          <a:xfrm>
            <a:off x="5776456" y="506941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11</a:t>
            </a:r>
          </a:p>
        </p:txBody>
      </p:sp>
      <p:sp>
        <p:nvSpPr>
          <p:cNvPr id="27" name="Oval 176"/>
          <p:cNvSpPr>
            <a:spLocks noChangeArrowheads="1"/>
          </p:cNvSpPr>
          <p:nvPr/>
        </p:nvSpPr>
        <p:spPr bwMode="auto">
          <a:xfrm>
            <a:off x="5776456" y="506941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10</a:t>
            </a:r>
          </a:p>
        </p:txBody>
      </p:sp>
      <p:sp>
        <p:nvSpPr>
          <p:cNvPr id="28" name="Oval 176"/>
          <p:cNvSpPr>
            <a:spLocks noChangeArrowheads="1"/>
          </p:cNvSpPr>
          <p:nvPr/>
        </p:nvSpPr>
        <p:spPr bwMode="auto">
          <a:xfrm>
            <a:off x="5776456" y="506941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9</a:t>
            </a:r>
          </a:p>
        </p:txBody>
      </p:sp>
      <p:sp>
        <p:nvSpPr>
          <p:cNvPr id="29" name="Oval 176"/>
          <p:cNvSpPr>
            <a:spLocks noChangeArrowheads="1"/>
          </p:cNvSpPr>
          <p:nvPr/>
        </p:nvSpPr>
        <p:spPr bwMode="auto">
          <a:xfrm>
            <a:off x="5776456" y="506941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8</a:t>
            </a:r>
          </a:p>
        </p:txBody>
      </p:sp>
      <p:sp>
        <p:nvSpPr>
          <p:cNvPr id="30" name="Oval 176"/>
          <p:cNvSpPr>
            <a:spLocks noChangeArrowheads="1"/>
          </p:cNvSpPr>
          <p:nvPr/>
        </p:nvSpPr>
        <p:spPr bwMode="auto">
          <a:xfrm>
            <a:off x="5776456" y="506941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7</a:t>
            </a:r>
          </a:p>
        </p:txBody>
      </p:sp>
      <p:sp>
        <p:nvSpPr>
          <p:cNvPr id="31" name="Oval 176"/>
          <p:cNvSpPr>
            <a:spLocks noChangeArrowheads="1"/>
          </p:cNvSpPr>
          <p:nvPr/>
        </p:nvSpPr>
        <p:spPr bwMode="auto">
          <a:xfrm>
            <a:off x="5776456" y="506941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6</a:t>
            </a:r>
          </a:p>
        </p:txBody>
      </p:sp>
      <p:sp>
        <p:nvSpPr>
          <p:cNvPr id="32" name="Oval 176"/>
          <p:cNvSpPr>
            <a:spLocks noChangeArrowheads="1"/>
          </p:cNvSpPr>
          <p:nvPr/>
        </p:nvSpPr>
        <p:spPr bwMode="auto">
          <a:xfrm>
            <a:off x="5776456" y="506941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5</a:t>
            </a:r>
          </a:p>
        </p:txBody>
      </p:sp>
      <p:sp>
        <p:nvSpPr>
          <p:cNvPr id="33" name="Oval 176"/>
          <p:cNvSpPr>
            <a:spLocks noChangeArrowheads="1"/>
          </p:cNvSpPr>
          <p:nvPr/>
        </p:nvSpPr>
        <p:spPr bwMode="auto">
          <a:xfrm>
            <a:off x="5776456" y="506941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4</a:t>
            </a:r>
          </a:p>
        </p:txBody>
      </p:sp>
      <p:sp>
        <p:nvSpPr>
          <p:cNvPr id="34" name="Oval 176"/>
          <p:cNvSpPr>
            <a:spLocks noChangeArrowheads="1"/>
          </p:cNvSpPr>
          <p:nvPr/>
        </p:nvSpPr>
        <p:spPr bwMode="auto">
          <a:xfrm>
            <a:off x="5776456" y="506941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3</a:t>
            </a:r>
          </a:p>
        </p:txBody>
      </p:sp>
      <p:sp>
        <p:nvSpPr>
          <p:cNvPr id="35" name="Oval 176"/>
          <p:cNvSpPr>
            <a:spLocks noChangeArrowheads="1"/>
          </p:cNvSpPr>
          <p:nvPr/>
        </p:nvSpPr>
        <p:spPr bwMode="auto">
          <a:xfrm>
            <a:off x="5776456" y="506941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2</a:t>
            </a:r>
          </a:p>
        </p:txBody>
      </p:sp>
      <p:sp>
        <p:nvSpPr>
          <p:cNvPr id="36" name="Oval 176"/>
          <p:cNvSpPr>
            <a:spLocks noChangeArrowheads="1"/>
          </p:cNvSpPr>
          <p:nvPr/>
        </p:nvSpPr>
        <p:spPr bwMode="auto">
          <a:xfrm>
            <a:off x="5776456" y="506941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a:t>
            </a:r>
          </a:p>
        </p:txBody>
      </p:sp>
      <p:sp>
        <p:nvSpPr>
          <p:cNvPr id="37" name="Oval 176"/>
          <p:cNvSpPr>
            <a:spLocks noChangeArrowheads="1"/>
          </p:cNvSpPr>
          <p:nvPr/>
        </p:nvSpPr>
        <p:spPr bwMode="auto">
          <a:xfrm>
            <a:off x="5776456" y="506941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sym typeface="Arial"/>
              </a:rPr>
              <a:t>0</a:t>
            </a:r>
          </a:p>
        </p:txBody>
      </p:sp>
      <p:sp>
        <p:nvSpPr>
          <p:cNvPr id="2" name="Rectangle 1"/>
          <p:cNvSpPr/>
          <p:nvPr/>
        </p:nvSpPr>
        <p:spPr>
          <a:xfrm>
            <a:off x="3383218" y="1862811"/>
            <a:ext cx="7026282" cy="1077218"/>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Câu 6: </a:t>
            </a:r>
            <a:r>
              <a:rPr kumimoji="0" lang="vi-VN"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Tác giả đã khắc họa vẻ ngoài của </a:t>
            </a:r>
            <a:endParaRPr kumimoji="0" lang="en-US" sz="32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Dế </a:t>
            </a:r>
            <a:r>
              <a:rPr kumimoji="0" lang="vi-VN"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Mèn như thế nào?</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6" name="Rectangle 5"/>
          <p:cNvSpPr/>
          <p:nvPr/>
        </p:nvSpPr>
        <p:spPr>
          <a:xfrm>
            <a:off x="1604679" y="4149802"/>
            <a:ext cx="2909771" cy="107721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Ốm</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yếu</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gầy</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gò</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endParaRPr kumimoji="0" lang="en-US"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và</a:t>
            </a:r>
            <a:r>
              <a:rPr kumimoji="0" lang="en-US"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xanh</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xao</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Rectangle 7"/>
          <p:cNvSpPr/>
          <p:nvPr/>
        </p:nvSpPr>
        <p:spPr>
          <a:xfrm>
            <a:off x="6896359" y="4136739"/>
            <a:ext cx="4374916" cy="107721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Khỏe</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mạnh</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cường</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tráng</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endParaRPr kumimoji="0" lang="en-US"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và</a:t>
            </a:r>
            <a:r>
              <a:rPr kumimoji="0" lang="en-US"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đẹp</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đẽ</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sp>
        <p:nvSpPr>
          <p:cNvPr id="39" name="Rectangle 38"/>
          <p:cNvSpPr/>
          <p:nvPr/>
        </p:nvSpPr>
        <p:spPr>
          <a:xfrm>
            <a:off x="6892003" y="4119320"/>
            <a:ext cx="4374916" cy="107721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Khỏe</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mạnh</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cường</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tráng</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endParaRPr kumimoji="0" lang="en-US" sz="3200" b="0"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smtClean="0">
                <a:ln>
                  <a:noFill/>
                </a:ln>
                <a:solidFill>
                  <a:srgbClr val="FF0000"/>
                </a:solidFill>
                <a:effectLst/>
                <a:uLnTx/>
                <a:uFillTx/>
                <a:latin typeface="Times New Roman" panose="02020603050405020304" pitchFamily="18" charset="0"/>
                <a:ea typeface="Times New Roman" panose="02020603050405020304" pitchFamily="18" charset="0"/>
                <a:cs typeface="+mn-cs"/>
              </a:rPr>
              <a:t>và</a:t>
            </a:r>
            <a:r>
              <a:rPr kumimoji="0" lang="en-US" sz="3200" b="0"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đẹp</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đẽ</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a:t>
            </a:r>
            <a:endParaRPr kumimoji="0" lang="en-US" sz="3200" b="0" i="0" u="none" strike="noStrike" kern="1200" cap="none" spc="0" normalizeH="0" baseline="0" noProof="0" dirty="0">
              <a:ln>
                <a:noFill/>
              </a:ln>
              <a:solidFill>
                <a:srgbClr val="FF0000"/>
              </a:solidFill>
              <a:effectLst/>
              <a:uLnTx/>
              <a:uFillTx/>
              <a:latin typeface="Calibri"/>
              <a:ea typeface="+mn-ea"/>
              <a:cs typeface="+mn-cs"/>
            </a:endParaRPr>
          </a:p>
        </p:txBody>
      </p:sp>
      <p:sp>
        <p:nvSpPr>
          <p:cNvPr id="10" name="Rectangle 9"/>
          <p:cNvSpPr/>
          <p:nvPr/>
        </p:nvSpPr>
        <p:spPr>
          <a:xfrm>
            <a:off x="1368857" y="5434042"/>
            <a:ext cx="3070071" cy="107721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Mập</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mạp</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xấu</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xí</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endParaRPr kumimoji="0" lang="en-US"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và</a:t>
            </a:r>
            <a:r>
              <a:rPr kumimoji="0" lang="en-US"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thô</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kệch</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8" name="Rectangle 17"/>
          <p:cNvSpPr/>
          <p:nvPr/>
        </p:nvSpPr>
        <p:spPr>
          <a:xfrm>
            <a:off x="7046692" y="5434042"/>
            <a:ext cx="4065537" cy="1077218"/>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Thân hình bình thường </a:t>
            </a:r>
            <a:endParaRPr kumimoji="0" lang="en-US"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như </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bao con dế khác.</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78333014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10000" autoRev="1" fill="hold" nodeType="withEffect">
                                  <p:stCondLst>
                                    <p:cond delay="0"/>
                                  </p:stCondLst>
                                  <p:childTnLst>
                                    <p:animRot by="3000000">
                                      <p:cBhvr>
                                        <p:cTn id="6" dur="1500" fill="hold"/>
                                        <p:tgtEl>
                                          <p:spTgt spid="14"/>
                                        </p:tgtEl>
                                        <p:attrNameLst>
                                          <p:attrName>r</p:attrName>
                                        </p:attrNameLst>
                                      </p:cBhvr>
                                    </p:animRot>
                                  </p:childTnLst>
                                </p:cTn>
                              </p:par>
                              <p:par>
                                <p:cTn id="7" presetID="6" presetClass="emph" presetSubtype="0" repeatCount="indefinite" autoRev="1" fill="hold" nodeType="withEffect">
                                  <p:stCondLst>
                                    <p:cond delay="0"/>
                                  </p:stCondLst>
                                  <p:childTnLst>
                                    <p:animScale>
                                      <p:cBhvr>
                                        <p:cTn id="8" dur="1000" fill="hold"/>
                                        <p:tgtEl>
                                          <p:spTgt spid="13"/>
                                        </p:tgtEl>
                                      </p:cBhvr>
                                      <p:by x="150000" y="150000"/>
                                    </p:animScale>
                                  </p:childTnLst>
                                </p:cTn>
                              </p:par>
                              <p:par>
                                <p:cTn id="9" presetID="8" presetClass="emph" presetSubtype="0" repeatCount="indefinite" accel="10000" autoRev="1" fill="hold" nodeType="withEffect">
                                  <p:stCondLst>
                                    <p:cond delay="0"/>
                                  </p:stCondLst>
                                  <p:childTnLst>
                                    <p:animRot by="3000000">
                                      <p:cBhvr>
                                        <p:cTn id="10" dur="1500" fill="hold"/>
                                        <p:tgtEl>
                                          <p:spTgt spid="17"/>
                                        </p:tgtEl>
                                        <p:attrNameLst>
                                          <p:attrName>r</p:attrName>
                                        </p:attrNameLst>
                                      </p:cBhvr>
                                    </p:animRot>
                                  </p:childTnLst>
                                </p:cTn>
                              </p:par>
                              <p:par>
                                <p:cTn id="11" presetID="6" presetClass="emph" presetSubtype="0" repeatCount="indefinite" autoRev="1" fill="hold" nodeType="withEffect">
                                  <p:stCondLst>
                                    <p:cond delay="0"/>
                                  </p:stCondLst>
                                  <p:childTnLst>
                                    <p:animScale>
                                      <p:cBhvr>
                                        <p:cTn id="12" dur="1000" fill="hold"/>
                                        <p:tgtEl>
                                          <p:spTgt spid="16"/>
                                        </p:tgtEl>
                                      </p:cBhvr>
                                      <p:by x="150000" y="150000"/>
                                    </p:animScale>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fade">
                                      <p:cBhvr>
                                        <p:cTn id="17" dur="1000"/>
                                        <p:tgtEl>
                                          <p:spTgt spid="39"/>
                                        </p:tgtEl>
                                      </p:cBhvr>
                                    </p:animEffect>
                                    <p:anim calcmode="lin" valueType="num">
                                      <p:cBhvr>
                                        <p:cTn id="18" dur="1000" fill="hold"/>
                                        <p:tgtEl>
                                          <p:spTgt spid="39"/>
                                        </p:tgtEl>
                                        <p:attrNameLst>
                                          <p:attrName>ppt_x</p:attrName>
                                        </p:attrNameLst>
                                      </p:cBhvr>
                                      <p:tavLst>
                                        <p:tav tm="0">
                                          <p:val>
                                            <p:strVal val="#ppt_x"/>
                                          </p:val>
                                        </p:tav>
                                        <p:tav tm="100000">
                                          <p:val>
                                            <p:strVal val="#ppt_x"/>
                                          </p:val>
                                        </p:tav>
                                      </p:tavLst>
                                    </p:anim>
                                    <p:anim calcmode="lin" valueType="num">
                                      <p:cBhvr>
                                        <p:cTn id="19"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21"/>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grpId="0" nodeType="afterEffect">
                                  <p:stCondLst>
                                    <p:cond delay="1000"/>
                                  </p:stCondLst>
                                  <p:childTnLst>
                                    <p:set>
                                      <p:cBhvr>
                                        <p:cTn id="24"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3" name="beep.wav"/>
                                        </p:tgtEl>
                                      </p:cMediaNode>
                                    </p:audio>
                                  </p:subTnLst>
                                </p:cTn>
                              </p:par>
                            </p:childTnLst>
                          </p:cTn>
                        </p:par>
                        <p:par>
                          <p:cTn id="25" fill="hold">
                            <p:stCondLst>
                              <p:cond delay="1000"/>
                            </p:stCondLst>
                            <p:childTnLst>
                              <p:par>
                                <p:cTn id="26" presetID="1" presetClass="entr" presetSubtype="0" fill="hold" grpId="0" nodeType="afterEffect">
                                  <p:stCondLst>
                                    <p:cond delay="1000"/>
                                  </p:stCondLst>
                                  <p:childTnLst>
                                    <p:set>
                                      <p:cBhvr>
                                        <p:cTn id="27"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3" name="beep.wav"/>
                                        </p:tgtEl>
                                      </p:cMediaNode>
                                    </p:audio>
                                  </p:subTnLst>
                                </p:cTn>
                              </p:par>
                            </p:childTnLst>
                          </p:cTn>
                        </p:par>
                        <p:par>
                          <p:cTn id="28" fill="hold">
                            <p:stCondLst>
                              <p:cond delay="2000"/>
                            </p:stCondLst>
                            <p:childTnLst>
                              <p:par>
                                <p:cTn id="29" presetID="1" presetClass="entr" presetSubtype="0" fill="hold" grpId="0" nodeType="afterEffect">
                                  <p:stCondLst>
                                    <p:cond delay="1000"/>
                                  </p:stCondLst>
                                  <p:childTnLst>
                                    <p:set>
                                      <p:cBhvr>
                                        <p:cTn id="3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3" name="beep.wav"/>
                                        </p:tgtEl>
                                      </p:cMediaNode>
                                    </p:audio>
                                  </p:subTnLst>
                                </p:cTn>
                              </p:par>
                            </p:childTnLst>
                          </p:cTn>
                        </p:par>
                        <p:par>
                          <p:cTn id="31" fill="hold">
                            <p:stCondLst>
                              <p:cond delay="3000"/>
                            </p:stCondLst>
                            <p:childTnLst>
                              <p:par>
                                <p:cTn id="32" presetID="1" presetClass="entr" presetSubtype="0" fill="hold" grpId="0" nodeType="afterEffect">
                                  <p:stCondLst>
                                    <p:cond delay="1000"/>
                                  </p:stCondLst>
                                  <p:childTnLst>
                                    <p:set>
                                      <p:cBhvr>
                                        <p:cTn id="33"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3" name="beep.wav"/>
                                        </p:tgtEl>
                                      </p:cMediaNode>
                                    </p:audio>
                                  </p:subTnLst>
                                </p:cTn>
                              </p:par>
                            </p:childTnLst>
                          </p:cTn>
                        </p:par>
                        <p:par>
                          <p:cTn id="34" fill="hold">
                            <p:stCondLst>
                              <p:cond delay="4000"/>
                            </p:stCondLst>
                            <p:childTnLst>
                              <p:par>
                                <p:cTn id="35" presetID="1" presetClass="entr" presetSubtype="0" fill="hold" grpId="0" nodeType="afterEffect">
                                  <p:stCondLst>
                                    <p:cond delay="1000"/>
                                  </p:stCondLst>
                                  <p:childTnLst>
                                    <p:set>
                                      <p:cBhvr>
                                        <p:cTn id="36"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3" name="beep.wav"/>
                                        </p:tgtEl>
                                      </p:cMediaNode>
                                    </p:audio>
                                  </p:subTnLst>
                                </p:cTn>
                              </p:par>
                            </p:childTnLst>
                          </p:cTn>
                        </p:par>
                        <p:par>
                          <p:cTn id="37" fill="hold">
                            <p:stCondLst>
                              <p:cond delay="5000"/>
                            </p:stCondLst>
                            <p:childTnLst>
                              <p:par>
                                <p:cTn id="38" presetID="1" presetClass="entr" presetSubtype="0" fill="hold" grpId="0" nodeType="afterEffect">
                                  <p:stCondLst>
                                    <p:cond delay="1000"/>
                                  </p:stCondLst>
                                  <p:childTnLst>
                                    <p:set>
                                      <p:cBhvr>
                                        <p:cTn id="39"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3" name="beep.wav"/>
                                        </p:tgtEl>
                                      </p:cMediaNode>
                                    </p:audio>
                                  </p:subTnLst>
                                </p:cTn>
                              </p:par>
                            </p:childTnLst>
                          </p:cTn>
                        </p:par>
                        <p:par>
                          <p:cTn id="40" fill="hold">
                            <p:stCondLst>
                              <p:cond delay="6000"/>
                            </p:stCondLst>
                            <p:childTnLst>
                              <p:par>
                                <p:cTn id="41" presetID="1" presetClass="entr" presetSubtype="0" fill="hold" grpId="0" nodeType="afterEffect">
                                  <p:stCondLst>
                                    <p:cond delay="1000"/>
                                  </p:stCondLst>
                                  <p:childTnLst>
                                    <p:set>
                                      <p:cBhvr>
                                        <p:cTn id="42"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beep.wav"/>
                                        </p:tgtEl>
                                      </p:cMediaNode>
                                    </p:audio>
                                  </p:subTnLst>
                                </p:cTn>
                              </p:par>
                            </p:childTnLst>
                          </p:cTn>
                        </p:par>
                        <p:par>
                          <p:cTn id="43" fill="hold">
                            <p:stCondLst>
                              <p:cond delay="7000"/>
                            </p:stCondLst>
                            <p:childTnLst>
                              <p:par>
                                <p:cTn id="44" presetID="1" presetClass="entr" presetSubtype="0" fill="hold" grpId="0" nodeType="afterEffect">
                                  <p:stCondLst>
                                    <p:cond delay="1000"/>
                                  </p:stCondLst>
                                  <p:childTnLst>
                                    <p:set>
                                      <p:cBhvr>
                                        <p:cTn id="45"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3" name="beep.wav"/>
                                        </p:tgtEl>
                                      </p:cMediaNode>
                                    </p:audio>
                                  </p:subTnLst>
                                </p:cTn>
                              </p:par>
                            </p:childTnLst>
                          </p:cTn>
                        </p:par>
                        <p:par>
                          <p:cTn id="46" fill="hold">
                            <p:stCondLst>
                              <p:cond delay="8000"/>
                            </p:stCondLst>
                            <p:childTnLst>
                              <p:par>
                                <p:cTn id="47" presetID="1" presetClass="entr" presetSubtype="0" fill="hold" grpId="0" nodeType="afterEffect">
                                  <p:stCondLst>
                                    <p:cond delay="1000"/>
                                  </p:stCondLst>
                                  <p:childTnLst>
                                    <p:set>
                                      <p:cBhvr>
                                        <p:cTn id="48"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3" name="beep.wav"/>
                                        </p:tgtEl>
                                      </p:cMediaNode>
                                    </p:audio>
                                  </p:subTnLst>
                                </p:cTn>
                              </p:par>
                            </p:childTnLst>
                          </p:cTn>
                        </p:par>
                        <p:par>
                          <p:cTn id="49" fill="hold">
                            <p:stCondLst>
                              <p:cond delay="9000"/>
                            </p:stCondLst>
                            <p:childTnLst>
                              <p:par>
                                <p:cTn id="50" presetID="1" presetClass="entr" presetSubtype="0" fill="hold" grpId="0" nodeType="afterEffect">
                                  <p:stCondLst>
                                    <p:cond delay="1000"/>
                                  </p:stCondLst>
                                  <p:childTnLst>
                                    <p:set>
                                      <p:cBhvr>
                                        <p:cTn id="51"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beep.wav"/>
                                        </p:tgtEl>
                                      </p:cMediaNode>
                                    </p:audio>
                                  </p:subTnLst>
                                </p:cTn>
                              </p:par>
                            </p:childTnLst>
                          </p:cTn>
                        </p:par>
                        <p:par>
                          <p:cTn id="52" fill="hold">
                            <p:stCondLst>
                              <p:cond delay="10000"/>
                            </p:stCondLst>
                            <p:childTnLst>
                              <p:par>
                                <p:cTn id="53" presetID="1" presetClass="entr" presetSubtype="0" fill="hold" grpId="0" nodeType="afterEffect">
                                  <p:stCondLst>
                                    <p:cond delay="1000"/>
                                  </p:stCondLst>
                                  <p:childTnLst>
                                    <p:set>
                                      <p:cBhvr>
                                        <p:cTn id="54"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3" name="beep.wav"/>
                                        </p:tgtEl>
                                      </p:cMediaNode>
                                    </p:audio>
                                  </p:subTnLst>
                                </p:cTn>
                              </p:par>
                            </p:childTnLst>
                          </p:cTn>
                        </p:par>
                        <p:par>
                          <p:cTn id="55" fill="hold">
                            <p:stCondLst>
                              <p:cond delay="11000"/>
                            </p:stCondLst>
                            <p:childTnLst>
                              <p:par>
                                <p:cTn id="56" presetID="1" presetClass="entr" presetSubtype="0" fill="hold" grpId="0" nodeType="afterEffect">
                                  <p:stCondLst>
                                    <p:cond delay="1000"/>
                                  </p:stCondLst>
                                  <p:childTnLst>
                                    <p:set>
                                      <p:cBhvr>
                                        <p:cTn id="57"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3" name="beep.wav"/>
                                        </p:tgtEl>
                                      </p:cMediaNode>
                                    </p:audio>
                                  </p:subTnLst>
                                </p:cTn>
                              </p:par>
                            </p:childTnLst>
                          </p:cTn>
                        </p:par>
                        <p:par>
                          <p:cTn id="58" fill="hold">
                            <p:stCondLst>
                              <p:cond delay="12000"/>
                            </p:stCondLst>
                            <p:childTnLst>
                              <p:par>
                                <p:cTn id="59" presetID="1" presetClass="entr" presetSubtype="0" fill="hold" grpId="0" nodeType="afterEffect">
                                  <p:stCondLst>
                                    <p:cond delay="1000"/>
                                  </p:stCondLst>
                                  <p:childTnLst>
                                    <p:set>
                                      <p:cBhvr>
                                        <p:cTn id="60"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3" name="beep.wav"/>
                                        </p:tgtEl>
                                      </p:cMediaNode>
                                    </p:audio>
                                  </p:subTnLst>
                                </p:cTn>
                              </p:par>
                            </p:childTnLst>
                          </p:cTn>
                        </p:par>
                        <p:par>
                          <p:cTn id="61" fill="hold">
                            <p:stCondLst>
                              <p:cond delay="13000"/>
                            </p:stCondLst>
                            <p:childTnLst>
                              <p:par>
                                <p:cTn id="62" presetID="1" presetClass="entr" presetSubtype="0" fill="hold" grpId="0" nodeType="afterEffect">
                                  <p:stCondLst>
                                    <p:cond delay="1000"/>
                                  </p:stCondLst>
                                  <p:childTnLst>
                                    <p:set>
                                      <p:cBhvr>
                                        <p:cTn id="63"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3" name="beep.wav"/>
                                        </p:tgtEl>
                                      </p:cMediaNode>
                                    </p:audio>
                                  </p:subTnLst>
                                </p:cTn>
                              </p:par>
                            </p:childTnLst>
                          </p:cTn>
                        </p:par>
                        <p:par>
                          <p:cTn id="64" fill="hold">
                            <p:stCondLst>
                              <p:cond delay="14000"/>
                            </p:stCondLst>
                            <p:childTnLst>
                              <p:par>
                                <p:cTn id="65" presetID="1" presetClass="entr" presetSubtype="0" fill="hold" grpId="0" nodeType="afterEffect">
                                  <p:stCondLst>
                                    <p:cond delay="1000"/>
                                  </p:stCondLst>
                                  <p:childTnLst>
                                    <p:set>
                                      <p:cBhvr>
                                        <p:cTn id="66"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3" name="beep.wav"/>
                                        </p:tgtEl>
                                      </p:cMediaNode>
                                    </p:audio>
                                  </p:subTnLst>
                                </p:cTn>
                              </p:par>
                            </p:childTnLst>
                          </p:cTn>
                        </p:par>
                        <p:par>
                          <p:cTn id="67" fill="hold">
                            <p:stCondLst>
                              <p:cond delay="15000"/>
                            </p:stCondLst>
                            <p:childTnLst>
                              <p:par>
                                <p:cTn id="68" presetID="1" presetClass="entr" presetSubtype="0" fill="hold" grpId="0" nodeType="afterEffect">
                                  <p:stCondLst>
                                    <p:cond delay="1000"/>
                                  </p:stCondLst>
                                  <p:childTnLst>
                                    <p:set>
                                      <p:cBhvr>
                                        <p:cTn id="69"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4" name="GUN.wav"/>
                                        </p:tgtEl>
                                      </p:cMediaNode>
                                    </p:audio>
                                  </p:subTnLst>
                                </p:cTn>
                              </p:par>
                            </p:childTnLst>
                          </p:cTn>
                        </p:par>
                      </p:childTnLst>
                    </p:cTn>
                  </p:par>
                </p:childTnLst>
              </p:cTn>
              <p:nextCondLst>
                <p:cond evt="onClick" delay="0">
                  <p:tgtEl>
                    <p:spTgt spid="21"/>
                  </p:tgtEl>
                </p:cond>
              </p:nextCondLst>
            </p:seq>
          </p:childTnLst>
        </p:cTn>
      </p:par>
    </p:tnLst>
    <p:bldLst>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9"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15" descr="ALRMCLO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05669" y="4644887"/>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176"/>
          <p:cNvSpPr>
            <a:spLocks noChangeArrowheads="1"/>
          </p:cNvSpPr>
          <p:nvPr/>
        </p:nvSpPr>
        <p:spPr bwMode="auto">
          <a:xfrm>
            <a:off x="5834269" y="5025887"/>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15</a:t>
            </a:r>
          </a:p>
        </p:txBody>
      </p:sp>
      <p:sp>
        <p:nvSpPr>
          <p:cNvPr id="9" name="Oval 176"/>
          <p:cNvSpPr>
            <a:spLocks noChangeArrowheads="1"/>
          </p:cNvSpPr>
          <p:nvPr/>
        </p:nvSpPr>
        <p:spPr bwMode="auto">
          <a:xfrm>
            <a:off x="5834269" y="5025887"/>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14</a:t>
            </a:r>
          </a:p>
        </p:txBody>
      </p:sp>
      <p:sp>
        <p:nvSpPr>
          <p:cNvPr id="10" name="Oval 176"/>
          <p:cNvSpPr>
            <a:spLocks noChangeArrowheads="1"/>
          </p:cNvSpPr>
          <p:nvPr/>
        </p:nvSpPr>
        <p:spPr bwMode="auto">
          <a:xfrm>
            <a:off x="5834269" y="5025887"/>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13</a:t>
            </a:r>
          </a:p>
        </p:txBody>
      </p:sp>
      <p:sp>
        <p:nvSpPr>
          <p:cNvPr id="11" name="Oval 176"/>
          <p:cNvSpPr>
            <a:spLocks noChangeArrowheads="1"/>
          </p:cNvSpPr>
          <p:nvPr/>
        </p:nvSpPr>
        <p:spPr bwMode="auto">
          <a:xfrm>
            <a:off x="5834269" y="5025887"/>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12</a:t>
            </a:r>
          </a:p>
        </p:txBody>
      </p:sp>
      <p:sp>
        <p:nvSpPr>
          <p:cNvPr id="12" name="Oval 176"/>
          <p:cNvSpPr>
            <a:spLocks noChangeArrowheads="1"/>
          </p:cNvSpPr>
          <p:nvPr/>
        </p:nvSpPr>
        <p:spPr bwMode="auto">
          <a:xfrm>
            <a:off x="5834269" y="5025887"/>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11</a:t>
            </a:r>
          </a:p>
        </p:txBody>
      </p:sp>
      <p:sp>
        <p:nvSpPr>
          <p:cNvPr id="13" name="Oval 176"/>
          <p:cNvSpPr>
            <a:spLocks noChangeArrowheads="1"/>
          </p:cNvSpPr>
          <p:nvPr/>
        </p:nvSpPr>
        <p:spPr bwMode="auto">
          <a:xfrm>
            <a:off x="5834269" y="5025887"/>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10</a:t>
            </a:r>
          </a:p>
        </p:txBody>
      </p:sp>
      <p:sp>
        <p:nvSpPr>
          <p:cNvPr id="14" name="Oval 176"/>
          <p:cNvSpPr>
            <a:spLocks noChangeArrowheads="1"/>
          </p:cNvSpPr>
          <p:nvPr/>
        </p:nvSpPr>
        <p:spPr bwMode="auto">
          <a:xfrm>
            <a:off x="5834269" y="5025887"/>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9</a:t>
            </a:r>
          </a:p>
        </p:txBody>
      </p:sp>
      <p:sp>
        <p:nvSpPr>
          <p:cNvPr id="15" name="Oval 176"/>
          <p:cNvSpPr>
            <a:spLocks noChangeArrowheads="1"/>
          </p:cNvSpPr>
          <p:nvPr/>
        </p:nvSpPr>
        <p:spPr bwMode="auto">
          <a:xfrm>
            <a:off x="5834269" y="5025887"/>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8</a:t>
            </a:r>
          </a:p>
        </p:txBody>
      </p:sp>
      <p:sp>
        <p:nvSpPr>
          <p:cNvPr id="16" name="Oval 176"/>
          <p:cNvSpPr>
            <a:spLocks noChangeArrowheads="1"/>
          </p:cNvSpPr>
          <p:nvPr/>
        </p:nvSpPr>
        <p:spPr bwMode="auto">
          <a:xfrm>
            <a:off x="5834269" y="5025887"/>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7</a:t>
            </a:r>
          </a:p>
        </p:txBody>
      </p:sp>
      <p:sp>
        <p:nvSpPr>
          <p:cNvPr id="17" name="Oval 176"/>
          <p:cNvSpPr>
            <a:spLocks noChangeArrowheads="1"/>
          </p:cNvSpPr>
          <p:nvPr/>
        </p:nvSpPr>
        <p:spPr bwMode="auto">
          <a:xfrm>
            <a:off x="5834269" y="5025887"/>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6</a:t>
            </a:r>
          </a:p>
        </p:txBody>
      </p:sp>
      <p:sp>
        <p:nvSpPr>
          <p:cNvPr id="18" name="Oval 176"/>
          <p:cNvSpPr>
            <a:spLocks noChangeArrowheads="1"/>
          </p:cNvSpPr>
          <p:nvPr/>
        </p:nvSpPr>
        <p:spPr bwMode="auto">
          <a:xfrm>
            <a:off x="5834269" y="5025887"/>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5</a:t>
            </a:r>
          </a:p>
        </p:txBody>
      </p:sp>
      <p:sp>
        <p:nvSpPr>
          <p:cNvPr id="19" name="Oval 176"/>
          <p:cNvSpPr>
            <a:spLocks noChangeArrowheads="1"/>
          </p:cNvSpPr>
          <p:nvPr/>
        </p:nvSpPr>
        <p:spPr bwMode="auto">
          <a:xfrm>
            <a:off x="5834269" y="5025887"/>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4</a:t>
            </a:r>
          </a:p>
        </p:txBody>
      </p:sp>
      <p:sp>
        <p:nvSpPr>
          <p:cNvPr id="20" name="Oval 176"/>
          <p:cNvSpPr>
            <a:spLocks noChangeArrowheads="1"/>
          </p:cNvSpPr>
          <p:nvPr/>
        </p:nvSpPr>
        <p:spPr bwMode="auto">
          <a:xfrm>
            <a:off x="5834269" y="5025887"/>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3</a:t>
            </a:r>
          </a:p>
        </p:txBody>
      </p:sp>
      <p:sp>
        <p:nvSpPr>
          <p:cNvPr id="21" name="Oval 176"/>
          <p:cNvSpPr>
            <a:spLocks noChangeArrowheads="1"/>
          </p:cNvSpPr>
          <p:nvPr/>
        </p:nvSpPr>
        <p:spPr bwMode="auto">
          <a:xfrm>
            <a:off x="5834269" y="5025887"/>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2</a:t>
            </a:r>
          </a:p>
        </p:txBody>
      </p:sp>
      <p:sp>
        <p:nvSpPr>
          <p:cNvPr id="22" name="Oval 176"/>
          <p:cNvSpPr>
            <a:spLocks noChangeArrowheads="1"/>
          </p:cNvSpPr>
          <p:nvPr/>
        </p:nvSpPr>
        <p:spPr bwMode="auto">
          <a:xfrm>
            <a:off x="5834269" y="5025887"/>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a:t>
            </a:r>
          </a:p>
        </p:txBody>
      </p:sp>
      <p:sp>
        <p:nvSpPr>
          <p:cNvPr id="23" name="Oval 176"/>
          <p:cNvSpPr>
            <a:spLocks noChangeArrowheads="1"/>
          </p:cNvSpPr>
          <p:nvPr/>
        </p:nvSpPr>
        <p:spPr bwMode="auto">
          <a:xfrm>
            <a:off x="5834269" y="5025887"/>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sym typeface="Arial"/>
              </a:rPr>
              <a:t>0</a:t>
            </a:r>
          </a:p>
        </p:txBody>
      </p:sp>
      <p:sp>
        <p:nvSpPr>
          <p:cNvPr id="46" name="TextBox 45"/>
          <p:cNvSpPr txBox="1"/>
          <p:nvPr/>
        </p:nvSpPr>
        <p:spPr>
          <a:xfrm>
            <a:off x="865288" y="2026837"/>
            <a:ext cx="954107" cy="1015663"/>
          </a:xfrm>
          <a:prstGeom prst="rect">
            <a:avLst/>
          </a:prstGeom>
          <a:noFill/>
        </p:spPr>
        <p:txBody>
          <a:bodyPr wrap="none" rtlCol="0">
            <a:spAutoFit/>
          </a:bodyPr>
          <a:lstStyle>
            <a:defPPr>
              <a:defRPr lang="en-US"/>
            </a:defPPr>
            <a:lvl1pPr algn="ctr">
              <a:defRPr sz="6000" b="1">
                <a:solidFill>
                  <a:schemeClr val="bg1"/>
                </a:solidFill>
                <a:effectLst>
                  <a:glow rad="101600">
                    <a:schemeClr val="accent5">
                      <a:satMod val="175000"/>
                      <a:alpha val="40000"/>
                    </a:schemeClr>
                  </a:glow>
                  <a:outerShdw blurRad="38100" dist="38100" dir="2700000" algn="tl">
                    <a:srgbClr val="000000">
                      <a:alpha val="43137"/>
                    </a:srgbClr>
                  </a:outerShdw>
                </a:effectLst>
                <a:latin typeface="UTM Swiss Condensed" panose="020005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smtClean="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ea typeface="+mn-ea"/>
                <a:cs typeface="Arial"/>
                <a:sym typeface="Arial"/>
              </a:rPr>
              <a:t>0</a:t>
            </a:r>
            <a:r>
              <a:rPr kumimoji="0" lang="en-US" sz="6000" b="1" i="0" u="none" strike="noStrike" kern="1200" cap="none" spc="0" normalizeH="0" baseline="0" noProof="0" dirty="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latin typeface="UTM Swiss Condensed" panose="02000500000000000000" pitchFamily="2" charset="0"/>
                <a:ea typeface="+mn-ea"/>
                <a:cs typeface="Arial"/>
                <a:sym typeface="Arial"/>
              </a:rPr>
              <a:t>7</a:t>
            </a:r>
          </a:p>
        </p:txBody>
      </p:sp>
      <p:sp>
        <p:nvSpPr>
          <p:cNvPr id="2" name="Rectangle 1"/>
          <p:cNvSpPr/>
          <p:nvPr/>
        </p:nvSpPr>
        <p:spPr>
          <a:xfrm>
            <a:off x="3226527" y="1996059"/>
            <a:ext cx="8255725" cy="107721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Câu 7: </a:t>
            </a:r>
            <a:r>
              <a:rPr kumimoji="0" lang="vi-VN"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Tính cách của Dế Mèn trong đoạn trích </a:t>
            </a:r>
            <a:r>
              <a:rPr kumimoji="0" lang="vi-VN" sz="32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Bài học đường đời đầu tiên</a:t>
            </a:r>
            <a:r>
              <a:rPr kumimoji="0" lang="vi-VN"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như thế nào?</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952390" y="4106278"/>
            <a:ext cx="4548274" cy="107721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Hiền lành, tốt bụng và </a:t>
            </a:r>
            <a:endParaRPr kumimoji="0" lang="en-US"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thích </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giúp đỡ người khác.</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4" name="Rectangle 23"/>
          <p:cNvSpPr/>
          <p:nvPr/>
        </p:nvSpPr>
        <p:spPr>
          <a:xfrm>
            <a:off x="6718737" y="4167833"/>
            <a:ext cx="4673074" cy="954107"/>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Khiêm tốn, đối xử hòa nhã với </a:t>
            </a:r>
            <a:endParaRPr kumimoji="0" 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tất </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cả các con vật chung quanh,</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5" name="Rectangle 24"/>
          <p:cNvSpPr/>
          <p:nvPr/>
        </p:nvSpPr>
        <p:spPr>
          <a:xfrm>
            <a:off x="865288" y="5559287"/>
            <a:ext cx="4559261" cy="954107"/>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Hung hăng, kiêu ngạo</a:t>
            </a:r>
            <a:r>
              <a:rPr kumimoji="0" lang="vi-VN"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xem thường các con vật khác.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Rectangle 29"/>
          <p:cNvSpPr/>
          <p:nvPr/>
        </p:nvSpPr>
        <p:spPr>
          <a:xfrm>
            <a:off x="860932" y="5554931"/>
            <a:ext cx="4559261" cy="954107"/>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Hung hăng, kiêu ngạo</a:t>
            </a:r>
            <a:r>
              <a:rPr kumimoji="0" lang="vi-VN" sz="2800" b="0"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xem thường các con vật khác.</a:t>
            </a: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endParaRPr>
          </a:p>
        </p:txBody>
      </p:sp>
      <p:sp>
        <p:nvSpPr>
          <p:cNvPr id="26" name="Rectangle 25"/>
          <p:cNvSpPr/>
          <p:nvPr/>
        </p:nvSpPr>
        <p:spPr>
          <a:xfrm>
            <a:off x="7354389" y="5554930"/>
            <a:ext cx="3546164" cy="954107"/>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Hiền lành và ngại va </a:t>
            </a:r>
            <a:endParaRPr kumimoji="0" 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chạm </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với mọi người. 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1262388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7"/>
                    </p:tgtEl>
                  </p:cond>
                </p:stCondLst>
                <p:endSync evt="end" delay="0">
                  <p:rtn val="all"/>
                </p:endSync>
                <p:childTnLst>
                  <p:par>
                    <p:cTn id="11" fill="hold">
                      <p:stCondLst>
                        <p:cond delay="0"/>
                      </p:stCondLst>
                      <p:childTnLst>
                        <p:par>
                          <p:cTn id="12" fill="hold">
                            <p:stCondLst>
                              <p:cond delay="0"/>
                            </p:stCondLst>
                            <p:childTnLst>
                              <p:par>
                                <p:cTn id="13" presetID="1" presetClass="entr" presetSubtype="0" fill="hold" grpId="0" nodeType="afterEffect">
                                  <p:stCondLst>
                                    <p:cond delay="1000"/>
                                  </p:stCondLst>
                                  <p:childTnLst>
                                    <p:set>
                                      <p:cBhvr>
                                        <p:cTn id="14"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2" name="beep.wav"/>
                                        </p:tgtEl>
                                      </p:cMediaNode>
                                    </p:audio>
                                  </p:subTnLst>
                                </p:cTn>
                              </p:par>
                            </p:childTnLst>
                          </p:cTn>
                        </p:par>
                        <p:par>
                          <p:cTn id="15" fill="hold">
                            <p:stCondLst>
                              <p:cond delay="1000"/>
                            </p:stCondLst>
                            <p:childTnLst>
                              <p:par>
                                <p:cTn id="16" presetID="1" presetClass="entr" presetSubtype="0" fill="hold" grpId="0" nodeType="afterEffect">
                                  <p:stCondLst>
                                    <p:cond delay="1000"/>
                                  </p:stCondLst>
                                  <p:childTnLst>
                                    <p:set>
                                      <p:cBhvr>
                                        <p:cTn id="17"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16"/>
                                            </p:cond>
                                          </p:stCondLst>
                                          <p:endCondLst>
                                            <p:cond evt="onStopAudio" delay="0">
                                              <p:tgtEl>
                                                <p:sldTgt/>
                                              </p:tgtEl>
                                            </p:cond>
                                          </p:endCondLst>
                                        </p:cTn>
                                        <p:tgtEl>
                                          <p:sndTgt r:embed="rId2" name="beep.wav"/>
                                        </p:tgtEl>
                                      </p:cMediaNode>
                                    </p:audio>
                                  </p:subTnLst>
                                </p:cTn>
                              </p:par>
                            </p:childTnLst>
                          </p:cTn>
                        </p:par>
                        <p:par>
                          <p:cTn id="18" fill="hold">
                            <p:stCondLst>
                              <p:cond delay="2000"/>
                            </p:stCondLst>
                            <p:childTnLst>
                              <p:par>
                                <p:cTn id="19" presetID="1" presetClass="entr" presetSubtype="0" fill="hold" grpId="0" nodeType="afterEffect">
                                  <p:stCondLst>
                                    <p:cond delay="1000"/>
                                  </p:stCondLst>
                                  <p:childTnLst>
                                    <p:set>
                                      <p:cBhvr>
                                        <p:cTn id="20"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2" name="beep.wav"/>
                                        </p:tgtEl>
                                      </p:cMediaNode>
                                    </p:audio>
                                  </p:subTnLst>
                                </p:cTn>
                              </p:par>
                            </p:childTnLst>
                          </p:cTn>
                        </p:par>
                        <p:par>
                          <p:cTn id="21" fill="hold">
                            <p:stCondLst>
                              <p:cond delay="3000"/>
                            </p:stCondLst>
                            <p:childTnLst>
                              <p:par>
                                <p:cTn id="22" presetID="1" presetClass="entr" presetSubtype="0" fill="hold" grpId="0" nodeType="afterEffect">
                                  <p:stCondLst>
                                    <p:cond delay="1000"/>
                                  </p:stCondLst>
                                  <p:childTnLst>
                                    <p:set>
                                      <p:cBhvr>
                                        <p:cTn id="23"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2" name="beep.wav"/>
                                        </p:tgtEl>
                                      </p:cMediaNode>
                                    </p:audio>
                                  </p:subTnLst>
                                </p:cTn>
                              </p:par>
                            </p:childTnLst>
                          </p:cTn>
                        </p:par>
                        <p:par>
                          <p:cTn id="24" fill="hold">
                            <p:stCondLst>
                              <p:cond delay="4000"/>
                            </p:stCondLst>
                            <p:childTnLst>
                              <p:par>
                                <p:cTn id="25" presetID="1" presetClass="entr" presetSubtype="0" fill="hold" grpId="0" nodeType="afterEffect">
                                  <p:stCondLst>
                                    <p:cond delay="1000"/>
                                  </p:stCondLst>
                                  <p:childTnLst>
                                    <p:set>
                                      <p:cBhvr>
                                        <p:cTn id="26"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2" name="beep.wav"/>
                                        </p:tgtEl>
                                      </p:cMediaNode>
                                    </p:audio>
                                  </p:subTnLst>
                                </p:cTn>
                              </p:par>
                            </p:childTnLst>
                          </p:cTn>
                        </p:par>
                        <p:par>
                          <p:cTn id="27" fill="hold">
                            <p:stCondLst>
                              <p:cond delay="5000"/>
                            </p:stCondLst>
                            <p:childTnLst>
                              <p:par>
                                <p:cTn id="28" presetID="1" presetClass="entr" presetSubtype="0" fill="hold" grpId="0" nodeType="afterEffect">
                                  <p:stCondLst>
                                    <p:cond delay="1000"/>
                                  </p:stCondLst>
                                  <p:childTnLst>
                                    <p:set>
                                      <p:cBhvr>
                                        <p:cTn id="29"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2" name="beep.wav"/>
                                        </p:tgtEl>
                                      </p:cMediaNode>
                                    </p:audio>
                                  </p:subTnLst>
                                </p:cTn>
                              </p:par>
                            </p:childTnLst>
                          </p:cTn>
                        </p:par>
                        <p:par>
                          <p:cTn id="30" fill="hold">
                            <p:stCondLst>
                              <p:cond delay="6000"/>
                            </p:stCondLst>
                            <p:childTnLst>
                              <p:par>
                                <p:cTn id="31" presetID="1" presetClass="entr" presetSubtype="0" fill="hold" grpId="0" nodeType="afterEffect">
                                  <p:stCondLst>
                                    <p:cond delay="1000"/>
                                  </p:stCondLst>
                                  <p:childTnLst>
                                    <p:set>
                                      <p:cBhvr>
                                        <p:cTn id="32"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2" name="beep.wav"/>
                                        </p:tgtEl>
                                      </p:cMediaNode>
                                    </p:audio>
                                  </p:subTnLst>
                                </p:cTn>
                              </p:par>
                            </p:childTnLst>
                          </p:cTn>
                        </p:par>
                        <p:par>
                          <p:cTn id="33" fill="hold">
                            <p:stCondLst>
                              <p:cond delay="7000"/>
                            </p:stCondLst>
                            <p:childTnLst>
                              <p:par>
                                <p:cTn id="34" presetID="1" presetClass="entr" presetSubtype="0" fill="hold" grpId="0" nodeType="afterEffect">
                                  <p:stCondLst>
                                    <p:cond delay="1000"/>
                                  </p:stCondLst>
                                  <p:childTnLst>
                                    <p:set>
                                      <p:cBhvr>
                                        <p:cTn id="35"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2" name="beep.wav"/>
                                        </p:tgtEl>
                                      </p:cMediaNode>
                                    </p:audio>
                                  </p:subTnLst>
                                </p:cTn>
                              </p:par>
                            </p:childTnLst>
                          </p:cTn>
                        </p:par>
                        <p:par>
                          <p:cTn id="36" fill="hold">
                            <p:stCondLst>
                              <p:cond delay="8000"/>
                            </p:stCondLst>
                            <p:childTnLst>
                              <p:par>
                                <p:cTn id="37" presetID="1" presetClass="entr" presetSubtype="0" fill="hold" grpId="0" nodeType="afterEffect">
                                  <p:stCondLst>
                                    <p:cond delay="1000"/>
                                  </p:stCondLst>
                                  <p:childTnLst>
                                    <p:set>
                                      <p:cBhvr>
                                        <p:cTn id="38"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2" name="beep.wav"/>
                                        </p:tgtEl>
                                      </p:cMediaNode>
                                    </p:audio>
                                  </p:subTnLst>
                                </p:cTn>
                              </p:par>
                            </p:childTnLst>
                          </p:cTn>
                        </p:par>
                        <p:par>
                          <p:cTn id="39" fill="hold">
                            <p:stCondLst>
                              <p:cond delay="9000"/>
                            </p:stCondLst>
                            <p:childTnLst>
                              <p:par>
                                <p:cTn id="40" presetID="1" presetClass="entr" presetSubtype="0" fill="hold" grpId="0" nodeType="afterEffect">
                                  <p:stCondLst>
                                    <p:cond delay="1000"/>
                                  </p:stCondLst>
                                  <p:childTnLst>
                                    <p:set>
                                      <p:cBhvr>
                                        <p:cTn id="41"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2" name="beep.wav"/>
                                        </p:tgtEl>
                                      </p:cMediaNode>
                                    </p:audio>
                                  </p:subTnLst>
                                </p:cTn>
                              </p:par>
                            </p:childTnLst>
                          </p:cTn>
                        </p:par>
                        <p:par>
                          <p:cTn id="42" fill="hold">
                            <p:stCondLst>
                              <p:cond delay="10000"/>
                            </p:stCondLst>
                            <p:childTnLst>
                              <p:par>
                                <p:cTn id="43" presetID="1" presetClass="entr" presetSubtype="0" fill="hold" grpId="0" nodeType="afterEffect">
                                  <p:stCondLst>
                                    <p:cond delay="1000"/>
                                  </p:stCondLst>
                                  <p:childTnLst>
                                    <p:set>
                                      <p:cBhvr>
                                        <p:cTn id="44"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2" name="beep.wav"/>
                                        </p:tgtEl>
                                      </p:cMediaNode>
                                    </p:audio>
                                  </p:subTnLst>
                                </p:cTn>
                              </p:par>
                            </p:childTnLst>
                          </p:cTn>
                        </p:par>
                        <p:par>
                          <p:cTn id="45" fill="hold">
                            <p:stCondLst>
                              <p:cond delay="11000"/>
                            </p:stCondLst>
                            <p:childTnLst>
                              <p:par>
                                <p:cTn id="46" presetID="1" presetClass="entr" presetSubtype="0" fill="hold" grpId="0" nodeType="afterEffect">
                                  <p:stCondLst>
                                    <p:cond delay="1000"/>
                                  </p:stCondLst>
                                  <p:childTnLst>
                                    <p:set>
                                      <p:cBhvr>
                                        <p:cTn id="47"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2" name="beep.wav"/>
                                        </p:tgtEl>
                                      </p:cMediaNode>
                                    </p:audio>
                                  </p:subTnLst>
                                </p:cTn>
                              </p:par>
                            </p:childTnLst>
                          </p:cTn>
                        </p:par>
                        <p:par>
                          <p:cTn id="48" fill="hold">
                            <p:stCondLst>
                              <p:cond delay="12000"/>
                            </p:stCondLst>
                            <p:childTnLst>
                              <p:par>
                                <p:cTn id="49" presetID="1" presetClass="entr" presetSubtype="0" fill="hold" grpId="0" nodeType="afterEffect">
                                  <p:stCondLst>
                                    <p:cond delay="1000"/>
                                  </p:stCondLst>
                                  <p:childTnLst>
                                    <p:set>
                                      <p:cBhvr>
                                        <p:cTn id="50"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2" name="beep.wav"/>
                                        </p:tgtEl>
                                      </p:cMediaNode>
                                    </p:audio>
                                  </p:subTnLst>
                                </p:cTn>
                              </p:par>
                            </p:childTnLst>
                          </p:cTn>
                        </p:par>
                        <p:par>
                          <p:cTn id="51" fill="hold">
                            <p:stCondLst>
                              <p:cond delay="13000"/>
                            </p:stCondLst>
                            <p:childTnLst>
                              <p:par>
                                <p:cTn id="52" presetID="1" presetClass="entr" presetSubtype="0" fill="hold" grpId="0" nodeType="afterEffect">
                                  <p:stCondLst>
                                    <p:cond delay="1000"/>
                                  </p:stCondLst>
                                  <p:childTnLst>
                                    <p:set>
                                      <p:cBhvr>
                                        <p:cTn id="53"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2" name="beep.wav"/>
                                        </p:tgtEl>
                                      </p:cMediaNode>
                                    </p:audio>
                                  </p:subTnLst>
                                </p:cTn>
                              </p:par>
                            </p:childTnLst>
                          </p:cTn>
                        </p:par>
                        <p:par>
                          <p:cTn id="54" fill="hold">
                            <p:stCondLst>
                              <p:cond delay="14000"/>
                            </p:stCondLst>
                            <p:childTnLst>
                              <p:par>
                                <p:cTn id="55" presetID="1" presetClass="entr" presetSubtype="0" fill="hold" grpId="0" nodeType="afterEffect">
                                  <p:stCondLst>
                                    <p:cond delay="1000"/>
                                  </p:stCondLst>
                                  <p:childTnLst>
                                    <p:set>
                                      <p:cBhvr>
                                        <p:cTn id="56"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2" name="beep.wav"/>
                                        </p:tgtEl>
                                      </p:cMediaNode>
                                    </p:audio>
                                  </p:subTnLst>
                                </p:cTn>
                              </p:par>
                            </p:childTnLst>
                          </p:cTn>
                        </p:par>
                        <p:par>
                          <p:cTn id="57" fill="hold">
                            <p:stCondLst>
                              <p:cond delay="15000"/>
                            </p:stCondLst>
                            <p:childTnLst>
                              <p:par>
                                <p:cTn id="58" presetID="1" presetClass="entr" presetSubtype="0" fill="hold" grpId="0" nodeType="afterEffect">
                                  <p:stCondLst>
                                    <p:cond delay="1000"/>
                                  </p:stCondLst>
                                  <p:childTnLst>
                                    <p:set>
                                      <p:cBhvr>
                                        <p:cTn id="59"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3" name="GUN.wav"/>
                                        </p:tgtEl>
                                      </p:cMediaNode>
                                    </p:audio>
                                  </p:subTnLst>
                                </p:cTn>
                              </p:par>
                            </p:childTnLst>
                          </p:cTn>
                        </p:par>
                      </p:childTnLst>
                    </p:cTn>
                  </p:par>
                </p:childTnLst>
              </p:cTn>
              <p:nextCondLst>
                <p:cond evt="onClick" delay="0">
                  <p:tgtEl>
                    <p:spTgt spid="7"/>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3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967593" y="43542"/>
            <a:ext cx="8737601" cy="725714"/>
          </a:xfrm>
          <a:prstGeom prst="roundRect">
            <a:avLst>
              <a:gd name="adj" fmla="val 50000"/>
            </a:avLst>
          </a:prstGeom>
          <a:blipFill>
            <a:blip r:embed="rId2"/>
            <a:tile tx="0" ty="0" sx="100000" sy="100000" flip="none" algn="tl"/>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Văn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bản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1: BÀI HỌC ĐƯỜNG ĐỜI ĐẦU TIÊN</a:t>
            </a:r>
            <a:b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b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Trích</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Dế</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Mèn</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phiêu</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lưu</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kí,</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Tô</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Hoài</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a:t>
            </a:r>
            <a:endPar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Diamond 4"/>
          <p:cNvSpPr/>
          <p:nvPr/>
        </p:nvSpPr>
        <p:spPr>
          <a:xfrm>
            <a:off x="0" y="0"/>
            <a:ext cx="1640114" cy="914400"/>
          </a:xfrm>
          <a:prstGeom prst="diamond">
            <a:avLst/>
          </a:prstGeom>
          <a:blipFill>
            <a:blip r:embed="rId3"/>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NGỮ VĂN 6</a:t>
            </a:r>
            <a:endParaRPr kumimoji="0" lang="en-US" sz="1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9" name="Picture 8"/>
          <p:cNvPicPr>
            <a:picLocks noChangeAspect="1"/>
          </p:cNvPicPr>
          <p:nvPr/>
        </p:nvPicPr>
        <p:blipFill>
          <a:blip r:embed="rId4"/>
          <a:srcRect l="30998" t="34118" r="22067" b="17968"/>
          <a:stretch>
            <a:fillRect/>
          </a:stretch>
        </p:blipFill>
        <p:spPr>
          <a:xfrm>
            <a:off x="11032673" y="-79829"/>
            <a:ext cx="1159327" cy="1074058"/>
          </a:xfrm>
          <a:prstGeom prst="ellipse">
            <a:avLst/>
          </a:prstGeom>
          <a:ln>
            <a:noFill/>
          </a:ln>
          <a:effectLst>
            <a:softEdge rad="112500"/>
          </a:effectLst>
        </p:spPr>
      </p:pic>
      <p:sp>
        <p:nvSpPr>
          <p:cNvPr id="10" name="Bevel 9"/>
          <p:cNvSpPr/>
          <p:nvPr/>
        </p:nvSpPr>
        <p:spPr>
          <a:xfrm>
            <a:off x="435429" y="1130300"/>
            <a:ext cx="11393715" cy="5415643"/>
          </a:xfrm>
          <a:prstGeom prst="bevel">
            <a:avLst>
              <a:gd name="adj" fmla="val 178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a:blip r:embed="rId5"/>
          <a:stretch>
            <a:fillRect/>
          </a:stretch>
        </p:blipFill>
        <p:spPr>
          <a:xfrm>
            <a:off x="544740" y="5718629"/>
            <a:ext cx="748588" cy="712786"/>
          </a:xfrm>
          <a:prstGeom prst="rect">
            <a:avLst/>
          </a:prstGeom>
        </p:spPr>
      </p:pic>
      <p:pic>
        <p:nvPicPr>
          <p:cNvPr id="14" name="Picture 13"/>
          <p:cNvPicPr>
            <a:picLocks noChangeAspect="1"/>
          </p:cNvPicPr>
          <p:nvPr/>
        </p:nvPicPr>
        <p:blipFill>
          <a:blip r:embed="rId5"/>
          <a:stretch>
            <a:fillRect/>
          </a:stretch>
        </p:blipFill>
        <p:spPr>
          <a:xfrm rot="10800000">
            <a:off x="10907290" y="1311731"/>
            <a:ext cx="748588" cy="712786"/>
          </a:xfrm>
          <a:prstGeom prst="rect">
            <a:avLst/>
          </a:prstGeom>
        </p:spPr>
      </p:pic>
      <p:sp>
        <p:nvSpPr>
          <p:cNvPr id="15" name="Rectangle 14"/>
          <p:cNvSpPr/>
          <p:nvPr/>
        </p:nvSpPr>
        <p:spPr>
          <a:xfrm>
            <a:off x="3092904" y="1028700"/>
            <a:ext cx="5993492" cy="4082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p:cNvPicPr>
            <a:picLocks noChangeAspect="1"/>
          </p:cNvPicPr>
          <p:nvPr/>
        </p:nvPicPr>
        <p:blipFill>
          <a:blip r:embed="rId6"/>
          <a:srcRect l="27267" t="-3291" r="72217" b="91946"/>
          <a:stretch>
            <a:fillRect/>
          </a:stretch>
        </p:blipFill>
        <p:spPr>
          <a:xfrm>
            <a:off x="5152571" y="1915886"/>
            <a:ext cx="87086" cy="593271"/>
          </a:xfrm>
          <a:custGeom>
            <a:avLst/>
            <a:gdLst>
              <a:gd name="connsiteX0" fmla="*/ 0 w 87086"/>
              <a:gd name="connsiteY0" fmla="*/ 0 h 593271"/>
              <a:gd name="connsiteX1" fmla="*/ 87086 w 87086"/>
              <a:gd name="connsiteY1" fmla="*/ 0 h 593271"/>
              <a:gd name="connsiteX2" fmla="*/ 87086 w 87086"/>
              <a:gd name="connsiteY2" fmla="*/ 593271 h 593271"/>
              <a:gd name="connsiteX3" fmla="*/ 0 w 87086"/>
              <a:gd name="connsiteY3" fmla="*/ 593271 h 593271"/>
              <a:gd name="connsiteX4" fmla="*/ 0 w 87086"/>
              <a:gd name="connsiteY4" fmla="*/ 0 h 593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86" h="593271">
                <a:moveTo>
                  <a:pt x="0" y="0"/>
                </a:moveTo>
                <a:lnTo>
                  <a:pt x="87086" y="0"/>
                </a:lnTo>
                <a:lnTo>
                  <a:pt x="87086" y="593271"/>
                </a:lnTo>
                <a:lnTo>
                  <a:pt x="0" y="593271"/>
                </a:lnTo>
                <a:lnTo>
                  <a:pt x="0" y="0"/>
                </a:lnTo>
                <a:close/>
              </a:path>
            </a:pathLst>
          </a:custGeom>
        </p:spPr>
      </p:pic>
      <p:pic>
        <p:nvPicPr>
          <p:cNvPr id="24" name="Picture 23"/>
          <p:cNvPicPr>
            <a:picLocks noChangeAspect="1"/>
          </p:cNvPicPr>
          <p:nvPr/>
        </p:nvPicPr>
        <p:blipFill>
          <a:blip r:embed="rId7">
            <a:extLst>
              <a:ext uri="{BEBA8EAE-BF5A-486C-A8C5-ECC9F3942E4B}">
                <a14:imgProps xmlns:a14="http://schemas.microsoft.com/office/drawing/2010/main">
                  <a14:imgLayer r:embed="rId8">
                    <a14:imgEffect>
                      <a14:backgroundRemoval t="10888" b="33565" l="8543" r="25187"/>
                    </a14:imgEffect>
                  </a14:imgLayer>
                </a14:imgProps>
              </a:ext>
            </a:extLst>
          </a:blip>
          <a:srcRect l="6463" t="8054" r="72733" b="63600"/>
          <a:stretch>
            <a:fillRect/>
          </a:stretch>
        </p:blipFill>
        <p:spPr>
          <a:xfrm>
            <a:off x="3070355" y="831406"/>
            <a:ext cx="1053388" cy="764742"/>
          </a:xfrm>
          <a:custGeom>
            <a:avLst/>
            <a:gdLst>
              <a:gd name="connsiteX0" fmla="*/ 0 w 3512457"/>
              <a:gd name="connsiteY0" fmla="*/ 0 h 1482271"/>
              <a:gd name="connsiteX1" fmla="*/ 3512457 w 3512457"/>
              <a:gd name="connsiteY1" fmla="*/ 0 h 1482271"/>
              <a:gd name="connsiteX2" fmla="*/ 3512457 w 3512457"/>
              <a:gd name="connsiteY2" fmla="*/ 1482271 h 1482271"/>
              <a:gd name="connsiteX3" fmla="*/ 0 w 3512457"/>
              <a:gd name="connsiteY3" fmla="*/ 1482271 h 1482271"/>
              <a:gd name="connsiteX4" fmla="*/ 0 w 3512457"/>
              <a:gd name="connsiteY4" fmla="*/ 0 h 1482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2457" h="1482271">
                <a:moveTo>
                  <a:pt x="0" y="0"/>
                </a:moveTo>
                <a:lnTo>
                  <a:pt x="3512457" y="0"/>
                </a:lnTo>
                <a:lnTo>
                  <a:pt x="3512457" y="1482271"/>
                </a:lnTo>
                <a:lnTo>
                  <a:pt x="0" y="1482271"/>
                </a:lnTo>
                <a:lnTo>
                  <a:pt x="0" y="0"/>
                </a:lnTo>
                <a:close/>
              </a:path>
            </a:pathLst>
          </a:custGeom>
        </p:spPr>
      </p:pic>
      <p:pic>
        <p:nvPicPr>
          <p:cNvPr id="23" name="Picture 22"/>
          <p:cNvPicPr>
            <a:picLocks noChangeAspect="1"/>
          </p:cNvPicPr>
          <p:nvPr/>
        </p:nvPicPr>
        <p:blipFill>
          <a:blip r:embed="rId9">
            <a:extLst>
              <a:ext uri="{BEBA8EAE-BF5A-486C-A8C5-ECC9F3942E4B}">
                <a14:imgProps xmlns:a14="http://schemas.microsoft.com/office/drawing/2010/main">
                  <a14:imgLayer r:embed="rId8">
                    <a14:imgEffect>
                      <a14:backgroundRemoval t="10889" b="33566" l="30310" r="50529"/>
                    </a14:imgEffect>
                  </a14:imgLayer>
                </a14:imgProps>
              </a:ext>
            </a:extLst>
          </a:blip>
          <a:srcRect l="27783" t="8054" r="46943" b="63600"/>
          <a:stretch>
            <a:fillRect/>
          </a:stretch>
        </p:blipFill>
        <p:spPr>
          <a:xfrm>
            <a:off x="8078107" y="831406"/>
            <a:ext cx="1262743" cy="783772"/>
          </a:xfrm>
          <a:custGeom>
            <a:avLst/>
            <a:gdLst>
              <a:gd name="connsiteX0" fmla="*/ 0 w 4267200"/>
              <a:gd name="connsiteY0" fmla="*/ 0 h 1482271"/>
              <a:gd name="connsiteX1" fmla="*/ 4267200 w 4267200"/>
              <a:gd name="connsiteY1" fmla="*/ 0 h 1482271"/>
              <a:gd name="connsiteX2" fmla="*/ 4267200 w 4267200"/>
              <a:gd name="connsiteY2" fmla="*/ 1482271 h 1482271"/>
              <a:gd name="connsiteX3" fmla="*/ 0 w 4267200"/>
              <a:gd name="connsiteY3" fmla="*/ 1482271 h 1482271"/>
              <a:gd name="connsiteX4" fmla="*/ 0 w 4267200"/>
              <a:gd name="connsiteY4" fmla="*/ 0 h 1482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7200" h="1482271">
                <a:moveTo>
                  <a:pt x="0" y="0"/>
                </a:moveTo>
                <a:lnTo>
                  <a:pt x="4267200" y="0"/>
                </a:lnTo>
                <a:lnTo>
                  <a:pt x="4267200" y="1482271"/>
                </a:lnTo>
                <a:lnTo>
                  <a:pt x="0" y="1482271"/>
                </a:lnTo>
                <a:lnTo>
                  <a:pt x="0" y="0"/>
                </a:lnTo>
                <a:close/>
              </a:path>
            </a:pathLst>
          </a:custGeom>
        </p:spPr>
      </p:pic>
      <p:grpSp>
        <p:nvGrpSpPr>
          <p:cNvPr id="22" name="Group 21"/>
          <p:cNvGrpSpPr/>
          <p:nvPr/>
        </p:nvGrpSpPr>
        <p:grpSpPr>
          <a:xfrm>
            <a:off x="4081111" y="1210129"/>
            <a:ext cx="9178274" cy="4980435"/>
            <a:chOff x="3773271" y="1332136"/>
            <a:chExt cx="5070196" cy="4980435"/>
          </a:xfrm>
        </p:grpSpPr>
        <p:sp>
          <p:nvSpPr>
            <p:cNvPr id="26" name="Rounded Rectangle 25"/>
            <p:cNvSpPr/>
            <p:nvPr/>
          </p:nvSpPr>
          <p:spPr>
            <a:xfrm>
              <a:off x="3773271" y="1569300"/>
              <a:ext cx="3718724" cy="4743271"/>
            </a:xfrm>
            <a:prstGeom prst="roundRect">
              <a:avLst/>
            </a:prstGeom>
            <a:blipFill>
              <a:blip r:embed="rId10"/>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27" name="Freeform 26"/>
            <p:cNvSpPr/>
            <p:nvPr/>
          </p:nvSpPr>
          <p:spPr>
            <a:xfrm>
              <a:off x="3922020" y="1942734"/>
              <a:ext cx="2863417" cy="4180105"/>
            </a:xfrm>
            <a:custGeom>
              <a:avLst/>
              <a:gdLst>
                <a:gd name="connsiteX0" fmla="*/ 0 w 2863417"/>
                <a:gd name="connsiteY0" fmla="*/ 0 h 2845962"/>
                <a:gd name="connsiteX1" fmla="*/ 2863417 w 2863417"/>
                <a:gd name="connsiteY1" fmla="*/ 0 h 2845962"/>
                <a:gd name="connsiteX2" fmla="*/ 2863417 w 2863417"/>
                <a:gd name="connsiteY2" fmla="*/ 2845962 h 2845962"/>
                <a:gd name="connsiteX3" fmla="*/ 0 w 2863417"/>
                <a:gd name="connsiteY3" fmla="*/ 2845962 h 2845962"/>
                <a:gd name="connsiteX4" fmla="*/ 0 w 2863417"/>
                <a:gd name="connsiteY4" fmla="*/ 0 h 2845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3417" h="2845962">
                  <a:moveTo>
                    <a:pt x="0" y="0"/>
                  </a:moveTo>
                  <a:lnTo>
                    <a:pt x="2863417" y="0"/>
                  </a:lnTo>
                  <a:lnTo>
                    <a:pt x="2863417" y="2845962"/>
                  </a:lnTo>
                  <a:lnTo>
                    <a:pt x="0" y="2845962"/>
                  </a:lnTo>
                  <a:lnTo>
                    <a:pt x="0" y="0"/>
                  </a:lnTo>
                  <a:close/>
                </a:path>
              </a:pathLst>
            </a:custGeom>
            <a:no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48260" tIns="48260" rIns="48260" bIns="48260" numCol="1" spcCol="1270" anchor="b" anchorCtr="0">
              <a:noAutofit/>
            </a:bodyPr>
            <a:lstStyle/>
            <a:p>
              <a:pPr lvl="0" algn="l" defTabSz="844550">
                <a:lnSpc>
                  <a:spcPct val="90000"/>
                </a:lnSpc>
                <a:spcBef>
                  <a:spcPct val="0"/>
                </a:spcBef>
                <a:spcAft>
                  <a:spcPct val="35000"/>
                </a:spcAft>
                <a:buNone/>
              </a:pPr>
              <a:r>
                <a:rPr lang="en-US" sz="3200" i="1" kern="1200" dirty="0" err="1" smtClean="0">
                  <a:solidFill>
                    <a:schemeClr val="tx1"/>
                  </a:solidFill>
                  <a:latin typeface="Times New Roman" panose="02020603050405020304" pitchFamily="18" charset="0"/>
                  <a:ea typeface="MS Mincho"/>
                </a:rPr>
                <a:t>Cuộc</a:t>
              </a:r>
              <a:r>
                <a:rPr lang="en-US" sz="3200" i="1" kern="1200" dirty="0" smtClean="0">
                  <a:solidFill>
                    <a:schemeClr val="tx1"/>
                  </a:solidFill>
                  <a:latin typeface="Times New Roman" panose="02020603050405020304" pitchFamily="18" charset="0"/>
                  <a:ea typeface="MS Mincho"/>
                </a:rPr>
                <a:t> </a:t>
              </a:r>
              <a:r>
                <a:rPr lang="en-US" sz="3200" i="1" kern="1200" dirty="0" err="1" smtClean="0">
                  <a:solidFill>
                    <a:schemeClr val="tx1"/>
                  </a:solidFill>
                  <a:latin typeface="Times New Roman" panose="02020603050405020304" pitchFamily="18" charset="0"/>
                  <a:ea typeface="MS Mincho"/>
                </a:rPr>
                <a:t>sống</a:t>
              </a:r>
              <a:r>
                <a:rPr lang="en-US" sz="3200" i="1" kern="1200" dirty="0" smtClean="0">
                  <a:solidFill>
                    <a:schemeClr val="tx1"/>
                  </a:solidFill>
                  <a:latin typeface="Times New Roman" panose="02020603050405020304" pitchFamily="18" charset="0"/>
                  <a:ea typeface="MS Mincho"/>
                </a:rPr>
                <a:t> </a:t>
              </a:r>
              <a:r>
                <a:rPr lang="en-US" sz="3200" i="1" kern="1200" dirty="0" err="1" smtClean="0">
                  <a:solidFill>
                    <a:schemeClr val="tx1"/>
                  </a:solidFill>
                  <a:latin typeface="Times New Roman" panose="02020603050405020304" pitchFamily="18" charset="0"/>
                  <a:ea typeface="MS Mincho"/>
                </a:rPr>
                <a:t>của</a:t>
              </a:r>
              <a:r>
                <a:rPr lang="en-US" sz="3200" i="1" kern="1200" dirty="0" smtClean="0">
                  <a:solidFill>
                    <a:schemeClr val="tx1"/>
                  </a:solidFill>
                  <a:latin typeface="Times New Roman" panose="02020603050405020304" pitchFamily="18" charset="0"/>
                  <a:ea typeface="MS Mincho"/>
                </a:rPr>
                <a:t> </a:t>
              </a:r>
              <a:r>
                <a:rPr lang="en-US" sz="3200" i="1" kern="1200" dirty="0" err="1" smtClean="0">
                  <a:solidFill>
                    <a:schemeClr val="tx1"/>
                  </a:solidFill>
                  <a:latin typeface="Times New Roman" panose="02020603050405020304" pitchFamily="18" charset="0"/>
                  <a:ea typeface="MS Mincho"/>
                </a:rPr>
                <a:t>mỗi</a:t>
              </a:r>
              <a:r>
                <a:rPr lang="en-US" sz="3200" i="1" kern="1200" dirty="0" smtClean="0">
                  <a:solidFill>
                    <a:schemeClr val="tx1"/>
                  </a:solidFill>
                  <a:latin typeface="Times New Roman" panose="02020603050405020304" pitchFamily="18" charset="0"/>
                  <a:ea typeface="MS Mincho"/>
                </a:rPr>
                <a:t> </a:t>
              </a:r>
              <a:r>
                <a:rPr lang="en-US" sz="3200" i="1" kern="1200" dirty="0" err="1" smtClean="0">
                  <a:solidFill>
                    <a:schemeClr val="tx1"/>
                  </a:solidFill>
                  <a:latin typeface="Times New Roman" panose="02020603050405020304" pitchFamily="18" charset="0"/>
                  <a:ea typeface="MS Mincho"/>
                </a:rPr>
                <a:t>người</a:t>
              </a:r>
              <a:r>
                <a:rPr lang="en-US" sz="3200" i="1" kern="1200" dirty="0" smtClean="0">
                  <a:solidFill>
                    <a:schemeClr val="tx1"/>
                  </a:solidFill>
                  <a:latin typeface="Times New Roman" panose="02020603050405020304" pitchFamily="18" charset="0"/>
                  <a:ea typeface="MS Mincho"/>
                </a:rPr>
                <a:t> </a:t>
              </a:r>
              <a:r>
                <a:rPr lang="en-US" sz="3200" i="1" kern="1200" dirty="0" err="1" smtClean="0">
                  <a:solidFill>
                    <a:schemeClr val="tx1"/>
                  </a:solidFill>
                  <a:latin typeface="Times New Roman" panose="02020603050405020304" pitchFamily="18" charset="0"/>
                  <a:ea typeface="MS Mincho"/>
                </a:rPr>
                <a:t>là</a:t>
              </a:r>
              <a:r>
                <a:rPr lang="en-US" sz="3200" i="1" kern="1200" dirty="0" smtClean="0">
                  <a:solidFill>
                    <a:schemeClr val="tx1"/>
                  </a:solidFill>
                  <a:latin typeface="Times New Roman" panose="02020603050405020304" pitchFamily="18" charset="0"/>
                  <a:ea typeface="MS Mincho"/>
                </a:rPr>
                <a:t> </a:t>
              </a:r>
              <a:r>
                <a:rPr lang="en-US" sz="3200" i="1" kern="1200" dirty="0" err="1" smtClean="0">
                  <a:solidFill>
                    <a:schemeClr val="tx1"/>
                  </a:solidFill>
                  <a:latin typeface="Times New Roman" panose="02020603050405020304" pitchFamily="18" charset="0"/>
                  <a:ea typeface="MS Mincho"/>
                </a:rPr>
                <a:t>một</a:t>
              </a:r>
              <a:r>
                <a:rPr lang="en-US" sz="3200" i="1" kern="1200" dirty="0" smtClean="0">
                  <a:solidFill>
                    <a:schemeClr val="tx1"/>
                  </a:solidFill>
                  <a:latin typeface="Times New Roman" panose="02020603050405020304" pitchFamily="18" charset="0"/>
                  <a:ea typeface="MS Mincho"/>
                </a:rPr>
                <a:t> </a:t>
              </a:r>
              <a:r>
                <a:rPr lang="en-US" sz="3200" i="1" kern="1200" dirty="0" err="1" smtClean="0">
                  <a:solidFill>
                    <a:schemeClr val="tx1"/>
                  </a:solidFill>
                  <a:latin typeface="Times New Roman" panose="02020603050405020304" pitchFamily="18" charset="0"/>
                  <a:ea typeface="MS Mincho"/>
                </a:rPr>
                <a:t>chuỗi</a:t>
              </a:r>
              <a:r>
                <a:rPr lang="en-US" sz="3200" i="1" kern="1200" dirty="0" smtClean="0">
                  <a:solidFill>
                    <a:schemeClr val="tx1"/>
                  </a:solidFill>
                  <a:latin typeface="Times New Roman" panose="02020603050405020304" pitchFamily="18" charset="0"/>
                  <a:ea typeface="MS Mincho"/>
                </a:rPr>
                <a:t> </a:t>
              </a:r>
              <a:r>
                <a:rPr lang="en-US" sz="3200" i="1" kern="1200" dirty="0" err="1" smtClean="0">
                  <a:solidFill>
                    <a:schemeClr val="tx1"/>
                  </a:solidFill>
                  <a:latin typeface="Times New Roman" panose="02020603050405020304" pitchFamily="18" charset="0"/>
                  <a:ea typeface="MS Mincho"/>
                </a:rPr>
                <a:t>những</a:t>
              </a:r>
              <a:r>
                <a:rPr lang="en-US" sz="3200" i="1" kern="1200" dirty="0" smtClean="0">
                  <a:solidFill>
                    <a:schemeClr val="tx1"/>
                  </a:solidFill>
                  <a:latin typeface="Times New Roman" panose="02020603050405020304" pitchFamily="18" charset="0"/>
                  <a:ea typeface="MS Mincho"/>
                </a:rPr>
                <a:t> </a:t>
              </a:r>
              <a:r>
                <a:rPr lang="en-US" sz="3200" i="1" kern="1200" dirty="0" err="1" smtClean="0">
                  <a:solidFill>
                    <a:schemeClr val="tx1"/>
                  </a:solidFill>
                  <a:latin typeface="Times New Roman" panose="02020603050405020304" pitchFamily="18" charset="0"/>
                  <a:ea typeface="MS Mincho"/>
                </a:rPr>
                <a:t>trải</a:t>
              </a:r>
              <a:r>
                <a:rPr lang="en-US" sz="3200" i="1" kern="1200" dirty="0" smtClean="0">
                  <a:solidFill>
                    <a:schemeClr val="tx1"/>
                  </a:solidFill>
                  <a:latin typeface="Times New Roman" panose="02020603050405020304" pitchFamily="18" charset="0"/>
                  <a:ea typeface="MS Mincho"/>
                </a:rPr>
                <a:t> </a:t>
              </a:r>
              <a:r>
                <a:rPr lang="en-US" sz="3200" i="1" kern="1200" dirty="0" err="1" smtClean="0">
                  <a:solidFill>
                    <a:schemeClr val="tx1"/>
                  </a:solidFill>
                  <a:latin typeface="Times New Roman" panose="02020603050405020304" pitchFamily="18" charset="0"/>
                  <a:ea typeface="MS Mincho"/>
                </a:rPr>
                <a:t>nghiệm</a:t>
              </a:r>
              <a:r>
                <a:rPr lang="en-US" sz="3200" i="1" kern="1200" dirty="0" smtClean="0">
                  <a:solidFill>
                    <a:schemeClr val="tx1"/>
                  </a:solidFill>
                  <a:latin typeface="Times New Roman" panose="02020603050405020304" pitchFamily="18" charset="0"/>
                  <a:ea typeface="MS Mincho"/>
                </a:rPr>
                <a:t>. </a:t>
              </a:r>
              <a:r>
                <a:rPr lang="en-US" sz="3200" i="1" kern="1200" dirty="0" err="1" smtClean="0">
                  <a:solidFill>
                    <a:schemeClr val="tx1"/>
                  </a:solidFill>
                  <a:latin typeface="Times New Roman" panose="02020603050405020304" pitchFamily="18" charset="0"/>
                  <a:ea typeface="MS Mincho"/>
                </a:rPr>
                <a:t>Có</a:t>
              </a:r>
              <a:r>
                <a:rPr lang="en-US" sz="3200" i="1" kern="1200" dirty="0" smtClean="0">
                  <a:solidFill>
                    <a:schemeClr val="tx1"/>
                  </a:solidFill>
                  <a:latin typeface="Times New Roman" panose="02020603050405020304" pitchFamily="18" charset="0"/>
                  <a:ea typeface="MS Mincho"/>
                </a:rPr>
                <a:t> </a:t>
              </a:r>
              <a:r>
                <a:rPr lang="en-US" sz="3200" i="1" kern="1200" dirty="0" err="1" smtClean="0">
                  <a:solidFill>
                    <a:schemeClr val="tx1"/>
                  </a:solidFill>
                  <a:latin typeface="Times New Roman" panose="02020603050405020304" pitchFamily="18" charset="0"/>
                  <a:ea typeface="MS Mincho"/>
                </a:rPr>
                <a:t>trải</a:t>
              </a:r>
              <a:r>
                <a:rPr lang="en-US" sz="3200" i="1" kern="1200" dirty="0" smtClean="0">
                  <a:solidFill>
                    <a:schemeClr val="tx1"/>
                  </a:solidFill>
                  <a:latin typeface="Times New Roman" panose="02020603050405020304" pitchFamily="18" charset="0"/>
                  <a:ea typeface="MS Mincho"/>
                </a:rPr>
                <a:t> </a:t>
              </a:r>
              <a:r>
                <a:rPr lang="en-US" sz="3200" i="1" kern="1200" dirty="0" err="1" smtClean="0">
                  <a:solidFill>
                    <a:schemeClr val="tx1"/>
                  </a:solidFill>
                  <a:latin typeface="Times New Roman" panose="02020603050405020304" pitchFamily="18" charset="0"/>
                  <a:ea typeface="MS Mincho"/>
                </a:rPr>
                <a:t>nghiệm</a:t>
              </a:r>
              <a:r>
                <a:rPr lang="en-US" sz="3200" i="1" kern="1200" dirty="0" smtClean="0">
                  <a:solidFill>
                    <a:schemeClr val="tx1"/>
                  </a:solidFill>
                  <a:latin typeface="Times New Roman" panose="02020603050405020304" pitchFamily="18" charset="0"/>
                  <a:ea typeface="MS Mincho"/>
                </a:rPr>
                <a:t> </a:t>
              </a:r>
              <a:r>
                <a:rPr lang="en-US" sz="3200" i="1" kern="1200" dirty="0" err="1" smtClean="0">
                  <a:solidFill>
                    <a:schemeClr val="tx1"/>
                  </a:solidFill>
                  <a:latin typeface="Times New Roman" panose="02020603050405020304" pitchFamily="18" charset="0"/>
                  <a:ea typeface="MS Mincho"/>
                </a:rPr>
                <a:t>tạo</a:t>
              </a:r>
              <a:r>
                <a:rPr lang="en-US" sz="3200" i="1" kern="1200" dirty="0" smtClean="0">
                  <a:solidFill>
                    <a:schemeClr val="tx1"/>
                  </a:solidFill>
                  <a:latin typeface="Times New Roman" panose="02020603050405020304" pitchFamily="18" charset="0"/>
                  <a:ea typeface="MS Mincho"/>
                </a:rPr>
                <a:t> </a:t>
              </a:r>
              <a:r>
                <a:rPr lang="en-US" sz="3200" i="1" kern="1200" dirty="0" err="1" smtClean="0">
                  <a:solidFill>
                    <a:schemeClr val="tx1"/>
                  </a:solidFill>
                  <a:latin typeface="Times New Roman" panose="02020603050405020304" pitchFamily="18" charset="0"/>
                  <a:ea typeface="MS Mincho"/>
                </a:rPr>
                <a:t>ra</a:t>
              </a:r>
              <a:r>
                <a:rPr lang="en-US" sz="3200" i="1" kern="1200" dirty="0" smtClean="0">
                  <a:solidFill>
                    <a:schemeClr val="tx1"/>
                  </a:solidFill>
                  <a:latin typeface="Times New Roman" panose="02020603050405020304" pitchFamily="18" charset="0"/>
                  <a:ea typeface="MS Mincho"/>
                </a:rPr>
                <a:t> </a:t>
              </a:r>
              <a:r>
                <a:rPr lang="en-US" sz="3200" i="1" kern="1200" dirty="0" err="1" smtClean="0">
                  <a:solidFill>
                    <a:schemeClr val="tx1"/>
                  </a:solidFill>
                  <a:latin typeface="Times New Roman" panose="02020603050405020304" pitchFamily="18" charset="0"/>
                  <a:ea typeface="MS Mincho"/>
                </a:rPr>
                <a:t>niềm</a:t>
              </a:r>
              <a:r>
                <a:rPr lang="en-US" sz="3200" i="1" kern="1200" dirty="0" smtClean="0">
                  <a:solidFill>
                    <a:schemeClr val="tx1"/>
                  </a:solidFill>
                  <a:latin typeface="Times New Roman" panose="02020603050405020304" pitchFamily="18" charset="0"/>
                  <a:ea typeface="MS Mincho"/>
                </a:rPr>
                <a:t> </a:t>
              </a:r>
              <a:r>
                <a:rPr lang="en-US" sz="3200" i="1" kern="1200" dirty="0" err="1" smtClean="0">
                  <a:solidFill>
                    <a:schemeClr val="tx1"/>
                  </a:solidFill>
                  <a:latin typeface="Times New Roman" panose="02020603050405020304" pitchFamily="18" charset="0"/>
                  <a:ea typeface="MS Mincho"/>
                </a:rPr>
                <a:t>vui</a:t>
              </a:r>
              <a:r>
                <a:rPr lang="en-US" sz="3200" i="1" kern="1200" dirty="0" smtClean="0">
                  <a:solidFill>
                    <a:schemeClr val="tx1"/>
                  </a:solidFill>
                  <a:latin typeface="Times New Roman" panose="02020603050405020304" pitchFamily="18" charset="0"/>
                  <a:ea typeface="MS Mincho"/>
                </a:rPr>
                <a:t>, </a:t>
              </a:r>
              <a:r>
                <a:rPr lang="en-US" sz="3200" i="1" kern="1200" dirty="0" err="1" smtClean="0">
                  <a:solidFill>
                    <a:schemeClr val="tx1"/>
                  </a:solidFill>
                  <a:latin typeface="Times New Roman" panose="02020603050405020304" pitchFamily="18" charset="0"/>
                  <a:ea typeface="MS Mincho"/>
                </a:rPr>
                <a:t>hạnh</a:t>
              </a:r>
              <a:r>
                <a:rPr lang="en-US" sz="3200" i="1" kern="1200" dirty="0" smtClean="0">
                  <a:solidFill>
                    <a:schemeClr val="tx1"/>
                  </a:solidFill>
                  <a:latin typeface="Times New Roman" panose="02020603050405020304" pitchFamily="18" charset="0"/>
                  <a:ea typeface="MS Mincho"/>
                </a:rPr>
                <a:t> </a:t>
              </a:r>
              <a:r>
                <a:rPr lang="en-US" sz="3200" i="1" kern="1200" dirty="0" err="1" smtClean="0">
                  <a:solidFill>
                    <a:schemeClr val="tx1"/>
                  </a:solidFill>
                  <a:latin typeface="Times New Roman" panose="02020603050405020304" pitchFamily="18" charset="0"/>
                  <a:ea typeface="MS Mincho"/>
                </a:rPr>
                <a:t>phúc</a:t>
              </a:r>
              <a:r>
                <a:rPr lang="en-US" sz="3200" i="1" kern="1200" dirty="0" smtClean="0">
                  <a:solidFill>
                    <a:schemeClr val="tx1"/>
                  </a:solidFill>
                  <a:latin typeface="Times New Roman" panose="02020603050405020304" pitchFamily="18" charset="0"/>
                  <a:ea typeface="MS Mincho"/>
                </a:rPr>
                <a:t>. </a:t>
              </a:r>
              <a:r>
                <a:rPr lang="en-US" sz="3200" i="1" kern="1200" dirty="0" err="1" smtClean="0">
                  <a:solidFill>
                    <a:schemeClr val="tx1"/>
                  </a:solidFill>
                  <a:latin typeface="Times New Roman" panose="02020603050405020304" pitchFamily="18" charset="0"/>
                  <a:ea typeface="MS Mincho"/>
                </a:rPr>
                <a:t>Có</a:t>
              </a:r>
              <a:r>
                <a:rPr lang="en-US" sz="3200" i="1" kern="1200" dirty="0" smtClean="0">
                  <a:solidFill>
                    <a:schemeClr val="tx1"/>
                  </a:solidFill>
                  <a:latin typeface="Times New Roman" panose="02020603050405020304" pitchFamily="18" charset="0"/>
                  <a:ea typeface="MS Mincho"/>
                </a:rPr>
                <a:t> </a:t>
              </a:r>
              <a:r>
                <a:rPr lang="en-US" sz="3200" i="1" kern="1200" dirty="0" err="1" smtClean="0">
                  <a:solidFill>
                    <a:schemeClr val="tx1"/>
                  </a:solidFill>
                  <a:latin typeface="Times New Roman" panose="02020603050405020304" pitchFamily="18" charset="0"/>
                  <a:ea typeface="MS Mincho"/>
                </a:rPr>
                <a:t>trải</a:t>
              </a:r>
              <a:r>
                <a:rPr lang="en-US" sz="3200" i="1" kern="1200" dirty="0" smtClean="0">
                  <a:solidFill>
                    <a:schemeClr val="tx1"/>
                  </a:solidFill>
                  <a:latin typeface="Times New Roman" panose="02020603050405020304" pitchFamily="18" charset="0"/>
                  <a:ea typeface="MS Mincho"/>
                </a:rPr>
                <a:t> </a:t>
              </a:r>
              <a:r>
                <a:rPr lang="en-US" sz="3200" i="1" kern="1200" dirty="0" err="1" smtClean="0">
                  <a:solidFill>
                    <a:schemeClr val="tx1"/>
                  </a:solidFill>
                  <a:latin typeface="Times New Roman" panose="02020603050405020304" pitchFamily="18" charset="0"/>
                  <a:ea typeface="MS Mincho"/>
                </a:rPr>
                <a:t>nghiệm</a:t>
              </a:r>
              <a:r>
                <a:rPr lang="en-US" sz="3200" i="1" kern="1200" dirty="0" smtClean="0">
                  <a:solidFill>
                    <a:schemeClr val="tx1"/>
                  </a:solidFill>
                  <a:latin typeface="Times New Roman" panose="02020603050405020304" pitchFamily="18" charset="0"/>
                  <a:ea typeface="MS Mincho"/>
                </a:rPr>
                <a:t> </a:t>
              </a:r>
              <a:r>
                <a:rPr lang="en-US" sz="3200" i="1" kern="1200" dirty="0" err="1" smtClean="0">
                  <a:solidFill>
                    <a:schemeClr val="tx1"/>
                  </a:solidFill>
                  <a:latin typeface="Times New Roman" panose="02020603050405020304" pitchFamily="18" charset="0"/>
                  <a:ea typeface="MS Mincho"/>
                </a:rPr>
                <a:t>mang</a:t>
              </a:r>
              <a:r>
                <a:rPr lang="en-US" sz="3200" i="1" kern="1200" dirty="0" smtClean="0">
                  <a:solidFill>
                    <a:schemeClr val="tx1"/>
                  </a:solidFill>
                  <a:latin typeface="Times New Roman" panose="02020603050405020304" pitchFamily="18" charset="0"/>
                  <a:ea typeface="MS Mincho"/>
                </a:rPr>
                <a:t> </a:t>
              </a:r>
              <a:r>
                <a:rPr lang="en-US" sz="3200" i="1" kern="1200" dirty="0" err="1" smtClean="0">
                  <a:solidFill>
                    <a:schemeClr val="tx1"/>
                  </a:solidFill>
                  <a:latin typeface="Times New Roman" panose="02020603050405020304" pitchFamily="18" charset="0"/>
                  <a:ea typeface="MS Mincho"/>
                </a:rPr>
                <a:t>đến</a:t>
              </a:r>
              <a:r>
                <a:rPr lang="en-US" sz="3200" i="1" kern="1200" dirty="0" smtClean="0">
                  <a:solidFill>
                    <a:schemeClr val="tx1"/>
                  </a:solidFill>
                  <a:latin typeface="Times New Roman" panose="02020603050405020304" pitchFamily="18" charset="0"/>
                  <a:ea typeface="MS Mincho"/>
                </a:rPr>
                <a:t> </a:t>
              </a:r>
              <a:r>
                <a:rPr lang="en-US" sz="3200" i="1" kern="1200" dirty="0" err="1" smtClean="0">
                  <a:solidFill>
                    <a:schemeClr val="tx1"/>
                  </a:solidFill>
                  <a:latin typeface="Times New Roman" panose="02020603050405020304" pitchFamily="18" charset="0"/>
                  <a:ea typeface="MS Mincho"/>
                </a:rPr>
                <a:t>kinh</a:t>
              </a:r>
              <a:r>
                <a:rPr lang="en-US" sz="3200" i="1" kern="1200" dirty="0" smtClean="0">
                  <a:solidFill>
                    <a:schemeClr val="tx1"/>
                  </a:solidFill>
                  <a:latin typeface="Times New Roman" panose="02020603050405020304" pitchFamily="18" charset="0"/>
                  <a:ea typeface="MS Mincho"/>
                </a:rPr>
                <a:t> </a:t>
              </a:r>
              <a:r>
                <a:rPr lang="en-US" sz="3200" i="1" kern="1200" dirty="0" err="1" smtClean="0">
                  <a:solidFill>
                    <a:schemeClr val="tx1"/>
                  </a:solidFill>
                  <a:latin typeface="Times New Roman" panose="02020603050405020304" pitchFamily="18" charset="0"/>
                  <a:ea typeface="MS Mincho"/>
                </a:rPr>
                <a:t>nghiệm</a:t>
              </a:r>
              <a:r>
                <a:rPr lang="en-US" sz="3200" i="1" kern="1200" dirty="0" smtClean="0">
                  <a:solidFill>
                    <a:schemeClr val="tx1"/>
                  </a:solidFill>
                  <a:latin typeface="Times New Roman" panose="02020603050405020304" pitchFamily="18" charset="0"/>
                  <a:ea typeface="MS Mincho"/>
                </a:rPr>
                <a:t>. </a:t>
              </a:r>
              <a:r>
                <a:rPr lang="en-US" sz="3200" i="1" kern="1200" dirty="0" err="1" smtClean="0">
                  <a:solidFill>
                    <a:schemeClr val="tx1"/>
                  </a:solidFill>
                  <a:latin typeface="Times New Roman" panose="02020603050405020304" pitchFamily="18" charset="0"/>
                  <a:ea typeface="MS Mincho"/>
                </a:rPr>
                <a:t>Có</a:t>
              </a:r>
              <a:r>
                <a:rPr lang="en-US" sz="3200" i="1" kern="1200" dirty="0" smtClean="0">
                  <a:solidFill>
                    <a:schemeClr val="tx1"/>
                  </a:solidFill>
                  <a:latin typeface="Times New Roman" panose="02020603050405020304" pitchFamily="18" charset="0"/>
                  <a:ea typeface="MS Mincho"/>
                </a:rPr>
                <a:t> </a:t>
              </a:r>
              <a:r>
                <a:rPr lang="en-US" sz="3200" i="1" kern="1200" dirty="0" err="1" smtClean="0">
                  <a:solidFill>
                    <a:schemeClr val="tx1"/>
                  </a:solidFill>
                  <a:latin typeface="Times New Roman" panose="02020603050405020304" pitchFamily="18" charset="0"/>
                  <a:ea typeface="MS Mincho"/>
                </a:rPr>
                <a:t>trải</a:t>
              </a:r>
              <a:r>
                <a:rPr lang="en-US" sz="3200" i="1" kern="1200" dirty="0" smtClean="0">
                  <a:solidFill>
                    <a:schemeClr val="tx1"/>
                  </a:solidFill>
                  <a:latin typeface="Times New Roman" panose="02020603050405020304" pitchFamily="18" charset="0"/>
                  <a:ea typeface="MS Mincho"/>
                </a:rPr>
                <a:t> </a:t>
              </a:r>
              <a:r>
                <a:rPr lang="en-US" sz="3200" i="1" kern="1200" dirty="0" err="1" smtClean="0">
                  <a:solidFill>
                    <a:schemeClr val="tx1"/>
                  </a:solidFill>
                  <a:latin typeface="Times New Roman" panose="02020603050405020304" pitchFamily="18" charset="0"/>
                  <a:ea typeface="MS Mincho"/>
                </a:rPr>
                <a:t>nghiệm</a:t>
              </a:r>
              <a:r>
                <a:rPr lang="en-US" sz="3200" i="1" kern="1200" dirty="0" smtClean="0">
                  <a:solidFill>
                    <a:schemeClr val="tx1"/>
                  </a:solidFill>
                  <a:latin typeface="Times New Roman" panose="02020603050405020304" pitchFamily="18" charset="0"/>
                  <a:ea typeface="MS Mincho"/>
                </a:rPr>
                <a:t> </a:t>
              </a:r>
              <a:r>
                <a:rPr lang="en-US" sz="3200" i="1" kern="1200" dirty="0" err="1" smtClean="0">
                  <a:solidFill>
                    <a:schemeClr val="tx1"/>
                  </a:solidFill>
                  <a:latin typeface="Times New Roman" panose="02020603050405020304" pitchFamily="18" charset="0"/>
                  <a:ea typeface="MS Mincho"/>
                </a:rPr>
                <a:t>để</a:t>
              </a:r>
              <a:r>
                <a:rPr lang="en-US" sz="3200" i="1" kern="1200" dirty="0" smtClean="0">
                  <a:solidFill>
                    <a:schemeClr val="tx1"/>
                  </a:solidFill>
                  <a:latin typeface="Times New Roman" panose="02020603050405020304" pitchFamily="18" charset="0"/>
                  <a:ea typeface="MS Mincho"/>
                </a:rPr>
                <a:t> </a:t>
              </a:r>
              <a:r>
                <a:rPr lang="en-US" sz="3200" i="1" kern="1200" dirty="0" err="1" smtClean="0">
                  <a:solidFill>
                    <a:schemeClr val="tx1"/>
                  </a:solidFill>
                  <a:latin typeface="Times New Roman" panose="02020603050405020304" pitchFamily="18" charset="0"/>
                  <a:ea typeface="MS Mincho"/>
                </a:rPr>
                <a:t>lại</a:t>
              </a:r>
              <a:r>
                <a:rPr lang="en-US" sz="3200" i="1" kern="1200" dirty="0" smtClean="0">
                  <a:solidFill>
                    <a:schemeClr val="tx1"/>
                  </a:solidFill>
                  <a:latin typeface="Times New Roman" panose="02020603050405020304" pitchFamily="18" charset="0"/>
                  <a:ea typeface="MS Mincho"/>
                </a:rPr>
                <a:t> </a:t>
              </a:r>
              <a:r>
                <a:rPr lang="en-US" sz="3200" i="1" kern="1200" dirty="0" err="1" smtClean="0">
                  <a:solidFill>
                    <a:schemeClr val="tx1"/>
                  </a:solidFill>
                  <a:latin typeface="Times New Roman" panose="02020603050405020304" pitchFamily="18" charset="0"/>
                  <a:ea typeface="MS Mincho"/>
                </a:rPr>
                <a:t>sự</a:t>
              </a:r>
              <a:r>
                <a:rPr lang="en-US" sz="3200" i="1" kern="1200" dirty="0" smtClean="0">
                  <a:solidFill>
                    <a:schemeClr val="tx1"/>
                  </a:solidFill>
                  <a:latin typeface="Times New Roman" panose="02020603050405020304" pitchFamily="18" charset="0"/>
                  <a:ea typeface="MS Mincho"/>
                </a:rPr>
                <a:t> </a:t>
              </a:r>
              <a:r>
                <a:rPr lang="en-US" sz="3200" i="1" kern="1200" dirty="0" err="1" smtClean="0">
                  <a:solidFill>
                    <a:schemeClr val="tx1"/>
                  </a:solidFill>
                  <a:latin typeface="Times New Roman" panose="02020603050405020304" pitchFamily="18" charset="0"/>
                  <a:ea typeface="MS Mincho"/>
                </a:rPr>
                <a:t>nuối</a:t>
              </a:r>
              <a:r>
                <a:rPr lang="en-US" sz="3200" i="1" kern="1200" dirty="0" smtClean="0">
                  <a:solidFill>
                    <a:schemeClr val="tx1"/>
                  </a:solidFill>
                  <a:latin typeface="Times New Roman" panose="02020603050405020304" pitchFamily="18" charset="0"/>
                  <a:ea typeface="MS Mincho"/>
                </a:rPr>
                <a:t> </a:t>
              </a:r>
              <a:r>
                <a:rPr lang="en-US" sz="3200" i="1" kern="1200" dirty="0" err="1" smtClean="0">
                  <a:solidFill>
                    <a:schemeClr val="tx1"/>
                  </a:solidFill>
                  <a:latin typeface="Times New Roman" panose="02020603050405020304" pitchFamily="18" charset="0"/>
                  <a:ea typeface="MS Mincho"/>
                </a:rPr>
                <a:t>tiếc</a:t>
              </a:r>
              <a:r>
                <a:rPr lang="en-US" sz="3200" i="1" kern="1200" dirty="0" smtClean="0">
                  <a:solidFill>
                    <a:schemeClr val="tx1"/>
                  </a:solidFill>
                  <a:latin typeface="Times New Roman" panose="02020603050405020304" pitchFamily="18" charset="0"/>
                  <a:ea typeface="MS Mincho"/>
                </a:rPr>
                <a:t>, day </a:t>
              </a:r>
              <a:r>
                <a:rPr lang="en-US" sz="3200" i="1" kern="1200" dirty="0" err="1" smtClean="0">
                  <a:solidFill>
                    <a:schemeClr val="tx1"/>
                  </a:solidFill>
                  <a:latin typeface="Times New Roman" panose="02020603050405020304" pitchFamily="18" charset="0"/>
                  <a:ea typeface="MS Mincho"/>
                </a:rPr>
                <a:t>dứt</a:t>
              </a:r>
              <a:r>
                <a:rPr lang="en-US" sz="3200" i="1" kern="1200" dirty="0" smtClean="0">
                  <a:solidFill>
                    <a:schemeClr val="tx1"/>
                  </a:solidFill>
                  <a:latin typeface="Times New Roman" panose="02020603050405020304" pitchFamily="18" charset="0"/>
                  <a:ea typeface="MS Mincho"/>
                </a:rPr>
                <a:t>. </a:t>
              </a:r>
              <a:r>
                <a:rPr lang="en-US" sz="3200" i="1" kern="1200" dirty="0" err="1" smtClean="0">
                  <a:solidFill>
                    <a:schemeClr val="tx1"/>
                  </a:solidFill>
                  <a:latin typeface="Times New Roman" panose="02020603050405020304" pitchFamily="18" charset="0"/>
                  <a:ea typeface="MS Mincho"/>
                </a:rPr>
                <a:t>Tất</a:t>
              </a:r>
              <a:r>
                <a:rPr lang="en-US" sz="3200" i="1" kern="1200" dirty="0" smtClean="0">
                  <a:solidFill>
                    <a:schemeClr val="tx1"/>
                  </a:solidFill>
                  <a:latin typeface="Times New Roman" panose="02020603050405020304" pitchFamily="18" charset="0"/>
                  <a:ea typeface="MS Mincho"/>
                </a:rPr>
                <a:t> </a:t>
              </a:r>
              <a:r>
                <a:rPr lang="en-US" sz="3200" i="1" kern="1200" dirty="0" err="1" smtClean="0">
                  <a:solidFill>
                    <a:schemeClr val="tx1"/>
                  </a:solidFill>
                  <a:latin typeface="Times New Roman" panose="02020603050405020304" pitchFamily="18" charset="0"/>
                  <a:ea typeface="MS Mincho"/>
                </a:rPr>
                <a:t>cả</a:t>
              </a:r>
              <a:r>
                <a:rPr lang="en-US" sz="3200" i="1" kern="1200" dirty="0" smtClean="0">
                  <a:solidFill>
                    <a:schemeClr val="tx1"/>
                  </a:solidFill>
                  <a:latin typeface="Times New Roman" panose="02020603050405020304" pitchFamily="18" charset="0"/>
                  <a:ea typeface="MS Mincho"/>
                </a:rPr>
                <a:t> </a:t>
              </a:r>
              <a:r>
                <a:rPr lang="en-US" sz="3200" i="1" kern="1200" dirty="0" err="1" smtClean="0">
                  <a:solidFill>
                    <a:schemeClr val="tx1"/>
                  </a:solidFill>
                  <a:latin typeface="Times New Roman" panose="02020603050405020304" pitchFamily="18" charset="0"/>
                  <a:ea typeface="MS Mincho"/>
                </a:rPr>
                <a:t>đều</a:t>
              </a:r>
              <a:r>
                <a:rPr lang="en-US" sz="3200" i="1" kern="1200" dirty="0" smtClean="0">
                  <a:solidFill>
                    <a:schemeClr val="tx1"/>
                  </a:solidFill>
                  <a:latin typeface="Times New Roman" panose="02020603050405020304" pitchFamily="18" charset="0"/>
                  <a:ea typeface="MS Mincho"/>
                </a:rPr>
                <a:t> </a:t>
              </a:r>
              <a:r>
                <a:rPr lang="en-US" sz="3200" i="1" kern="1200" dirty="0" err="1" smtClean="0">
                  <a:solidFill>
                    <a:schemeClr val="tx1"/>
                  </a:solidFill>
                  <a:latin typeface="Times New Roman" panose="02020603050405020304" pitchFamily="18" charset="0"/>
                  <a:ea typeface="MS Mincho"/>
                </a:rPr>
                <a:t>là</a:t>
              </a:r>
              <a:r>
                <a:rPr lang="en-US" sz="3200" i="1" kern="1200" dirty="0" smtClean="0">
                  <a:solidFill>
                    <a:schemeClr val="tx1"/>
                  </a:solidFill>
                  <a:latin typeface="Times New Roman" panose="02020603050405020304" pitchFamily="18" charset="0"/>
                  <a:ea typeface="MS Mincho"/>
                </a:rPr>
                <a:t> </a:t>
              </a:r>
              <a:r>
                <a:rPr lang="en-US" sz="3200" i="1" kern="1200" dirty="0" err="1" smtClean="0">
                  <a:solidFill>
                    <a:schemeClr val="tx1"/>
                  </a:solidFill>
                  <a:latin typeface="Times New Roman" panose="02020603050405020304" pitchFamily="18" charset="0"/>
                  <a:ea typeface="MS Mincho"/>
                </a:rPr>
                <a:t>bài</a:t>
              </a:r>
              <a:r>
                <a:rPr lang="en-US" sz="3200" i="1" kern="1200" dirty="0" smtClean="0">
                  <a:solidFill>
                    <a:schemeClr val="tx1"/>
                  </a:solidFill>
                  <a:latin typeface="Times New Roman" panose="02020603050405020304" pitchFamily="18" charset="0"/>
                  <a:ea typeface="MS Mincho"/>
                </a:rPr>
                <a:t> </a:t>
              </a:r>
              <a:r>
                <a:rPr lang="en-US" sz="3200" i="1" kern="1200" dirty="0" err="1" smtClean="0">
                  <a:solidFill>
                    <a:schemeClr val="tx1"/>
                  </a:solidFill>
                  <a:latin typeface="Times New Roman" panose="02020603050405020304" pitchFamily="18" charset="0"/>
                  <a:ea typeface="MS Mincho"/>
                </a:rPr>
                <a:t>học</a:t>
              </a:r>
              <a:r>
                <a:rPr lang="en-US" sz="3200" i="1" kern="1200" dirty="0" smtClean="0">
                  <a:solidFill>
                    <a:schemeClr val="tx1"/>
                  </a:solidFill>
                  <a:latin typeface="Times New Roman" panose="02020603050405020304" pitchFamily="18" charset="0"/>
                  <a:ea typeface="MS Mincho"/>
                </a:rPr>
                <a:t> </a:t>
              </a:r>
              <a:r>
                <a:rPr lang="en-US" sz="3200" i="1" kern="1200" dirty="0" err="1" smtClean="0">
                  <a:solidFill>
                    <a:schemeClr val="tx1"/>
                  </a:solidFill>
                  <a:latin typeface="Times New Roman" panose="02020603050405020304" pitchFamily="18" charset="0"/>
                  <a:ea typeface="MS Mincho"/>
                </a:rPr>
                <a:t>quý</a:t>
              </a:r>
              <a:r>
                <a:rPr lang="en-US" sz="3200" i="1" kern="1200" dirty="0" smtClean="0">
                  <a:solidFill>
                    <a:schemeClr val="tx1"/>
                  </a:solidFill>
                  <a:latin typeface="Times New Roman" panose="02020603050405020304" pitchFamily="18" charset="0"/>
                  <a:ea typeface="MS Mincho"/>
                </a:rPr>
                <a:t> </a:t>
              </a:r>
              <a:r>
                <a:rPr lang="en-US" sz="3200" i="1" kern="1200" dirty="0" err="1" smtClean="0">
                  <a:solidFill>
                    <a:schemeClr val="tx1"/>
                  </a:solidFill>
                  <a:latin typeface="Times New Roman" panose="02020603050405020304" pitchFamily="18" charset="0"/>
                  <a:ea typeface="MS Mincho"/>
                </a:rPr>
                <a:t>giá</a:t>
              </a:r>
              <a:r>
                <a:rPr lang="en-US" sz="3200" i="1" kern="1200" dirty="0" smtClean="0">
                  <a:solidFill>
                    <a:schemeClr val="tx1"/>
                  </a:solidFill>
                  <a:latin typeface="Times New Roman" panose="02020603050405020304" pitchFamily="18" charset="0"/>
                  <a:ea typeface="MS Mincho"/>
                </a:rPr>
                <a:t> </a:t>
              </a:r>
              <a:r>
                <a:rPr lang="en-US" sz="3200" i="1" kern="1200" dirty="0" err="1" smtClean="0">
                  <a:solidFill>
                    <a:schemeClr val="tx1"/>
                  </a:solidFill>
                  <a:latin typeface="Times New Roman" panose="02020603050405020304" pitchFamily="18" charset="0"/>
                  <a:ea typeface="MS Mincho"/>
                </a:rPr>
                <a:t>trong</a:t>
              </a:r>
              <a:r>
                <a:rPr lang="en-US" sz="3200" i="1" kern="1200" dirty="0" smtClean="0">
                  <a:solidFill>
                    <a:schemeClr val="tx1"/>
                  </a:solidFill>
                  <a:latin typeface="Times New Roman" panose="02020603050405020304" pitchFamily="18" charset="0"/>
                  <a:ea typeface="MS Mincho"/>
                </a:rPr>
                <a:t> </a:t>
              </a:r>
              <a:r>
                <a:rPr lang="en-US" sz="3200" i="1" kern="1200" dirty="0" err="1" smtClean="0">
                  <a:solidFill>
                    <a:schemeClr val="tx1"/>
                  </a:solidFill>
                  <a:latin typeface="Times New Roman" panose="02020603050405020304" pitchFamily="18" charset="0"/>
                  <a:ea typeface="MS Mincho"/>
                </a:rPr>
                <a:t>hành</a:t>
              </a:r>
              <a:r>
                <a:rPr lang="en-US" sz="3200" i="1" kern="1200" dirty="0" smtClean="0">
                  <a:solidFill>
                    <a:schemeClr val="tx1"/>
                  </a:solidFill>
                  <a:latin typeface="Times New Roman" panose="02020603050405020304" pitchFamily="18" charset="0"/>
                  <a:ea typeface="MS Mincho"/>
                </a:rPr>
                <a:t> </a:t>
              </a:r>
              <a:r>
                <a:rPr lang="en-US" sz="3200" i="1" kern="1200" dirty="0" err="1" smtClean="0">
                  <a:solidFill>
                    <a:schemeClr val="tx1"/>
                  </a:solidFill>
                  <a:latin typeface="Times New Roman" panose="02020603050405020304" pitchFamily="18" charset="0"/>
                  <a:ea typeface="MS Mincho"/>
                </a:rPr>
                <a:t>trình</a:t>
              </a:r>
              <a:r>
                <a:rPr lang="en-US" sz="3200" i="1" kern="1200" dirty="0" smtClean="0">
                  <a:solidFill>
                    <a:schemeClr val="tx1"/>
                  </a:solidFill>
                  <a:latin typeface="Times New Roman" panose="02020603050405020304" pitchFamily="18" charset="0"/>
                  <a:ea typeface="MS Mincho"/>
                </a:rPr>
                <a:t> </a:t>
              </a:r>
              <a:r>
                <a:rPr lang="en-US" sz="3200" i="1" kern="1200" dirty="0" err="1" smtClean="0">
                  <a:solidFill>
                    <a:schemeClr val="tx1"/>
                  </a:solidFill>
                  <a:latin typeface="Times New Roman" panose="02020603050405020304" pitchFamily="18" charset="0"/>
                  <a:ea typeface="MS Mincho"/>
                </a:rPr>
                <a:t>khôn</a:t>
              </a:r>
              <a:r>
                <a:rPr lang="en-US" sz="3200" i="1" kern="1200" dirty="0" smtClean="0">
                  <a:solidFill>
                    <a:schemeClr val="tx1"/>
                  </a:solidFill>
                  <a:latin typeface="Times New Roman" panose="02020603050405020304" pitchFamily="18" charset="0"/>
                  <a:ea typeface="MS Mincho"/>
                </a:rPr>
                <a:t> </a:t>
              </a:r>
              <a:r>
                <a:rPr lang="en-US" sz="3200" i="1" kern="1200" dirty="0" err="1" smtClean="0">
                  <a:solidFill>
                    <a:schemeClr val="tx1"/>
                  </a:solidFill>
                  <a:latin typeface="Times New Roman" panose="02020603050405020304" pitchFamily="18" charset="0"/>
                  <a:ea typeface="MS Mincho"/>
                </a:rPr>
                <a:t>lớn</a:t>
              </a:r>
              <a:r>
                <a:rPr lang="en-US" sz="3200" i="1" kern="1200" dirty="0" smtClean="0">
                  <a:solidFill>
                    <a:schemeClr val="tx1"/>
                  </a:solidFill>
                  <a:latin typeface="Times New Roman" panose="02020603050405020304" pitchFamily="18" charset="0"/>
                  <a:ea typeface="MS Mincho"/>
                </a:rPr>
                <a:t>, </a:t>
              </a:r>
              <a:r>
                <a:rPr lang="en-US" sz="3200" i="1" kern="1200" dirty="0" err="1" smtClean="0">
                  <a:solidFill>
                    <a:schemeClr val="tx1"/>
                  </a:solidFill>
                  <a:latin typeface="Times New Roman" panose="02020603050405020304" pitchFamily="18" charset="0"/>
                  <a:ea typeface="MS Mincho"/>
                </a:rPr>
                <a:t>trưởng</a:t>
              </a:r>
              <a:r>
                <a:rPr lang="en-US" sz="3200" i="1" kern="1200" dirty="0" smtClean="0">
                  <a:solidFill>
                    <a:schemeClr val="tx1"/>
                  </a:solidFill>
                  <a:latin typeface="Times New Roman" panose="02020603050405020304" pitchFamily="18" charset="0"/>
                  <a:ea typeface="MS Mincho"/>
                </a:rPr>
                <a:t> </a:t>
              </a:r>
              <a:r>
                <a:rPr lang="en-US" sz="3200" i="1" kern="1200" dirty="0" err="1" smtClean="0">
                  <a:solidFill>
                    <a:schemeClr val="tx1"/>
                  </a:solidFill>
                  <a:latin typeface="Times New Roman" panose="02020603050405020304" pitchFamily="18" charset="0"/>
                  <a:ea typeface="MS Mincho"/>
                </a:rPr>
                <a:t>thành</a:t>
              </a:r>
              <a:r>
                <a:rPr lang="en-US" sz="3200" i="1" kern="1200" dirty="0" smtClean="0">
                  <a:solidFill>
                    <a:schemeClr val="tx1"/>
                  </a:solidFill>
                  <a:latin typeface="Times New Roman" panose="02020603050405020304" pitchFamily="18" charset="0"/>
                  <a:ea typeface="MS Mincho"/>
                </a:rPr>
                <a:t> </a:t>
              </a:r>
              <a:r>
                <a:rPr lang="en-US" sz="3200" i="1" kern="1200" dirty="0" err="1" smtClean="0">
                  <a:solidFill>
                    <a:schemeClr val="tx1"/>
                  </a:solidFill>
                  <a:latin typeface="Times New Roman" panose="02020603050405020304" pitchFamily="18" charset="0"/>
                  <a:ea typeface="MS Mincho"/>
                </a:rPr>
                <a:t>của</a:t>
              </a:r>
              <a:r>
                <a:rPr lang="en-US" sz="3200" i="1" kern="1200" dirty="0" smtClean="0">
                  <a:solidFill>
                    <a:schemeClr val="tx1"/>
                  </a:solidFill>
                  <a:latin typeface="Times New Roman" panose="02020603050405020304" pitchFamily="18" charset="0"/>
                  <a:ea typeface="MS Mincho"/>
                </a:rPr>
                <a:t> </a:t>
              </a:r>
              <a:r>
                <a:rPr lang="en-US" sz="3200" i="1" kern="1200" dirty="0" err="1" smtClean="0">
                  <a:solidFill>
                    <a:schemeClr val="tx1"/>
                  </a:solidFill>
                  <a:latin typeface="Times New Roman" panose="02020603050405020304" pitchFamily="18" charset="0"/>
                  <a:ea typeface="MS Mincho"/>
                </a:rPr>
                <a:t>chúng</a:t>
              </a:r>
              <a:r>
                <a:rPr lang="en-US" sz="3200" i="1" kern="1200" dirty="0" smtClean="0">
                  <a:solidFill>
                    <a:schemeClr val="tx1"/>
                  </a:solidFill>
                  <a:latin typeface="Times New Roman" panose="02020603050405020304" pitchFamily="18" charset="0"/>
                  <a:ea typeface="MS Mincho"/>
                </a:rPr>
                <a:t> ta.</a:t>
              </a:r>
              <a:endParaRPr lang="en-US" sz="3200" kern="1200" dirty="0">
                <a:solidFill>
                  <a:schemeClr val="tx1"/>
                </a:solidFill>
                <a:effectLst/>
                <a:latin typeface="Times New Roman" panose="02020603050405020304" pitchFamily="18" charset="0"/>
                <a:ea typeface="Times New Roman" panose="02020603050405020304" pitchFamily="18" charset="0"/>
              </a:endParaRPr>
            </a:p>
          </p:txBody>
        </p:sp>
        <p:sp>
          <p:nvSpPr>
            <p:cNvPr id="28" name="Oval 27"/>
            <p:cNvSpPr/>
            <p:nvPr/>
          </p:nvSpPr>
          <p:spPr>
            <a:xfrm>
              <a:off x="6828598" y="1457319"/>
              <a:ext cx="894645" cy="1490802"/>
            </a:xfrm>
            <a:prstGeom prst="ellipse">
              <a:avLst/>
            </a:prstGeom>
            <a:blipFill>
              <a:blip r:embed="rId11"/>
              <a:srcRect/>
              <a:stretch>
                <a:fillRect l="-25000" r="-25000"/>
              </a:stretch>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29" name="Freeform 28"/>
            <p:cNvSpPr/>
            <p:nvPr/>
          </p:nvSpPr>
          <p:spPr>
            <a:xfrm>
              <a:off x="8132337" y="1332136"/>
              <a:ext cx="711130" cy="1280683"/>
            </a:xfrm>
            <a:custGeom>
              <a:avLst/>
              <a:gdLst>
                <a:gd name="connsiteX0" fmla="*/ 0 w 711130"/>
                <a:gd name="connsiteY0" fmla="*/ 0 h 1280683"/>
                <a:gd name="connsiteX1" fmla="*/ 711130 w 711130"/>
                <a:gd name="connsiteY1" fmla="*/ 0 h 1280683"/>
                <a:gd name="connsiteX2" fmla="*/ 711130 w 711130"/>
                <a:gd name="connsiteY2" fmla="*/ 1280683 h 1280683"/>
                <a:gd name="connsiteX3" fmla="*/ 0 w 711130"/>
                <a:gd name="connsiteY3" fmla="*/ 1280683 h 1280683"/>
                <a:gd name="connsiteX4" fmla="*/ 0 w 711130"/>
                <a:gd name="connsiteY4" fmla="*/ 0 h 1280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130" h="1280683">
                  <a:moveTo>
                    <a:pt x="0" y="0"/>
                  </a:moveTo>
                  <a:lnTo>
                    <a:pt x="711130" y="0"/>
                  </a:lnTo>
                  <a:lnTo>
                    <a:pt x="711130" y="1280683"/>
                  </a:lnTo>
                  <a:lnTo>
                    <a:pt x="0" y="128068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3340" tIns="26670" rIns="53340" bIns="26670" numCol="1" spcCol="1270" anchor="ctr" anchorCtr="0">
              <a:noAutofit/>
            </a:bodyPr>
            <a:lstStyle/>
            <a:p>
              <a:pPr lvl="0" algn="l" defTabSz="933450">
                <a:lnSpc>
                  <a:spcPct val="90000"/>
                </a:lnSpc>
                <a:spcBef>
                  <a:spcPct val="0"/>
                </a:spcBef>
                <a:spcAft>
                  <a:spcPct val="35000"/>
                </a:spcAft>
              </a:pPr>
              <a:endParaRPr lang="en-US" sz="2100" kern="1200"/>
            </a:p>
          </p:txBody>
        </p:sp>
        <p:sp>
          <p:nvSpPr>
            <p:cNvPr id="30" name="Oval 29"/>
            <p:cNvSpPr/>
            <p:nvPr/>
          </p:nvSpPr>
          <p:spPr>
            <a:xfrm>
              <a:off x="6860670" y="3164021"/>
              <a:ext cx="946432" cy="1500604"/>
            </a:xfrm>
            <a:prstGeom prst="ellipse">
              <a:avLst/>
            </a:prstGeom>
            <a:blipFill>
              <a:blip r:embed="rId12"/>
              <a:srcRect/>
              <a:stretch>
                <a:fillRect l="-45000" r="-45000"/>
              </a:stretch>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32" name="Oval 31"/>
            <p:cNvSpPr/>
            <p:nvPr/>
          </p:nvSpPr>
          <p:spPr>
            <a:xfrm>
              <a:off x="6855202" y="4766225"/>
              <a:ext cx="904404" cy="1546346"/>
            </a:xfrm>
            <a:prstGeom prst="ellipse">
              <a:avLst/>
            </a:prstGeom>
            <a:blipFill>
              <a:blip r:embed="rId13"/>
              <a:srcRect/>
              <a:stretch>
                <a:fillRect l="-25000" r="-25000"/>
              </a:stretch>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pic>
        <p:nvPicPr>
          <p:cNvPr id="41" name="Picture 40"/>
          <p:cNvPicPr>
            <a:picLocks noChangeAspect="1"/>
          </p:cNvPicPr>
          <p:nvPr/>
        </p:nvPicPr>
        <p:blipFill>
          <a:blip r:embed="rId14"/>
          <a:srcRect l="5347" t="9859" r="9347"/>
          <a:stretch>
            <a:fillRect/>
          </a:stretch>
        </p:blipFill>
        <p:spPr>
          <a:xfrm rot="2662005">
            <a:off x="129694" y="2080021"/>
            <a:ext cx="3986462" cy="2984249"/>
          </a:xfrm>
          <a:custGeom>
            <a:avLst/>
            <a:gdLst>
              <a:gd name="connsiteX0" fmla="*/ 3030424 w 4046424"/>
              <a:gd name="connsiteY0" fmla="*/ 0 h 2721726"/>
              <a:gd name="connsiteX1" fmla="*/ 3175567 w 4046424"/>
              <a:gd name="connsiteY1" fmla="*/ 14515 h 2721726"/>
              <a:gd name="connsiteX2" fmla="*/ 3204595 w 4046424"/>
              <a:gd name="connsiteY2" fmla="*/ 101600 h 2721726"/>
              <a:gd name="connsiteX3" fmla="*/ 3248138 w 4046424"/>
              <a:gd name="connsiteY3" fmla="*/ 188686 h 2721726"/>
              <a:gd name="connsiteX4" fmla="*/ 3233624 w 4046424"/>
              <a:gd name="connsiteY4" fmla="*/ 246743 h 2721726"/>
              <a:gd name="connsiteX5" fmla="*/ 3204595 w 4046424"/>
              <a:gd name="connsiteY5" fmla="*/ 333829 h 2721726"/>
              <a:gd name="connsiteX6" fmla="*/ 3219109 w 4046424"/>
              <a:gd name="connsiteY6" fmla="*/ 508000 h 2721726"/>
              <a:gd name="connsiteX7" fmla="*/ 3248138 w 4046424"/>
              <a:gd name="connsiteY7" fmla="*/ 595086 h 2721726"/>
              <a:gd name="connsiteX8" fmla="*/ 3262652 w 4046424"/>
              <a:gd name="connsiteY8" fmla="*/ 1059543 h 2721726"/>
              <a:gd name="connsiteX9" fmla="*/ 3291681 w 4046424"/>
              <a:gd name="connsiteY9" fmla="*/ 1146629 h 2721726"/>
              <a:gd name="connsiteX10" fmla="*/ 3320709 w 4046424"/>
              <a:gd name="connsiteY10" fmla="*/ 1190172 h 2721726"/>
              <a:gd name="connsiteX11" fmla="*/ 3364252 w 4046424"/>
              <a:gd name="connsiteY11" fmla="*/ 1219200 h 2721726"/>
              <a:gd name="connsiteX12" fmla="*/ 3436824 w 4046424"/>
              <a:gd name="connsiteY12" fmla="*/ 1306286 h 2721726"/>
              <a:gd name="connsiteX13" fmla="*/ 3523909 w 4046424"/>
              <a:gd name="connsiteY13" fmla="*/ 1364343 h 2721726"/>
              <a:gd name="connsiteX14" fmla="*/ 3551464 w 4046424"/>
              <a:gd name="connsiteY14" fmla="*/ 1405885 h 2721726"/>
              <a:gd name="connsiteX15" fmla="*/ 3557553 w 4046424"/>
              <a:gd name="connsiteY15" fmla="*/ 1415227 h 2721726"/>
              <a:gd name="connsiteX16" fmla="*/ 3558079 w 4046424"/>
              <a:gd name="connsiteY16" fmla="*/ 1416076 h 2721726"/>
              <a:gd name="connsiteX17" fmla="*/ 3560677 w 4046424"/>
              <a:gd name="connsiteY17" fmla="*/ 1420021 h 2721726"/>
              <a:gd name="connsiteX18" fmla="*/ 3557553 w 4046424"/>
              <a:gd name="connsiteY18" fmla="*/ 1415227 h 2721726"/>
              <a:gd name="connsiteX19" fmla="*/ 3550201 w 4046424"/>
              <a:gd name="connsiteY19" fmla="*/ 1403371 h 2721726"/>
              <a:gd name="connsiteX20" fmla="*/ 3596481 w 4046424"/>
              <a:gd name="connsiteY20" fmla="*/ 1451429 h 2721726"/>
              <a:gd name="connsiteX21" fmla="*/ 3654538 w 4046424"/>
              <a:gd name="connsiteY21" fmla="*/ 1538515 h 2721726"/>
              <a:gd name="connsiteX22" fmla="*/ 3683567 w 4046424"/>
              <a:gd name="connsiteY22" fmla="*/ 1582058 h 2721726"/>
              <a:gd name="connsiteX23" fmla="*/ 3712595 w 4046424"/>
              <a:gd name="connsiteY23" fmla="*/ 1625600 h 2721726"/>
              <a:gd name="connsiteX24" fmla="*/ 3799681 w 4046424"/>
              <a:gd name="connsiteY24" fmla="*/ 1698172 h 2721726"/>
              <a:gd name="connsiteX25" fmla="*/ 3828709 w 4046424"/>
              <a:gd name="connsiteY25" fmla="*/ 1741715 h 2721726"/>
              <a:gd name="connsiteX26" fmla="*/ 3930309 w 4046424"/>
              <a:gd name="connsiteY26" fmla="*/ 1872343 h 2721726"/>
              <a:gd name="connsiteX27" fmla="*/ 3988367 w 4046424"/>
              <a:gd name="connsiteY27" fmla="*/ 2046515 h 2721726"/>
              <a:gd name="connsiteX28" fmla="*/ 4031909 w 4046424"/>
              <a:gd name="connsiteY28" fmla="*/ 2177143 h 2721726"/>
              <a:gd name="connsiteX29" fmla="*/ 4046424 w 4046424"/>
              <a:gd name="connsiteY29" fmla="*/ 2220686 h 2721726"/>
              <a:gd name="connsiteX30" fmla="*/ 4031909 w 4046424"/>
              <a:gd name="connsiteY30" fmla="*/ 2452915 h 2721726"/>
              <a:gd name="connsiteX31" fmla="*/ 4017395 w 4046424"/>
              <a:gd name="connsiteY31" fmla="*/ 2510972 h 2721726"/>
              <a:gd name="connsiteX32" fmla="*/ 4002881 w 4046424"/>
              <a:gd name="connsiteY32" fmla="*/ 2598058 h 2721726"/>
              <a:gd name="connsiteX33" fmla="*/ 3995607 w 4046424"/>
              <a:gd name="connsiteY33" fmla="*/ 2721726 h 2721726"/>
              <a:gd name="connsiteX34" fmla="*/ 3649913 w 4046424"/>
              <a:gd name="connsiteY34" fmla="*/ 2721726 h 2721726"/>
              <a:gd name="connsiteX35" fmla="*/ 0 w 4046424"/>
              <a:gd name="connsiteY35" fmla="*/ 1394485 h 2721726"/>
              <a:gd name="connsiteX36" fmla="*/ 33073 w 4046424"/>
              <a:gd name="connsiteY36" fmla="*/ 1390977 h 2721726"/>
              <a:gd name="connsiteX37" fmla="*/ 113052 w 4046424"/>
              <a:gd name="connsiteY37" fmla="*/ 1378858 h 2721726"/>
              <a:gd name="connsiteX38" fmla="*/ 156595 w 4046424"/>
              <a:gd name="connsiteY38" fmla="*/ 1364343 h 2721726"/>
              <a:gd name="connsiteX39" fmla="*/ 200138 w 4046424"/>
              <a:gd name="connsiteY39" fmla="*/ 1335315 h 2721726"/>
              <a:gd name="connsiteX40" fmla="*/ 316252 w 4046424"/>
              <a:gd name="connsiteY40" fmla="*/ 1349829 h 2721726"/>
              <a:gd name="connsiteX41" fmla="*/ 345281 w 4046424"/>
              <a:gd name="connsiteY41" fmla="*/ 1393372 h 2721726"/>
              <a:gd name="connsiteX42" fmla="*/ 519452 w 4046424"/>
              <a:gd name="connsiteY42" fmla="*/ 1393372 h 2721726"/>
              <a:gd name="connsiteX43" fmla="*/ 562995 w 4046424"/>
              <a:gd name="connsiteY43" fmla="*/ 1407886 h 2721726"/>
              <a:gd name="connsiteX44" fmla="*/ 650081 w 4046424"/>
              <a:gd name="connsiteY44" fmla="*/ 1480458 h 2721726"/>
              <a:gd name="connsiteX45" fmla="*/ 824252 w 4046424"/>
              <a:gd name="connsiteY45" fmla="*/ 1509486 h 2721726"/>
              <a:gd name="connsiteX46" fmla="*/ 1259681 w 4046424"/>
              <a:gd name="connsiteY46" fmla="*/ 1524000 h 2721726"/>
              <a:gd name="connsiteX47" fmla="*/ 1317738 w 4046424"/>
              <a:gd name="connsiteY47" fmla="*/ 1509486 h 2721726"/>
              <a:gd name="connsiteX48" fmla="*/ 1404824 w 4046424"/>
              <a:gd name="connsiteY48" fmla="*/ 1480458 h 2721726"/>
              <a:gd name="connsiteX49" fmla="*/ 1448367 w 4046424"/>
              <a:gd name="connsiteY49" fmla="*/ 1451429 h 2721726"/>
              <a:gd name="connsiteX50" fmla="*/ 1491909 w 4046424"/>
              <a:gd name="connsiteY50" fmla="*/ 1436915 h 2721726"/>
              <a:gd name="connsiteX51" fmla="*/ 1564481 w 4046424"/>
              <a:gd name="connsiteY51" fmla="*/ 1378858 h 2721726"/>
              <a:gd name="connsiteX52" fmla="*/ 1593509 w 4046424"/>
              <a:gd name="connsiteY52" fmla="*/ 1335315 h 2721726"/>
              <a:gd name="connsiteX53" fmla="*/ 1680595 w 4046424"/>
              <a:gd name="connsiteY53" fmla="*/ 1262743 h 2721726"/>
              <a:gd name="connsiteX54" fmla="*/ 1709624 w 4046424"/>
              <a:gd name="connsiteY54" fmla="*/ 1219200 h 2721726"/>
              <a:gd name="connsiteX55" fmla="*/ 1796709 w 4046424"/>
              <a:gd name="connsiteY55" fmla="*/ 1146629 h 2721726"/>
              <a:gd name="connsiteX56" fmla="*/ 1825738 w 4046424"/>
              <a:gd name="connsiteY56" fmla="*/ 1088572 h 2721726"/>
              <a:gd name="connsiteX57" fmla="*/ 1927338 w 4046424"/>
              <a:gd name="connsiteY57" fmla="*/ 972458 h 2721726"/>
              <a:gd name="connsiteX58" fmla="*/ 1999909 w 4046424"/>
              <a:gd name="connsiteY58" fmla="*/ 899886 h 2721726"/>
              <a:gd name="connsiteX59" fmla="*/ 2028938 w 4046424"/>
              <a:gd name="connsiteY59" fmla="*/ 856343 h 2721726"/>
              <a:gd name="connsiteX60" fmla="*/ 2116024 w 4046424"/>
              <a:gd name="connsiteY60" fmla="*/ 783772 h 2721726"/>
              <a:gd name="connsiteX61" fmla="*/ 2188595 w 4046424"/>
              <a:gd name="connsiteY61" fmla="*/ 711200 h 2721726"/>
              <a:gd name="connsiteX62" fmla="*/ 2232138 w 4046424"/>
              <a:gd name="connsiteY62" fmla="*/ 624115 h 2721726"/>
              <a:gd name="connsiteX63" fmla="*/ 2275681 w 4046424"/>
              <a:gd name="connsiteY63" fmla="*/ 595086 h 2721726"/>
              <a:gd name="connsiteX64" fmla="*/ 2333738 w 4046424"/>
              <a:gd name="connsiteY64" fmla="*/ 522515 h 2721726"/>
              <a:gd name="connsiteX65" fmla="*/ 2362767 w 4046424"/>
              <a:gd name="connsiteY65" fmla="*/ 478972 h 2721726"/>
              <a:gd name="connsiteX66" fmla="*/ 2406309 w 4046424"/>
              <a:gd name="connsiteY66" fmla="*/ 449943 h 2721726"/>
              <a:gd name="connsiteX67" fmla="*/ 2493395 w 4046424"/>
              <a:gd name="connsiteY67" fmla="*/ 391886 h 2721726"/>
              <a:gd name="connsiteX68" fmla="*/ 2638538 w 4046424"/>
              <a:gd name="connsiteY68" fmla="*/ 246743 h 2721726"/>
              <a:gd name="connsiteX69" fmla="*/ 2725624 w 4046424"/>
              <a:gd name="connsiteY69" fmla="*/ 174172 h 2721726"/>
              <a:gd name="connsiteX70" fmla="*/ 2769167 w 4046424"/>
              <a:gd name="connsiteY70" fmla="*/ 159658 h 2721726"/>
              <a:gd name="connsiteX71" fmla="*/ 2899795 w 4046424"/>
              <a:gd name="connsiteY71" fmla="*/ 72572 h 2721726"/>
              <a:gd name="connsiteX72" fmla="*/ 2986881 w 4046424"/>
              <a:gd name="connsiteY72" fmla="*/ 14515 h 2721726"/>
              <a:gd name="connsiteX73" fmla="*/ 3030424 w 4046424"/>
              <a:gd name="connsiteY73" fmla="*/ 0 h 2721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4046424" h="2721726">
                <a:moveTo>
                  <a:pt x="3030424" y="0"/>
                </a:moveTo>
                <a:lnTo>
                  <a:pt x="3175567" y="14515"/>
                </a:lnTo>
                <a:cubicBezTo>
                  <a:pt x="3201997" y="29933"/>
                  <a:pt x="3194919" y="72572"/>
                  <a:pt x="3204595" y="101600"/>
                </a:cubicBezTo>
                <a:cubicBezTo>
                  <a:pt x="3224626" y="161692"/>
                  <a:pt x="3210622" y="132413"/>
                  <a:pt x="3248138" y="188686"/>
                </a:cubicBezTo>
                <a:cubicBezTo>
                  <a:pt x="3243300" y="208038"/>
                  <a:pt x="3239356" y="227636"/>
                  <a:pt x="3233624" y="246743"/>
                </a:cubicBezTo>
                <a:cubicBezTo>
                  <a:pt x="3224831" y="276051"/>
                  <a:pt x="3204595" y="333829"/>
                  <a:pt x="3204595" y="333829"/>
                </a:cubicBezTo>
                <a:cubicBezTo>
                  <a:pt x="3209433" y="391886"/>
                  <a:pt x="3209531" y="450534"/>
                  <a:pt x="3219109" y="508000"/>
                </a:cubicBezTo>
                <a:cubicBezTo>
                  <a:pt x="3224139" y="538183"/>
                  <a:pt x="3248138" y="595086"/>
                  <a:pt x="3248138" y="595086"/>
                </a:cubicBezTo>
                <a:cubicBezTo>
                  <a:pt x="3252976" y="749905"/>
                  <a:pt x="3250461" y="905129"/>
                  <a:pt x="3262652" y="1059543"/>
                </a:cubicBezTo>
                <a:cubicBezTo>
                  <a:pt x="3265060" y="1090047"/>
                  <a:pt x="3274708" y="1121169"/>
                  <a:pt x="3291681" y="1146629"/>
                </a:cubicBezTo>
                <a:cubicBezTo>
                  <a:pt x="3301357" y="1161143"/>
                  <a:pt x="3308374" y="1177837"/>
                  <a:pt x="3320709" y="1190172"/>
                </a:cubicBezTo>
                <a:cubicBezTo>
                  <a:pt x="3333044" y="1202507"/>
                  <a:pt x="3349738" y="1209524"/>
                  <a:pt x="3364252" y="1219200"/>
                </a:cubicBezTo>
                <a:cubicBezTo>
                  <a:pt x="3390055" y="1257905"/>
                  <a:pt x="3398140" y="1276198"/>
                  <a:pt x="3436824" y="1306286"/>
                </a:cubicBezTo>
                <a:cubicBezTo>
                  <a:pt x="3464363" y="1327705"/>
                  <a:pt x="3523909" y="1364343"/>
                  <a:pt x="3523909" y="1364343"/>
                </a:cubicBezTo>
                <a:cubicBezTo>
                  <a:pt x="3536877" y="1383794"/>
                  <a:pt x="3545699" y="1397123"/>
                  <a:pt x="3551464" y="1405885"/>
                </a:cubicBezTo>
                <a:lnTo>
                  <a:pt x="3557553" y="1415227"/>
                </a:lnTo>
                <a:lnTo>
                  <a:pt x="3558079" y="1416076"/>
                </a:lnTo>
                <a:cubicBezTo>
                  <a:pt x="3560188" y="1419369"/>
                  <a:pt x="3561417" y="1421202"/>
                  <a:pt x="3560677" y="1420021"/>
                </a:cubicBezTo>
                <a:lnTo>
                  <a:pt x="3557553" y="1415227"/>
                </a:lnTo>
                <a:lnTo>
                  <a:pt x="3550201" y="1403371"/>
                </a:lnTo>
                <a:cubicBezTo>
                  <a:pt x="3539078" y="1384737"/>
                  <a:pt x="3531286" y="1367607"/>
                  <a:pt x="3596481" y="1451429"/>
                </a:cubicBezTo>
                <a:cubicBezTo>
                  <a:pt x="3617900" y="1478968"/>
                  <a:pt x="3635186" y="1509486"/>
                  <a:pt x="3654538" y="1538515"/>
                </a:cubicBezTo>
                <a:lnTo>
                  <a:pt x="3683567" y="1582058"/>
                </a:lnTo>
                <a:cubicBezTo>
                  <a:pt x="3693243" y="1596572"/>
                  <a:pt x="3700260" y="1613265"/>
                  <a:pt x="3712595" y="1625600"/>
                </a:cubicBezTo>
                <a:cubicBezTo>
                  <a:pt x="3768473" y="1681478"/>
                  <a:pt x="3739059" y="1657757"/>
                  <a:pt x="3799681" y="1698172"/>
                </a:cubicBezTo>
                <a:cubicBezTo>
                  <a:pt x="3809357" y="1712686"/>
                  <a:pt x="3817542" y="1728314"/>
                  <a:pt x="3828709" y="1741715"/>
                </a:cubicBezTo>
                <a:cubicBezTo>
                  <a:pt x="3870453" y="1791809"/>
                  <a:pt x="3905853" y="1798975"/>
                  <a:pt x="3930309" y="1872343"/>
                </a:cubicBezTo>
                <a:lnTo>
                  <a:pt x="3988367" y="2046515"/>
                </a:lnTo>
                <a:lnTo>
                  <a:pt x="4031909" y="2177143"/>
                </a:lnTo>
                <a:lnTo>
                  <a:pt x="4046424" y="2220686"/>
                </a:lnTo>
                <a:cubicBezTo>
                  <a:pt x="4041586" y="2298096"/>
                  <a:pt x="4039627" y="2375739"/>
                  <a:pt x="4031909" y="2452915"/>
                </a:cubicBezTo>
                <a:cubicBezTo>
                  <a:pt x="4029924" y="2472764"/>
                  <a:pt x="4021307" y="2491411"/>
                  <a:pt x="4017395" y="2510972"/>
                </a:cubicBezTo>
                <a:cubicBezTo>
                  <a:pt x="4011624" y="2539830"/>
                  <a:pt x="4007719" y="2569029"/>
                  <a:pt x="4002881" y="2598058"/>
                </a:cubicBezTo>
                <a:lnTo>
                  <a:pt x="3995607" y="2721726"/>
                </a:lnTo>
                <a:lnTo>
                  <a:pt x="3649913" y="2721726"/>
                </a:lnTo>
                <a:lnTo>
                  <a:pt x="0" y="1394485"/>
                </a:lnTo>
                <a:lnTo>
                  <a:pt x="33073" y="1390977"/>
                </a:lnTo>
                <a:cubicBezTo>
                  <a:pt x="59733" y="1386937"/>
                  <a:pt x="86443" y="1381277"/>
                  <a:pt x="113052" y="1378858"/>
                </a:cubicBezTo>
                <a:cubicBezTo>
                  <a:pt x="127566" y="1374020"/>
                  <a:pt x="142911" y="1371185"/>
                  <a:pt x="156595" y="1364343"/>
                </a:cubicBezTo>
                <a:cubicBezTo>
                  <a:pt x="172197" y="1356542"/>
                  <a:pt x="182766" y="1336894"/>
                  <a:pt x="200138" y="1335315"/>
                </a:cubicBezTo>
                <a:cubicBezTo>
                  <a:pt x="238984" y="1331784"/>
                  <a:pt x="277547" y="1344991"/>
                  <a:pt x="316252" y="1349829"/>
                </a:cubicBezTo>
                <a:cubicBezTo>
                  <a:pt x="325928" y="1364343"/>
                  <a:pt x="331659" y="1382475"/>
                  <a:pt x="345281" y="1393372"/>
                </a:cubicBezTo>
                <a:cubicBezTo>
                  <a:pt x="386795" y="1426583"/>
                  <a:pt x="498443" y="1395706"/>
                  <a:pt x="519452" y="1393372"/>
                </a:cubicBezTo>
                <a:cubicBezTo>
                  <a:pt x="533966" y="1398210"/>
                  <a:pt x="550265" y="1399399"/>
                  <a:pt x="562995" y="1407886"/>
                </a:cubicBezTo>
                <a:cubicBezTo>
                  <a:pt x="659294" y="1472085"/>
                  <a:pt x="555107" y="1432971"/>
                  <a:pt x="650081" y="1480458"/>
                </a:cubicBezTo>
                <a:cubicBezTo>
                  <a:pt x="698711" y="1504773"/>
                  <a:pt x="782867" y="1504888"/>
                  <a:pt x="824252" y="1509486"/>
                </a:cubicBezTo>
                <a:cubicBezTo>
                  <a:pt x="1021589" y="1575266"/>
                  <a:pt x="880766" y="1539789"/>
                  <a:pt x="1259681" y="1524000"/>
                </a:cubicBezTo>
                <a:cubicBezTo>
                  <a:pt x="1279033" y="1519162"/>
                  <a:pt x="1298631" y="1515218"/>
                  <a:pt x="1317738" y="1509486"/>
                </a:cubicBezTo>
                <a:cubicBezTo>
                  <a:pt x="1347046" y="1500694"/>
                  <a:pt x="1404824" y="1480458"/>
                  <a:pt x="1404824" y="1480458"/>
                </a:cubicBezTo>
                <a:cubicBezTo>
                  <a:pt x="1419338" y="1470782"/>
                  <a:pt x="1432765" y="1459230"/>
                  <a:pt x="1448367" y="1451429"/>
                </a:cubicBezTo>
                <a:cubicBezTo>
                  <a:pt x="1462051" y="1444587"/>
                  <a:pt x="1479962" y="1446472"/>
                  <a:pt x="1491909" y="1436915"/>
                </a:cubicBezTo>
                <a:cubicBezTo>
                  <a:pt x="1585695" y="1361886"/>
                  <a:pt x="1455037" y="1415339"/>
                  <a:pt x="1564481" y="1378858"/>
                </a:cubicBezTo>
                <a:cubicBezTo>
                  <a:pt x="1574157" y="1364344"/>
                  <a:pt x="1582342" y="1348716"/>
                  <a:pt x="1593509" y="1335315"/>
                </a:cubicBezTo>
                <a:cubicBezTo>
                  <a:pt x="1628432" y="1293407"/>
                  <a:pt x="1637782" y="1291286"/>
                  <a:pt x="1680595" y="1262743"/>
                </a:cubicBezTo>
                <a:cubicBezTo>
                  <a:pt x="1690271" y="1248229"/>
                  <a:pt x="1697289" y="1231535"/>
                  <a:pt x="1709624" y="1219200"/>
                </a:cubicBezTo>
                <a:cubicBezTo>
                  <a:pt x="1773280" y="1155545"/>
                  <a:pt x="1737262" y="1229855"/>
                  <a:pt x="1796709" y="1146629"/>
                </a:cubicBezTo>
                <a:cubicBezTo>
                  <a:pt x="1809285" y="1129023"/>
                  <a:pt x="1813736" y="1106575"/>
                  <a:pt x="1825738" y="1088572"/>
                </a:cubicBezTo>
                <a:cubicBezTo>
                  <a:pt x="1903407" y="972068"/>
                  <a:pt x="1857390" y="1056394"/>
                  <a:pt x="1927338" y="972458"/>
                </a:cubicBezTo>
                <a:cubicBezTo>
                  <a:pt x="1987817" y="899885"/>
                  <a:pt x="1920080" y="953107"/>
                  <a:pt x="1999909" y="899886"/>
                </a:cubicBezTo>
                <a:cubicBezTo>
                  <a:pt x="2009585" y="885372"/>
                  <a:pt x="2016603" y="868678"/>
                  <a:pt x="2028938" y="856343"/>
                </a:cubicBezTo>
                <a:cubicBezTo>
                  <a:pt x="2143102" y="742181"/>
                  <a:pt x="1997144" y="926430"/>
                  <a:pt x="2116024" y="783772"/>
                </a:cubicBezTo>
                <a:cubicBezTo>
                  <a:pt x="2176501" y="711199"/>
                  <a:pt x="2108765" y="764421"/>
                  <a:pt x="2188595" y="711200"/>
                </a:cubicBezTo>
                <a:cubicBezTo>
                  <a:pt x="2200400" y="675785"/>
                  <a:pt x="2204001" y="652252"/>
                  <a:pt x="2232138" y="624115"/>
                </a:cubicBezTo>
                <a:cubicBezTo>
                  <a:pt x="2244473" y="611780"/>
                  <a:pt x="2263346" y="607421"/>
                  <a:pt x="2275681" y="595086"/>
                </a:cubicBezTo>
                <a:cubicBezTo>
                  <a:pt x="2297586" y="573181"/>
                  <a:pt x="2315151" y="547298"/>
                  <a:pt x="2333738" y="522515"/>
                </a:cubicBezTo>
                <a:cubicBezTo>
                  <a:pt x="2344205" y="508560"/>
                  <a:pt x="2350432" y="491307"/>
                  <a:pt x="2362767" y="478972"/>
                </a:cubicBezTo>
                <a:cubicBezTo>
                  <a:pt x="2375102" y="466637"/>
                  <a:pt x="2392908" y="461110"/>
                  <a:pt x="2406309" y="449943"/>
                </a:cubicBezTo>
                <a:cubicBezTo>
                  <a:pt x="2478789" y="389542"/>
                  <a:pt x="2416874" y="417392"/>
                  <a:pt x="2493395" y="391886"/>
                </a:cubicBezTo>
                <a:cubicBezTo>
                  <a:pt x="2648214" y="159657"/>
                  <a:pt x="2445014" y="440267"/>
                  <a:pt x="2638538" y="246743"/>
                </a:cubicBezTo>
                <a:cubicBezTo>
                  <a:pt x="2670639" y="214642"/>
                  <a:pt x="2685208" y="194379"/>
                  <a:pt x="2725624" y="174172"/>
                </a:cubicBezTo>
                <a:cubicBezTo>
                  <a:pt x="2739308" y="167330"/>
                  <a:pt x="2754653" y="164496"/>
                  <a:pt x="2769167" y="159658"/>
                </a:cubicBezTo>
                <a:lnTo>
                  <a:pt x="2899795" y="72572"/>
                </a:lnTo>
                <a:lnTo>
                  <a:pt x="2986881" y="14515"/>
                </a:lnTo>
                <a:lnTo>
                  <a:pt x="3030424"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40" name="Picture 39"/>
          <p:cNvPicPr>
            <a:picLocks noChangeAspect="1"/>
          </p:cNvPicPr>
          <p:nvPr/>
        </p:nvPicPr>
        <p:blipFill>
          <a:blip r:embed="rId14"/>
          <a:srcRect l="1917" t="54084" r="95968" b="44708"/>
          <a:stretch>
            <a:fillRect/>
          </a:stretch>
        </p:blipFill>
        <p:spPr>
          <a:xfrm>
            <a:off x="246744" y="3744686"/>
            <a:ext cx="100341" cy="36488"/>
          </a:xfrm>
          <a:custGeom>
            <a:avLst/>
            <a:gdLst>
              <a:gd name="connsiteX0" fmla="*/ 0 w 100341"/>
              <a:gd name="connsiteY0" fmla="*/ 0 h 36488"/>
              <a:gd name="connsiteX1" fmla="*/ 87086 w 100341"/>
              <a:gd name="connsiteY1" fmla="*/ 14514 h 36488"/>
              <a:gd name="connsiteX2" fmla="*/ 95779 w 100341"/>
              <a:gd name="connsiteY2" fmla="*/ 24236 h 36488"/>
              <a:gd name="connsiteX3" fmla="*/ 100341 w 100341"/>
              <a:gd name="connsiteY3" fmla="*/ 36488 h 36488"/>
              <a:gd name="connsiteX4" fmla="*/ 0 w 100341"/>
              <a:gd name="connsiteY4" fmla="*/ 0 h 36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341" h="36488">
                <a:moveTo>
                  <a:pt x="0" y="0"/>
                </a:moveTo>
                <a:cubicBezTo>
                  <a:pt x="29029" y="4838"/>
                  <a:pt x="60764" y="1353"/>
                  <a:pt x="87086" y="14514"/>
                </a:cubicBezTo>
                <a:cubicBezTo>
                  <a:pt x="90987" y="16464"/>
                  <a:pt x="93673" y="19995"/>
                  <a:pt x="95779" y="24236"/>
                </a:cubicBezTo>
                <a:lnTo>
                  <a:pt x="100341" y="36488"/>
                </a:lnTo>
                <a:lnTo>
                  <a:pt x="0" y="0"/>
                </a:lnTo>
                <a:close/>
              </a:path>
            </a:pathLst>
          </a:custGeom>
        </p:spPr>
      </p:pic>
      <p:pic>
        <p:nvPicPr>
          <p:cNvPr id="39" name="Picture 38"/>
          <p:cNvPicPr>
            <a:picLocks noChangeAspect="1"/>
          </p:cNvPicPr>
          <p:nvPr/>
        </p:nvPicPr>
        <p:blipFill>
          <a:blip r:embed="rId14"/>
          <a:srcRect l="4032" t="55292" r="94653" b="43924"/>
          <a:stretch>
            <a:fillRect/>
          </a:stretch>
        </p:blipFill>
        <p:spPr>
          <a:xfrm>
            <a:off x="347084" y="3781174"/>
            <a:ext cx="62378" cy="23664"/>
          </a:xfrm>
          <a:custGeom>
            <a:avLst/>
            <a:gdLst>
              <a:gd name="connsiteX0" fmla="*/ 0 w 62378"/>
              <a:gd name="connsiteY0" fmla="*/ 0 h 23664"/>
              <a:gd name="connsiteX1" fmla="*/ 62378 w 62378"/>
              <a:gd name="connsiteY1" fmla="*/ 22682 h 23664"/>
              <a:gd name="connsiteX2" fmla="*/ 55518 w 62378"/>
              <a:gd name="connsiteY2" fmla="*/ 23410 h 23664"/>
              <a:gd name="connsiteX3" fmla="*/ 15773 w 62378"/>
              <a:gd name="connsiteY3" fmla="*/ 21569 h 23664"/>
              <a:gd name="connsiteX4" fmla="*/ 644 w 62378"/>
              <a:gd name="connsiteY4" fmla="*/ 1728 h 23664"/>
              <a:gd name="connsiteX5" fmla="*/ 0 w 62378"/>
              <a:gd name="connsiteY5" fmla="*/ 0 h 23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378" h="23664">
                <a:moveTo>
                  <a:pt x="0" y="0"/>
                </a:moveTo>
                <a:lnTo>
                  <a:pt x="62378" y="22682"/>
                </a:lnTo>
                <a:lnTo>
                  <a:pt x="55518" y="23410"/>
                </a:lnTo>
                <a:cubicBezTo>
                  <a:pt x="42232" y="24012"/>
                  <a:pt x="28977" y="23601"/>
                  <a:pt x="15773" y="21569"/>
                </a:cubicBezTo>
                <a:cubicBezTo>
                  <a:pt x="7153" y="20243"/>
                  <a:pt x="3796" y="11307"/>
                  <a:pt x="644" y="1728"/>
                </a:cubicBezTo>
                <a:lnTo>
                  <a:pt x="0" y="0"/>
                </a:lnTo>
                <a:close/>
              </a:path>
            </a:pathLst>
          </a:custGeom>
        </p:spPr>
      </p:pic>
      <p:pic>
        <p:nvPicPr>
          <p:cNvPr id="37" name="Picture 36"/>
          <p:cNvPicPr>
            <a:picLocks noChangeAspect="1"/>
          </p:cNvPicPr>
          <p:nvPr/>
        </p:nvPicPr>
        <p:blipFill>
          <a:blip r:embed="rId14"/>
          <a:srcRect l="80347" t="56730" r="19583" b="43099"/>
          <a:stretch>
            <a:fillRect/>
          </a:stretch>
        </p:blipFill>
        <p:spPr>
          <a:xfrm>
            <a:off x="3967015" y="3824598"/>
            <a:ext cx="3340" cy="5153"/>
          </a:xfrm>
          <a:custGeom>
            <a:avLst/>
            <a:gdLst>
              <a:gd name="connsiteX0" fmla="*/ 0 w 3340"/>
              <a:gd name="connsiteY0" fmla="*/ 0 h 5153"/>
              <a:gd name="connsiteX1" fmla="*/ 3124 w 3340"/>
              <a:gd name="connsiteY1" fmla="*/ 4794 h 5153"/>
              <a:gd name="connsiteX2" fmla="*/ 526 w 3340"/>
              <a:gd name="connsiteY2" fmla="*/ 849 h 5153"/>
              <a:gd name="connsiteX3" fmla="*/ 0 w 3340"/>
              <a:gd name="connsiteY3" fmla="*/ 0 h 5153"/>
            </a:gdLst>
            <a:ahLst/>
            <a:cxnLst>
              <a:cxn ang="0">
                <a:pos x="connsiteX0" y="connsiteY0"/>
              </a:cxn>
              <a:cxn ang="0">
                <a:pos x="connsiteX1" y="connsiteY1"/>
              </a:cxn>
              <a:cxn ang="0">
                <a:pos x="connsiteX2" y="connsiteY2"/>
              </a:cxn>
              <a:cxn ang="0">
                <a:pos x="connsiteX3" y="connsiteY3"/>
              </a:cxn>
            </a:cxnLst>
            <a:rect l="l" t="t" r="r" b="b"/>
            <a:pathLst>
              <a:path w="3340" h="5153">
                <a:moveTo>
                  <a:pt x="0" y="0"/>
                </a:moveTo>
                <a:lnTo>
                  <a:pt x="3124" y="4794"/>
                </a:lnTo>
                <a:cubicBezTo>
                  <a:pt x="3864" y="5975"/>
                  <a:pt x="2635" y="4142"/>
                  <a:pt x="526" y="849"/>
                </a:cubicBezTo>
                <a:lnTo>
                  <a:pt x="0" y="0"/>
                </a:lnTo>
                <a:close/>
              </a:path>
            </a:pathLst>
          </a:custGeom>
        </p:spPr>
      </p:pic>
      <p:pic>
        <p:nvPicPr>
          <p:cNvPr id="36" name="Picture 35"/>
          <p:cNvPicPr>
            <a:picLocks noChangeAspect="1"/>
          </p:cNvPicPr>
          <p:nvPr/>
        </p:nvPicPr>
        <p:blipFill>
          <a:blip r:embed="rId14"/>
          <a:srcRect l="82294" t="100000" r="10419" b="-4076"/>
          <a:stretch>
            <a:fillRect/>
          </a:stretch>
        </p:blipFill>
        <p:spPr>
          <a:xfrm>
            <a:off x="4059375" y="5131097"/>
            <a:ext cx="345694" cy="123074"/>
          </a:xfrm>
          <a:custGeom>
            <a:avLst/>
            <a:gdLst>
              <a:gd name="connsiteX0" fmla="*/ 0 w 345694"/>
              <a:gd name="connsiteY0" fmla="*/ 0 h 123074"/>
              <a:gd name="connsiteX1" fmla="*/ 345694 w 345694"/>
              <a:gd name="connsiteY1" fmla="*/ 0 h 123074"/>
              <a:gd name="connsiteX2" fmla="*/ 338454 w 345694"/>
              <a:gd name="connsiteY2" fmla="*/ 123074 h 123074"/>
              <a:gd name="connsiteX3" fmla="*/ 0 w 345694"/>
              <a:gd name="connsiteY3" fmla="*/ 0 h 123074"/>
            </a:gdLst>
            <a:ahLst/>
            <a:cxnLst>
              <a:cxn ang="0">
                <a:pos x="connsiteX0" y="connsiteY0"/>
              </a:cxn>
              <a:cxn ang="0">
                <a:pos x="connsiteX1" y="connsiteY1"/>
              </a:cxn>
              <a:cxn ang="0">
                <a:pos x="connsiteX2" y="connsiteY2"/>
              </a:cxn>
              <a:cxn ang="0">
                <a:pos x="connsiteX3" y="connsiteY3"/>
              </a:cxn>
            </a:cxnLst>
            <a:rect l="l" t="t" r="r" b="b"/>
            <a:pathLst>
              <a:path w="345694" h="123074">
                <a:moveTo>
                  <a:pt x="0" y="0"/>
                </a:moveTo>
                <a:lnTo>
                  <a:pt x="345694" y="0"/>
                </a:lnTo>
                <a:lnTo>
                  <a:pt x="338454" y="123074"/>
                </a:lnTo>
                <a:lnTo>
                  <a:pt x="0" y="0"/>
                </a:lnTo>
                <a:close/>
              </a:path>
            </a:pathLst>
          </a:custGeom>
        </p:spPr>
      </p:pic>
      <p:sp>
        <p:nvSpPr>
          <p:cNvPr id="42" name="5-Point Star 41"/>
          <p:cNvSpPr/>
          <p:nvPr/>
        </p:nvSpPr>
        <p:spPr>
          <a:xfrm>
            <a:off x="1670534" y="1425296"/>
            <a:ext cx="1504340" cy="1143661"/>
          </a:xfrm>
          <a:prstGeom prst="star5">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31769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repeatCount="indefinite" decel="100000" fill="hold" grpId="0" nodeType="with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p:cTn id="7" dur="5000" fill="hold"/>
                                        <p:tgtEl>
                                          <p:spTgt spid="42"/>
                                        </p:tgtEl>
                                        <p:attrNameLst>
                                          <p:attrName>ppt_w</p:attrName>
                                        </p:attrNameLst>
                                      </p:cBhvr>
                                      <p:tavLst>
                                        <p:tav tm="0">
                                          <p:val>
                                            <p:fltVal val="0"/>
                                          </p:val>
                                        </p:tav>
                                        <p:tav tm="100000">
                                          <p:val>
                                            <p:strVal val="#ppt_w"/>
                                          </p:val>
                                        </p:tav>
                                      </p:tavLst>
                                    </p:anim>
                                    <p:anim calcmode="lin" valueType="num">
                                      <p:cBhvr>
                                        <p:cTn id="8" dur="5000" fill="hold"/>
                                        <p:tgtEl>
                                          <p:spTgt spid="42"/>
                                        </p:tgtEl>
                                        <p:attrNameLst>
                                          <p:attrName>ppt_h</p:attrName>
                                        </p:attrNameLst>
                                      </p:cBhvr>
                                      <p:tavLst>
                                        <p:tav tm="0">
                                          <p:val>
                                            <p:fltVal val="0"/>
                                          </p:val>
                                        </p:tav>
                                        <p:tav tm="100000">
                                          <p:val>
                                            <p:strVal val="#ppt_h"/>
                                          </p:val>
                                        </p:tav>
                                      </p:tavLst>
                                    </p:anim>
                                    <p:anim calcmode="lin" valueType="num">
                                      <p:cBhvr>
                                        <p:cTn id="9" dur="5000" fill="hold"/>
                                        <p:tgtEl>
                                          <p:spTgt spid="42"/>
                                        </p:tgtEl>
                                        <p:attrNameLst>
                                          <p:attrName>style.rotation</p:attrName>
                                        </p:attrNameLst>
                                      </p:cBhvr>
                                      <p:tavLst>
                                        <p:tav tm="0">
                                          <p:val>
                                            <p:fltVal val="360"/>
                                          </p:val>
                                        </p:tav>
                                        <p:tav tm="100000">
                                          <p:val>
                                            <p:fltVal val="0"/>
                                          </p:val>
                                        </p:tav>
                                      </p:tavLst>
                                    </p:anim>
                                    <p:animEffect transition="in" filter="fade">
                                      <p:cBhvr>
                                        <p:cTn id="10" dur="5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730756" y="1801904"/>
            <a:ext cx="954107" cy="1015663"/>
          </a:xfrm>
          <a:prstGeom prst="rect">
            <a:avLst/>
          </a:prstGeom>
          <a:noFill/>
        </p:spPr>
        <p:txBody>
          <a:bodyPr wrap="none" rtlCol="0">
            <a:spAutoFit/>
          </a:bodyPr>
          <a:lstStyle>
            <a:defPPr>
              <a:defRPr lang="en-US"/>
            </a:defPPr>
            <a:lvl1pPr algn="ctr">
              <a:defRPr sz="6000" b="1">
                <a:solidFill>
                  <a:schemeClr val="bg1"/>
                </a:solidFill>
                <a:effectLst>
                  <a:glow rad="101600">
                    <a:schemeClr val="accent5">
                      <a:satMod val="175000"/>
                      <a:alpha val="40000"/>
                    </a:schemeClr>
                  </a:glow>
                  <a:outerShdw blurRad="38100" dist="38100" dir="2700000" algn="tl">
                    <a:srgbClr val="000000">
                      <a:alpha val="43137"/>
                    </a:srgbClr>
                  </a:outerShdw>
                </a:effectLst>
                <a:latin typeface="UTM Swiss Condensed" panose="020005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smtClean="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ea typeface="+mn-ea"/>
                <a:cs typeface="Arial"/>
                <a:sym typeface="Arial"/>
              </a:rPr>
              <a:t>0</a:t>
            </a:r>
            <a:r>
              <a:rPr kumimoji="0" lang="en-US" sz="6000" b="1" i="0" u="none" strike="noStrike" kern="1200" cap="none" spc="0" normalizeH="0" baseline="0" noProof="0" dirty="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latin typeface="UTM Swiss Condensed" panose="02000500000000000000" pitchFamily="2" charset="0"/>
                <a:ea typeface="+mn-ea"/>
                <a:cs typeface="Arial"/>
                <a:sym typeface="Arial"/>
              </a:rPr>
              <a:t>8</a:t>
            </a:r>
          </a:p>
        </p:txBody>
      </p:sp>
      <p:pic>
        <p:nvPicPr>
          <p:cNvPr id="12" name="Picture 11" descr="A close up of a logo&#10;&#10;Description generated with high confidence">
            <a:extLst>
              <a:ext uri="{FF2B5EF4-FFF2-40B4-BE49-F238E27FC236}">
                <a16:creationId xmlns="" xmlns:a16="http://schemas.microsoft.com/office/drawing/2014/main" id="{1C77B4BB-D482-4C7D-B228-90B6B4E7550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49743" y="193580"/>
            <a:ext cx="1153923" cy="1165462"/>
          </a:xfrm>
          <a:prstGeom prst="rect">
            <a:avLst/>
          </a:prstGeom>
        </p:spPr>
      </p:pic>
      <p:pic>
        <p:nvPicPr>
          <p:cNvPr id="13" name="Picture 12" descr="A picture containing fireworks, outdoor object&#10;&#10;Description generated with very high confidence">
            <a:extLst>
              <a:ext uri="{FF2B5EF4-FFF2-40B4-BE49-F238E27FC236}">
                <a16:creationId xmlns="" xmlns:a16="http://schemas.microsoft.com/office/drawing/2014/main" id="{AACF0864-491A-48F5-9AA3-F62DCC3F4D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38352" y="451572"/>
            <a:ext cx="3318812" cy="649479"/>
          </a:xfrm>
          <a:prstGeom prst="rect">
            <a:avLst/>
          </a:prstGeom>
        </p:spPr>
      </p:pic>
      <p:pic>
        <p:nvPicPr>
          <p:cNvPr id="14" name="Picture 13" descr="A close up of a logo&#10;&#10;Description generated with high confidence">
            <a:extLst>
              <a:ext uri="{FF2B5EF4-FFF2-40B4-BE49-F238E27FC236}">
                <a16:creationId xmlns="" xmlns:a16="http://schemas.microsoft.com/office/drawing/2014/main" id="{C46575C1-1A0D-4F3F-9313-FF1489871E0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8504149" y="396198"/>
            <a:ext cx="642590" cy="775111"/>
          </a:xfrm>
          <a:prstGeom prst="rect">
            <a:avLst/>
          </a:prstGeom>
        </p:spPr>
      </p:pic>
      <p:pic>
        <p:nvPicPr>
          <p:cNvPr id="15" name="Picture 14" descr="A close up of a logo&#10;&#10;Description generated with high confidence">
            <a:extLst>
              <a:ext uri="{FF2B5EF4-FFF2-40B4-BE49-F238E27FC236}">
                <a16:creationId xmlns="" xmlns:a16="http://schemas.microsoft.com/office/drawing/2014/main" id="{CEF42F1C-4F8A-45A0-B6CB-5290FCCAECA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70514" y="221937"/>
            <a:ext cx="1153923" cy="1165462"/>
          </a:xfrm>
          <a:prstGeom prst="rect">
            <a:avLst/>
          </a:prstGeom>
        </p:spPr>
      </p:pic>
      <p:pic>
        <p:nvPicPr>
          <p:cNvPr id="16" name="Picture 15" descr="A picture containing fireworks, outdoor object&#10;&#10;Description generated with very high confidence">
            <a:extLst>
              <a:ext uri="{FF2B5EF4-FFF2-40B4-BE49-F238E27FC236}">
                <a16:creationId xmlns="" xmlns:a16="http://schemas.microsoft.com/office/drawing/2014/main" id="{9CCB758B-A893-4B77-ABAA-30FBE0C9AB7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60384" y="345239"/>
            <a:ext cx="3318812" cy="649479"/>
          </a:xfrm>
          <a:prstGeom prst="rect">
            <a:avLst/>
          </a:prstGeom>
        </p:spPr>
      </p:pic>
      <p:pic>
        <p:nvPicPr>
          <p:cNvPr id="17" name="Picture 16" descr="A close up of a logo&#10;&#10;Description generated with high confidence">
            <a:extLst>
              <a:ext uri="{FF2B5EF4-FFF2-40B4-BE49-F238E27FC236}">
                <a16:creationId xmlns="" xmlns:a16="http://schemas.microsoft.com/office/drawing/2014/main" id="{D12D1A1A-AB98-4B2E-BE5B-028CFD10E72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3726181" y="289865"/>
            <a:ext cx="642590" cy="775111"/>
          </a:xfrm>
          <a:prstGeom prst="rect">
            <a:avLst/>
          </a:prstGeom>
        </p:spPr>
      </p:pic>
      <p:pic>
        <p:nvPicPr>
          <p:cNvPr id="22" name="Picture 115" descr="ALRMCLOK"/>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585229" y="4659755"/>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15</a:t>
            </a:r>
          </a:p>
        </p:txBody>
      </p:sp>
      <p:sp>
        <p:nvSpPr>
          <p:cNvPr id="24"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14</a:t>
            </a:r>
          </a:p>
        </p:txBody>
      </p:sp>
      <p:sp>
        <p:nvSpPr>
          <p:cNvPr id="25"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13</a:t>
            </a:r>
          </a:p>
        </p:txBody>
      </p:sp>
      <p:sp>
        <p:nvSpPr>
          <p:cNvPr id="26"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12</a:t>
            </a:r>
          </a:p>
        </p:txBody>
      </p:sp>
      <p:sp>
        <p:nvSpPr>
          <p:cNvPr id="27"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11</a:t>
            </a:r>
          </a:p>
        </p:txBody>
      </p:sp>
      <p:sp>
        <p:nvSpPr>
          <p:cNvPr id="28"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10</a:t>
            </a:r>
          </a:p>
        </p:txBody>
      </p:sp>
      <p:sp>
        <p:nvSpPr>
          <p:cNvPr id="29"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9</a:t>
            </a:r>
          </a:p>
        </p:txBody>
      </p:sp>
      <p:sp>
        <p:nvSpPr>
          <p:cNvPr id="30"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8</a:t>
            </a:r>
          </a:p>
        </p:txBody>
      </p:sp>
      <p:sp>
        <p:nvSpPr>
          <p:cNvPr id="31"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7</a:t>
            </a:r>
          </a:p>
        </p:txBody>
      </p:sp>
      <p:sp>
        <p:nvSpPr>
          <p:cNvPr id="32"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6</a:t>
            </a:r>
          </a:p>
        </p:txBody>
      </p:sp>
      <p:sp>
        <p:nvSpPr>
          <p:cNvPr id="33"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5</a:t>
            </a:r>
          </a:p>
        </p:txBody>
      </p:sp>
      <p:sp>
        <p:nvSpPr>
          <p:cNvPr id="34"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4</a:t>
            </a:r>
          </a:p>
        </p:txBody>
      </p:sp>
      <p:sp>
        <p:nvSpPr>
          <p:cNvPr id="35"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3</a:t>
            </a:r>
          </a:p>
        </p:txBody>
      </p:sp>
      <p:sp>
        <p:nvSpPr>
          <p:cNvPr id="36"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2</a:t>
            </a:r>
          </a:p>
        </p:txBody>
      </p:sp>
      <p:sp>
        <p:nvSpPr>
          <p:cNvPr id="37"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a:t>
            </a:r>
          </a:p>
        </p:txBody>
      </p:sp>
      <p:sp>
        <p:nvSpPr>
          <p:cNvPr id="38"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sym typeface="Arial"/>
              </a:rPr>
              <a:t>0</a:t>
            </a:r>
          </a:p>
        </p:txBody>
      </p:sp>
      <p:sp>
        <p:nvSpPr>
          <p:cNvPr id="5" name="Rectangle 4"/>
          <p:cNvSpPr/>
          <p:nvPr/>
        </p:nvSpPr>
        <p:spPr>
          <a:xfrm>
            <a:off x="3196418" y="1926458"/>
            <a:ext cx="8298896" cy="107721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Câu 8: </a:t>
            </a:r>
            <a:r>
              <a:rPr kumimoji="0" lang="vi-VN"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Bài học đường đời đầu tiên mà Dế Mèn rút ra được qua cái chết của Dế Choắt là gì?</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6" name="Rectangle 5"/>
          <p:cNvSpPr/>
          <p:nvPr/>
        </p:nvSpPr>
        <p:spPr>
          <a:xfrm>
            <a:off x="924723" y="4209758"/>
            <a:ext cx="4854473" cy="83099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Không nên trêu ghẹo những con </a:t>
            </a:r>
            <a:endParaRPr kumimoji="0" lang="en-US" sz="24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vật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khác, nhất là họ hàng nhà </a:t>
            </a:r>
            <a:r>
              <a:rPr kumimoji="0" lang="vi-VN" sz="24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Cốc</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7" name="Rectangle 6"/>
          <p:cNvSpPr/>
          <p:nvPr/>
        </p:nvSpPr>
        <p:spPr>
          <a:xfrm>
            <a:off x="6890035" y="4151923"/>
            <a:ext cx="4605279" cy="10156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Nếu</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có</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ai</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nhờ</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mình</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giúp</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đỡ</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thì</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phải</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nhiệt</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0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tâm</a:t>
            </a:r>
            <a:r>
              <a:rPr kumimoji="0" lang="en-US" sz="20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thực</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hiện</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nếu</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không</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có</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ngày</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mình</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cần</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0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thì</a:t>
            </a:r>
            <a:r>
              <a:rPr kumimoji="0" lang="en-US" sz="20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sẽ</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không</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có</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ai</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giúp</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đỡ</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Rectangle 7"/>
          <p:cNvSpPr/>
          <p:nvPr/>
        </p:nvSpPr>
        <p:spPr>
          <a:xfrm>
            <a:off x="1040318" y="5524775"/>
            <a:ext cx="4248168" cy="1015663"/>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Ở đời mà có thói hung hăng bậy bạ, </a:t>
            </a:r>
            <a:endParaRPr kumimoji="0" lang="en-US" sz="20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có </a:t>
            </a:r>
            <a:r>
              <a:rPr kumimoji="0" lang="vi-VN"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óc mà không biết nghĩ, sớm </a:t>
            </a:r>
            <a:r>
              <a:rPr kumimoji="0" lang="vi-VN" sz="20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muộn</a:t>
            </a:r>
            <a:endParaRPr kumimoji="0" lang="en-US" sz="20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rồi cũng mang vạ vào thân.</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8" name="TextBox 17"/>
          <p:cNvSpPr txBox="1"/>
          <p:nvPr/>
        </p:nvSpPr>
        <p:spPr>
          <a:xfrm>
            <a:off x="7923007" y="5653201"/>
            <a:ext cx="263415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Cả</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A,B,C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0" name="TextBox 39"/>
          <p:cNvSpPr txBox="1"/>
          <p:nvPr/>
        </p:nvSpPr>
        <p:spPr>
          <a:xfrm>
            <a:off x="7923007" y="5653201"/>
            <a:ext cx="263415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Cả</a:t>
            </a:r>
            <a:r>
              <a:rPr kumimoji="0" lang="en-US" sz="28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A,B,C</a:t>
            </a: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55268316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10000" autoRev="1" fill="hold" nodeType="withEffect">
                                  <p:stCondLst>
                                    <p:cond delay="0"/>
                                  </p:stCondLst>
                                  <p:childTnLst>
                                    <p:animRot by="3000000">
                                      <p:cBhvr>
                                        <p:cTn id="6" dur="1500" fill="hold"/>
                                        <p:tgtEl>
                                          <p:spTgt spid="14"/>
                                        </p:tgtEl>
                                        <p:attrNameLst>
                                          <p:attrName>r</p:attrName>
                                        </p:attrNameLst>
                                      </p:cBhvr>
                                    </p:animRot>
                                  </p:childTnLst>
                                </p:cTn>
                              </p:par>
                              <p:par>
                                <p:cTn id="7" presetID="6" presetClass="emph" presetSubtype="0" repeatCount="indefinite" autoRev="1" fill="hold" nodeType="withEffect">
                                  <p:stCondLst>
                                    <p:cond delay="0"/>
                                  </p:stCondLst>
                                  <p:childTnLst>
                                    <p:animScale>
                                      <p:cBhvr>
                                        <p:cTn id="8" dur="1000" fill="hold"/>
                                        <p:tgtEl>
                                          <p:spTgt spid="13"/>
                                        </p:tgtEl>
                                      </p:cBhvr>
                                      <p:by x="150000" y="150000"/>
                                    </p:animScale>
                                  </p:childTnLst>
                                </p:cTn>
                              </p:par>
                              <p:par>
                                <p:cTn id="9" presetID="8" presetClass="emph" presetSubtype="0" repeatCount="indefinite" accel="10000" autoRev="1" fill="hold" nodeType="withEffect">
                                  <p:stCondLst>
                                    <p:cond delay="0"/>
                                  </p:stCondLst>
                                  <p:childTnLst>
                                    <p:animRot by="3000000">
                                      <p:cBhvr>
                                        <p:cTn id="10" dur="1500" fill="hold"/>
                                        <p:tgtEl>
                                          <p:spTgt spid="17"/>
                                        </p:tgtEl>
                                        <p:attrNameLst>
                                          <p:attrName>r</p:attrName>
                                        </p:attrNameLst>
                                      </p:cBhvr>
                                    </p:animRot>
                                  </p:childTnLst>
                                </p:cTn>
                              </p:par>
                              <p:par>
                                <p:cTn id="11" presetID="6" presetClass="emph" presetSubtype="0" repeatCount="indefinite" autoRev="1" fill="hold" nodeType="withEffect">
                                  <p:stCondLst>
                                    <p:cond delay="0"/>
                                  </p:stCondLst>
                                  <p:childTnLst>
                                    <p:animScale>
                                      <p:cBhvr>
                                        <p:cTn id="12" dur="1000" fill="hold"/>
                                        <p:tgtEl>
                                          <p:spTgt spid="16"/>
                                        </p:tgtEl>
                                      </p:cBhvr>
                                      <p:by x="150000" y="150000"/>
                                    </p:animScale>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40">
                                            <p:txEl>
                                              <p:pRg st="0" end="0"/>
                                            </p:txEl>
                                          </p:spTgt>
                                        </p:tgtEl>
                                        <p:attrNameLst>
                                          <p:attrName>style.visibility</p:attrName>
                                        </p:attrNameLst>
                                      </p:cBhvr>
                                      <p:to>
                                        <p:strVal val="visible"/>
                                      </p:to>
                                    </p:set>
                                    <p:animEffect transition="in" filter="fade">
                                      <p:cBhvr>
                                        <p:cTn id="17" dur="1000"/>
                                        <p:tgtEl>
                                          <p:spTgt spid="40">
                                            <p:txEl>
                                              <p:pRg st="0" end="0"/>
                                            </p:txEl>
                                          </p:spTgt>
                                        </p:tgtEl>
                                      </p:cBhvr>
                                    </p:animEffect>
                                    <p:anim calcmode="lin" valueType="num">
                                      <p:cBhvr>
                                        <p:cTn id="18" dur="1000" fill="hold"/>
                                        <p:tgtEl>
                                          <p:spTgt spid="40">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40">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1"/>
                    </p:tgtEl>
                  </p:cond>
                </p:stCondLst>
                <p:endSync evt="end" delay="0">
                  <p:rtn val="all"/>
                </p:endSync>
                <p:childTnLst>
                  <p:par>
                    <p:cTn id="21" fill="hold">
                      <p:stCondLst>
                        <p:cond delay="0"/>
                      </p:stCondLst>
                      <p:childTnLst>
                        <p:par>
                          <p:cTn id="22" fill="hold">
                            <p:stCondLst>
                              <p:cond delay="0"/>
                            </p:stCondLst>
                            <p:childTnLst>
                              <p:par>
                                <p:cTn id="23" presetID="1" presetClass="exit"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hidden"/>
                                      </p:to>
                                    </p:set>
                                  </p:childTnLst>
                                </p:cTn>
                              </p:par>
                            </p:childTnLst>
                          </p:cTn>
                        </p:par>
                        <p:par>
                          <p:cTn id="25" fill="hold">
                            <p:stCondLst>
                              <p:cond delay="0"/>
                            </p:stCondLst>
                            <p:childTnLst>
                              <p:par>
                                <p:cTn id="26" presetID="53" presetClass="entr" presetSubtype="16" fill="hold" grpId="1" nodeType="after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fltVal val="0"/>
                                          </p:val>
                                        </p:tav>
                                        <p:tav tm="100000">
                                          <p:val>
                                            <p:strVal val="#ppt_h"/>
                                          </p:val>
                                        </p:tav>
                                      </p:tavLst>
                                    </p:anim>
                                    <p:animEffect transition="in" filter="fade">
                                      <p:cBhvr>
                                        <p:cTn id="30" dur="500"/>
                                        <p:tgtEl>
                                          <p:spTgt spid="11"/>
                                        </p:tgtEl>
                                      </p:cBhvr>
                                    </p:animEffect>
                                  </p:childTnLst>
                                </p:cTn>
                              </p:par>
                            </p:childTnLst>
                          </p:cTn>
                        </p:par>
                      </p:childTnLst>
                    </p:cTn>
                  </p:par>
                </p:childTnLst>
              </p:cTn>
              <p:nextCondLst>
                <p:cond evt="onClick" delay="0">
                  <p:tgtEl>
                    <p:spTgt spid="11"/>
                  </p:tgtEl>
                </p:cond>
              </p:nextCondLst>
            </p:seq>
            <p:seq concurrent="1" nextAc="seek">
              <p:cTn id="31" restart="whenNotActive" fill="hold" evtFilter="cancelBubble" nodeType="interactiveSeq">
                <p:stCondLst>
                  <p:cond evt="onClick" delay="0">
                    <p:tgtEl>
                      <p:spTgt spid="22"/>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grpId="0" nodeType="afterEffect">
                                  <p:stCondLst>
                                    <p:cond delay="1000"/>
                                  </p:stCondLst>
                                  <p:childTnLst>
                                    <p:set>
                                      <p:cBhvr>
                                        <p:cTn id="35"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3" name="beep.wav"/>
                                        </p:tgtEl>
                                      </p:cMediaNode>
                                    </p:audio>
                                  </p:subTnLst>
                                </p:cTn>
                              </p:par>
                            </p:childTnLst>
                          </p:cTn>
                        </p:par>
                        <p:par>
                          <p:cTn id="36" fill="hold">
                            <p:stCondLst>
                              <p:cond delay="1000"/>
                            </p:stCondLst>
                            <p:childTnLst>
                              <p:par>
                                <p:cTn id="37" presetID="1" presetClass="entr" presetSubtype="0" fill="hold" grpId="0" nodeType="afterEffect">
                                  <p:stCondLst>
                                    <p:cond delay="1000"/>
                                  </p:stCondLst>
                                  <p:childTnLst>
                                    <p:set>
                                      <p:cBhvr>
                                        <p:cTn id="38"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3" name="beep.wav"/>
                                        </p:tgtEl>
                                      </p:cMediaNode>
                                    </p:audio>
                                  </p:subTnLst>
                                </p:cTn>
                              </p:par>
                            </p:childTnLst>
                          </p:cTn>
                        </p:par>
                        <p:par>
                          <p:cTn id="39" fill="hold">
                            <p:stCondLst>
                              <p:cond delay="2000"/>
                            </p:stCondLst>
                            <p:childTnLst>
                              <p:par>
                                <p:cTn id="40" presetID="1" presetClass="entr" presetSubtype="0" fill="hold" grpId="0" nodeType="afterEffect">
                                  <p:stCondLst>
                                    <p:cond delay="1000"/>
                                  </p:stCondLst>
                                  <p:childTnLst>
                                    <p:set>
                                      <p:cBhvr>
                                        <p:cTn id="41"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3" name="beep.wav"/>
                                        </p:tgtEl>
                                      </p:cMediaNode>
                                    </p:audio>
                                  </p:subTnLst>
                                </p:cTn>
                              </p:par>
                            </p:childTnLst>
                          </p:cTn>
                        </p:par>
                        <p:par>
                          <p:cTn id="42" fill="hold">
                            <p:stCondLst>
                              <p:cond delay="3000"/>
                            </p:stCondLst>
                            <p:childTnLst>
                              <p:par>
                                <p:cTn id="43" presetID="1" presetClass="entr" presetSubtype="0" fill="hold" grpId="0" nodeType="afterEffect">
                                  <p:stCondLst>
                                    <p:cond delay="1000"/>
                                  </p:stCondLst>
                                  <p:childTnLst>
                                    <p:set>
                                      <p:cBhvr>
                                        <p:cTn id="44"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3" name="beep.wav"/>
                                        </p:tgtEl>
                                      </p:cMediaNode>
                                    </p:audio>
                                  </p:subTnLst>
                                </p:cTn>
                              </p:par>
                            </p:childTnLst>
                          </p:cTn>
                        </p:par>
                        <p:par>
                          <p:cTn id="45" fill="hold">
                            <p:stCondLst>
                              <p:cond delay="4000"/>
                            </p:stCondLst>
                            <p:childTnLst>
                              <p:par>
                                <p:cTn id="46" presetID="1" presetClass="entr" presetSubtype="0" fill="hold" grpId="0" nodeType="afterEffect">
                                  <p:stCondLst>
                                    <p:cond delay="1000"/>
                                  </p:stCondLst>
                                  <p:childTnLst>
                                    <p:set>
                                      <p:cBhvr>
                                        <p:cTn id="47"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beep.wav"/>
                                        </p:tgtEl>
                                      </p:cMediaNode>
                                    </p:audio>
                                  </p:subTnLst>
                                </p:cTn>
                              </p:par>
                            </p:childTnLst>
                          </p:cTn>
                        </p:par>
                        <p:par>
                          <p:cTn id="48" fill="hold">
                            <p:stCondLst>
                              <p:cond delay="5000"/>
                            </p:stCondLst>
                            <p:childTnLst>
                              <p:par>
                                <p:cTn id="49" presetID="1" presetClass="entr" presetSubtype="0" fill="hold" grpId="0" nodeType="afterEffect">
                                  <p:stCondLst>
                                    <p:cond delay="1000"/>
                                  </p:stCondLst>
                                  <p:childTnLst>
                                    <p:set>
                                      <p:cBhvr>
                                        <p:cTn id="50"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3" name="beep.wav"/>
                                        </p:tgtEl>
                                      </p:cMediaNode>
                                    </p:audio>
                                  </p:subTnLst>
                                </p:cTn>
                              </p:par>
                            </p:childTnLst>
                          </p:cTn>
                        </p:par>
                        <p:par>
                          <p:cTn id="51" fill="hold">
                            <p:stCondLst>
                              <p:cond delay="6000"/>
                            </p:stCondLst>
                            <p:childTnLst>
                              <p:par>
                                <p:cTn id="52" presetID="1" presetClass="entr" presetSubtype="0" fill="hold" grpId="0" nodeType="afterEffect">
                                  <p:stCondLst>
                                    <p:cond delay="1000"/>
                                  </p:stCondLst>
                                  <p:childTnLst>
                                    <p:set>
                                      <p:cBhvr>
                                        <p:cTn id="53"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3" name="beep.wav"/>
                                        </p:tgtEl>
                                      </p:cMediaNode>
                                    </p:audio>
                                  </p:subTnLst>
                                </p:cTn>
                              </p:par>
                            </p:childTnLst>
                          </p:cTn>
                        </p:par>
                        <p:par>
                          <p:cTn id="54" fill="hold">
                            <p:stCondLst>
                              <p:cond delay="7000"/>
                            </p:stCondLst>
                            <p:childTnLst>
                              <p:par>
                                <p:cTn id="55" presetID="1" presetClass="entr" presetSubtype="0" fill="hold" grpId="0" nodeType="afterEffect">
                                  <p:stCondLst>
                                    <p:cond delay="1000"/>
                                  </p:stCondLst>
                                  <p:childTnLst>
                                    <p:set>
                                      <p:cBhvr>
                                        <p:cTn id="56"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beep.wav"/>
                                        </p:tgtEl>
                                      </p:cMediaNode>
                                    </p:audio>
                                  </p:subTnLst>
                                </p:cTn>
                              </p:par>
                            </p:childTnLst>
                          </p:cTn>
                        </p:par>
                        <p:par>
                          <p:cTn id="57" fill="hold">
                            <p:stCondLst>
                              <p:cond delay="8000"/>
                            </p:stCondLst>
                            <p:childTnLst>
                              <p:par>
                                <p:cTn id="58" presetID="1" presetClass="entr" presetSubtype="0" fill="hold" grpId="0" nodeType="afterEffect">
                                  <p:stCondLst>
                                    <p:cond delay="1000"/>
                                  </p:stCondLst>
                                  <p:childTnLst>
                                    <p:set>
                                      <p:cBhvr>
                                        <p:cTn id="59"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3" name="beep.wav"/>
                                        </p:tgtEl>
                                      </p:cMediaNode>
                                    </p:audio>
                                  </p:subTnLst>
                                </p:cTn>
                              </p:par>
                            </p:childTnLst>
                          </p:cTn>
                        </p:par>
                        <p:par>
                          <p:cTn id="60" fill="hold">
                            <p:stCondLst>
                              <p:cond delay="9000"/>
                            </p:stCondLst>
                            <p:childTnLst>
                              <p:par>
                                <p:cTn id="61" presetID="1" presetClass="entr" presetSubtype="0" fill="hold" grpId="0" nodeType="afterEffect">
                                  <p:stCondLst>
                                    <p:cond delay="1000"/>
                                  </p:stCondLst>
                                  <p:childTnLst>
                                    <p:set>
                                      <p:cBhvr>
                                        <p:cTn id="62"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3" name="beep.wav"/>
                                        </p:tgtEl>
                                      </p:cMediaNode>
                                    </p:audio>
                                  </p:subTnLst>
                                </p:cTn>
                              </p:par>
                            </p:childTnLst>
                          </p:cTn>
                        </p:par>
                        <p:par>
                          <p:cTn id="63" fill="hold">
                            <p:stCondLst>
                              <p:cond delay="10000"/>
                            </p:stCondLst>
                            <p:childTnLst>
                              <p:par>
                                <p:cTn id="64" presetID="1" presetClass="entr" presetSubtype="0" fill="hold" grpId="0" nodeType="afterEffect">
                                  <p:stCondLst>
                                    <p:cond delay="1000"/>
                                  </p:stCondLst>
                                  <p:childTnLst>
                                    <p:set>
                                      <p:cBhvr>
                                        <p:cTn id="65"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3" name="beep.wav"/>
                                        </p:tgtEl>
                                      </p:cMediaNode>
                                    </p:audio>
                                  </p:subTnLst>
                                </p:cTn>
                              </p:par>
                            </p:childTnLst>
                          </p:cTn>
                        </p:par>
                        <p:par>
                          <p:cTn id="66" fill="hold">
                            <p:stCondLst>
                              <p:cond delay="11000"/>
                            </p:stCondLst>
                            <p:childTnLst>
                              <p:par>
                                <p:cTn id="67" presetID="1" presetClass="entr" presetSubtype="0" fill="hold" grpId="0" nodeType="afterEffect">
                                  <p:stCondLst>
                                    <p:cond delay="1000"/>
                                  </p:stCondLst>
                                  <p:childTnLst>
                                    <p:set>
                                      <p:cBhvr>
                                        <p:cTn id="68"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3" name="beep.wav"/>
                                        </p:tgtEl>
                                      </p:cMediaNode>
                                    </p:audio>
                                  </p:subTnLst>
                                </p:cTn>
                              </p:par>
                            </p:childTnLst>
                          </p:cTn>
                        </p:par>
                        <p:par>
                          <p:cTn id="69" fill="hold">
                            <p:stCondLst>
                              <p:cond delay="12000"/>
                            </p:stCondLst>
                            <p:childTnLst>
                              <p:par>
                                <p:cTn id="70" presetID="1" presetClass="entr" presetSubtype="0" fill="hold" grpId="0" nodeType="afterEffect">
                                  <p:stCondLst>
                                    <p:cond delay="1000"/>
                                  </p:stCondLst>
                                  <p:childTnLst>
                                    <p:set>
                                      <p:cBhvr>
                                        <p:cTn id="71"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3" name="beep.wav"/>
                                        </p:tgtEl>
                                      </p:cMediaNode>
                                    </p:audio>
                                  </p:subTnLst>
                                </p:cTn>
                              </p:par>
                            </p:childTnLst>
                          </p:cTn>
                        </p:par>
                        <p:par>
                          <p:cTn id="72" fill="hold">
                            <p:stCondLst>
                              <p:cond delay="13000"/>
                            </p:stCondLst>
                            <p:childTnLst>
                              <p:par>
                                <p:cTn id="73" presetID="1" presetClass="entr" presetSubtype="0" fill="hold" grpId="0" nodeType="afterEffect">
                                  <p:stCondLst>
                                    <p:cond delay="1000"/>
                                  </p:stCondLst>
                                  <p:childTnLst>
                                    <p:set>
                                      <p:cBhvr>
                                        <p:cTn id="74"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3" name="beep.wav"/>
                                        </p:tgtEl>
                                      </p:cMediaNode>
                                    </p:audio>
                                  </p:subTnLst>
                                </p:cTn>
                              </p:par>
                            </p:childTnLst>
                          </p:cTn>
                        </p:par>
                        <p:par>
                          <p:cTn id="75" fill="hold">
                            <p:stCondLst>
                              <p:cond delay="14000"/>
                            </p:stCondLst>
                            <p:childTnLst>
                              <p:par>
                                <p:cTn id="76" presetID="1" presetClass="entr" presetSubtype="0" fill="hold" grpId="0" nodeType="afterEffect">
                                  <p:stCondLst>
                                    <p:cond delay="1000"/>
                                  </p:stCondLst>
                                  <p:childTnLst>
                                    <p:set>
                                      <p:cBhvr>
                                        <p:cTn id="77"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76"/>
                                            </p:cond>
                                          </p:stCondLst>
                                          <p:endCondLst>
                                            <p:cond evt="onStopAudio" delay="0">
                                              <p:tgtEl>
                                                <p:sldTgt/>
                                              </p:tgtEl>
                                            </p:cond>
                                          </p:endCondLst>
                                        </p:cTn>
                                        <p:tgtEl>
                                          <p:sndTgt r:embed="rId3" name="beep.wav"/>
                                        </p:tgtEl>
                                      </p:cMediaNode>
                                    </p:audio>
                                  </p:subTnLst>
                                </p:cTn>
                              </p:par>
                            </p:childTnLst>
                          </p:cTn>
                        </p:par>
                        <p:par>
                          <p:cTn id="78" fill="hold">
                            <p:stCondLst>
                              <p:cond delay="15000"/>
                            </p:stCondLst>
                            <p:childTnLst>
                              <p:par>
                                <p:cTn id="79" presetID="1" presetClass="entr" presetSubtype="0" fill="hold" grpId="0" nodeType="afterEffect">
                                  <p:stCondLst>
                                    <p:cond delay="1000"/>
                                  </p:stCondLst>
                                  <p:childTnLst>
                                    <p:set>
                                      <p:cBhvr>
                                        <p:cTn id="80"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4" name="GUN.wav"/>
                                        </p:tgtEl>
                                      </p:cMediaNode>
                                    </p:audio>
                                  </p:subTnLst>
                                </p:cTn>
                              </p:par>
                            </p:childTnLst>
                          </p:cTn>
                        </p:par>
                      </p:childTnLst>
                    </p:cTn>
                  </p:par>
                </p:childTnLst>
              </p:cTn>
              <p:nextCondLst>
                <p:cond evt="onClick" delay="0">
                  <p:tgtEl>
                    <p:spTgt spid="22"/>
                  </p:tgtEl>
                </p:cond>
              </p:nextCondLst>
            </p:seq>
          </p:childTnLst>
        </p:cTn>
      </p:par>
    </p:tnLst>
    <p:bldLst>
      <p:bldP spid="11" grpId="0"/>
      <p:bldP spid="11" grpId="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que 4"/>
          <p:cNvSpPr/>
          <p:nvPr/>
        </p:nvSpPr>
        <p:spPr>
          <a:xfrm>
            <a:off x="3664133" y="147287"/>
            <a:ext cx="4598125" cy="809897"/>
          </a:xfrm>
          <a:prstGeom prst="plaqu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VẬN DỤNG</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7919936" y="3750720"/>
            <a:ext cx="3519896" cy="2665064"/>
          </a:xfrm>
          <a:prstGeom prst="ellipse">
            <a:avLst/>
          </a:prstGeom>
          <a:ln>
            <a:noFill/>
          </a:ln>
          <a:effectLst>
            <a:softEdge rad="112500"/>
          </a:effectLst>
        </p:spPr>
      </p:pic>
      <p:sp>
        <p:nvSpPr>
          <p:cNvPr id="6" name="Cloud Callout 5"/>
          <p:cNvSpPr/>
          <p:nvPr/>
        </p:nvSpPr>
        <p:spPr>
          <a:xfrm>
            <a:off x="1476101" y="1894114"/>
            <a:ext cx="8556171" cy="4258491"/>
          </a:xfrm>
          <a:prstGeom prst="cloudCallout">
            <a:avLst>
              <a:gd name="adj1" fmla="val 51735"/>
              <a:gd name="adj2" fmla="val 54188"/>
            </a:avLst>
          </a:prstGeom>
          <a:ln w="28575"/>
          <a:scene3d>
            <a:camera prst="perspectiveContrastingRightFacing"/>
            <a:lightRig rig="threePt" dir="t"/>
          </a:scene3d>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Hiện nay, trong cuộc sống, đặc biệt là trong lớp học vẫn còn hiện tượng " Dế Mèn". Giả sử em gặp những </a:t>
            </a:r>
            <a:r>
              <a:rPr kumimoji="0" lang="vi-VN" sz="2800" b="0" i="1"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hiện</a:t>
            </a:r>
            <a:r>
              <a:rPr kumimoji="0" lang="en-US" sz="2800" b="0" i="1"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tượng</a:t>
            </a:r>
            <a:r>
              <a:rPr kumimoji="0" lang="vi-VN" sz="2800" b="0" i="1"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này, em sẽ nói với bạn như thế nào? Em rút ra được bài học ứng xử như thế nào cho bản thân qua câu chuyện Dế Mèn?</a:t>
            </a:r>
            <a:endPar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7" name="Right Arrow 6"/>
          <p:cNvSpPr/>
          <p:nvPr/>
        </p:nvSpPr>
        <p:spPr>
          <a:xfrm>
            <a:off x="300446" y="627018"/>
            <a:ext cx="3500845" cy="1737360"/>
          </a:xfrm>
          <a:prstGeom prst="rightArrow">
            <a:avLst>
              <a:gd name="adj1" fmla="val 50000"/>
              <a:gd name="adj2" fmla="val 40662"/>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Thảo</a:t>
            </a:r>
            <a:r>
              <a:rPr kumimoji="0" lang="en-US" sz="32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luận</a:t>
            </a:r>
            <a:r>
              <a:rPr kumimoji="0" lang="en-US" sz="32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nhóm</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223933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que 4"/>
          <p:cNvSpPr/>
          <p:nvPr/>
        </p:nvSpPr>
        <p:spPr>
          <a:xfrm>
            <a:off x="3970651" y="258489"/>
            <a:ext cx="4250697" cy="809897"/>
          </a:xfrm>
          <a:prstGeom prst="plaqu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VẬN DỤNG</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7" name="Plaque 6"/>
          <p:cNvSpPr/>
          <p:nvPr/>
        </p:nvSpPr>
        <p:spPr>
          <a:xfrm>
            <a:off x="917842" y="761353"/>
            <a:ext cx="2164570" cy="809897"/>
          </a:xfrm>
          <a:prstGeom prst="plaqu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Gợi</a:t>
            </a:r>
            <a:r>
              <a:rPr kumimoji="0" lang="en-US" sz="32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ý</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2" name="Group 1"/>
          <p:cNvGrpSpPr/>
          <p:nvPr/>
        </p:nvGrpSpPr>
        <p:grpSpPr>
          <a:xfrm>
            <a:off x="2905431" y="1375419"/>
            <a:ext cx="7492181" cy="5246608"/>
            <a:chOff x="2905431" y="1375419"/>
            <a:chExt cx="7492181" cy="5246608"/>
          </a:xfrm>
        </p:grpSpPr>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backgroundRemoval t="5667" b="94167" l="5167" r="93667"/>
                      </a14:imgEffect>
                    </a14:imgLayer>
                  </a14:imgProps>
                </a:ext>
              </a:extLst>
            </a:blip>
            <a:stretch>
              <a:fillRect/>
            </a:stretch>
          </p:blipFill>
          <p:spPr>
            <a:xfrm>
              <a:off x="2905431" y="1375419"/>
              <a:ext cx="7492181" cy="5246608"/>
            </a:xfrm>
            <a:prstGeom prst="rect">
              <a:avLst/>
            </a:prstGeom>
          </p:spPr>
        </p:pic>
        <p:sp>
          <p:nvSpPr>
            <p:cNvPr id="4" name="Rectangle 3"/>
            <p:cNvSpPr/>
            <p:nvPr/>
          </p:nvSpPr>
          <p:spPr>
            <a:xfrm>
              <a:off x="3559279" y="1891736"/>
              <a:ext cx="6096000" cy="4154984"/>
            </a:xfrm>
            <a:prstGeom prst="rect">
              <a:avLst/>
            </a:prstGeom>
            <a:solidFill>
              <a:schemeClr val="bg1"/>
            </a:solidFill>
          </p:spPr>
          <p:txBody>
            <a:bodyPr>
              <a:spAutoFit/>
            </a:bodyPr>
            <a:lstStyle/>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vi-VN" sz="2400" b="0" i="0" u="none" strike="noStrike" kern="1200" cap="none" spc="0" normalizeH="0" baseline="0" noProof="0" dirty="0" smtClean="0">
                  <a:ln>
                    <a:noFill/>
                  </a:ln>
                  <a:solidFill>
                    <a:srgbClr val="5B9BD5">
                      <a:lumMod val="50000"/>
                    </a:srgbClr>
                  </a:solidFill>
                  <a:effectLst/>
                  <a:uLnTx/>
                  <a:uFillTx/>
                  <a:latin typeface="Times New Roman" panose="02020603050405020304" pitchFamily="18" charset="0"/>
                  <a:ea typeface="Times New Roman" panose="02020603050405020304" pitchFamily="18" charset="0"/>
                  <a:cs typeface="+mn-cs"/>
                </a:rPr>
                <a:t>Qua </a:t>
              </a:r>
              <a:r>
                <a:rPr kumimoji="0" lang="vi-VN" sz="2400" b="0" i="0" u="none" strike="noStrike" kern="1200" cap="none" spc="0" normalizeH="0" baseline="0" noProof="0" dirty="0">
                  <a:ln>
                    <a:noFill/>
                  </a:ln>
                  <a:solidFill>
                    <a:srgbClr val="5B9BD5">
                      <a:lumMod val="50000"/>
                    </a:srgbClr>
                  </a:solidFill>
                  <a:effectLst/>
                  <a:uLnTx/>
                  <a:uFillTx/>
                  <a:latin typeface="Times New Roman" panose="02020603050405020304" pitchFamily="18" charset="0"/>
                  <a:ea typeface="Times New Roman" panose="02020603050405020304" pitchFamily="18" charset="0"/>
                  <a:cs typeface="+mn-cs"/>
                </a:rPr>
                <a:t>câu chuyện của Dế Mèn khiến em hiểu vì Dế Mèn mới lớn, sống trong một thế giới nhỏ bé, quanh quẩn gồm những người hiền lành nên đã lầm tưởng sự ngông cuồng là tài ba của mình, có thái độ kiêu căng, tự phụ. Đây cũng là những lỗi lầm dễ mắc phải ở những người tuổi mới lớn. </a:t>
              </a:r>
              <a:endParaRPr kumimoji="0" lang="en-US" sz="2400" b="0" i="0" u="none" strike="noStrike" kern="1200" cap="none" spc="0" normalizeH="0" baseline="0" noProof="0" dirty="0">
                <a:ln>
                  <a:noFill/>
                </a:ln>
                <a:solidFill>
                  <a:srgbClr val="5B9BD5">
                    <a:lumMod val="50000"/>
                  </a:srgbClr>
                </a:solidFill>
                <a:effectLst/>
                <a:uLnTx/>
                <a:uFillTx/>
                <a:latin typeface="Times New Roman" panose="02020603050405020304" pitchFamily="18" charset="0"/>
                <a:ea typeface="Times New Roman" panose="02020603050405020304" pitchFamily="18" charset="0"/>
                <a:cs typeface="+mn-cs"/>
              </a:endParaRPr>
            </a:p>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vi-VN" sz="2400" b="0" i="0" u="none" strike="noStrike" kern="1200" cap="none" spc="0" normalizeH="0" baseline="0" noProof="0" dirty="0" smtClean="0">
                  <a:ln>
                    <a:noFill/>
                  </a:ln>
                  <a:solidFill>
                    <a:srgbClr val="5B9BD5">
                      <a:lumMod val="50000"/>
                    </a:srgbClr>
                  </a:solidFill>
                  <a:effectLst/>
                  <a:uLnTx/>
                  <a:uFillTx/>
                  <a:latin typeface="Times New Roman" panose="02020603050405020304" pitchFamily="18" charset="0"/>
                  <a:ea typeface="Times New Roman" panose="02020603050405020304" pitchFamily="18" charset="0"/>
                  <a:cs typeface="+mn-cs"/>
                </a:rPr>
                <a:t>Thái </a:t>
              </a:r>
              <a:r>
                <a:rPr kumimoji="0" lang="vi-VN" sz="2400" b="0" i="0" u="none" strike="noStrike" kern="1200" cap="none" spc="0" normalizeH="0" baseline="0" noProof="0" dirty="0">
                  <a:ln>
                    <a:noFill/>
                  </a:ln>
                  <a:solidFill>
                    <a:srgbClr val="5B9BD5">
                      <a:lumMod val="50000"/>
                    </a:srgbClr>
                  </a:solidFill>
                  <a:effectLst/>
                  <a:uLnTx/>
                  <a:uFillTx/>
                  <a:latin typeface="Times New Roman" panose="02020603050405020304" pitchFamily="18" charset="0"/>
                  <a:ea typeface="Times New Roman" panose="02020603050405020304" pitchFamily="18" charset="0"/>
                  <a:cs typeface="+mn-cs"/>
                </a:rPr>
                <a:t>độ cần có trước những lỗi lầm: chúng ta phải biết nhận ra và sửa chữa những sai lầm mà mình mắc phải, phải tự trọng, biết nghiêm khắc trước những thiếu xót của mình.</a:t>
              </a:r>
              <a:endParaRPr kumimoji="0" lang="en-US" sz="2400" b="0" i="0" u="none" strike="noStrike" kern="1200" cap="none" spc="0" normalizeH="0" baseline="0" noProof="0" dirty="0">
                <a:ln>
                  <a:noFill/>
                </a:ln>
                <a:solidFill>
                  <a:srgbClr val="5B9BD5">
                    <a:lumMod val="50000"/>
                  </a:srgbClr>
                </a:solidFill>
                <a:effectLst/>
                <a:uLnTx/>
                <a:uFillTx/>
                <a:latin typeface="Times New Roman" panose="02020603050405020304" pitchFamily="18" charset="0"/>
                <a:ea typeface="Times New Roman" panose="02020603050405020304" pitchFamily="18" charset="0"/>
                <a:cs typeface="+mn-cs"/>
              </a:endParaRPr>
            </a:p>
          </p:txBody>
        </p:sp>
      </p:grpSp>
      <p:pic>
        <p:nvPicPr>
          <p:cNvPr id="9" name="Picture 8"/>
          <p:cNvPicPr>
            <a:picLocks noChangeAspect="1"/>
          </p:cNvPicPr>
          <p:nvPr/>
        </p:nvPicPr>
        <p:blipFill>
          <a:blip r:embed="rId4"/>
          <a:stretch>
            <a:fillRect/>
          </a:stretch>
        </p:blipFill>
        <p:spPr>
          <a:xfrm>
            <a:off x="575187" y="2536723"/>
            <a:ext cx="2657168" cy="2669457"/>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06328940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967593" y="43542"/>
            <a:ext cx="8737601" cy="725714"/>
          </a:xfrm>
          <a:prstGeom prst="roundRect">
            <a:avLst>
              <a:gd name="adj" fmla="val 50000"/>
            </a:avLst>
          </a:prstGeom>
          <a:blipFill>
            <a:blip r:embed="rId2"/>
            <a:tile tx="0" ty="0" sx="100000" sy="100000" flip="none" algn="tl"/>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Văn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bản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1: BÀI HỌC ĐƯỜNG ĐỜI ĐẦU TIÊN</a:t>
            </a:r>
            <a:b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b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Trích</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Dế</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Mèn</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phiêu</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lưu</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kí,</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Tô</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Hoài</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a:t>
            </a:r>
            <a:endPar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Diamond 4"/>
          <p:cNvSpPr/>
          <p:nvPr/>
        </p:nvSpPr>
        <p:spPr>
          <a:xfrm>
            <a:off x="-1" y="0"/>
            <a:ext cx="1967593" cy="914400"/>
          </a:xfrm>
          <a:prstGeom prst="diamond">
            <a:avLst/>
          </a:prstGeom>
          <a:blipFill>
            <a:blip r:embed="rId3"/>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NGỮ VĂN 6</a:t>
            </a:r>
            <a:endParaRPr kumimoji="0" lang="en-US" sz="1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9" name="Picture 8"/>
          <p:cNvPicPr>
            <a:picLocks noChangeAspect="1"/>
          </p:cNvPicPr>
          <p:nvPr/>
        </p:nvPicPr>
        <p:blipFill>
          <a:blip r:embed="rId4"/>
          <a:srcRect l="30998" t="34118" r="22067" b="17968"/>
          <a:stretch>
            <a:fillRect/>
          </a:stretch>
        </p:blipFill>
        <p:spPr>
          <a:xfrm>
            <a:off x="11032673" y="-79829"/>
            <a:ext cx="1159327" cy="1074058"/>
          </a:xfrm>
          <a:prstGeom prst="ellipse">
            <a:avLst/>
          </a:prstGeom>
          <a:ln>
            <a:noFill/>
          </a:ln>
          <a:effectLst>
            <a:softEdge rad="112500"/>
          </a:effectLst>
        </p:spPr>
      </p:pic>
      <p:sp>
        <p:nvSpPr>
          <p:cNvPr id="10" name="Bevel 9"/>
          <p:cNvSpPr/>
          <p:nvPr/>
        </p:nvSpPr>
        <p:spPr>
          <a:xfrm>
            <a:off x="435429" y="1130300"/>
            <a:ext cx="11393715" cy="5415643"/>
          </a:xfrm>
          <a:prstGeom prst="bevel">
            <a:avLst>
              <a:gd name="adj" fmla="val 178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a:blip r:embed="rId5"/>
          <a:stretch>
            <a:fillRect/>
          </a:stretch>
        </p:blipFill>
        <p:spPr>
          <a:xfrm>
            <a:off x="544740" y="5718629"/>
            <a:ext cx="748588" cy="712786"/>
          </a:xfrm>
          <a:prstGeom prst="rect">
            <a:avLst/>
          </a:prstGeom>
        </p:spPr>
      </p:pic>
      <p:pic>
        <p:nvPicPr>
          <p:cNvPr id="14" name="Picture 13"/>
          <p:cNvPicPr>
            <a:picLocks noChangeAspect="1"/>
          </p:cNvPicPr>
          <p:nvPr/>
        </p:nvPicPr>
        <p:blipFill>
          <a:blip r:embed="rId5"/>
          <a:stretch>
            <a:fillRect/>
          </a:stretch>
        </p:blipFill>
        <p:spPr>
          <a:xfrm rot="10800000">
            <a:off x="10907290" y="1311731"/>
            <a:ext cx="748588" cy="712786"/>
          </a:xfrm>
          <a:prstGeom prst="rect">
            <a:avLst/>
          </a:prstGeom>
        </p:spPr>
      </p:pic>
      <p:sp>
        <p:nvSpPr>
          <p:cNvPr id="15" name="Rectangle 14"/>
          <p:cNvSpPr/>
          <p:nvPr/>
        </p:nvSpPr>
        <p:spPr>
          <a:xfrm>
            <a:off x="3092904" y="1028700"/>
            <a:ext cx="5993492" cy="4082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p:cNvSpPr/>
          <p:nvPr/>
        </p:nvSpPr>
        <p:spPr>
          <a:xfrm>
            <a:off x="4101193" y="985156"/>
            <a:ext cx="3976914" cy="531587"/>
          </a:xfrm>
          <a:prstGeom prst="rect">
            <a:avLst/>
          </a:prstGeom>
          <a:blipFill>
            <a:blip r:embed="rId6"/>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p:cNvPicPr>
            <a:picLocks noChangeAspect="1"/>
          </p:cNvPicPr>
          <p:nvPr/>
        </p:nvPicPr>
        <p:blipFill>
          <a:blip r:embed="rId7"/>
          <a:srcRect l="27267" t="-3291" r="72217" b="91946"/>
          <a:stretch>
            <a:fillRect/>
          </a:stretch>
        </p:blipFill>
        <p:spPr>
          <a:xfrm>
            <a:off x="5152571" y="1915886"/>
            <a:ext cx="87086" cy="593271"/>
          </a:xfrm>
          <a:custGeom>
            <a:avLst/>
            <a:gdLst>
              <a:gd name="connsiteX0" fmla="*/ 0 w 87086"/>
              <a:gd name="connsiteY0" fmla="*/ 0 h 593271"/>
              <a:gd name="connsiteX1" fmla="*/ 87086 w 87086"/>
              <a:gd name="connsiteY1" fmla="*/ 0 h 593271"/>
              <a:gd name="connsiteX2" fmla="*/ 87086 w 87086"/>
              <a:gd name="connsiteY2" fmla="*/ 593271 h 593271"/>
              <a:gd name="connsiteX3" fmla="*/ 0 w 87086"/>
              <a:gd name="connsiteY3" fmla="*/ 593271 h 593271"/>
              <a:gd name="connsiteX4" fmla="*/ 0 w 87086"/>
              <a:gd name="connsiteY4" fmla="*/ 0 h 593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86" h="593271">
                <a:moveTo>
                  <a:pt x="0" y="0"/>
                </a:moveTo>
                <a:lnTo>
                  <a:pt x="87086" y="0"/>
                </a:lnTo>
                <a:lnTo>
                  <a:pt x="87086" y="593271"/>
                </a:lnTo>
                <a:lnTo>
                  <a:pt x="0" y="593271"/>
                </a:lnTo>
                <a:lnTo>
                  <a:pt x="0" y="0"/>
                </a:lnTo>
                <a:close/>
              </a:path>
            </a:pathLst>
          </a:custGeom>
        </p:spPr>
      </p:pic>
      <p:pic>
        <p:nvPicPr>
          <p:cNvPr id="24" name="Picture 23"/>
          <p:cNvPicPr>
            <a:picLocks noChangeAspect="1"/>
          </p:cNvPicPr>
          <p:nvPr/>
        </p:nvPicPr>
        <p:blipFill>
          <a:blip r:embed="rId8">
            <a:extLst>
              <a:ext uri="{BEBA8EAE-BF5A-486C-A8C5-ECC9F3942E4B}">
                <a14:imgProps xmlns:a14="http://schemas.microsoft.com/office/drawing/2010/main">
                  <a14:imgLayer r:embed="rId9">
                    <a14:imgEffect>
                      <a14:backgroundRemoval t="10888" b="33565" l="8543" r="25187"/>
                    </a14:imgEffect>
                  </a14:imgLayer>
                </a14:imgProps>
              </a:ext>
            </a:extLst>
          </a:blip>
          <a:srcRect l="6463" t="8054" r="72733" b="63600"/>
          <a:stretch>
            <a:fillRect/>
          </a:stretch>
        </p:blipFill>
        <p:spPr>
          <a:xfrm>
            <a:off x="3070355" y="831406"/>
            <a:ext cx="1053388" cy="764742"/>
          </a:xfrm>
          <a:custGeom>
            <a:avLst/>
            <a:gdLst>
              <a:gd name="connsiteX0" fmla="*/ 0 w 3512457"/>
              <a:gd name="connsiteY0" fmla="*/ 0 h 1482271"/>
              <a:gd name="connsiteX1" fmla="*/ 3512457 w 3512457"/>
              <a:gd name="connsiteY1" fmla="*/ 0 h 1482271"/>
              <a:gd name="connsiteX2" fmla="*/ 3512457 w 3512457"/>
              <a:gd name="connsiteY2" fmla="*/ 1482271 h 1482271"/>
              <a:gd name="connsiteX3" fmla="*/ 0 w 3512457"/>
              <a:gd name="connsiteY3" fmla="*/ 1482271 h 1482271"/>
              <a:gd name="connsiteX4" fmla="*/ 0 w 3512457"/>
              <a:gd name="connsiteY4" fmla="*/ 0 h 1482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2457" h="1482271">
                <a:moveTo>
                  <a:pt x="0" y="0"/>
                </a:moveTo>
                <a:lnTo>
                  <a:pt x="3512457" y="0"/>
                </a:lnTo>
                <a:lnTo>
                  <a:pt x="3512457" y="1482271"/>
                </a:lnTo>
                <a:lnTo>
                  <a:pt x="0" y="1482271"/>
                </a:lnTo>
                <a:lnTo>
                  <a:pt x="0" y="0"/>
                </a:lnTo>
                <a:close/>
              </a:path>
            </a:pathLst>
          </a:custGeom>
        </p:spPr>
      </p:pic>
      <p:pic>
        <p:nvPicPr>
          <p:cNvPr id="23" name="Picture 22"/>
          <p:cNvPicPr>
            <a:picLocks noChangeAspect="1"/>
          </p:cNvPicPr>
          <p:nvPr/>
        </p:nvPicPr>
        <p:blipFill>
          <a:blip r:embed="rId10">
            <a:extLst>
              <a:ext uri="{BEBA8EAE-BF5A-486C-A8C5-ECC9F3942E4B}">
                <a14:imgProps xmlns:a14="http://schemas.microsoft.com/office/drawing/2010/main">
                  <a14:imgLayer r:embed="rId9">
                    <a14:imgEffect>
                      <a14:backgroundRemoval t="10889" b="33566" l="30310" r="50529"/>
                    </a14:imgEffect>
                  </a14:imgLayer>
                </a14:imgProps>
              </a:ext>
            </a:extLst>
          </a:blip>
          <a:srcRect l="27783" t="8054" r="46943" b="63600"/>
          <a:stretch>
            <a:fillRect/>
          </a:stretch>
        </p:blipFill>
        <p:spPr>
          <a:xfrm>
            <a:off x="8078107" y="831406"/>
            <a:ext cx="1262743" cy="783772"/>
          </a:xfrm>
          <a:custGeom>
            <a:avLst/>
            <a:gdLst>
              <a:gd name="connsiteX0" fmla="*/ 0 w 4267200"/>
              <a:gd name="connsiteY0" fmla="*/ 0 h 1482271"/>
              <a:gd name="connsiteX1" fmla="*/ 4267200 w 4267200"/>
              <a:gd name="connsiteY1" fmla="*/ 0 h 1482271"/>
              <a:gd name="connsiteX2" fmla="*/ 4267200 w 4267200"/>
              <a:gd name="connsiteY2" fmla="*/ 1482271 h 1482271"/>
              <a:gd name="connsiteX3" fmla="*/ 0 w 4267200"/>
              <a:gd name="connsiteY3" fmla="*/ 1482271 h 1482271"/>
              <a:gd name="connsiteX4" fmla="*/ 0 w 4267200"/>
              <a:gd name="connsiteY4" fmla="*/ 0 h 1482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7200" h="1482271">
                <a:moveTo>
                  <a:pt x="0" y="0"/>
                </a:moveTo>
                <a:lnTo>
                  <a:pt x="4267200" y="0"/>
                </a:lnTo>
                <a:lnTo>
                  <a:pt x="4267200" y="1482271"/>
                </a:lnTo>
                <a:lnTo>
                  <a:pt x="0" y="1482271"/>
                </a:lnTo>
                <a:lnTo>
                  <a:pt x="0" y="0"/>
                </a:lnTo>
                <a:close/>
              </a:path>
            </a:pathLst>
          </a:custGeom>
        </p:spPr>
      </p:pic>
      <p:sp>
        <p:nvSpPr>
          <p:cNvPr id="3" name="Rectangle 2"/>
          <p:cNvSpPr/>
          <p:nvPr/>
        </p:nvSpPr>
        <p:spPr>
          <a:xfrm>
            <a:off x="4301340" y="950534"/>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5"/>
          <p:cNvSpPr/>
          <p:nvPr/>
        </p:nvSpPr>
        <p:spPr>
          <a:xfrm>
            <a:off x="470120" y="1234629"/>
            <a:ext cx="6096000" cy="548099"/>
          </a:xfrm>
          <a:prstGeom prst="rect">
            <a:avLst/>
          </a:prstGeom>
        </p:spPr>
        <p:txBody>
          <a:bodyPr>
            <a:spAutoFit/>
          </a:bodyPr>
          <a:lstStyle/>
          <a:p>
            <a:pPr marL="0" marR="0" lvl="0" indent="90170" algn="just" defTabSz="914400" rtl="0" eaLnBrk="1" fontAlgn="auto" latinLnBrk="0" hangingPunct="1">
              <a:lnSpc>
                <a:spcPct val="115000"/>
              </a:lnSpc>
              <a:spcBef>
                <a:spcPts val="0"/>
              </a:spcBef>
              <a:spcAft>
                <a:spcPts val="0"/>
              </a:spcAft>
              <a:buClrTx/>
              <a:buSzTx/>
              <a:buFontTx/>
              <a:buNone/>
              <a:tabLst/>
              <a:defRPr/>
            </a:pPr>
            <a:r>
              <a:rPr kumimoji="0" lang="de-DE"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I. Kiến thức Ngữ </a:t>
            </a:r>
            <a:r>
              <a:rPr kumimoji="0" lang="de-DE"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văn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9" name="Rounded Rectangle 18"/>
          <p:cNvSpPr/>
          <p:nvPr/>
        </p:nvSpPr>
        <p:spPr>
          <a:xfrm>
            <a:off x="4574358" y="1649901"/>
            <a:ext cx="3030583" cy="718457"/>
          </a:xfrm>
          <a:prstGeom prst="roundRect">
            <a:avLst/>
          </a:prstGeom>
          <a:solidFill>
            <a:schemeClr val="accent2">
              <a:lumMod val="20000"/>
              <a:lumOff val="80000"/>
            </a:schemeClr>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90170" algn="ctr" defTabSz="914400" rtl="0" eaLnBrk="1" fontAlgn="auto" latinLnBrk="0" hangingPunct="1">
              <a:lnSpc>
                <a:spcPct val="100000"/>
              </a:lnSpc>
              <a:spcBef>
                <a:spcPts val="0"/>
              </a:spcBef>
              <a:spcAft>
                <a:spcPts val="0"/>
              </a:spcAft>
              <a:buClrTx/>
              <a:buSzTx/>
              <a:buFontTx/>
              <a:buNone/>
              <a:tabLst/>
              <a:defRPr/>
            </a:pPr>
            <a:r>
              <a:rPr kumimoji="0" lang="de-DE"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1. Truyện.</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aphicFrame>
        <p:nvGraphicFramePr>
          <p:cNvPr id="2" name="Table 1"/>
          <p:cNvGraphicFramePr>
            <a:graphicFrameLocks noGrp="1"/>
          </p:cNvGraphicFramePr>
          <p:nvPr>
            <p:extLst>
              <p:ext uri="{D42A27DB-BD31-4B8C-83A1-F6EECF244321}">
                <p14:modId xmlns:p14="http://schemas.microsoft.com/office/powerpoint/2010/main" val="849639262"/>
              </p:ext>
            </p:extLst>
          </p:nvPr>
        </p:nvGraphicFramePr>
        <p:xfrm>
          <a:off x="660400" y="3243157"/>
          <a:ext cx="10858500" cy="2243328"/>
        </p:xfrm>
        <a:graphic>
          <a:graphicData uri="http://schemas.openxmlformats.org/drawingml/2006/table">
            <a:tbl>
              <a:tblPr firstRow="1" firstCol="1" bandRow="1"/>
              <a:tblGrid>
                <a:gridCol w="4041611">
                  <a:extLst>
                    <a:ext uri="{9D8B030D-6E8A-4147-A177-3AD203B41FA5}">
                      <a16:colId xmlns="" xmlns:a16="http://schemas.microsoft.com/office/drawing/2014/main" val="3035106033"/>
                    </a:ext>
                  </a:extLst>
                </a:gridCol>
                <a:gridCol w="6816889">
                  <a:extLst>
                    <a:ext uri="{9D8B030D-6E8A-4147-A177-3AD203B41FA5}">
                      <a16:colId xmlns="" xmlns:a16="http://schemas.microsoft.com/office/drawing/2014/main" val="4116662206"/>
                    </a:ext>
                  </a:extLst>
                </a:gridCol>
              </a:tblGrid>
              <a:tr h="0">
                <a:tc>
                  <a:txBody>
                    <a:bodyPr/>
                    <a:lstStyle/>
                    <a:p>
                      <a:pPr algn="just">
                        <a:lnSpc>
                          <a:spcPct val="115000"/>
                        </a:lnSpc>
                        <a:spcAft>
                          <a:spcPts val="0"/>
                        </a:spcAft>
                      </a:pPr>
                      <a:r>
                        <a:rPr lang="en-US" sz="3200" b="1" dirty="0" err="1">
                          <a:solidFill>
                            <a:srgbClr val="1F1E16"/>
                          </a:solidFill>
                          <a:effectLst/>
                          <a:latin typeface="Times New Roman" panose="02020603050405020304" pitchFamily="18" charset="0"/>
                          <a:ea typeface="Times New Roman" panose="02020603050405020304" pitchFamily="18" charset="0"/>
                          <a:cs typeface="Times New Roman" panose="02020603050405020304" pitchFamily="18" charset="0"/>
                        </a:rPr>
                        <a:t>Kiến</a:t>
                      </a:r>
                      <a:r>
                        <a:rPr lang="en-US" sz="3200" b="1" dirty="0">
                          <a:solidFill>
                            <a:srgbClr val="1F1E1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1F1E16"/>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3200" b="1" dirty="0">
                          <a:solidFill>
                            <a:srgbClr val="1F1E1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1F1E16"/>
                          </a:solidFill>
                          <a:effectLst/>
                          <a:latin typeface="Times New Roman" panose="02020603050405020304" pitchFamily="18" charset="0"/>
                          <a:ea typeface="Times New Roman" panose="02020603050405020304" pitchFamily="18" charset="0"/>
                          <a:cs typeface="Times New Roman" panose="02020603050405020304" pitchFamily="18" charset="0"/>
                        </a:rPr>
                        <a:t>Ngữ</a:t>
                      </a:r>
                      <a:r>
                        <a:rPr lang="en-US" sz="3200" b="1" dirty="0">
                          <a:solidFill>
                            <a:srgbClr val="1F1E1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1F1E16"/>
                          </a:solidFill>
                          <a:effectLst/>
                          <a:latin typeface="Times New Roman" panose="02020603050405020304" pitchFamily="18" charset="0"/>
                          <a:ea typeface="Times New Roman" panose="02020603050405020304" pitchFamily="18" charset="0"/>
                          <a:cs typeface="Times New Roman" panose="02020603050405020304" pitchFamily="18" charset="0"/>
                        </a:rPr>
                        <a:t>văn</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FFF82"/>
                    </a:solidFill>
                  </a:tcPr>
                </a:tc>
                <a:tc>
                  <a:txBody>
                    <a:bodyPr/>
                    <a:lstStyle/>
                    <a:p>
                      <a:pPr algn="just">
                        <a:lnSpc>
                          <a:spcPct val="115000"/>
                        </a:lnSpc>
                        <a:spcAft>
                          <a:spcPts val="0"/>
                        </a:spcAft>
                      </a:pPr>
                      <a:r>
                        <a:rPr lang="en-US" sz="3200" b="1" dirty="0" err="1">
                          <a:solidFill>
                            <a:srgbClr val="1F1E16"/>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3200" b="1" dirty="0">
                          <a:solidFill>
                            <a:srgbClr val="1F1E1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1F1E16"/>
                          </a:solidFill>
                          <a:effectLst/>
                          <a:latin typeface="Times New Roman" panose="02020603050405020304" pitchFamily="18" charset="0"/>
                          <a:ea typeface="Times New Roman" panose="02020603050405020304" pitchFamily="18" charset="0"/>
                          <a:cs typeface="Times New Roman" panose="02020603050405020304" pitchFamily="18" charset="0"/>
                        </a:rPr>
                        <a:t>hỏi</a:t>
                      </a:r>
                      <a:r>
                        <a:rPr lang="en-US" sz="3200" b="1" dirty="0">
                          <a:solidFill>
                            <a:srgbClr val="1F1E1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1F1E16"/>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dirty="0">
                          <a:solidFill>
                            <a:srgbClr val="1F1E1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1F1E16"/>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3200" b="1" dirty="0">
                          <a:solidFill>
                            <a:srgbClr val="1F1E1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1F1E16"/>
                          </a:solidFill>
                          <a:effectLst/>
                          <a:latin typeface="Times New Roman" panose="02020603050405020304" pitchFamily="18" charset="0"/>
                          <a:ea typeface="Times New Roman" panose="02020603050405020304" pitchFamily="18" charset="0"/>
                          <a:cs typeface="Times New Roman" panose="02020603050405020304" pitchFamily="18" charset="0"/>
                        </a:rPr>
                        <a:t>Điều</a:t>
                      </a:r>
                      <a:r>
                        <a:rPr lang="en-US" sz="3200" b="1" dirty="0">
                          <a:solidFill>
                            <a:srgbClr val="1F1E1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1F1E16"/>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3200" b="1" dirty="0">
                          <a:solidFill>
                            <a:srgbClr val="1F1E1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1F1E16"/>
                          </a:solidFill>
                          <a:effectLst/>
                          <a:latin typeface="Times New Roman" panose="02020603050405020304" pitchFamily="18" charset="0"/>
                          <a:ea typeface="Times New Roman" panose="02020603050405020304" pitchFamily="18" charset="0"/>
                          <a:cs typeface="Times New Roman" panose="02020603050405020304" pitchFamily="18" charset="0"/>
                        </a:rPr>
                        <a:t>chưa</a:t>
                      </a:r>
                      <a:r>
                        <a:rPr lang="en-US" sz="3200" b="1" dirty="0">
                          <a:solidFill>
                            <a:srgbClr val="1F1E1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1F1E16"/>
                          </a:solidFill>
                          <a:effectLst/>
                          <a:latin typeface="Times New Roman" panose="02020603050405020304" pitchFamily="18" charset="0"/>
                          <a:ea typeface="Times New Roman" panose="02020603050405020304" pitchFamily="18" charset="0"/>
                          <a:cs typeface="Times New Roman" panose="02020603050405020304" pitchFamily="18" charset="0"/>
                        </a:rPr>
                        <a:t>hiều</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FFF82"/>
                    </a:solidFill>
                  </a:tcPr>
                </a:tc>
                <a:extLst>
                  <a:ext uri="{0D108BD9-81ED-4DB2-BD59-A6C34878D82A}">
                    <a16:rowId xmlns="" xmlns:a16="http://schemas.microsoft.com/office/drawing/2014/main" val="4079849844"/>
                  </a:ext>
                </a:extLst>
              </a:tr>
              <a:tr h="0">
                <a:tc>
                  <a:txBody>
                    <a:bodyPr/>
                    <a:lstStyle/>
                    <a:p>
                      <a:pPr algn="just">
                        <a:lnSpc>
                          <a:spcPct val="115000"/>
                        </a:lnSpc>
                        <a:spcAft>
                          <a:spcPts val="0"/>
                        </a:spcAft>
                      </a:pP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tài</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883156192"/>
                  </a:ext>
                </a:extLst>
              </a:tr>
              <a:tr h="0">
                <a:tc>
                  <a:txBody>
                    <a:bodyPr/>
                    <a:lstStyle/>
                    <a:p>
                      <a:pPr algn="just">
                        <a:lnSpc>
                          <a:spcPct val="115000"/>
                        </a:lnSpc>
                        <a:spcAft>
                          <a:spcPts val="0"/>
                        </a:spcAft>
                      </a:pPr>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Chủ đề</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731901119"/>
                  </a:ext>
                </a:extLst>
              </a:tr>
              <a:tr h="0">
                <a:tc>
                  <a:txBody>
                    <a:bodyPr/>
                    <a:lstStyle/>
                    <a:p>
                      <a:pPr algn="just">
                        <a:lnSpc>
                          <a:spcPct val="115000"/>
                        </a:lnSpc>
                        <a:spcAft>
                          <a:spcPts val="0"/>
                        </a:spcAft>
                      </a:pPr>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Truyện đồng thoại</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998239063"/>
                  </a:ext>
                </a:extLst>
              </a:tr>
            </a:tbl>
          </a:graphicData>
        </a:graphic>
      </p:graphicFrame>
      <p:sp>
        <p:nvSpPr>
          <p:cNvPr id="7" name="TextBox 6"/>
          <p:cNvSpPr txBox="1"/>
          <p:nvPr/>
        </p:nvSpPr>
        <p:spPr>
          <a:xfrm>
            <a:off x="4724533" y="2556182"/>
            <a:ext cx="2730235" cy="523220"/>
          </a:xfrm>
          <a:prstGeom prst="rect">
            <a:avLst/>
          </a:prstGeom>
          <a:noFill/>
        </p:spPr>
        <p:txBody>
          <a:bodyPr wrap="none" rtlCol="0">
            <a:spAutoFit/>
          </a:bodyPr>
          <a:lstStyle/>
          <a:p>
            <a:r>
              <a:rPr lang="en-US" sz="2800" b="1" dirty="0" err="1" smtClean="0">
                <a:solidFill>
                  <a:srgbClr val="FF0000"/>
                </a:solidFill>
                <a:latin typeface="Times New Roman" panose="02020603050405020304" pitchFamily="18" charset="0"/>
                <a:cs typeface="Times New Roman" panose="02020603050405020304" pitchFamily="18" charset="0"/>
              </a:rPr>
              <a:t>Phiếu</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học</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tập</a:t>
            </a:r>
            <a:r>
              <a:rPr lang="en-US" sz="2800" b="1" dirty="0" smtClean="0">
                <a:solidFill>
                  <a:srgbClr val="FF0000"/>
                </a:solidFill>
                <a:latin typeface="Times New Roman" panose="02020603050405020304" pitchFamily="18" charset="0"/>
                <a:cs typeface="Times New Roman" panose="02020603050405020304" pitchFamily="18" charset="0"/>
              </a:rPr>
              <a:t> 01</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3712122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967593" y="43542"/>
            <a:ext cx="8737601" cy="725714"/>
          </a:xfrm>
          <a:prstGeom prst="roundRect">
            <a:avLst>
              <a:gd name="adj" fmla="val 50000"/>
            </a:avLst>
          </a:prstGeom>
          <a:blipFill>
            <a:blip r:embed="rId2"/>
            <a:tile tx="0" ty="0" sx="100000" sy="100000" flip="none" algn="tl"/>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Văn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bản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1: BÀI HỌC ĐƯỜNG ĐỜI ĐẦU TIÊN</a:t>
            </a:r>
            <a:b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b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Trích</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Dế</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Mèn</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phiêu</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lưu</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kí,</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Tô</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Hoài</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a:t>
            </a:r>
            <a:endPar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Diamond 4"/>
          <p:cNvSpPr/>
          <p:nvPr/>
        </p:nvSpPr>
        <p:spPr>
          <a:xfrm>
            <a:off x="-1" y="0"/>
            <a:ext cx="1967593" cy="914400"/>
          </a:xfrm>
          <a:prstGeom prst="diamond">
            <a:avLst/>
          </a:prstGeom>
          <a:blipFill>
            <a:blip r:embed="rId3"/>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NGỮ VĂN 6</a:t>
            </a:r>
            <a:endParaRPr kumimoji="0" lang="en-US" sz="1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9" name="Picture 8"/>
          <p:cNvPicPr>
            <a:picLocks noChangeAspect="1"/>
          </p:cNvPicPr>
          <p:nvPr/>
        </p:nvPicPr>
        <p:blipFill>
          <a:blip r:embed="rId4"/>
          <a:srcRect l="30998" t="34118" r="22067" b="17968"/>
          <a:stretch>
            <a:fillRect/>
          </a:stretch>
        </p:blipFill>
        <p:spPr>
          <a:xfrm>
            <a:off x="11032673" y="-79829"/>
            <a:ext cx="1159327" cy="1074058"/>
          </a:xfrm>
          <a:prstGeom prst="ellipse">
            <a:avLst/>
          </a:prstGeom>
          <a:ln>
            <a:noFill/>
          </a:ln>
          <a:effectLst>
            <a:softEdge rad="112500"/>
          </a:effectLst>
        </p:spPr>
      </p:pic>
      <p:sp>
        <p:nvSpPr>
          <p:cNvPr id="10" name="Bevel 9"/>
          <p:cNvSpPr/>
          <p:nvPr/>
        </p:nvSpPr>
        <p:spPr>
          <a:xfrm>
            <a:off x="435429" y="1130300"/>
            <a:ext cx="11393715" cy="5415643"/>
          </a:xfrm>
          <a:prstGeom prst="bevel">
            <a:avLst>
              <a:gd name="adj" fmla="val 178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a:blip r:embed="rId5"/>
          <a:stretch>
            <a:fillRect/>
          </a:stretch>
        </p:blipFill>
        <p:spPr>
          <a:xfrm>
            <a:off x="544740" y="5718629"/>
            <a:ext cx="748588" cy="712786"/>
          </a:xfrm>
          <a:prstGeom prst="rect">
            <a:avLst/>
          </a:prstGeom>
        </p:spPr>
      </p:pic>
      <p:pic>
        <p:nvPicPr>
          <p:cNvPr id="14" name="Picture 13"/>
          <p:cNvPicPr>
            <a:picLocks noChangeAspect="1"/>
          </p:cNvPicPr>
          <p:nvPr/>
        </p:nvPicPr>
        <p:blipFill>
          <a:blip r:embed="rId5"/>
          <a:stretch>
            <a:fillRect/>
          </a:stretch>
        </p:blipFill>
        <p:spPr>
          <a:xfrm rot="10800000">
            <a:off x="10907290" y="1311731"/>
            <a:ext cx="748588" cy="712786"/>
          </a:xfrm>
          <a:prstGeom prst="rect">
            <a:avLst/>
          </a:prstGeom>
        </p:spPr>
      </p:pic>
      <p:sp>
        <p:nvSpPr>
          <p:cNvPr id="15" name="Rectangle 14"/>
          <p:cNvSpPr/>
          <p:nvPr/>
        </p:nvSpPr>
        <p:spPr>
          <a:xfrm>
            <a:off x="3092904" y="1028700"/>
            <a:ext cx="5993492" cy="4082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p:cNvSpPr/>
          <p:nvPr/>
        </p:nvSpPr>
        <p:spPr>
          <a:xfrm>
            <a:off x="4101193" y="985156"/>
            <a:ext cx="3976914" cy="531587"/>
          </a:xfrm>
          <a:prstGeom prst="rect">
            <a:avLst/>
          </a:prstGeom>
          <a:blipFill>
            <a:blip r:embed="rId6"/>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p:cNvPicPr>
            <a:picLocks noChangeAspect="1"/>
          </p:cNvPicPr>
          <p:nvPr/>
        </p:nvPicPr>
        <p:blipFill>
          <a:blip r:embed="rId7"/>
          <a:srcRect l="27267" t="-3291" r="72217" b="91946"/>
          <a:stretch>
            <a:fillRect/>
          </a:stretch>
        </p:blipFill>
        <p:spPr>
          <a:xfrm>
            <a:off x="5152571" y="1915886"/>
            <a:ext cx="87086" cy="593271"/>
          </a:xfrm>
          <a:custGeom>
            <a:avLst/>
            <a:gdLst>
              <a:gd name="connsiteX0" fmla="*/ 0 w 87086"/>
              <a:gd name="connsiteY0" fmla="*/ 0 h 593271"/>
              <a:gd name="connsiteX1" fmla="*/ 87086 w 87086"/>
              <a:gd name="connsiteY1" fmla="*/ 0 h 593271"/>
              <a:gd name="connsiteX2" fmla="*/ 87086 w 87086"/>
              <a:gd name="connsiteY2" fmla="*/ 593271 h 593271"/>
              <a:gd name="connsiteX3" fmla="*/ 0 w 87086"/>
              <a:gd name="connsiteY3" fmla="*/ 593271 h 593271"/>
              <a:gd name="connsiteX4" fmla="*/ 0 w 87086"/>
              <a:gd name="connsiteY4" fmla="*/ 0 h 593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86" h="593271">
                <a:moveTo>
                  <a:pt x="0" y="0"/>
                </a:moveTo>
                <a:lnTo>
                  <a:pt x="87086" y="0"/>
                </a:lnTo>
                <a:lnTo>
                  <a:pt x="87086" y="593271"/>
                </a:lnTo>
                <a:lnTo>
                  <a:pt x="0" y="593271"/>
                </a:lnTo>
                <a:lnTo>
                  <a:pt x="0" y="0"/>
                </a:lnTo>
                <a:close/>
              </a:path>
            </a:pathLst>
          </a:custGeom>
        </p:spPr>
      </p:pic>
      <p:pic>
        <p:nvPicPr>
          <p:cNvPr id="24" name="Picture 23"/>
          <p:cNvPicPr>
            <a:picLocks noChangeAspect="1"/>
          </p:cNvPicPr>
          <p:nvPr/>
        </p:nvPicPr>
        <p:blipFill>
          <a:blip r:embed="rId8">
            <a:extLst>
              <a:ext uri="{BEBA8EAE-BF5A-486C-A8C5-ECC9F3942E4B}">
                <a14:imgProps xmlns:a14="http://schemas.microsoft.com/office/drawing/2010/main">
                  <a14:imgLayer r:embed="rId9">
                    <a14:imgEffect>
                      <a14:backgroundRemoval t="10888" b="33565" l="8543" r="25187"/>
                    </a14:imgEffect>
                  </a14:imgLayer>
                </a14:imgProps>
              </a:ext>
            </a:extLst>
          </a:blip>
          <a:srcRect l="6463" t="8054" r="72733" b="63600"/>
          <a:stretch>
            <a:fillRect/>
          </a:stretch>
        </p:blipFill>
        <p:spPr>
          <a:xfrm>
            <a:off x="3070355" y="831406"/>
            <a:ext cx="1053388" cy="764742"/>
          </a:xfrm>
          <a:custGeom>
            <a:avLst/>
            <a:gdLst>
              <a:gd name="connsiteX0" fmla="*/ 0 w 3512457"/>
              <a:gd name="connsiteY0" fmla="*/ 0 h 1482271"/>
              <a:gd name="connsiteX1" fmla="*/ 3512457 w 3512457"/>
              <a:gd name="connsiteY1" fmla="*/ 0 h 1482271"/>
              <a:gd name="connsiteX2" fmla="*/ 3512457 w 3512457"/>
              <a:gd name="connsiteY2" fmla="*/ 1482271 h 1482271"/>
              <a:gd name="connsiteX3" fmla="*/ 0 w 3512457"/>
              <a:gd name="connsiteY3" fmla="*/ 1482271 h 1482271"/>
              <a:gd name="connsiteX4" fmla="*/ 0 w 3512457"/>
              <a:gd name="connsiteY4" fmla="*/ 0 h 1482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2457" h="1482271">
                <a:moveTo>
                  <a:pt x="0" y="0"/>
                </a:moveTo>
                <a:lnTo>
                  <a:pt x="3512457" y="0"/>
                </a:lnTo>
                <a:lnTo>
                  <a:pt x="3512457" y="1482271"/>
                </a:lnTo>
                <a:lnTo>
                  <a:pt x="0" y="1482271"/>
                </a:lnTo>
                <a:lnTo>
                  <a:pt x="0" y="0"/>
                </a:lnTo>
                <a:close/>
              </a:path>
            </a:pathLst>
          </a:custGeom>
        </p:spPr>
      </p:pic>
      <p:pic>
        <p:nvPicPr>
          <p:cNvPr id="23" name="Picture 22"/>
          <p:cNvPicPr>
            <a:picLocks noChangeAspect="1"/>
          </p:cNvPicPr>
          <p:nvPr/>
        </p:nvPicPr>
        <p:blipFill>
          <a:blip r:embed="rId10">
            <a:extLst>
              <a:ext uri="{BEBA8EAE-BF5A-486C-A8C5-ECC9F3942E4B}">
                <a14:imgProps xmlns:a14="http://schemas.microsoft.com/office/drawing/2010/main">
                  <a14:imgLayer r:embed="rId9">
                    <a14:imgEffect>
                      <a14:backgroundRemoval t="10889" b="33566" l="30310" r="50529"/>
                    </a14:imgEffect>
                  </a14:imgLayer>
                </a14:imgProps>
              </a:ext>
            </a:extLst>
          </a:blip>
          <a:srcRect l="27783" t="8054" r="46943" b="63600"/>
          <a:stretch>
            <a:fillRect/>
          </a:stretch>
        </p:blipFill>
        <p:spPr>
          <a:xfrm>
            <a:off x="8078107" y="831406"/>
            <a:ext cx="1262743" cy="783772"/>
          </a:xfrm>
          <a:custGeom>
            <a:avLst/>
            <a:gdLst>
              <a:gd name="connsiteX0" fmla="*/ 0 w 4267200"/>
              <a:gd name="connsiteY0" fmla="*/ 0 h 1482271"/>
              <a:gd name="connsiteX1" fmla="*/ 4267200 w 4267200"/>
              <a:gd name="connsiteY1" fmla="*/ 0 h 1482271"/>
              <a:gd name="connsiteX2" fmla="*/ 4267200 w 4267200"/>
              <a:gd name="connsiteY2" fmla="*/ 1482271 h 1482271"/>
              <a:gd name="connsiteX3" fmla="*/ 0 w 4267200"/>
              <a:gd name="connsiteY3" fmla="*/ 1482271 h 1482271"/>
              <a:gd name="connsiteX4" fmla="*/ 0 w 4267200"/>
              <a:gd name="connsiteY4" fmla="*/ 0 h 1482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7200" h="1482271">
                <a:moveTo>
                  <a:pt x="0" y="0"/>
                </a:moveTo>
                <a:lnTo>
                  <a:pt x="4267200" y="0"/>
                </a:lnTo>
                <a:lnTo>
                  <a:pt x="4267200" y="1482271"/>
                </a:lnTo>
                <a:lnTo>
                  <a:pt x="0" y="1482271"/>
                </a:lnTo>
                <a:lnTo>
                  <a:pt x="0" y="0"/>
                </a:lnTo>
                <a:close/>
              </a:path>
            </a:pathLst>
          </a:custGeom>
        </p:spPr>
      </p:pic>
      <p:sp>
        <p:nvSpPr>
          <p:cNvPr id="3" name="Rectangle 2"/>
          <p:cNvSpPr/>
          <p:nvPr/>
        </p:nvSpPr>
        <p:spPr>
          <a:xfrm>
            <a:off x="4301340" y="950534"/>
            <a:ext cx="3576620" cy="523220"/>
          </a:xfrm>
          <a:prstGeom prst="rect">
            <a:avLst/>
          </a:prstGeom>
        </p:spPr>
        <p:txBody>
          <a:bodyPr wrap="none">
            <a:spAutoFit/>
          </a:bodyPr>
          <a:lstStyle/>
          <a:p>
            <a:r>
              <a:rPr lang="en-US" sz="2800" b="1" dirty="0" err="1">
                <a:solidFill>
                  <a:srgbClr val="7030A0"/>
                </a:solidFill>
                <a:latin typeface="Times New Roman" panose="02020603050405020304" pitchFamily="18" charset="0"/>
                <a:ea typeface="Times New Roman" panose="02020603050405020304" pitchFamily="18" charset="0"/>
              </a:rPr>
              <a:t>Hình</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thành</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kiến</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thức</a:t>
            </a:r>
            <a:r>
              <a:rPr lang="en-US" sz="2800" b="1" dirty="0">
                <a:solidFill>
                  <a:srgbClr val="7030A0"/>
                </a:solidFill>
                <a:latin typeface="Times New Roman" panose="02020603050405020304" pitchFamily="18" charset="0"/>
                <a:ea typeface="Times New Roman" panose="02020603050405020304" pitchFamily="18" charset="0"/>
              </a:rPr>
              <a:t> </a:t>
            </a:r>
            <a:endParaRPr lang="en-US" sz="2800" dirty="0"/>
          </a:p>
        </p:txBody>
      </p:sp>
      <p:sp>
        <p:nvSpPr>
          <p:cNvPr id="6" name="Rectangle 5"/>
          <p:cNvSpPr/>
          <p:nvPr/>
        </p:nvSpPr>
        <p:spPr>
          <a:xfrm>
            <a:off x="470120" y="1234629"/>
            <a:ext cx="6096000" cy="548099"/>
          </a:xfrm>
          <a:prstGeom prst="rect">
            <a:avLst/>
          </a:prstGeom>
        </p:spPr>
        <p:txBody>
          <a:bodyPr>
            <a:spAutoFit/>
          </a:bodyPr>
          <a:lstStyle/>
          <a:p>
            <a:pPr indent="90170" algn="just">
              <a:lnSpc>
                <a:spcPct val="115000"/>
              </a:lnSpc>
              <a:spcAft>
                <a:spcPts val="0"/>
              </a:spcAft>
            </a:pPr>
            <a:r>
              <a:rPr lang="de-DE" sz="2800" b="1" dirty="0">
                <a:solidFill>
                  <a:srgbClr val="FF0000"/>
                </a:solidFill>
                <a:latin typeface="Times New Roman" panose="02020603050405020304" pitchFamily="18" charset="0"/>
                <a:ea typeface="Times New Roman" panose="02020603050405020304" pitchFamily="18" charset="0"/>
              </a:rPr>
              <a:t>I. Kiến thức Ngữ </a:t>
            </a:r>
            <a:r>
              <a:rPr lang="de-DE" sz="2800" b="1" dirty="0" smtClean="0">
                <a:solidFill>
                  <a:srgbClr val="FF0000"/>
                </a:solidFill>
                <a:latin typeface="Times New Roman" panose="02020603050405020304" pitchFamily="18" charset="0"/>
                <a:ea typeface="Times New Roman" panose="02020603050405020304" pitchFamily="18" charset="0"/>
              </a:rPr>
              <a:t>văn</a:t>
            </a:r>
            <a:endParaRPr lang="en-US" sz="2800" dirty="0">
              <a:latin typeface="Times New Roman" panose="02020603050405020304" pitchFamily="18" charset="0"/>
              <a:ea typeface="Times New Roman" panose="02020603050405020304" pitchFamily="18" charset="0"/>
            </a:endParaRPr>
          </a:p>
        </p:txBody>
      </p:sp>
      <p:sp>
        <p:nvSpPr>
          <p:cNvPr id="18" name="Can 17"/>
          <p:cNvSpPr/>
          <p:nvPr/>
        </p:nvSpPr>
        <p:spPr>
          <a:xfrm>
            <a:off x="1761537" y="1793442"/>
            <a:ext cx="8840604" cy="4049486"/>
          </a:xfrm>
          <a:prstGeom prst="can">
            <a:avLst/>
          </a:prstGeom>
          <a:solidFill>
            <a:schemeClr val="bg2"/>
          </a:solidFill>
          <a:ln>
            <a:solidFill>
              <a:srgbClr val="C00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90170" algn="just"/>
            <a:r>
              <a:rPr lang="de-DE" sz="3600" dirty="0" smtClean="0">
                <a:solidFill>
                  <a:srgbClr val="000000"/>
                </a:solidFill>
                <a:latin typeface="Times New Roman" panose="02020603050405020304" pitchFamily="18" charset="0"/>
                <a:ea typeface="Times New Roman" panose="02020603050405020304" pitchFamily="18" charset="0"/>
              </a:rPr>
              <a:t>Truyện là một loại tác phẩm văn học kể lại một câu chuyện, có cốt truyện, nhân vật, không gian, thời gian, hoàn cảnh diễn ra các sự việc.</a:t>
            </a:r>
            <a:endParaRPr lang="en-US" sz="3600" dirty="0">
              <a:solidFill>
                <a:prstClr val="white"/>
              </a:solidFill>
              <a:latin typeface="Times New Roman" panose="02020603050405020304" pitchFamily="18" charset="0"/>
              <a:ea typeface="Times New Roman" panose="02020603050405020304" pitchFamily="18" charset="0"/>
            </a:endParaRPr>
          </a:p>
        </p:txBody>
      </p:sp>
      <p:sp>
        <p:nvSpPr>
          <p:cNvPr id="19" name="Rounded Rectangle 18"/>
          <p:cNvSpPr/>
          <p:nvPr/>
        </p:nvSpPr>
        <p:spPr>
          <a:xfrm>
            <a:off x="4769576" y="1896933"/>
            <a:ext cx="3030583" cy="718457"/>
          </a:xfrm>
          <a:prstGeom prst="roundRect">
            <a:avLst/>
          </a:prstGeom>
          <a:solidFill>
            <a:schemeClr val="accent2">
              <a:lumMod val="20000"/>
              <a:lumOff val="80000"/>
            </a:schemeClr>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90170" algn="ctr"/>
            <a:r>
              <a:rPr lang="de-DE" sz="3200" b="1" dirty="0" smtClean="0">
                <a:solidFill>
                  <a:srgbClr val="000000"/>
                </a:solidFill>
                <a:latin typeface="Times New Roman" panose="02020603050405020304" pitchFamily="18" charset="0"/>
                <a:ea typeface="Times New Roman" panose="02020603050405020304" pitchFamily="18" charset="0"/>
              </a:rPr>
              <a:t>1. Truyện.</a:t>
            </a:r>
            <a:endParaRPr lang="en-US" sz="3200" dirty="0">
              <a:solidFill>
                <a:prstClr val="white"/>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912110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ight Arrow 2"/>
          <p:cNvSpPr/>
          <p:nvPr/>
        </p:nvSpPr>
        <p:spPr>
          <a:xfrm>
            <a:off x="976831" y="2054952"/>
            <a:ext cx="2816943" cy="3129095"/>
          </a:xfrm>
          <a:prstGeom prst="rightArrow">
            <a:avLst>
              <a:gd name="adj1" fmla="val 50000"/>
              <a:gd name="adj2" fmla="val 45695"/>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Truyện</a:t>
            </a:r>
            <a:endParaRPr kumimoji="0" lang="en-US" sz="32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đồng</a:t>
            </a:r>
            <a:r>
              <a:rPr kumimoji="0" lang="en-US" sz="32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thoại</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 name="Rectangle 3"/>
          <p:cNvSpPr/>
          <p:nvPr/>
        </p:nvSpPr>
        <p:spPr>
          <a:xfrm>
            <a:off x="4207686" y="2137059"/>
            <a:ext cx="6994783" cy="3046988"/>
          </a:xfrm>
          <a:prstGeom prst="rect">
            <a:avLst/>
          </a:prstGeom>
          <a:solidFill>
            <a:schemeClr val="accent6">
              <a:lumMod val="50000"/>
            </a:schemeClr>
          </a:solidFill>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lIns="91440" tIns="45720" rIns="91440" bIns="4572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de-DE"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Là truyện viết cho trẻ em, có nhân vật thường là loài vật hoặc đồ vật được nhân cách hóa. Các nhân vật này vừa mang những đặc tính vốn có của loài vật hoặc đồ vật vừa thể hiện đặc điểm của con người.</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pic>
        <p:nvPicPr>
          <p:cNvPr id="12" name="Picture 11">
            <a:extLst>
              <a:ext uri="{FF2B5EF4-FFF2-40B4-BE49-F238E27FC236}">
                <a16:creationId xmlns="" xmlns:a16="http://schemas.microsoft.com/office/drawing/2014/main" id="{BF1CB1F2-B380-48F5-8964-31095DE91B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02994" y="228268"/>
            <a:ext cx="1788077" cy="1468779"/>
          </a:xfrm>
          <a:prstGeom prst="rect">
            <a:avLst/>
          </a:prstGeom>
        </p:spPr>
      </p:pic>
      <p:sp>
        <p:nvSpPr>
          <p:cNvPr id="8" name="Plaque 7"/>
          <p:cNvSpPr/>
          <p:nvPr/>
        </p:nvSpPr>
        <p:spPr>
          <a:xfrm>
            <a:off x="184951" y="397542"/>
            <a:ext cx="4758010" cy="845871"/>
          </a:xfrm>
          <a:prstGeom prst="plaque">
            <a:avLst/>
          </a:prstGeom>
          <a:solidFill>
            <a:schemeClr val="bg1">
              <a:lumMod val="9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2</a:t>
            </a:r>
            <a:r>
              <a:rPr kumimoji="0" lang="en-US" sz="3200" b="1" i="0" u="none" strike="noStrike" kern="1200" cap="none" spc="0" normalizeH="0" baseline="0" noProof="0" dirty="0" smtClean="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smtClean="0">
                <a:ln>
                  <a:noFill/>
                </a:ln>
                <a:solidFill>
                  <a:srgbClr val="0D0D0D"/>
                </a:solidFill>
                <a:effectLst/>
                <a:uLnTx/>
                <a:uFillTx/>
                <a:latin typeface="Times New Roman" panose="02020603050405020304" pitchFamily="18" charset="0"/>
                <a:ea typeface="Times New Roman" panose="02020603050405020304" pitchFamily="18" charset="0"/>
                <a:cs typeface="+mn-cs"/>
              </a:rPr>
              <a:t>Truyện</a:t>
            </a:r>
            <a:r>
              <a:rPr kumimoji="0" lang="en-US" sz="3200" b="1" i="0" u="none" strike="noStrike" kern="1200" cap="none" spc="0" normalizeH="0" baseline="0" noProof="0" dirty="0" smtClean="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smtClean="0">
                <a:ln>
                  <a:noFill/>
                </a:ln>
                <a:solidFill>
                  <a:srgbClr val="0D0D0D"/>
                </a:solidFill>
                <a:effectLst/>
                <a:uLnTx/>
                <a:uFillTx/>
                <a:latin typeface="Times New Roman" panose="02020603050405020304" pitchFamily="18" charset="0"/>
                <a:ea typeface="Times New Roman" panose="02020603050405020304" pitchFamily="18" charset="0"/>
                <a:cs typeface="+mn-cs"/>
              </a:rPr>
              <a:t>đồng</a:t>
            </a:r>
            <a:r>
              <a:rPr kumimoji="0" lang="en-US" sz="3200" b="1" i="0" u="none" strike="noStrike" kern="1200" cap="none" spc="0" normalizeH="0" baseline="0" noProof="0" dirty="0" smtClean="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smtClean="0">
                <a:ln>
                  <a:noFill/>
                </a:ln>
                <a:solidFill>
                  <a:srgbClr val="0D0D0D"/>
                </a:solidFill>
                <a:effectLst/>
                <a:uLnTx/>
                <a:uFillTx/>
                <a:latin typeface="Times New Roman" panose="02020603050405020304" pitchFamily="18" charset="0"/>
                <a:ea typeface="Times New Roman" panose="02020603050405020304" pitchFamily="18" charset="0"/>
                <a:cs typeface="+mn-cs"/>
              </a:rPr>
              <a:t>thoại</a:t>
            </a:r>
            <a:r>
              <a:rPr kumimoji="0" lang="en-US" sz="3200" b="1" i="0" u="none" strike="noStrike" kern="1200" cap="none" spc="0" normalizeH="0" baseline="0" noProof="0" dirty="0" smtClean="0">
                <a:ln>
                  <a:noFill/>
                </a:ln>
                <a:solidFill>
                  <a:srgbClr val="0D0D0D"/>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Lst>
          </a:blip>
          <a:stretch>
            <a:fillRect/>
          </a:stretch>
        </p:blipFill>
        <p:spPr>
          <a:xfrm>
            <a:off x="660400" y="1447800"/>
            <a:ext cx="10858499" cy="4343400"/>
          </a:xfrm>
          <a:prstGeom prst="rect">
            <a:avLst/>
          </a:prstGeom>
        </p:spPr>
      </p:pic>
    </p:spTree>
    <p:extLst>
      <p:ext uri="{BB962C8B-B14F-4D97-AF65-F5344CB8AC3E}">
        <p14:creationId xmlns:p14="http://schemas.microsoft.com/office/powerpoint/2010/main" val="45649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xit" presetSubtype="8" fill="hold" nodeType="clickEffect">
                                  <p:stCondLst>
                                    <p:cond delay="0"/>
                                  </p:stCondLst>
                                  <p:childTnLst>
                                    <p:animEffect transition="out" filter="wipe(left)">
                                      <p:cBhvr>
                                        <p:cTn id="11" dur="3000"/>
                                        <p:tgtEl>
                                          <p:spTgt spid="5"/>
                                        </p:tgtEl>
                                      </p:cBhvr>
                                    </p:animEffect>
                                    <p:set>
                                      <p:cBhvr>
                                        <p:cTn id="12" dur="1" fill="hold">
                                          <p:stCondLst>
                                            <p:cond delay="2999"/>
                                          </p:stCondLst>
                                        </p:cTn>
                                        <p:tgtEl>
                                          <p:spTgt spid="5"/>
                                        </p:tgtEl>
                                        <p:attrNameLst>
                                          <p:attrName>style.visibility</p:attrName>
                                        </p:attrNameLst>
                                      </p:cBhvr>
                                      <p:to>
                                        <p:strVal val="hidden"/>
                                      </p:to>
                                    </p:set>
                                  </p:childTnLst>
                                </p:cTn>
                              </p:par>
                              <p:par>
                                <p:cTn id="13" presetID="22" presetClass="entr" presetSubtype="8"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0"/>
                                        <p:tgtEl>
                                          <p:spTgt spid="3"/>
                                        </p:tgtEl>
                                      </p:cBhvr>
                                    </p:animEffect>
                                  </p:childTnLst>
                                </p:cTn>
                              </p:par>
                              <p:par>
                                <p:cTn id="16" presetID="22" presetClass="entr" presetSubtype="8" fill="hold" grpId="0" nodeType="withEffect">
                                  <p:stCondLst>
                                    <p:cond delay="100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2502183" y="1220351"/>
            <a:ext cx="9240585" cy="1376324"/>
            <a:chOff x="2681381" y="1442628"/>
            <a:chExt cx="9240585" cy="1376324"/>
          </a:xfrm>
        </p:grpSpPr>
        <p:sp>
          <p:nvSpPr>
            <p:cNvPr id="5" name="Freeform 4"/>
            <p:cNvSpPr/>
            <p:nvPr/>
          </p:nvSpPr>
          <p:spPr>
            <a:xfrm>
              <a:off x="3459961" y="1594258"/>
              <a:ext cx="8462005" cy="1133579"/>
            </a:xfrm>
            <a:custGeom>
              <a:avLst/>
              <a:gdLst>
                <a:gd name="connsiteX0" fmla="*/ 0 w 8352895"/>
                <a:gd name="connsiteY0" fmla="*/ 0 h 1133579"/>
                <a:gd name="connsiteX1" fmla="*/ 8352895 w 8352895"/>
                <a:gd name="connsiteY1" fmla="*/ 0 h 1133579"/>
                <a:gd name="connsiteX2" fmla="*/ 8352895 w 8352895"/>
                <a:gd name="connsiteY2" fmla="*/ 1133579 h 1133579"/>
                <a:gd name="connsiteX3" fmla="*/ 0 w 8352895"/>
                <a:gd name="connsiteY3" fmla="*/ 1133579 h 1133579"/>
                <a:gd name="connsiteX4" fmla="*/ 0 w 8352895"/>
                <a:gd name="connsiteY4" fmla="*/ 0 h 1133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52895" h="1133579">
                  <a:moveTo>
                    <a:pt x="0" y="0"/>
                  </a:moveTo>
                  <a:lnTo>
                    <a:pt x="8352895" y="0"/>
                  </a:lnTo>
                  <a:lnTo>
                    <a:pt x="8352895" y="1133579"/>
                  </a:lnTo>
                  <a:lnTo>
                    <a:pt x="0" y="1133579"/>
                  </a:lnTo>
                  <a:lnTo>
                    <a:pt x="0" y="0"/>
                  </a:lnTo>
                  <a:close/>
                </a:path>
              </a:pathLst>
            </a:custGeom>
            <a:solidFill>
              <a:schemeClr val="accent6">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txBody>
            <a:bodyPr spcFirstLastPara="0" vert="horz" wrap="square" lIns="845212" tIns="55880" rIns="55880" bIns="55880" numCol="1" spcCol="1270" anchor="ctr" anchorCtr="0">
              <a:noAutofit/>
            </a:bodyPr>
            <a:lstStyle/>
            <a:p>
              <a:pPr marL="0" marR="0" lvl="0" indent="0" algn="l" defTabSz="977900" rtl="0" eaLnBrk="1" fontAlgn="auto" latinLnBrk="0" hangingPunct="1">
                <a:lnSpc>
                  <a:spcPct val="90000"/>
                </a:lnSpc>
                <a:spcBef>
                  <a:spcPct val="0"/>
                </a:spcBef>
                <a:spcAft>
                  <a:spcPct val="35000"/>
                </a:spcAft>
                <a:buClrTx/>
                <a:buSzTx/>
                <a:buFontTx/>
                <a:buNone/>
                <a:tabLst/>
                <a:defRPr/>
              </a:pPr>
              <a:r>
                <a:rPr kumimoji="0" lang="de-DE" sz="24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Cốt truyện: gồm các sự kiến chính được sắp xếp theo một trình tự nhất định: có mở đầu, diễn biến và kết thúc.</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8" name="Oval 7"/>
            <p:cNvSpPr/>
            <p:nvPr/>
          </p:nvSpPr>
          <p:spPr>
            <a:xfrm>
              <a:off x="2681381" y="1442628"/>
              <a:ext cx="1489382" cy="1376324"/>
            </a:xfrm>
            <a:prstGeom prst="ellipse">
              <a:avLst/>
            </a:prstGeom>
            <a:blipFill rotWithShape="0">
              <a:blip r:embed="rId3"/>
              <a:stretch>
                <a:fillRect/>
              </a:stretch>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rgbClr r="0" g="0" b="0"/>
            </a:lnRef>
            <a:fillRef idx="1">
              <a:scrgbClr r="0" g="0" b="0"/>
            </a:fillRef>
            <a:effectRef idx="0">
              <a:scrgbClr r="0" g="0" b="0"/>
            </a:effectRef>
            <a:fontRef idx="minor">
              <a:schemeClr val="dk1">
                <a:hueOff val="0"/>
                <a:satOff val="0"/>
                <a:lumOff val="0"/>
                <a:alphaOff val="0"/>
              </a:schemeClr>
            </a:fontRef>
          </p:style>
        </p:sp>
      </p:grpSp>
      <p:grpSp>
        <p:nvGrpSpPr>
          <p:cNvPr id="17" name="Group 16"/>
          <p:cNvGrpSpPr/>
          <p:nvPr/>
        </p:nvGrpSpPr>
        <p:grpSpPr>
          <a:xfrm>
            <a:off x="2145864" y="4398418"/>
            <a:ext cx="9224559" cy="1439748"/>
            <a:chOff x="2697407" y="4795541"/>
            <a:chExt cx="9224559" cy="1439748"/>
          </a:xfrm>
        </p:grpSpPr>
        <p:sp>
          <p:nvSpPr>
            <p:cNvPr id="11" name="Freeform 10"/>
            <p:cNvSpPr/>
            <p:nvPr/>
          </p:nvSpPr>
          <p:spPr>
            <a:xfrm>
              <a:off x="3426072" y="4921137"/>
              <a:ext cx="8495894" cy="1240412"/>
            </a:xfrm>
            <a:custGeom>
              <a:avLst/>
              <a:gdLst>
                <a:gd name="connsiteX0" fmla="*/ 0 w 8352895"/>
                <a:gd name="connsiteY0" fmla="*/ 0 h 1064833"/>
                <a:gd name="connsiteX1" fmla="*/ 8352895 w 8352895"/>
                <a:gd name="connsiteY1" fmla="*/ 0 h 1064833"/>
                <a:gd name="connsiteX2" fmla="*/ 8352895 w 8352895"/>
                <a:gd name="connsiteY2" fmla="*/ 1064833 h 1064833"/>
                <a:gd name="connsiteX3" fmla="*/ 0 w 8352895"/>
                <a:gd name="connsiteY3" fmla="*/ 1064833 h 1064833"/>
                <a:gd name="connsiteX4" fmla="*/ 0 w 8352895"/>
                <a:gd name="connsiteY4" fmla="*/ 0 h 10648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52895" h="1064833">
                  <a:moveTo>
                    <a:pt x="0" y="0"/>
                  </a:moveTo>
                  <a:lnTo>
                    <a:pt x="8352895" y="0"/>
                  </a:lnTo>
                  <a:lnTo>
                    <a:pt x="8352895" y="1064833"/>
                  </a:lnTo>
                  <a:lnTo>
                    <a:pt x="0" y="1064833"/>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rgbClr r="0" g="0" b="0"/>
            </a:lnRef>
            <a:fillRef idx="1">
              <a:schemeClr val="accent3">
                <a:hueOff val="2710599"/>
                <a:satOff val="100000"/>
                <a:lumOff val="-14706"/>
                <a:alphaOff val="0"/>
              </a:schemeClr>
            </a:fillRef>
            <a:effectRef idx="0">
              <a:scrgbClr r="0" g="0" b="0"/>
            </a:effectRef>
            <a:fontRef idx="minor">
              <a:schemeClr val="lt1"/>
            </a:fontRef>
          </p:style>
          <p:txBody>
            <a:bodyPr spcFirstLastPara="0" vert="horz" wrap="square" lIns="845212" tIns="71120" rIns="71120" bIns="71120" numCol="1" spcCol="1270" anchor="ctr" anchorCtr="0">
              <a:noAutofit/>
            </a:bodyPr>
            <a:lstStyle/>
            <a:p>
              <a:pPr marL="0" marR="0" lvl="0" indent="0" algn="l" defTabSz="1244600" rtl="0" eaLnBrk="1" fontAlgn="auto" latinLnBrk="0" hangingPunct="1">
                <a:lnSpc>
                  <a:spcPct val="90000"/>
                </a:lnSpc>
                <a:spcBef>
                  <a:spcPct val="0"/>
                </a:spcBef>
                <a:spcAft>
                  <a:spcPct val="35000"/>
                </a:spcAft>
                <a:buClrTx/>
                <a:buSzTx/>
                <a:buFontTx/>
                <a:buNone/>
                <a:tabLst/>
                <a:defRPr/>
              </a:pPr>
              <a:r>
                <a:rPr kumimoji="0" lang="de-DE" sz="28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Người kể chuyện: là nhân vật do nhà văn tạo ra để kể lại câu chuyện. Người kể chuyện có thể ở ngôi thứ nhất, hoặc ngôi thứ ba.</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2" name="Oval 11"/>
            <p:cNvSpPr/>
            <p:nvPr/>
          </p:nvSpPr>
          <p:spPr>
            <a:xfrm>
              <a:off x="2697407" y="4795541"/>
              <a:ext cx="1477989" cy="1439748"/>
            </a:xfrm>
            <a:prstGeom prst="ellipse">
              <a:avLst/>
            </a:prstGeom>
            <a:blipFill rotWithShape="0">
              <a:blip r:embed="rId4"/>
              <a:stretch>
                <a:fillRect/>
              </a:stretch>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rgbClr r="0" g="0" b="0"/>
            </a:lnRef>
            <a:fillRef idx="1">
              <a:scrgbClr r="0" g="0" b="0"/>
            </a:fillRef>
            <a:effectRef idx="0">
              <a:scrgbClr r="0" g="0" b="0"/>
            </a:effectRef>
            <a:fontRef idx="minor">
              <a:schemeClr val="dk1">
                <a:hueOff val="0"/>
                <a:satOff val="0"/>
                <a:lumOff val="0"/>
                <a:alphaOff val="0"/>
              </a:schemeClr>
            </a:fontRef>
          </p:style>
        </p:sp>
      </p:grpSp>
      <p:sp>
        <p:nvSpPr>
          <p:cNvPr id="7" name="Oval 6"/>
          <p:cNvSpPr/>
          <p:nvPr/>
        </p:nvSpPr>
        <p:spPr>
          <a:xfrm>
            <a:off x="140706" y="2206367"/>
            <a:ext cx="2379005" cy="2316499"/>
          </a:xfrm>
          <a:prstGeom prst="ellipse">
            <a:avLst/>
          </a:prstGeom>
          <a:solidFill>
            <a:schemeClr val="accent6">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Truyện</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đồng</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thoại</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4" name="Plaque 3"/>
          <p:cNvSpPr/>
          <p:nvPr/>
        </p:nvSpPr>
        <p:spPr>
          <a:xfrm>
            <a:off x="140706" y="205813"/>
            <a:ext cx="4758010" cy="845871"/>
          </a:xfrm>
          <a:prstGeom prst="plaque">
            <a:avLst/>
          </a:prstGeom>
          <a:solidFill>
            <a:schemeClr val="bg1">
              <a:lumMod val="9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2</a:t>
            </a:r>
            <a:r>
              <a:rPr kumimoji="0" lang="en-US" sz="3200" b="1" i="0" u="none" strike="noStrike" kern="1200" cap="none" spc="0" normalizeH="0" baseline="0" noProof="0" dirty="0" smtClean="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smtClean="0">
                <a:ln>
                  <a:noFill/>
                </a:ln>
                <a:solidFill>
                  <a:srgbClr val="0D0D0D"/>
                </a:solidFill>
                <a:effectLst/>
                <a:uLnTx/>
                <a:uFillTx/>
                <a:latin typeface="Times New Roman" panose="02020603050405020304" pitchFamily="18" charset="0"/>
                <a:ea typeface="Times New Roman" panose="02020603050405020304" pitchFamily="18" charset="0"/>
                <a:cs typeface="+mn-cs"/>
              </a:rPr>
              <a:t>Truyện</a:t>
            </a:r>
            <a:r>
              <a:rPr kumimoji="0" lang="en-US" sz="3200" b="1" i="0" u="none" strike="noStrike" kern="1200" cap="none" spc="0" normalizeH="0" baseline="0" noProof="0" dirty="0" smtClean="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smtClean="0">
                <a:ln>
                  <a:noFill/>
                </a:ln>
                <a:solidFill>
                  <a:srgbClr val="0D0D0D"/>
                </a:solidFill>
                <a:effectLst/>
                <a:uLnTx/>
                <a:uFillTx/>
                <a:latin typeface="Times New Roman" panose="02020603050405020304" pitchFamily="18" charset="0"/>
                <a:ea typeface="Times New Roman" panose="02020603050405020304" pitchFamily="18" charset="0"/>
                <a:cs typeface="+mn-cs"/>
              </a:rPr>
              <a:t>đồng</a:t>
            </a:r>
            <a:r>
              <a:rPr kumimoji="0" lang="en-US" sz="3200" b="1" i="0" u="none" strike="noStrike" kern="1200" cap="none" spc="0" normalizeH="0" baseline="0" noProof="0" dirty="0" smtClean="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smtClean="0">
                <a:ln>
                  <a:noFill/>
                </a:ln>
                <a:solidFill>
                  <a:srgbClr val="0D0D0D"/>
                </a:solidFill>
                <a:effectLst/>
                <a:uLnTx/>
                <a:uFillTx/>
                <a:latin typeface="Times New Roman" panose="02020603050405020304" pitchFamily="18" charset="0"/>
                <a:ea typeface="Times New Roman" panose="02020603050405020304" pitchFamily="18" charset="0"/>
                <a:cs typeface="+mn-cs"/>
              </a:rPr>
              <a:t>thoại</a:t>
            </a:r>
            <a:r>
              <a:rPr kumimoji="0" lang="en-US" sz="3200" b="1" i="0" u="none" strike="noStrike" kern="1200" cap="none" spc="0" normalizeH="0" baseline="0" noProof="0" dirty="0" smtClean="0">
                <a:ln>
                  <a:noFill/>
                </a:ln>
                <a:solidFill>
                  <a:srgbClr val="0D0D0D"/>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nvGrpSpPr>
          <p:cNvPr id="16" name="Group 15"/>
          <p:cNvGrpSpPr/>
          <p:nvPr/>
        </p:nvGrpSpPr>
        <p:grpSpPr>
          <a:xfrm>
            <a:off x="2697407" y="2736436"/>
            <a:ext cx="9259858" cy="1583182"/>
            <a:chOff x="2662108" y="3060284"/>
            <a:chExt cx="9259858" cy="1583182"/>
          </a:xfrm>
        </p:grpSpPr>
        <p:sp>
          <p:nvSpPr>
            <p:cNvPr id="9" name="Freeform 8"/>
            <p:cNvSpPr/>
            <p:nvPr/>
          </p:nvSpPr>
          <p:spPr>
            <a:xfrm>
              <a:off x="3543104" y="3244984"/>
              <a:ext cx="8378862" cy="1309019"/>
            </a:xfrm>
            <a:custGeom>
              <a:avLst/>
              <a:gdLst>
                <a:gd name="connsiteX0" fmla="*/ 0 w 7965828"/>
                <a:gd name="connsiteY0" fmla="*/ 0 h 1064833"/>
                <a:gd name="connsiteX1" fmla="*/ 7965828 w 7965828"/>
                <a:gd name="connsiteY1" fmla="*/ 0 h 1064833"/>
                <a:gd name="connsiteX2" fmla="*/ 7965828 w 7965828"/>
                <a:gd name="connsiteY2" fmla="*/ 1064833 h 1064833"/>
                <a:gd name="connsiteX3" fmla="*/ 0 w 7965828"/>
                <a:gd name="connsiteY3" fmla="*/ 1064833 h 1064833"/>
                <a:gd name="connsiteX4" fmla="*/ 0 w 7965828"/>
                <a:gd name="connsiteY4" fmla="*/ 0 h 10648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65828" h="1064833">
                  <a:moveTo>
                    <a:pt x="0" y="0"/>
                  </a:moveTo>
                  <a:lnTo>
                    <a:pt x="7965828" y="0"/>
                  </a:lnTo>
                  <a:lnTo>
                    <a:pt x="7965828" y="1064833"/>
                  </a:lnTo>
                  <a:lnTo>
                    <a:pt x="0" y="1064833"/>
                  </a:lnTo>
                  <a:lnTo>
                    <a:pt x="0" y="0"/>
                  </a:lnTo>
                  <a:close/>
                </a:path>
              </a:pathLst>
            </a:custGeom>
            <a:solidFill>
              <a:schemeClr val="accent6">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3">
                <a:hueOff val="1355300"/>
                <a:satOff val="50000"/>
                <a:lumOff val="-7353"/>
                <a:alphaOff val="0"/>
              </a:schemeClr>
            </a:effectRef>
            <a:fontRef idx="minor">
              <a:schemeClr val="lt1"/>
            </a:fontRef>
          </p:style>
          <p:txBody>
            <a:bodyPr spcFirstLastPara="0" vert="horz" wrap="square" lIns="845212" tIns="55880" rIns="55880" bIns="55880" numCol="1" spcCol="1270" anchor="ctr" anchorCtr="0">
              <a:noAutofit/>
            </a:bodyPr>
            <a:lstStyle/>
            <a:p>
              <a:pPr marL="0" marR="0" lvl="0" indent="0" algn="l" defTabSz="977900" rtl="0" eaLnBrk="1" fontAlgn="auto" latinLnBrk="0" hangingPunct="1">
                <a:lnSpc>
                  <a:spcPct val="90000"/>
                </a:lnSpc>
                <a:spcBef>
                  <a:spcPct val="0"/>
                </a:spcBef>
                <a:spcAft>
                  <a:spcPct val="35000"/>
                </a:spcAft>
                <a:buClrTx/>
                <a:buSzTx/>
                <a:buFontTx/>
                <a:buNone/>
                <a:tabLst/>
                <a:defRPr/>
              </a:pPr>
              <a:r>
                <a:rPr kumimoji="0" lang="de-DE" sz="24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Nhân vật là đối tượng có hình dáng, cử chỉ, hành động, ngôn ngữ, cảm xúc, suy nghĩ...Nhân vật thường là con người nhưng cũng có thể là thần tiên, ma quỷ, đồ vật, con vật...</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14" name="Picture 13"/>
            <p:cNvPicPr>
              <a:picLocks noChangeAspect="1"/>
            </p:cNvPicPr>
            <p:nvPr/>
          </p:nvPicPr>
          <p:blipFill>
            <a:blip r:embed="rId5"/>
            <a:stretch>
              <a:fillRect/>
            </a:stretch>
          </p:blipFill>
          <p:spPr>
            <a:xfrm>
              <a:off x="2662108" y="3060284"/>
              <a:ext cx="1607212" cy="1583182"/>
            </a:xfrm>
            <a:prstGeom prst="ellipse">
              <a:avLst/>
            </a:prstGeom>
            <a:ln>
              <a:noFill/>
            </a:ln>
            <a:effectLst>
              <a:outerShdw blurRad="107950" dist="12700" dir="5400000" algn="ctr">
                <a:srgbClr val="000000"/>
              </a:outerShdw>
              <a:softEdge rad="112500"/>
            </a:effectLst>
            <a:scene3d>
              <a:camera prst="orthographicFront">
                <a:rot lat="0" lon="0" rev="0"/>
              </a:camera>
              <a:lightRig rig="soft" dir="t">
                <a:rot lat="0" lon="0" rev="0"/>
              </a:lightRig>
            </a:scene3d>
            <a:sp3d contourW="44450" prstMaterial="matte">
              <a:bevelT w="63500" h="63500" prst="artDeco"/>
              <a:contourClr>
                <a:srgbClr val="FFFFFF"/>
              </a:contourClr>
            </a:sp3d>
          </p:spPr>
        </p:pic>
      </p:grpSp>
    </p:spTree>
    <p:extLst>
      <p:ext uri="{BB962C8B-B14F-4D97-AF65-F5344CB8AC3E}">
        <p14:creationId xmlns:p14="http://schemas.microsoft.com/office/powerpoint/2010/main" val="2024512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anim calcmode="lin" valueType="num">
                                      <p:cBhvr>
                                        <p:cTn id="29" dur="1000" fill="hold"/>
                                        <p:tgtEl>
                                          <p:spTgt spid="17"/>
                                        </p:tgtEl>
                                        <p:attrNameLst>
                                          <p:attrName>ppt_x</p:attrName>
                                        </p:attrNameLst>
                                      </p:cBhvr>
                                      <p:tavLst>
                                        <p:tav tm="0">
                                          <p:val>
                                            <p:strVal val="#ppt_x"/>
                                          </p:val>
                                        </p:tav>
                                        <p:tav tm="100000">
                                          <p:val>
                                            <p:strVal val="#ppt_x"/>
                                          </p:val>
                                        </p:tav>
                                      </p:tavLst>
                                    </p:anim>
                                    <p:anim calcmode="lin" valueType="num">
                                      <p:cBhvr>
                                        <p:cTn id="3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xmlns="" name="Organic" id="{28CDC826-8792-45C0-861B-85EB3ADEDA33}" vid="{7DAC20F1-423D-49E2-BD0B-50532748BAD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1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10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3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3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8.xml><?xml version="1.0" encoding="utf-8"?>
<a:theme xmlns:a="http://schemas.openxmlformats.org/drawingml/2006/main" name="39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Organic</Template>
  <TotalTime>3181</TotalTime>
  <Words>4298</Words>
  <Application>Microsoft Office PowerPoint</Application>
  <PresentationFormat>Custom</PresentationFormat>
  <Paragraphs>552</Paragraphs>
  <Slides>52</Slides>
  <Notes>7</Notes>
  <HiddenSlides>0</HiddenSlides>
  <MMClips>2</MMClips>
  <ScaleCrop>false</ScaleCrop>
  <HeadingPairs>
    <vt:vector size="6" baseType="variant">
      <vt:variant>
        <vt:lpstr>Theme</vt:lpstr>
      </vt:variant>
      <vt:variant>
        <vt:i4>8</vt:i4>
      </vt:variant>
      <vt:variant>
        <vt:lpstr>Embedded OLE Servers</vt:lpstr>
      </vt:variant>
      <vt:variant>
        <vt:i4>1</vt:i4>
      </vt:variant>
      <vt:variant>
        <vt:lpstr>Slide Titles</vt:lpstr>
      </vt:variant>
      <vt:variant>
        <vt:i4>52</vt:i4>
      </vt:variant>
    </vt:vector>
  </HeadingPairs>
  <TitlesOfParts>
    <vt:vector size="61" baseType="lpstr">
      <vt:lpstr>Organic</vt:lpstr>
      <vt:lpstr>Office Theme</vt:lpstr>
      <vt:lpstr>1_Office Theme</vt:lpstr>
      <vt:lpstr>18_Office Theme</vt:lpstr>
      <vt:lpstr>10_Office Theme</vt:lpstr>
      <vt:lpstr>37_Office Theme</vt:lpstr>
      <vt:lpstr>38_Office Theme</vt:lpstr>
      <vt:lpstr>39_Office Theme</vt:lpstr>
      <vt:lpstr>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Luật chơi: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194</cp:revision>
  <dcterms:created xsi:type="dcterms:W3CDTF">2021-09-08T13:32:23Z</dcterms:created>
  <dcterms:modified xsi:type="dcterms:W3CDTF">2023-07-20T13:33:48Z</dcterms:modified>
</cp:coreProperties>
</file>