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0" r:id="rId3"/>
    <p:sldId id="258" r:id="rId4"/>
    <p:sldId id="287" r:id="rId5"/>
    <p:sldId id="283" r:id="rId6"/>
    <p:sldId id="295" r:id="rId7"/>
    <p:sldId id="288" r:id="rId8"/>
    <p:sldId id="289" r:id="rId9"/>
    <p:sldId id="296" r:id="rId10"/>
    <p:sldId id="297" r:id="rId11"/>
    <p:sldId id="294" r:id="rId12"/>
    <p:sldId id="293" r:id="rId13"/>
    <p:sldId id="298" r:id="rId14"/>
    <p:sldId id="299" r:id="rId15"/>
    <p:sldId id="300" r:id="rId16"/>
    <p:sldId id="301" r:id="rId17"/>
    <p:sldId id="302" r:id="rId18"/>
    <p:sldId id="303" r:id="rId19"/>
    <p:sldId id="304" r:id="rId20"/>
    <p:sldId id="284" r:id="rId21"/>
    <p:sldId id="305" r:id="rId22"/>
    <p:sldId id="307" r:id="rId23"/>
    <p:sldId id="306" r:id="rId24"/>
    <p:sldId id="308" r:id="rId25"/>
    <p:sldId id="275"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pos="982" userDrawn="1">
          <p15:clr>
            <a:srgbClr val="A4A3A4"/>
          </p15:clr>
        </p15:guide>
        <p15:guide id="3" pos="6584" userDrawn="1">
          <p15:clr>
            <a:srgbClr val="A4A3A4"/>
          </p15:clr>
        </p15:guide>
        <p15:guide id="4" orient="horz" pos="4292" userDrawn="1">
          <p15:clr>
            <a:srgbClr val="A4A3A4"/>
          </p15:clr>
        </p15:guide>
        <p15:guide id="5" pos="11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93C465"/>
    <a:srgbClr val="F08300"/>
    <a:srgbClr val="945200"/>
    <a:srgbClr val="87746B"/>
    <a:srgbClr val="FFF67F"/>
    <a:srgbClr val="E1F2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33" autoAdjust="0"/>
    <p:restoredTop sz="94660"/>
  </p:normalViewPr>
  <p:slideViewPr>
    <p:cSldViewPr snapToGrid="0" showGuides="1">
      <p:cViewPr varScale="1">
        <p:scale>
          <a:sx n="73" d="100"/>
          <a:sy n="73" d="100"/>
        </p:scale>
        <p:origin x="828" y="54"/>
      </p:cViewPr>
      <p:guideLst>
        <p:guide orient="horz" pos="1434"/>
        <p:guide pos="982"/>
        <p:guide pos="6584"/>
        <p:guide orient="horz" pos="4292"/>
        <p:guide pos="1118"/>
      </p:guideLst>
    </p:cSldViewPr>
  </p:slideViewPr>
  <p:notesTextViewPr>
    <p:cViewPr>
      <p:scale>
        <a:sx n="1" d="1"/>
        <a:sy n="1" d="1"/>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ECEAC-8641-4407-A86B-C65D842A65B0}" type="datetimeFigureOut">
              <a:rPr lang="zh-CN" altLang="en-US" smtClean="0"/>
              <a:t>2023/7/22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E2846-89A1-496C-BA94-1C1AA6A6A0C1}" type="slidenum">
              <a:rPr lang="zh-CN" altLang="en-US" smtClean="0"/>
              <a:t>‹#›</a:t>
            </a:fld>
            <a:endParaRPr lang="zh-CN" altLang="en-US"/>
          </a:p>
        </p:txBody>
      </p:sp>
    </p:spTree>
    <p:extLst>
      <p:ext uri="{BB962C8B-B14F-4D97-AF65-F5344CB8AC3E}">
        <p14:creationId xmlns:p14="http://schemas.microsoft.com/office/powerpoint/2010/main" val="47078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1</a:t>
            </a:fld>
            <a:endParaRPr lang="zh-CN" altLang="en-US"/>
          </a:p>
        </p:txBody>
      </p:sp>
    </p:spTree>
    <p:extLst>
      <p:ext uri="{BB962C8B-B14F-4D97-AF65-F5344CB8AC3E}">
        <p14:creationId xmlns:p14="http://schemas.microsoft.com/office/powerpoint/2010/main" val="3213956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21</a:t>
            </a:fld>
            <a:endParaRPr lang="zh-CN" altLang="en-US"/>
          </a:p>
        </p:txBody>
      </p:sp>
    </p:spTree>
    <p:extLst>
      <p:ext uri="{BB962C8B-B14F-4D97-AF65-F5344CB8AC3E}">
        <p14:creationId xmlns:p14="http://schemas.microsoft.com/office/powerpoint/2010/main" val="158179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22</a:t>
            </a:fld>
            <a:endParaRPr lang="zh-CN" altLang="en-US"/>
          </a:p>
        </p:txBody>
      </p:sp>
    </p:spTree>
    <p:extLst>
      <p:ext uri="{BB962C8B-B14F-4D97-AF65-F5344CB8AC3E}">
        <p14:creationId xmlns:p14="http://schemas.microsoft.com/office/powerpoint/2010/main" val="3458736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23</a:t>
            </a:fld>
            <a:endParaRPr lang="zh-CN" altLang="en-US"/>
          </a:p>
        </p:txBody>
      </p:sp>
    </p:spTree>
    <p:extLst>
      <p:ext uri="{BB962C8B-B14F-4D97-AF65-F5344CB8AC3E}">
        <p14:creationId xmlns:p14="http://schemas.microsoft.com/office/powerpoint/2010/main" val="134692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24</a:t>
            </a:fld>
            <a:endParaRPr lang="zh-CN" altLang="en-US"/>
          </a:p>
        </p:txBody>
      </p:sp>
    </p:spTree>
    <p:extLst>
      <p:ext uri="{BB962C8B-B14F-4D97-AF65-F5344CB8AC3E}">
        <p14:creationId xmlns:p14="http://schemas.microsoft.com/office/powerpoint/2010/main" val="473686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25</a:t>
            </a:fld>
            <a:endParaRPr lang="zh-CN" altLang="en-US"/>
          </a:p>
        </p:txBody>
      </p:sp>
    </p:spTree>
    <p:extLst>
      <p:ext uri="{BB962C8B-B14F-4D97-AF65-F5344CB8AC3E}">
        <p14:creationId xmlns:p14="http://schemas.microsoft.com/office/powerpoint/2010/main" val="10061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2</a:t>
            </a:fld>
            <a:endParaRPr lang="zh-CN" altLang="en-US"/>
          </a:p>
        </p:txBody>
      </p:sp>
    </p:spTree>
    <p:extLst>
      <p:ext uri="{BB962C8B-B14F-4D97-AF65-F5344CB8AC3E}">
        <p14:creationId xmlns:p14="http://schemas.microsoft.com/office/powerpoint/2010/main" val="288707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3</a:t>
            </a:fld>
            <a:endParaRPr lang="zh-CN" altLang="en-US"/>
          </a:p>
        </p:txBody>
      </p:sp>
    </p:spTree>
    <p:extLst>
      <p:ext uri="{BB962C8B-B14F-4D97-AF65-F5344CB8AC3E}">
        <p14:creationId xmlns:p14="http://schemas.microsoft.com/office/powerpoint/2010/main" val="15283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4</a:t>
            </a:fld>
            <a:endParaRPr lang="zh-CN" altLang="en-US"/>
          </a:p>
        </p:txBody>
      </p:sp>
    </p:spTree>
    <p:extLst>
      <p:ext uri="{BB962C8B-B14F-4D97-AF65-F5344CB8AC3E}">
        <p14:creationId xmlns:p14="http://schemas.microsoft.com/office/powerpoint/2010/main" val="406337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5</a:t>
            </a:fld>
            <a:endParaRPr lang="zh-CN" altLang="en-US"/>
          </a:p>
        </p:txBody>
      </p:sp>
    </p:spTree>
    <p:extLst>
      <p:ext uri="{BB962C8B-B14F-4D97-AF65-F5344CB8AC3E}">
        <p14:creationId xmlns:p14="http://schemas.microsoft.com/office/powerpoint/2010/main" val="393830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9</a:t>
            </a:fld>
            <a:endParaRPr lang="zh-CN" altLang="en-US"/>
          </a:p>
        </p:txBody>
      </p:sp>
    </p:spTree>
    <p:extLst>
      <p:ext uri="{BB962C8B-B14F-4D97-AF65-F5344CB8AC3E}">
        <p14:creationId xmlns:p14="http://schemas.microsoft.com/office/powerpoint/2010/main" val="368739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18</a:t>
            </a:fld>
            <a:endParaRPr lang="zh-CN" altLang="en-US"/>
          </a:p>
        </p:txBody>
      </p:sp>
    </p:spTree>
    <p:extLst>
      <p:ext uri="{BB962C8B-B14F-4D97-AF65-F5344CB8AC3E}">
        <p14:creationId xmlns:p14="http://schemas.microsoft.com/office/powerpoint/2010/main" val="2588316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19</a:t>
            </a:fld>
            <a:endParaRPr lang="zh-CN" altLang="en-US"/>
          </a:p>
        </p:txBody>
      </p:sp>
    </p:spTree>
    <p:extLst>
      <p:ext uri="{BB962C8B-B14F-4D97-AF65-F5344CB8AC3E}">
        <p14:creationId xmlns:p14="http://schemas.microsoft.com/office/powerpoint/2010/main" val="143898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E2846-89A1-496C-BA94-1C1AA6A6A0C1}" type="slidenum">
              <a:rPr lang="zh-CN" altLang="en-US" smtClean="0"/>
              <a:t>20</a:t>
            </a:fld>
            <a:endParaRPr lang="zh-CN" altLang="en-US"/>
          </a:p>
        </p:txBody>
      </p:sp>
    </p:spTree>
    <p:extLst>
      <p:ext uri="{BB962C8B-B14F-4D97-AF65-F5344CB8AC3E}">
        <p14:creationId xmlns:p14="http://schemas.microsoft.com/office/powerpoint/2010/main" val="68461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084452-41B0-4B4B-9D03-809F8970020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240B5EF-4B7D-4B60-B9CB-09B523F98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36EA0F7-5231-433E-849F-95DAAAC3FEDF}"/>
              </a:ext>
            </a:extLst>
          </p:cNvPr>
          <p:cNvSpPr>
            <a:spLocks noGrp="1"/>
          </p:cNvSpPr>
          <p:nvPr>
            <p:ph type="dt" sz="half" idx="10"/>
          </p:nvPr>
        </p:nvSpPr>
        <p:spPr/>
        <p:txBody>
          <a:bodyPr/>
          <a:lstStyle/>
          <a:p>
            <a:fld id="{399097F0-B053-4EC5-AF1C-AE7BEB4C501E}"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id="{32F86875-3395-4CA7-82D8-FAA38544D1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CDEFCC-A4C3-47D1-A527-9F10ED4031E5}"/>
              </a:ext>
            </a:extLst>
          </p:cNvPr>
          <p:cNvSpPr>
            <a:spLocks noGrp="1"/>
          </p:cNvSpPr>
          <p:nvPr>
            <p:ph type="sldNum" sz="quarter" idx="12"/>
          </p:nvPr>
        </p:nvSpPr>
        <p:spPr/>
        <p:txBody>
          <a:bodyPr/>
          <a:lstStyle/>
          <a:p>
            <a:fld id="{6709E9E3-789B-4803-9747-8C9BF011E86E}" type="slidenum">
              <a:rPr lang="zh-CN" altLang="en-US" smtClean="0"/>
              <a:t>‹#›</a:t>
            </a:fld>
            <a:endParaRPr lang="zh-CN" altLang="en-US"/>
          </a:p>
        </p:txBody>
      </p:sp>
    </p:spTree>
    <p:extLst>
      <p:ext uri="{BB962C8B-B14F-4D97-AF65-F5344CB8AC3E}">
        <p14:creationId xmlns:p14="http://schemas.microsoft.com/office/powerpoint/2010/main" val="274078616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889719-9A5A-40CF-AC26-002EEF30745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88574C-540D-4496-8C0A-5F7327660AA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4CF500B-2F34-4903-BBBE-C5AF841DF736}"/>
              </a:ext>
            </a:extLst>
          </p:cNvPr>
          <p:cNvSpPr>
            <a:spLocks noGrp="1"/>
          </p:cNvSpPr>
          <p:nvPr>
            <p:ph type="dt" sz="half" idx="10"/>
          </p:nvPr>
        </p:nvSpPr>
        <p:spPr/>
        <p:txBody>
          <a:bodyPr/>
          <a:lstStyle/>
          <a:p>
            <a:fld id="{399097F0-B053-4EC5-AF1C-AE7BEB4C501E}"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id="{8C79A9F5-C8EB-4AC5-A1D1-542622AA8A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207D2F-9B9E-4909-ADA5-DECBD49657F4}"/>
              </a:ext>
            </a:extLst>
          </p:cNvPr>
          <p:cNvSpPr>
            <a:spLocks noGrp="1"/>
          </p:cNvSpPr>
          <p:nvPr>
            <p:ph type="sldNum" sz="quarter" idx="12"/>
          </p:nvPr>
        </p:nvSpPr>
        <p:spPr/>
        <p:txBody>
          <a:bodyPr/>
          <a:lstStyle/>
          <a:p>
            <a:fld id="{6709E9E3-789B-4803-9747-8C9BF011E86E}" type="slidenum">
              <a:rPr lang="zh-CN" altLang="en-US" smtClean="0"/>
              <a:t>‹#›</a:t>
            </a:fld>
            <a:endParaRPr lang="zh-CN" altLang="en-US"/>
          </a:p>
        </p:txBody>
      </p:sp>
    </p:spTree>
    <p:extLst>
      <p:ext uri="{BB962C8B-B14F-4D97-AF65-F5344CB8AC3E}">
        <p14:creationId xmlns:p14="http://schemas.microsoft.com/office/powerpoint/2010/main" val="298163030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4E05B69-6035-45E6-BC61-8464B4549C1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E997995-9FDB-4962-A33B-91C367EBB8F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39446E-5452-4E44-909A-A17D17F0272F}"/>
              </a:ext>
            </a:extLst>
          </p:cNvPr>
          <p:cNvSpPr>
            <a:spLocks noGrp="1"/>
          </p:cNvSpPr>
          <p:nvPr>
            <p:ph type="dt" sz="half" idx="10"/>
          </p:nvPr>
        </p:nvSpPr>
        <p:spPr/>
        <p:txBody>
          <a:bodyPr/>
          <a:lstStyle/>
          <a:p>
            <a:fld id="{399097F0-B053-4EC5-AF1C-AE7BEB4C501E}"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id="{6B524801-F4A7-47A3-985D-C5869988FC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5BC1F8D-32F3-4776-B0E8-7EAF557F6860}"/>
              </a:ext>
            </a:extLst>
          </p:cNvPr>
          <p:cNvSpPr>
            <a:spLocks noGrp="1"/>
          </p:cNvSpPr>
          <p:nvPr>
            <p:ph type="sldNum" sz="quarter" idx="12"/>
          </p:nvPr>
        </p:nvSpPr>
        <p:spPr/>
        <p:txBody>
          <a:bodyPr/>
          <a:lstStyle/>
          <a:p>
            <a:fld id="{6709E9E3-789B-4803-9747-8C9BF011E86E}" type="slidenum">
              <a:rPr lang="zh-CN" altLang="en-US" smtClean="0"/>
              <a:t>‹#›</a:t>
            </a:fld>
            <a:endParaRPr lang="zh-CN" altLang="en-US"/>
          </a:p>
        </p:txBody>
      </p:sp>
    </p:spTree>
    <p:extLst>
      <p:ext uri="{BB962C8B-B14F-4D97-AF65-F5344CB8AC3E}">
        <p14:creationId xmlns:p14="http://schemas.microsoft.com/office/powerpoint/2010/main" val="31980793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85475-3380-4872-B979-DB9C288BEF1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08761B8-BA59-44A9-9F13-C6F744D05CB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35DE68-44DE-44ED-8D70-24CAF32C2B4A}"/>
              </a:ext>
            </a:extLst>
          </p:cNvPr>
          <p:cNvSpPr>
            <a:spLocks noGrp="1"/>
          </p:cNvSpPr>
          <p:nvPr>
            <p:ph type="dt" sz="half" idx="10"/>
          </p:nvPr>
        </p:nvSpPr>
        <p:spPr/>
        <p:txBody>
          <a:bodyPr/>
          <a:lstStyle/>
          <a:p>
            <a:fld id="{399097F0-B053-4EC5-AF1C-AE7BEB4C501E}"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id="{F2B0DDB4-5249-4440-8DB2-7019B2383B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398370E-82D5-44DB-8CEF-6C2BB1902DD9}"/>
              </a:ext>
            </a:extLst>
          </p:cNvPr>
          <p:cNvSpPr>
            <a:spLocks noGrp="1"/>
          </p:cNvSpPr>
          <p:nvPr>
            <p:ph type="sldNum" sz="quarter" idx="12"/>
          </p:nvPr>
        </p:nvSpPr>
        <p:spPr/>
        <p:txBody>
          <a:bodyPr/>
          <a:lstStyle/>
          <a:p>
            <a:fld id="{6709E9E3-789B-4803-9747-8C9BF011E86E}" type="slidenum">
              <a:rPr lang="zh-CN" altLang="en-US" smtClean="0"/>
              <a:t>‹#›</a:t>
            </a:fld>
            <a:endParaRPr lang="zh-CN" altLang="en-US"/>
          </a:p>
        </p:txBody>
      </p:sp>
    </p:spTree>
    <p:extLst>
      <p:ext uri="{BB962C8B-B14F-4D97-AF65-F5344CB8AC3E}">
        <p14:creationId xmlns:p14="http://schemas.microsoft.com/office/powerpoint/2010/main" val="8765549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1B36EC-C0AA-4058-B718-22C80517A06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E65C7C3-1CF1-4635-97BD-B11600AF9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A34100B-72BB-4186-B292-33636A99CB59}"/>
              </a:ext>
            </a:extLst>
          </p:cNvPr>
          <p:cNvSpPr>
            <a:spLocks noGrp="1"/>
          </p:cNvSpPr>
          <p:nvPr>
            <p:ph type="dt" sz="half" idx="10"/>
          </p:nvPr>
        </p:nvSpPr>
        <p:spPr/>
        <p:txBody>
          <a:bodyPr/>
          <a:lstStyle/>
          <a:p>
            <a:fld id="{399097F0-B053-4EC5-AF1C-AE7BEB4C501E}"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id="{D819F744-C7B1-483E-9889-A1A77D21CD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B38B97-6660-4AE4-85A6-2C1465202CEA}"/>
              </a:ext>
            </a:extLst>
          </p:cNvPr>
          <p:cNvSpPr>
            <a:spLocks noGrp="1"/>
          </p:cNvSpPr>
          <p:nvPr>
            <p:ph type="sldNum" sz="quarter" idx="12"/>
          </p:nvPr>
        </p:nvSpPr>
        <p:spPr/>
        <p:txBody>
          <a:bodyPr/>
          <a:lstStyle/>
          <a:p>
            <a:fld id="{6709E9E3-789B-4803-9747-8C9BF011E86E}" type="slidenum">
              <a:rPr lang="zh-CN" altLang="en-US" smtClean="0"/>
              <a:t>‹#›</a:t>
            </a:fld>
            <a:endParaRPr lang="zh-CN" altLang="en-US"/>
          </a:p>
        </p:txBody>
      </p:sp>
    </p:spTree>
    <p:extLst>
      <p:ext uri="{BB962C8B-B14F-4D97-AF65-F5344CB8AC3E}">
        <p14:creationId xmlns:p14="http://schemas.microsoft.com/office/powerpoint/2010/main" val="322003659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128621-1E96-4E63-855F-CBFDFAA7B86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FB60B8-16E0-4293-BDAA-EA62AC685D4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7229481-5C24-44E3-A980-EB387285EC8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241D3D7-3229-484B-85BE-4B9D589CA981}"/>
              </a:ext>
            </a:extLst>
          </p:cNvPr>
          <p:cNvSpPr>
            <a:spLocks noGrp="1"/>
          </p:cNvSpPr>
          <p:nvPr>
            <p:ph type="dt" sz="half" idx="10"/>
          </p:nvPr>
        </p:nvSpPr>
        <p:spPr/>
        <p:txBody>
          <a:bodyPr/>
          <a:lstStyle/>
          <a:p>
            <a:fld id="{399097F0-B053-4EC5-AF1C-AE7BEB4C501E}"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id="{3190C302-4A9A-4EBF-9E5D-F4CCA253C5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AF6FBEE-911C-48C6-9BE8-C0380F4E0B2C}"/>
              </a:ext>
            </a:extLst>
          </p:cNvPr>
          <p:cNvSpPr>
            <a:spLocks noGrp="1"/>
          </p:cNvSpPr>
          <p:nvPr>
            <p:ph type="sldNum" sz="quarter" idx="12"/>
          </p:nvPr>
        </p:nvSpPr>
        <p:spPr/>
        <p:txBody>
          <a:bodyPr/>
          <a:lstStyle/>
          <a:p>
            <a:fld id="{6709E9E3-789B-4803-9747-8C9BF011E86E}" type="slidenum">
              <a:rPr lang="zh-CN" altLang="en-US" smtClean="0"/>
              <a:t>‹#›</a:t>
            </a:fld>
            <a:endParaRPr lang="zh-CN" altLang="en-US"/>
          </a:p>
        </p:txBody>
      </p:sp>
    </p:spTree>
    <p:extLst>
      <p:ext uri="{BB962C8B-B14F-4D97-AF65-F5344CB8AC3E}">
        <p14:creationId xmlns:p14="http://schemas.microsoft.com/office/powerpoint/2010/main" val="195178993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917AB-DCAB-46DF-A441-895685ECFD4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C7995B1-58D1-40F2-97A2-1D159D515F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8008F7C-255A-4A59-9B5B-9A73CD6EEDF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EFFBF5D-D3B3-497E-A5C7-20DFF2B4E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DCD1A90-C63C-4BF0-A6C8-CECD3E821E2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FE4F6DF-4F6A-4FD7-BD6F-4392C74A8FBE}"/>
              </a:ext>
            </a:extLst>
          </p:cNvPr>
          <p:cNvSpPr>
            <a:spLocks noGrp="1"/>
          </p:cNvSpPr>
          <p:nvPr>
            <p:ph type="dt" sz="half" idx="10"/>
          </p:nvPr>
        </p:nvSpPr>
        <p:spPr/>
        <p:txBody>
          <a:bodyPr/>
          <a:lstStyle/>
          <a:p>
            <a:fld id="{399097F0-B053-4EC5-AF1C-AE7BEB4C501E}" type="datetimeFigureOut">
              <a:rPr lang="zh-CN" altLang="en-US" smtClean="0"/>
              <a:t>2023/7/22</a:t>
            </a:fld>
            <a:endParaRPr lang="zh-CN" altLang="en-US"/>
          </a:p>
        </p:txBody>
      </p:sp>
      <p:sp>
        <p:nvSpPr>
          <p:cNvPr id="8" name="页脚占位符 7">
            <a:extLst>
              <a:ext uri="{FF2B5EF4-FFF2-40B4-BE49-F238E27FC236}">
                <a16:creationId xmlns:a16="http://schemas.microsoft.com/office/drawing/2014/main" id="{25595458-E820-41CC-95E6-E0B8FF79CF2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6496B55-5A97-48D0-A602-241CCF605AAA}"/>
              </a:ext>
            </a:extLst>
          </p:cNvPr>
          <p:cNvSpPr>
            <a:spLocks noGrp="1"/>
          </p:cNvSpPr>
          <p:nvPr>
            <p:ph type="sldNum" sz="quarter" idx="12"/>
          </p:nvPr>
        </p:nvSpPr>
        <p:spPr/>
        <p:txBody>
          <a:bodyPr/>
          <a:lstStyle/>
          <a:p>
            <a:fld id="{6709E9E3-789B-4803-9747-8C9BF011E86E}" type="slidenum">
              <a:rPr lang="zh-CN" altLang="en-US" smtClean="0"/>
              <a:t>‹#›</a:t>
            </a:fld>
            <a:endParaRPr lang="zh-CN" altLang="en-US"/>
          </a:p>
        </p:txBody>
      </p:sp>
    </p:spTree>
    <p:extLst>
      <p:ext uri="{BB962C8B-B14F-4D97-AF65-F5344CB8AC3E}">
        <p14:creationId xmlns:p14="http://schemas.microsoft.com/office/powerpoint/2010/main" val="22392657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8A812661-6FEE-4006-ADC4-BB84C0D6BBB9}"/>
              </a:ext>
            </a:extLst>
          </p:cNvPr>
          <p:cNvSpPr/>
          <p:nvPr userDrawn="1"/>
        </p:nvSpPr>
        <p:spPr>
          <a:xfrm>
            <a:off x="366957" y="368500"/>
            <a:ext cx="11458087" cy="612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0267560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9497A43-D2A0-48C2-A1B8-3EE38F52444A}"/>
              </a:ext>
            </a:extLst>
          </p:cNvPr>
          <p:cNvSpPr>
            <a:spLocks noGrp="1"/>
          </p:cNvSpPr>
          <p:nvPr>
            <p:ph type="dt" sz="half" idx="10"/>
          </p:nvPr>
        </p:nvSpPr>
        <p:spPr/>
        <p:txBody>
          <a:bodyPr/>
          <a:lstStyle/>
          <a:p>
            <a:fld id="{399097F0-B053-4EC5-AF1C-AE7BEB4C501E}" type="datetimeFigureOut">
              <a:rPr lang="zh-CN" altLang="en-US" smtClean="0"/>
              <a:t>2023/7/22</a:t>
            </a:fld>
            <a:endParaRPr lang="zh-CN" altLang="en-US"/>
          </a:p>
        </p:txBody>
      </p:sp>
      <p:sp>
        <p:nvSpPr>
          <p:cNvPr id="3" name="页脚占位符 2">
            <a:extLst>
              <a:ext uri="{FF2B5EF4-FFF2-40B4-BE49-F238E27FC236}">
                <a16:creationId xmlns:a16="http://schemas.microsoft.com/office/drawing/2014/main" id="{34984A11-359E-4328-9679-B9230F2D270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14D187A-5B5B-42FA-9230-BCBCA6A8B065}"/>
              </a:ext>
            </a:extLst>
          </p:cNvPr>
          <p:cNvSpPr>
            <a:spLocks noGrp="1"/>
          </p:cNvSpPr>
          <p:nvPr>
            <p:ph type="sldNum" sz="quarter" idx="12"/>
          </p:nvPr>
        </p:nvSpPr>
        <p:spPr/>
        <p:txBody>
          <a:bodyPr/>
          <a:lstStyle/>
          <a:p>
            <a:fld id="{6709E9E3-789B-4803-9747-8C9BF011E86E}" type="slidenum">
              <a:rPr lang="zh-CN" altLang="en-US" smtClean="0"/>
              <a:t>‹#›</a:t>
            </a:fld>
            <a:endParaRPr lang="zh-CN" altLang="en-US"/>
          </a:p>
        </p:txBody>
      </p:sp>
    </p:spTree>
    <p:extLst>
      <p:ext uri="{BB962C8B-B14F-4D97-AF65-F5344CB8AC3E}">
        <p14:creationId xmlns:p14="http://schemas.microsoft.com/office/powerpoint/2010/main" val="389677042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9339C0-3F2A-4261-A05C-8C8115DD90B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3ACA19F-4182-473C-9BF6-2FCA74C8D2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C0570A1-5C3E-459F-854A-9B74312CC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E723A6-A945-42A7-A8B9-A78A79DB509F}"/>
              </a:ext>
            </a:extLst>
          </p:cNvPr>
          <p:cNvSpPr>
            <a:spLocks noGrp="1"/>
          </p:cNvSpPr>
          <p:nvPr>
            <p:ph type="dt" sz="half" idx="10"/>
          </p:nvPr>
        </p:nvSpPr>
        <p:spPr/>
        <p:txBody>
          <a:bodyPr/>
          <a:lstStyle/>
          <a:p>
            <a:fld id="{399097F0-B053-4EC5-AF1C-AE7BEB4C501E}"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id="{37E7153F-7B42-4DC2-B01C-1DB90F8ADE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689D19-BD5D-42C7-A9D1-13509096FA90}"/>
              </a:ext>
            </a:extLst>
          </p:cNvPr>
          <p:cNvSpPr>
            <a:spLocks noGrp="1"/>
          </p:cNvSpPr>
          <p:nvPr>
            <p:ph type="sldNum" sz="quarter" idx="12"/>
          </p:nvPr>
        </p:nvSpPr>
        <p:spPr/>
        <p:txBody>
          <a:bodyPr/>
          <a:lstStyle/>
          <a:p>
            <a:fld id="{6709E9E3-789B-4803-9747-8C9BF011E86E}" type="slidenum">
              <a:rPr lang="zh-CN" altLang="en-US" smtClean="0"/>
              <a:t>‹#›</a:t>
            </a:fld>
            <a:endParaRPr lang="zh-CN" altLang="en-US"/>
          </a:p>
        </p:txBody>
      </p:sp>
    </p:spTree>
    <p:extLst>
      <p:ext uri="{BB962C8B-B14F-4D97-AF65-F5344CB8AC3E}">
        <p14:creationId xmlns:p14="http://schemas.microsoft.com/office/powerpoint/2010/main" val="187127774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6B84EF-70C0-4713-B64E-1EC2FF20D8F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B94292-3E3E-4BF4-AB05-C63D357EA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12C757F-3DF8-4873-983A-B7B839AEE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507619-C085-4E96-987C-D57192F46CED}"/>
              </a:ext>
            </a:extLst>
          </p:cNvPr>
          <p:cNvSpPr>
            <a:spLocks noGrp="1"/>
          </p:cNvSpPr>
          <p:nvPr>
            <p:ph type="dt" sz="half" idx="10"/>
          </p:nvPr>
        </p:nvSpPr>
        <p:spPr/>
        <p:txBody>
          <a:bodyPr/>
          <a:lstStyle/>
          <a:p>
            <a:fld id="{399097F0-B053-4EC5-AF1C-AE7BEB4C501E}"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id="{572E3D8C-C0FD-4710-A5E0-560D2BD4390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DE10772-9624-469F-8855-CD37F39EABAB}"/>
              </a:ext>
            </a:extLst>
          </p:cNvPr>
          <p:cNvSpPr>
            <a:spLocks noGrp="1"/>
          </p:cNvSpPr>
          <p:nvPr>
            <p:ph type="sldNum" sz="quarter" idx="12"/>
          </p:nvPr>
        </p:nvSpPr>
        <p:spPr/>
        <p:txBody>
          <a:bodyPr/>
          <a:lstStyle/>
          <a:p>
            <a:fld id="{6709E9E3-789B-4803-9747-8C9BF011E86E}" type="slidenum">
              <a:rPr lang="zh-CN" altLang="en-US" smtClean="0"/>
              <a:t>‹#›</a:t>
            </a:fld>
            <a:endParaRPr lang="zh-CN" altLang="en-US"/>
          </a:p>
        </p:txBody>
      </p:sp>
    </p:spTree>
    <p:extLst>
      <p:ext uri="{BB962C8B-B14F-4D97-AF65-F5344CB8AC3E}">
        <p14:creationId xmlns:p14="http://schemas.microsoft.com/office/powerpoint/2010/main" val="86473471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AC861F2-1488-408E-A4E7-08BA70BBA6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15A6A6F-46B3-4F10-BD33-3F4E992A4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CBAB1A8-AC9F-4B19-8C0C-1FD403E50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097F0-B053-4EC5-AF1C-AE7BEB4C501E}"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id="{3411E374-A0EB-43A6-A319-6C40AF8EC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6909455-3191-4CC3-9FB6-96036A8C8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9E9E3-789B-4803-9747-8C9BF011E86E}" type="slidenum">
              <a:rPr lang="zh-CN" altLang="en-US" smtClean="0"/>
              <a:t>‹#›</a:t>
            </a:fld>
            <a:endParaRPr lang="zh-CN" altLang="en-US"/>
          </a:p>
        </p:txBody>
      </p:sp>
      <p:sp>
        <p:nvSpPr>
          <p:cNvPr id="8" name="矩形 7">
            <a:extLst>
              <a:ext uri="{FF2B5EF4-FFF2-40B4-BE49-F238E27FC236}">
                <a16:creationId xmlns:a16="http://schemas.microsoft.com/office/drawing/2014/main" id="{90C0DD77-6C56-47CE-A196-C6FFE587C9C6}"/>
              </a:ext>
            </a:extLst>
          </p:cNvPr>
          <p:cNvSpPr/>
          <p:nvPr userDrawn="1"/>
        </p:nvSpPr>
        <p:spPr>
          <a:xfrm>
            <a:off x="-529" y="-297"/>
            <a:ext cx="12193058" cy="6858594"/>
          </a:xfrm>
          <a:prstGeom prst="rect">
            <a:avLst/>
          </a:prstGeom>
          <a:solidFill>
            <a:srgbClr val="FFF67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8042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3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37.png"/><Relationship Id="rId5" Type="http://schemas.openxmlformats.org/officeDocument/2006/relationships/tags" Target="../tags/tag13.xml"/><Relationship Id="rId10" Type="http://schemas.openxmlformats.org/officeDocument/2006/relationships/image" Target="../media/image36.png"/><Relationship Id="rId4" Type="http://schemas.openxmlformats.org/officeDocument/2006/relationships/tags" Target="../tags/tag12.xml"/><Relationship Id="rId9"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12.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 Id="rId1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12.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 Id="rId1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8.xml"/><Relationship Id="rId5" Type="http://schemas.microsoft.com/office/2007/relationships/hdphoto" Target="../media/hdphoto2.wdp"/><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2.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36FFD9-D3E0-BB43-BCC6-B607CE6B67DC}"/>
              </a:ext>
            </a:extLst>
          </p:cNvPr>
          <p:cNvGrpSpPr/>
          <p:nvPr/>
        </p:nvGrpSpPr>
        <p:grpSpPr>
          <a:xfrm>
            <a:off x="568960" y="406400"/>
            <a:ext cx="6812892" cy="4963679"/>
            <a:chOff x="568960" y="406400"/>
            <a:chExt cx="6812892" cy="4963679"/>
          </a:xfrm>
        </p:grpSpPr>
        <p:pic>
          <p:nvPicPr>
            <p:cNvPr id="97" name="图片 96">
              <a:extLst>
                <a:ext uri="{FF2B5EF4-FFF2-40B4-BE49-F238E27FC236}">
                  <a16:creationId xmlns:a16="http://schemas.microsoft.com/office/drawing/2014/main" id="{314ED8AE-D279-4FAC-AAAB-47A33718317F}"/>
                </a:ext>
              </a:extLst>
            </p:cNvPr>
            <p:cNvPicPr>
              <a:picLocks noChangeAspect="1"/>
            </p:cNvPicPr>
            <p:nvPr/>
          </p:nvPicPr>
          <p:blipFill>
            <a:blip r:embed="rId4"/>
            <a:stretch>
              <a:fillRect/>
            </a:stretch>
          </p:blipFill>
          <p:spPr>
            <a:xfrm>
              <a:off x="568960" y="406400"/>
              <a:ext cx="6812892" cy="4963679"/>
            </a:xfrm>
            <a:prstGeom prst="rect">
              <a:avLst/>
            </a:prstGeom>
          </p:spPr>
        </p:pic>
        <p:sp>
          <p:nvSpPr>
            <p:cNvPr id="102" name="PA_文本框 101">
              <a:extLst>
                <a:ext uri="{FF2B5EF4-FFF2-40B4-BE49-F238E27FC236}">
                  <a16:creationId xmlns:a16="http://schemas.microsoft.com/office/drawing/2014/main" id="{D92C7F66-ABF4-4EED-9B50-67AC35E42BF2}"/>
                </a:ext>
              </a:extLst>
            </p:cNvPr>
            <p:cNvSpPr txBox="1"/>
            <p:nvPr>
              <p:custDataLst>
                <p:tags r:id="rId1"/>
              </p:custDataLst>
            </p:nvPr>
          </p:nvSpPr>
          <p:spPr>
            <a:xfrm>
              <a:off x="1344352" y="1334712"/>
              <a:ext cx="4568768" cy="3255763"/>
            </a:xfrm>
            <a:prstGeom prst="rect">
              <a:avLst/>
            </a:prstGeom>
            <a:noFill/>
          </p:spPr>
          <p:txBody>
            <a:bodyPr wrap="square" rtlCol="0">
              <a:spAutoFit/>
            </a:bodyPr>
            <a:lstStyle/>
            <a:p>
              <a:pPr algn="ctr">
                <a:lnSpc>
                  <a:spcPct val="150000"/>
                </a:lnSpc>
              </a:pPr>
              <a:r>
                <a:rPr lang="vi-VN" altLang="zh-CN" sz="2800" i="1" dirty="0">
                  <a:ln w="19050">
                    <a:noFill/>
                  </a:ln>
                  <a:solidFill>
                    <a:srgbClr val="945200"/>
                  </a:solidFill>
                  <a:latin typeface="+mj-lt"/>
                  <a:ea typeface="方正流行体简体" panose="03000509000000000000" pitchFamily="65" charset="-122"/>
                  <a:cs typeface="Times New Roman" panose="02020603050405020304" pitchFamily="18" charset="0"/>
                </a:rPr>
                <a:t>Hãy tưởng tượng </a:t>
              </a:r>
              <a:r>
                <a:rPr lang="vi-VN" sz="2800" i="1" dirty="0">
                  <a:solidFill>
                    <a:srgbClr val="945200"/>
                  </a:solidFill>
                  <a:latin typeface="+mj-lt"/>
                </a:rPr>
                <a:t>em đang trên đường trở về nhà để gặp người thân sau một chuyến đi xa. Cảm xúc, suy nghĩ trong em lúc đó như thế nào?</a:t>
              </a:r>
              <a:r>
                <a:rPr lang="en-VN" sz="2800" dirty="0">
                  <a:solidFill>
                    <a:srgbClr val="945200"/>
                  </a:solidFill>
                  <a:latin typeface="+mj-lt"/>
                </a:rPr>
                <a:t> </a:t>
              </a:r>
              <a:endParaRPr lang="zh-CN" altLang="en-US" sz="2800" i="1" dirty="0">
                <a:ln w="19050">
                  <a:noFill/>
                </a:ln>
                <a:solidFill>
                  <a:srgbClr val="945200"/>
                </a:solidFill>
                <a:latin typeface="+mj-lt"/>
                <a:ea typeface="方正流行体简体" panose="03000509000000000000" pitchFamily="65" charset="-122"/>
                <a:cs typeface="Times New Roman" panose="02020603050405020304" pitchFamily="18" charset="0"/>
              </a:endParaRPr>
            </a:p>
          </p:txBody>
        </p:sp>
      </p:grpSp>
      <p:grpSp>
        <p:nvGrpSpPr>
          <p:cNvPr id="7" name="Group 6">
            <a:extLst>
              <a:ext uri="{FF2B5EF4-FFF2-40B4-BE49-F238E27FC236}">
                <a16:creationId xmlns:a16="http://schemas.microsoft.com/office/drawing/2014/main" id="{6C7917E6-D01B-8241-9FE6-BD796795BD53}"/>
              </a:ext>
            </a:extLst>
          </p:cNvPr>
          <p:cNvGrpSpPr/>
          <p:nvPr/>
        </p:nvGrpSpPr>
        <p:grpSpPr>
          <a:xfrm>
            <a:off x="5147478" y="0"/>
            <a:ext cx="7316397" cy="9037698"/>
            <a:chOff x="5147478" y="0"/>
            <a:chExt cx="7316397" cy="9037698"/>
          </a:xfrm>
        </p:grpSpPr>
        <p:pic>
          <p:nvPicPr>
            <p:cNvPr id="5" name="Picture 4" descr="A picture containing text&#10;&#10;Description automatically generated">
              <a:extLst>
                <a:ext uri="{FF2B5EF4-FFF2-40B4-BE49-F238E27FC236}">
                  <a16:creationId xmlns:a16="http://schemas.microsoft.com/office/drawing/2014/main" id="{56A751E9-6AD5-D24A-896D-99A8F58071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7478" y="1999875"/>
              <a:ext cx="7037823" cy="7037823"/>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id="{810B1180-921B-0045-8AD0-256CA0421C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6052" y="0"/>
              <a:ext cx="7037823" cy="7037823"/>
            </a:xfrm>
            <a:prstGeom prst="rect">
              <a:avLst/>
            </a:prstGeom>
          </p:spPr>
        </p:pic>
      </p:grpSp>
    </p:spTree>
    <p:extLst>
      <p:ext uri="{BB962C8B-B14F-4D97-AF65-F5344CB8AC3E}">
        <p14:creationId xmlns:p14="http://schemas.microsoft.com/office/powerpoint/2010/main" val="35799422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2A9B-5F8A-9145-8CA9-BBCEFF0536E2}"/>
              </a:ext>
            </a:extLst>
          </p:cNvPr>
          <p:cNvSpPr>
            <a:spLocks noGrp="1"/>
          </p:cNvSpPr>
          <p:nvPr>
            <p:ph type="title"/>
          </p:nvPr>
        </p:nvSpPr>
        <p:spPr/>
        <p:txBody>
          <a:bodyPr>
            <a:normAutofit/>
          </a:bodyPr>
          <a:lstStyle/>
          <a:p>
            <a:pPr algn="ctr"/>
            <a:r>
              <a:rPr lang="en-VN" sz="4500" b="1" dirty="0">
                <a:latin typeface="Times New Roman" panose="02020603050405020304" pitchFamily="18" charset="0"/>
                <a:cs typeface="Times New Roman" panose="02020603050405020304" pitchFamily="18" charset="0"/>
              </a:rPr>
              <a:t>HOẠT ĐỘNG NHÓM</a:t>
            </a:r>
          </a:p>
        </p:txBody>
      </p:sp>
      <p:sp>
        <p:nvSpPr>
          <p:cNvPr id="3" name="Content Placeholder 2">
            <a:extLst>
              <a:ext uri="{FF2B5EF4-FFF2-40B4-BE49-F238E27FC236}">
                <a16:creationId xmlns:a16="http://schemas.microsoft.com/office/drawing/2014/main" id="{5DD4A445-7142-6648-8EA0-21E237A2973F}"/>
              </a:ext>
            </a:extLst>
          </p:cNvPr>
          <p:cNvSpPr>
            <a:spLocks noGrp="1"/>
          </p:cNvSpPr>
          <p:nvPr>
            <p:ph idx="1"/>
          </p:nvPr>
        </p:nvSpPr>
        <p:spPr>
          <a:xfrm>
            <a:off x="2586196" y="1988347"/>
            <a:ext cx="8178800" cy="4351338"/>
          </a:xfrm>
        </p:spPr>
        <p:txBody>
          <a:bodyPr>
            <a:normAutofit/>
          </a:bodyPr>
          <a:lstStyle/>
          <a:p>
            <a:pPr marL="0" indent="0">
              <a:lnSpc>
                <a:spcPct val="150000"/>
              </a:lnSpc>
              <a:buNone/>
            </a:pPr>
            <a:r>
              <a:rPr lang="en-VN" sz="4500" b="1" dirty="0">
                <a:latin typeface="Times New Roman" panose="02020603050405020304" pitchFamily="18" charset="0"/>
                <a:cs typeface="Times New Roman" panose="02020603050405020304" pitchFamily="18" charset="0"/>
              </a:rPr>
              <a:t>Nhóm 1: Làm phiếu bài tập số 1</a:t>
            </a:r>
          </a:p>
          <a:p>
            <a:pPr marL="0" indent="0">
              <a:lnSpc>
                <a:spcPct val="150000"/>
              </a:lnSpc>
              <a:buNone/>
            </a:pPr>
            <a:r>
              <a:rPr lang="en-VN" sz="4500" b="1" dirty="0">
                <a:latin typeface="Times New Roman" panose="02020603050405020304" pitchFamily="18" charset="0"/>
                <a:cs typeface="Times New Roman" panose="02020603050405020304" pitchFamily="18" charset="0"/>
              </a:rPr>
              <a:t>Nhóm 2: Làm phiếu bài tập số 2</a:t>
            </a:r>
          </a:p>
          <a:p>
            <a:pPr marL="0" indent="0">
              <a:lnSpc>
                <a:spcPct val="150000"/>
              </a:lnSpc>
              <a:buNone/>
            </a:pPr>
            <a:r>
              <a:rPr lang="en-VN" sz="4500" b="1" dirty="0">
                <a:latin typeface="Times New Roman" panose="02020603050405020304" pitchFamily="18" charset="0"/>
                <a:cs typeface="Times New Roman" panose="02020603050405020304" pitchFamily="18" charset="0"/>
              </a:rPr>
              <a:t>Thời gian: 5 phút</a:t>
            </a:r>
          </a:p>
        </p:txBody>
      </p:sp>
      <p:pic>
        <p:nvPicPr>
          <p:cNvPr id="5" name="图片 6" descr="未 标题 -1">
            <a:extLst>
              <a:ext uri="{FF2B5EF4-FFF2-40B4-BE49-F238E27FC236}">
                <a16:creationId xmlns:a16="http://schemas.microsoft.com/office/drawing/2014/main" id="{C8314531-C31D-2A42-8BF5-5C955090A4F9}"/>
              </a:ext>
            </a:extLst>
          </p:cNvPr>
          <p:cNvPicPr>
            <a:picLocks noChangeAspect="1"/>
          </p:cNvPicPr>
          <p:nvPr/>
        </p:nvPicPr>
        <p:blipFill>
          <a:blip r:embed="rId2" cstate="print"/>
          <a:stretch>
            <a:fillRect/>
          </a:stretch>
        </p:blipFill>
        <p:spPr>
          <a:xfrm>
            <a:off x="1427004" y="1730376"/>
            <a:ext cx="1463992" cy="1284449"/>
          </a:xfrm>
          <a:prstGeom prst="rect">
            <a:avLst/>
          </a:prstGeom>
        </p:spPr>
      </p:pic>
      <p:pic>
        <p:nvPicPr>
          <p:cNvPr id="6" name="图片 6" descr="未 标题 -1">
            <a:extLst>
              <a:ext uri="{FF2B5EF4-FFF2-40B4-BE49-F238E27FC236}">
                <a16:creationId xmlns:a16="http://schemas.microsoft.com/office/drawing/2014/main" id="{0DB0729E-76FA-FF45-9057-8EE9E0197C8B}"/>
              </a:ext>
            </a:extLst>
          </p:cNvPr>
          <p:cNvPicPr>
            <a:picLocks noChangeAspect="1"/>
          </p:cNvPicPr>
          <p:nvPr/>
        </p:nvPicPr>
        <p:blipFill>
          <a:blip r:embed="rId2" cstate="print"/>
          <a:stretch>
            <a:fillRect/>
          </a:stretch>
        </p:blipFill>
        <p:spPr>
          <a:xfrm>
            <a:off x="1427004" y="3014346"/>
            <a:ext cx="1463992" cy="1284449"/>
          </a:xfrm>
          <a:prstGeom prst="rect">
            <a:avLst/>
          </a:prstGeom>
        </p:spPr>
      </p:pic>
      <p:pic>
        <p:nvPicPr>
          <p:cNvPr id="7" name="图片 71" descr="图片包含 物体&#10;&#10;自动生成的说明">
            <a:extLst>
              <a:ext uri="{FF2B5EF4-FFF2-40B4-BE49-F238E27FC236}">
                <a16:creationId xmlns:a16="http://schemas.microsoft.com/office/drawing/2014/main" id="{8A4A2A1F-1809-0349-8CE8-88C1F8AB3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945" y="4164016"/>
            <a:ext cx="1566109" cy="1104735"/>
          </a:xfrm>
          <a:prstGeom prst="rect">
            <a:avLst/>
          </a:prstGeom>
        </p:spPr>
      </p:pic>
    </p:spTree>
    <p:extLst>
      <p:ext uri="{BB962C8B-B14F-4D97-AF65-F5344CB8AC3E}">
        <p14:creationId xmlns:p14="http://schemas.microsoft.com/office/powerpoint/2010/main" val="25574486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5F95A3-1811-4447-A0F4-D85BB7BA3DE0}"/>
              </a:ext>
            </a:extLst>
          </p:cNvPr>
          <p:cNvSpPr txBox="1"/>
          <p:nvPr/>
        </p:nvSpPr>
        <p:spPr>
          <a:xfrm>
            <a:off x="2569354" y="419127"/>
            <a:ext cx="7053292" cy="1169551"/>
          </a:xfrm>
          <a:prstGeom prst="rect">
            <a:avLst/>
          </a:prstGeom>
          <a:noFill/>
        </p:spPr>
        <p:txBody>
          <a:bodyPr wrap="square" rtlCol="0">
            <a:spAutoFit/>
          </a:bodyPr>
          <a:lstStyle/>
          <a:p>
            <a:pPr algn="ctr"/>
            <a:r>
              <a:rPr lang="en-VN" sz="3500" b="1" dirty="0">
                <a:solidFill>
                  <a:srgbClr val="FF0000"/>
                </a:solidFill>
                <a:latin typeface="Times New Roman" panose="02020603050405020304" pitchFamily="18" charset="0"/>
                <a:cs typeface="Times New Roman" panose="02020603050405020304" pitchFamily="18" charset="0"/>
              </a:rPr>
              <a:t>1. Hoàn cảnh về thăm mẹ và cảm xúc ban đầu của người con</a:t>
            </a:r>
          </a:p>
        </p:txBody>
      </p:sp>
      <p:pic>
        <p:nvPicPr>
          <p:cNvPr id="4" name="Picture 3" descr="A screenshot of a video game&#10;&#10;Description automatically generated with low confidence">
            <a:extLst>
              <a:ext uri="{FF2B5EF4-FFF2-40B4-BE49-F238E27FC236}">
                <a16:creationId xmlns:a16="http://schemas.microsoft.com/office/drawing/2014/main" id="{383D48E0-B85E-724A-A96E-D3C764B83E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2280" y="1195255"/>
            <a:ext cx="1706880" cy="1706880"/>
          </a:xfrm>
          <a:prstGeom prst="rect">
            <a:avLst/>
          </a:prstGeom>
        </p:spPr>
      </p:pic>
      <p:sp>
        <p:nvSpPr>
          <p:cNvPr id="5" name="PA_文本框 101">
            <a:extLst>
              <a:ext uri="{FF2B5EF4-FFF2-40B4-BE49-F238E27FC236}">
                <a16:creationId xmlns:a16="http://schemas.microsoft.com/office/drawing/2014/main" id="{8F984D96-2221-8B4F-8847-84F9ABD3BEB3}"/>
              </a:ext>
            </a:extLst>
          </p:cNvPr>
          <p:cNvSpPr txBox="1"/>
          <p:nvPr>
            <p:custDataLst>
              <p:tags r:id="rId1"/>
            </p:custDataLst>
          </p:nvPr>
        </p:nvSpPr>
        <p:spPr>
          <a:xfrm>
            <a:off x="2006600" y="1718092"/>
            <a:ext cx="4525560" cy="661207"/>
          </a:xfrm>
          <a:prstGeom prst="rect">
            <a:avLst/>
          </a:prstGeom>
          <a:noFill/>
        </p:spPr>
        <p:txBody>
          <a:bodyPr wrap="square" rtlCol="0">
            <a:spAutoFit/>
          </a:bodyPr>
          <a:lstStyle/>
          <a:p>
            <a:pPr>
              <a:lnSpc>
                <a:spcPct val="150000"/>
              </a:lnSpc>
            </a:pPr>
            <a:r>
              <a:rPr lang="vi-VN" sz="2800" dirty="0">
                <a:latin typeface="Times New Roman" panose="02020603050405020304" pitchFamily="18" charset="0"/>
                <a:cs typeface="Times New Roman" panose="02020603050405020304" pitchFamily="18" charset="0"/>
              </a:rPr>
              <a:t>Thời gian: </a:t>
            </a:r>
            <a:r>
              <a:rPr lang="vi-VN" sz="2800" b="1" i="1" dirty="0">
                <a:latin typeface="Times New Roman" panose="02020603050405020304" pitchFamily="18" charset="0"/>
                <a:cs typeface="Times New Roman" panose="02020603050405020304" pitchFamily="18" charset="0"/>
              </a:rPr>
              <a:t>chiều đông</a:t>
            </a:r>
            <a:endParaRPr lang="en-VN" sz="2800" b="1" i="1" dirty="0">
              <a:latin typeface="Times New Roman" panose="02020603050405020304" pitchFamily="18" charset="0"/>
              <a:cs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2160DFE8-B0FA-1344-92BA-02785D34101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66140" y="2612657"/>
            <a:ext cx="899160" cy="899160"/>
          </a:xfrm>
          <a:prstGeom prst="rect">
            <a:avLst/>
          </a:prstGeom>
        </p:spPr>
      </p:pic>
      <p:sp>
        <p:nvSpPr>
          <p:cNvPr id="8" name="PA_文本框 101">
            <a:extLst>
              <a:ext uri="{FF2B5EF4-FFF2-40B4-BE49-F238E27FC236}">
                <a16:creationId xmlns:a16="http://schemas.microsoft.com/office/drawing/2014/main" id="{8096175F-818D-0C4F-B488-D6BE12DF9634}"/>
              </a:ext>
            </a:extLst>
          </p:cNvPr>
          <p:cNvSpPr txBox="1"/>
          <p:nvPr>
            <p:custDataLst>
              <p:tags r:id="rId2"/>
            </p:custDataLst>
          </p:nvPr>
        </p:nvSpPr>
        <p:spPr>
          <a:xfrm>
            <a:off x="2006600" y="2610769"/>
            <a:ext cx="4525560" cy="2509790"/>
          </a:xfrm>
          <a:prstGeom prst="rect">
            <a:avLst/>
          </a:prstGeom>
          <a:noFill/>
        </p:spPr>
        <p:txBody>
          <a:bodyPr wrap="square" rtlCol="0">
            <a:spAutoFit/>
          </a:bodyPr>
          <a:lstStyle/>
          <a:p>
            <a:pPr>
              <a:lnSpc>
                <a:spcPct val="114000"/>
              </a:lnSpc>
            </a:pPr>
            <a:r>
              <a:rPr lang="vi-VN" sz="2800" dirty="0">
                <a:latin typeface="Times New Roman" panose="02020603050405020304" pitchFamily="18" charset="0"/>
                <a:cs typeface="Times New Roman" panose="02020603050405020304" pitchFamily="18" charset="0"/>
              </a:rPr>
              <a:t>Không gian: </a:t>
            </a:r>
          </a:p>
          <a:p>
            <a:pPr>
              <a:lnSpc>
                <a:spcPct val="114000"/>
              </a:lnSpc>
            </a:pPr>
            <a:r>
              <a:rPr lang="vi-VN" sz="2800" b="1" i="1" dirty="0">
                <a:latin typeface="Times New Roman" panose="02020603050405020304" pitchFamily="18" charset="0"/>
                <a:cs typeface="Times New Roman" panose="02020603050405020304" pitchFamily="18" charset="0"/>
              </a:rPr>
              <a:t>+ Bếp chưa lên khói, mẹ không có nhà</a:t>
            </a:r>
          </a:p>
          <a:p>
            <a:pPr>
              <a:lnSpc>
                <a:spcPct val="114000"/>
              </a:lnSpc>
            </a:pPr>
            <a:r>
              <a:rPr lang="vi-VN" sz="2800" b="1" i="1" dirty="0">
                <a:latin typeface="Times New Roman" panose="02020603050405020304" pitchFamily="18" charset="0"/>
                <a:cs typeface="Times New Roman" panose="02020603050405020304" pitchFamily="18" charset="0"/>
              </a:rPr>
              <a:t>+ Trời đang yên vậy bỗng oà mưa rơi</a:t>
            </a:r>
            <a:endParaRPr lang="en-VN" sz="2800" b="1" i="1" dirty="0">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74D98526-AA49-8F49-9066-FD27AFC935EE}"/>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44550" y="5202370"/>
            <a:ext cx="920750" cy="920750"/>
          </a:xfrm>
          <a:prstGeom prst="rect">
            <a:avLst/>
          </a:prstGeom>
        </p:spPr>
      </p:pic>
      <p:sp>
        <p:nvSpPr>
          <p:cNvPr id="9" name="PA_文本框 101">
            <a:extLst>
              <a:ext uri="{FF2B5EF4-FFF2-40B4-BE49-F238E27FC236}">
                <a16:creationId xmlns:a16="http://schemas.microsoft.com/office/drawing/2014/main" id="{7AE7EAE9-479B-8745-A903-39906A62AF1E}"/>
              </a:ext>
            </a:extLst>
          </p:cNvPr>
          <p:cNvSpPr txBox="1"/>
          <p:nvPr>
            <p:custDataLst>
              <p:tags r:id="rId3"/>
            </p:custDataLst>
          </p:nvPr>
        </p:nvSpPr>
        <p:spPr>
          <a:xfrm>
            <a:off x="2006600" y="5267177"/>
            <a:ext cx="4525560" cy="661207"/>
          </a:xfrm>
          <a:prstGeom prst="rect">
            <a:avLst/>
          </a:prstGeom>
          <a:noFill/>
        </p:spPr>
        <p:txBody>
          <a:bodyPr wrap="square" rtlCol="0">
            <a:spAutoFit/>
          </a:bodyPr>
          <a:lstStyle/>
          <a:p>
            <a:pPr>
              <a:lnSpc>
                <a:spcPct val="150000"/>
              </a:lnSpc>
            </a:pPr>
            <a:r>
              <a:rPr lang="vi-VN" sz="2800" dirty="0">
                <a:latin typeface="Times New Roman" panose="02020603050405020304" pitchFamily="18" charset="0"/>
                <a:cs typeface="Times New Roman" panose="02020603050405020304" pitchFamily="18" charset="0"/>
              </a:rPr>
              <a:t>Hành động: </a:t>
            </a:r>
            <a:r>
              <a:rPr lang="vi-VN" sz="2800" b="1" i="1" dirty="0">
                <a:latin typeface="Times New Roman" panose="02020603050405020304" pitchFamily="18" charset="0"/>
                <a:cs typeface="Times New Roman" panose="02020603050405020304" pitchFamily="18" charset="0"/>
              </a:rPr>
              <a:t>thơ thẩn vào ra</a:t>
            </a:r>
            <a:endParaRPr lang="en-VN" sz="2800" b="1" i="1"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7F755B03-C5DF-5042-8205-69DCB23C789E}"/>
              </a:ext>
            </a:extLst>
          </p:cNvPr>
          <p:cNvCxnSpPr>
            <a:cxnSpLocks/>
          </p:cNvCxnSpPr>
          <p:nvPr/>
        </p:nvCxnSpPr>
        <p:spPr>
          <a:xfrm flipV="1">
            <a:off x="6532160" y="2099495"/>
            <a:ext cx="783040"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9E3FCB07-64C9-0B4F-98C1-A04FFCE8FD2A}"/>
              </a:ext>
            </a:extLst>
          </p:cNvPr>
          <p:cNvCxnSpPr>
            <a:cxnSpLocks/>
          </p:cNvCxnSpPr>
          <p:nvPr/>
        </p:nvCxnSpPr>
        <p:spPr>
          <a:xfrm flipV="1">
            <a:off x="6532160" y="3490613"/>
            <a:ext cx="783040"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4B182117-3CA9-A94E-93B1-08BB5FAC59CB}"/>
              </a:ext>
            </a:extLst>
          </p:cNvPr>
          <p:cNvCxnSpPr>
            <a:cxnSpLocks/>
          </p:cNvCxnSpPr>
          <p:nvPr/>
        </p:nvCxnSpPr>
        <p:spPr>
          <a:xfrm flipV="1">
            <a:off x="6532160" y="4400788"/>
            <a:ext cx="783040"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FE5254A0-1F53-2648-8D03-3537969B679A}"/>
              </a:ext>
            </a:extLst>
          </p:cNvPr>
          <p:cNvCxnSpPr>
            <a:cxnSpLocks/>
          </p:cNvCxnSpPr>
          <p:nvPr/>
        </p:nvCxnSpPr>
        <p:spPr>
          <a:xfrm flipV="1">
            <a:off x="6532160" y="5662745"/>
            <a:ext cx="783040"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5" name="PA_文本框 101">
            <a:extLst>
              <a:ext uri="{FF2B5EF4-FFF2-40B4-BE49-F238E27FC236}">
                <a16:creationId xmlns:a16="http://schemas.microsoft.com/office/drawing/2014/main" id="{8C3377FE-64D7-1642-870E-20E4BDADBAB6}"/>
              </a:ext>
            </a:extLst>
          </p:cNvPr>
          <p:cNvSpPr txBox="1"/>
          <p:nvPr>
            <p:custDataLst>
              <p:tags r:id="rId4"/>
            </p:custDataLst>
          </p:nvPr>
        </p:nvSpPr>
        <p:spPr>
          <a:xfrm>
            <a:off x="7359866" y="1718091"/>
            <a:ext cx="4525560" cy="661207"/>
          </a:xfrm>
          <a:prstGeom prst="rect">
            <a:avLst/>
          </a:prstGeom>
          <a:noFill/>
        </p:spPr>
        <p:txBody>
          <a:bodyPr wrap="square" rtlCol="0">
            <a:spAutoFit/>
          </a:bodyPr>
          <a:lstStyle/>
          <a:p>
            <a:pPr>
              <a:lnSpc>
                <a:spcPct val="150000"/>
              </a:lnSpc>
            </a:pPr>
            <a:r>
              <a:rPr lang="vi-VN" sz="2800" dirty="0">
                <a:latin typeface="Times New Roman" panose="02020603050405020304" pitchFamily="18" charset="0"/>
                <a:cs typeface="Times New Roman" panose="02020603050405020304" pitchFamily="18" charset="0"/>
              </a:rPr>
              <a:t>Gợi cảm xúc nhớ thương</a:t>
            </a:r>
            <a:endParaRPr lang="en-VN" sz="2800" b="1" i="1" dirty="0">
              <a:latin typeface="Times New Roman" panose="02020603050405020304" pitchFamily="18" charset="0"/>
              <a:cs typeface="Times New Roman" panose="02020603050405020304" pitchFamily="18" charset="0"/>
            </a:endParaRPr>
          </a:p>
        </p:txBody>
      </p:sp>
      <p:sp>
        <p:nvSpPr>
          <p:cNvPr id="16" name="PA_文本框 101">
            <a:extLst>
              <a:ext uri="{FF2B5EF4-FFF2-40B4-BE49-F238E27FC236}">
                <a16:creationId xmlns:a16="http://schemas.microsoft.com/office/drawing/2014/main" id="{3C6760DB-AF12-4E42-93DB-9BF0DB407E38}"/>
              </a:ext>
            </a:extLst>
          </p:cNvPr>
          <p:cNvSpPr txBox="1"/>
          <p:nvPr>
            <p:custDataLst>
              <p:tags r:id="rId5"/>
            </p:custDataLst>
          </p:nvPr>
        </p:nvSpPr>
        <p:spPr>
          <a:xfrm>
            <a:off x="7359866" y="2798115"/>
            <a:ext cx="4525560"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Tượng trưng cho hơi ấm gia đình + thể hiện sự tần tảo, yêu thương vun vén của mẹ</a:t>
            </a:r>
            <a:endParaRPr lang="en-VN" sz="2800" b="1" i="1" dirty="0">
              <a:latin typeface="Times New Roman" panose="02020603050405020304" pitchFamily="18" charset="0"/>
              <a:cs typeface="Times New Roman" panose="02020603050405020304" pitchFamily="18" charset="0"/>
            </a:endParaRPr>
          </a:p>
        </p:txBody>
      </p:sp>
      <p:sp>
        <p:nvSpPr>
          <p:cNvPr id="17" name="PA_文本框 101">
            <a:extLst>
              <a:ext uri="{FF2B5EF4-FFF2-40B4-BE49-F238E27FC236}">
                <a16:creationId xmlns:a16="http://schemas.microsoft.com/office/drawing/2014/main" id="{FBAD6C30-20BC-A748-9B05-7109197229F6}"/>
              </a:ext>
            </a:extLst>
          </p:cNvPr>
          <p:cNvSpPr txBox="1"/>
          <p:nvPr>
            <p:custDataLst>
              <p:tags r:id="rId6"/>
            </p:custDataLst>
          </p:nvPr>
        </p:nvSpPr>
        <p:spPr>
          <a:xfrm>
            <a:off x="7359866" y="4187974"/>
            <a:ext cx="4525560" cy="954107"/>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Trời mưa + người con khóc vì nhớ mẹ</a:t>
            </a:r>
          </a:p>
        </p:txBody>
      </p:sp>
      <p:sp>
        <p:nvSpPr>
          <p:cNvPr id="18" name="PA_文本框 101">
            <a:extLst>
              <a:ext uri="{FF2B5EF4-FFF2-40B4-BE49-F238E27FC236}">
                <a16:creationId xmlns:a16="http://schemas.microsoft.com/office/drawing/2014/main" id="{4C55D615-1960-F54F-BCD4-F17A11AF313A}"/>
              </a:ext>
            </a:extLst>
          </p:cNvPr>
          <p:cNvSpPr txBox="1"/>
          <p:nvPr>
            <p:custDataLst>
              <p:tags r:id="rId7"/>
            </p:custDataLst>
          </p:nvPr>
        </p:nvSpPr>
        <p:spPr>
          <a:xfrm>
            <a:off x="7359866" y="5405164"/>
            <a:ext cx="4525560" cy="523220"/>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Tâm trạng bồn chồn</a:t>
            </a:r>
          </a:p>
        </p:txBody>
      </p:sp>
      <p:grpSp>
        <p:nvGrpSpPr>
          <p:cNvPr id="19" name="Group 18">
            <a:extLst>
              <a:ext uri="{FF2B5EF4-FFF2-40B4-BE49-F238E27FC236}">
                <a16:creationId xmlns:a16="http://schemas.microsoft.com/office/drawing/2014/main" id="{674F0272-8091-D742-88B0-FB8F52C41016}"/>
              </a:ext>
            </a:extLst>
          </p:cNvPr>
          <p:cNvGrpSpPr/>
          <p:nvPr/>
        </p:nvGrpSpPr>
        <p:grpSpPr>
          <a:xfrm>
            <a:off x="4293883" y="1854828"/>
            <a:ext cx="3604234" cy="3034465"/>
            <a:chOff x="6582188" y="1101075"/>
            <a:chExt cx="3604234" cy="3034465"/>
          </a:xfrm>
        </p:grpSpPr>
        <p:sp>
          <p:nvSpPr>
            <p:cNvPr id="20" name="Cloud Callout 19">
              <a:extLst>
                <a:ext uri="{FF2B5EF4-FFF2-40B4-BE49-F238E27FC236}">
                  <a16:creationId xmlns:a16="http://schemas.microsoft.com/office/drawing/2014/main" id="{01F38BA9-1DD3-5F41-AC42-F2AA221894E0}"/>
                </a:ext>
              </a:extLst>
            </p:cNvPr>
            <p:cNvSpPr/>
            <p:nvPr/>
          </p:nvSpPr>
          <p:spPr>
            <a:xfrm rot="612989">
              <a:off x="6582188" y="1101075"/>
              <a:ext cx="3604234" cy="3034465"/>
            </a:xfrm>
            <a:prstGeom prst="cloudCallout">
              <a:avLst>
                <a:gd name="adj1" fmla="val -21502"/>
                <a:gd name="adj2" fmla="val 87588"/>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en-US">
                <a:latin typeface="Times New Roman" pitchFamily="18" charset="0"/>
                <a:cs typeface="Times New Roman" pitchFamily="18" charset="0"/>
              </a:endParaRPr>
            </a:p>
          </p:txBody>
        </p:sp>
        <p:sp>
          <p:nvSpPr>
            <p:cNvPr id="21" name="PA_文本框 101">
              <a:extLst>
                <a:ext uri="{FF2B5EF4-FFF2-40B4-BE49-F238E27FC236}">
                  <a16:creationId xmlns:a16="http://schemas.microsoft.com/office/drawing/2014/main" id="{7AB38556-3D7C-5D4E-B8B1-921FAED7F33D}"/>
                </a:ext>
              </a:extLst>
            </p:cNvPr>
            <p:cNvSpPr txBox="1"/>
            <p:nvPr>
              <p:custDataLst>
                <p:tags r:id="rId8"/>
              </p:custDataLst>
            </p:nvPr>
          </p:nvSpPr>
          <p:spPr>
            <a:xfrm rot="633069">
              <a:off x="6798819" y="1693127"/>
              <a:ext cx="3105398" cy="1829475"/>
            </a:xfrm>
            <a:prstGeom prst="rect">
              <a:avLst/>
            </a:prstGeom>
            <a:noFill/>
          </p:spPr>
          <p:txBody>
            <a:bodyPr wrap="square" rtlCol="0">
              <a:spAutoFit/>
            </a:bodyPr>
            <a:lstStyle/>
            <a:p>
              <a:pPr algn="ctr">
                <a:lnSpc>
                  <a:spcPct val="150000"/>
                </a:lnSpc>
              </a:pPr>
              <a:r>
                <a:rPr lang="vi-VN" altLang="zh-CN" sz="2600" b="1" i="1" dirty="0">
                  <a:ln w="19050">
                    <a:noFill/>
                  </a:ln>
                  <a:solidFill>
                    <a:srgbClr val="945200"/>
                  </a:solidFill>
                  <a:latin typeface="+mj-lt"/>
                  <a:ea typeface="方正流行体简体" panose="03000509000000000000" pitchFamily="65" charset="-122"/>
                  <a:cs typeface="Times New Roman" panose="02020603050405020304" pitchFamily="18" charset="0"/>
                </a:rPr>
                <a:t>Học sinh thuyết trình phiếu học tập số 2 </a:t>
              </a:r>
              <a:endParaRPr lang="zh-CN" altLang="en-US" sz="2600" b="1" i="1" dirty="0">
                <a:ln w="19050">
                  <a:noFill/>
                </a:ln>
                <a:solidFill>
                  <a:srgbClr val="945200"/>
                </a:solidFill>
                <a:latin typeface="+mj-lt"/>
                <a:ea typeface="方正流行体简体" panose="03000509000000000000" pitchFamily="65" charset="-122"/>
                <a:cs typeface="Times New Roman" panose="02020603050405020304" pitchFamily="18" charset="0"/>
              </a:endParaRPr>
            </a:p>
          </p:txBody>
        </p:sp>
      </p:grpSp>
    </p:spTree>
    <p:extLst>
      <p:ext uri="{BB962C8B-B14F-4D97-AF65-F5344CB8AC3E}">
        <p14:creationId xmlns:p14="http://schemas.microsoft.com/office/powerpoint/2010/main" val="29704481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par>
                                <p:cTn id="21" presetID="5"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500"/>
                                        <p:tgtEl>
                                          <p:spTgt spid="8"/>
                                        </p:tgtEl>
                                      </p:cBhvr>
                                    </p:animEffect>
                                  </p:childTnLst>
                                </p:cTn>
                              </p:par>
                              <p:par>
                                <p:cTn id="37" presetID="5" presetClass="entr" presetSubtype="1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heckerboard(across)">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heckerboard(across)">
                                      <p:cBhvr>
                                        <p:cTn id="44" dur="500"/>
                                        <p:tgtEl>
                                          <p:spTgt spid="16"/>
                                        </p:tgtEl>
                                      </p:cBhvr>
                                    </p:animEffect>
                                  </p:childTnLst>
                                </p:cTn>
                              </p:par>
                              <p:par>
                                <p:cTn id="45" presetID="5" presetClass="entr" presetSubtype="1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heckerboard(across)">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heckerboard(across)">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checkerboard(across)">
                                      <p:cBhvr>
                                        <p:cTn id="60" dur="500"/>
                                        <p:tgtEl>
                                          <p:spTgt spid="6"/>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checkerboard(across)">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checkerboard(across)">
                                      <p:cBhvr>
                                        <p:cTn id="68" dur="500"/>
                                        <p:tgtEl>
                                          <p:spTgt spid="14"/>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10;&#10;Description automatically generated">
            <a:extLst>
              <a:ext uri="{FF2B5EF4-FFF2-40B4-BE49-F238E27FC236}">
                <a16:creationId xmlns:a16="http://schemas.microsoft.com/office/drawing/2014/main" id="{1CF6A133-9CAB-294A-9809-F06AF87B4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0" y="10363200"/>
            <a:ext cx="1524000" cy="1524000"/>
          </a:xfrm>
          <a:prstGeom prst="rect">
            <a:avLst/>
          </a:prstGeom>
        </p:spPr>
      </p:pic>
      <p:sp>
        <p:nvSpPr>
          <p:cNvPr id="4" name="TextBox 3">
            <a:extLst>
              <a:ext uri="{FF2B5EF4-FFF2-40B4-BE49-F238E27FC236}">
                <a16:creationId xmlns:a16="http://schemas.microsoft.com/office/drawing/2014/main" id="{B1F1D5E5-92B1-A84E-9961-B23AE6CF0E29}"/>
              </a:ext>
            </a:extLst>
          </p:cNvPr>
          <p:cNvSpPr txBox="1"/>
          <p:nvPr/>
        </p:nvSpPr>
        <p:spPr>
          <a:xfrm>
            <a:off x="2569354" y="419127"/>
            <a:ext cx="7053292" cy="630942"/>
          </a:xfrm>
          <a:prstGeom prst="rect">
            <a:avLst/>
          </a:prstGeom>
          <a:noFill/>
        </p:spPr>
        <p:txBody>
          <a:bodyPr wrap="square" rtlCol="0">
            <a:spAutoFit/>
          </a:bodyPr>
          <a:lstStyle/>
          <a:p>
            <a:pPr algn="ctr"/>
            <a:r>
              <a:rPr lang="en-VN" sz="3500" b="1" dirty="0">
                <a:solidFill>
                  <a:srgbClr val="FF0000"/>
                </a:solidFill>
                <a:latin typeface="Times New Roman" panose="02020603050405020304" pitchFamily="18" charset="0"/>
                <a:cs typeface="Times New Roman" panose="02020603050405020304" pitchFamily="18" charset="0"/>
              </a:rPr>
              <a:t>2. Ngôi nhà của mẹ</a:t>
            </a:r>
          </a:p>
        </p:txBody>
      </p:sp>
      <p:sp>
        <p:nvSpPr>
          <p:cNvPr id="6" name="Cloud Callout 5">
            <a:extLst>
              <a:ext uri="{FF2B5EF4-FFF2-40B4-BE49-F238E27FC236}">
                <a16:creationId xmlns:a16="http://schemas.microsoft.com/office/drawing/2014/main" id="{53331A73-4C5F-2C43-960D-9F85E484A3EF}"/>
              </a:ext>
            </a:extLst>
          </p:cNvPr>
          <p:cNvSpPr/>
          <p:nvPr/>
        </p:nvSpPr>
        <p:spPr>
          <a:xfrm rot="612989">
            <a:off x="6996935" y="1645323"/>
            <a:ext cx="3604234" cy="3034465"/>
          </a:xfrm>
          <a:prstGeom prst="cloudCallout">
            <a:avLst>
              <a:gd name="adj1" fmla="val -21502"/>
              <a:gd name="adj2" fmla="val 87588"/>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en-US">
              <a:latin typeface="Times New Roman" pitchFamily="18" charset="0"/>
              <a:cs typeface="Times New Roman" pitchFamily="18" charset="0"/>
            </a:endParaRPr>
          </a:p>
        </p:txBody>
      </p:sp>
      <p:sp>
        <p:nvSpPr>
          <p:cNvPr id="7" name="PA_文本框 101">
            <a:extLst>
              <a:ext uri="{FF2B5EF4-FFF2-40B4-BE49-F238E27FC236}">
                <a16:creationId xmlns:a16="http://schemas.microsoft.com/office/drawing/2014/main" id="{58BC670F-8F8F-A54D-89EA-81E7DF45B376}"/>
              </a:ext>
            </a:extLst>
          </p:cNvPr>
          <p:cNvSpPr txBox="1"/>
          <p:nvPr>
            <p:custDataLst>
              <p:tags r:id="rId1"/>
            </p:custDataLst>
          </p:nvPr>
        </p:nvSpPr>
        <p:spPr>
          <a:xfrm rot="633069">
            <a:off x="7213566" y="2237375"/>
            <a:ext cx="3105398" cy="1829475"/>
          </a:xfrm>
          <a:prstGeom prst="rect">
            <a:avLst/>
          </a:prstGeom>
          <a:noFill/>
        </p:spPr>
        <p:txBody>
          <a:bodyPr wrap="square" rtlCol="0">
            <a:spAutoFit/>
          </a:bodyPr>
          <a:lstStyle/>
          <a:p>
            <a:pPr algn="ctr">
              <a:lnSpc>
                <a:spcPct val="150000"/>
              </a:lnSpc>
            </a:pPr>
            <a:r>
              <a:rPr lang="vi-VN" altLang="zh-CN" sz="2600" b="1" i="1" dirty="0">
                <a:ln w="19050">
                  <a:noFill/>
                </a:ln>
                <a:solidFill>
                  <a:srgbClr val="945200"/>
                </a:solidFill>
                <a:latin typeface="+mj-lt"/>
                <a:ea typeface="方正流行体简体" panose="03000509000000000000" pitchFamily="65" charset="-122"/>
                <a:cs typeface="Times New Roman" panose="02020603050405020304" pitchFamily="18" charset="0"/>
              </a:rPr>
              <a:t>Học sinh thuyết trình phiếu học tập số 3 </a:t>
            </a:r>
            <a:endParaRPr lang="zh-CN" altLang="en-US" sz="2600" b="1" i="1" dirty="0">
              <a:ln w="19050">
                <a:noFill/>
              </a:ln>
              <a:solidFill>
                <a:srgbClr val="945200"/>
              </a:solidFill>
              <a:latin typeface="+mj-lt"/>
              <a:ea typeface="方正流行体简体" panose="03000509000000000000" pitchFamily="65" charset="-122"/>
              <a:cs typeface="Times New Roman" panose="02020603050405020304" pitchFamily="18"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061F832F-859E-A244-978D-96D34A01530F}"/>
              </a:ext>
            </a:extLst>
          </p:cNvPr>
          <p:cNvPicPr>
            <a:picLocks noChangeAspect="1"/>
          </p:cNvPicPr>
          <p:nvPr/>
        </p:nvPicPr>
        <p:blipFill rotWithShape="1">
          <a:blip r:embed="rId4">
            <a:extLst>
              <a:ext uri="{28A0092B-C50C-407E-A947-70E740481C1C}">
                <a14:useLocalDpi xmlns:a14="http://schemas.microsoft.com/office/drawing/2010/main" val="0"/>
              </a:ext>
            </a:extLst>
          </a:blip>
          <a:srcRect l="48341" t="21231" r="14159" b="23953"/>
          <a:stretch/>
        </p:blipFill>
        <p:spPr>
          <a:xfrm>
            <a:off x="368082" y="1926369"/>
            <a:ext cx="5430756" cy="4465288"/>
          </a:xfrm>
          <a:prstGeom prst="rect">
            <a:avLst/>
          </a:prstGeom>
        </p:spPr>
      </p:pic>
    </p:spTree>
    <p:extLst>
      <p:ext uri="{BB962C8B-B14F-4D97-AF65-F5344CB8AC3E}">
        <p14:creationId xmlns:p14="http://schemas.microsoft.com/office/powerpoint/2010/main" val="17325288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EFB4B529-FD29-3F47-ABCF-125D8A5E5162}"/>
              </a:ext>
            </a:extLst>
          </p:cNvPr>
          <p:cNvPicPr>
            <a:picLocks noChangeAspect="1"/>
          </p:cNvPicPr>
          <p:nvPr/>
        </p:nvPicPr>
        <p:blipFill rotWithShape="1">
          <a:blip r:embed="rId2">
            <a:extLst>
              <a:ext uri="{28A0092B-C50C-407E-A947-70E740481C1C}">
                <a14:useLocalDpi xmlns:a14="http://schemas.microsoft.com/office/drawing/2010/main" val="0"/>
              </a:ext>
            </a:extLst>
          </a:blip>
          <a:srcRect l="48341" t="21231" r="14159" b="23953"/>
          <a:stretch/>
        </p:blipFill>
        <p:spPr>
          <a:xfrm>
            <a:off x="368082" y="2930265"/>
            <a:ext cx="4209801" cy="3461392"/>
          </a:xfrm>
          <a:prstGeom prst="rect">
            <a:avLst/>
          </a:prstGeom>
        </p:spPr>
      </p:pic>
      <p:sp>
        <p:nvSpPr>
          <p:cNvPr id="2" name="TextBox 1">
            <a:extLst>
              <a:ext uri="{FF2B5EF4-FFF2-40B4-BE49-F238E27FC236}">
                <a16:creationId xmlns:a16="http://schemas.microsoft.com/office/drawing/2014/main" id="{0254339C-F090-2341-944C-8A2D3EE98BC6}"/>
              </a:ext>
            </a:extLst>
          </p:cNvPr>
          <p:cNvSpPr txBox="1"/>
          <p:nvPr/>
        </p:nvSpPr>
        <p:spPr>
          <a:xfrm>
            <a:off x="0" y="980136"/>
            <a:ext cx="4572000" cy="1169551"/>
          </a:xfrm>
          <a:prstGeom prst="rect">
            <a:avLst/>
          </a:prstGeom>
          <a:noFill/>
        </p:spPr>
        <p:txBody>
          <a:bodyPr wrap="square" rtlCol="0">
            <a:spAutoFit/>
          </a:bodyPr>
          <a:lstStyle/>
          <a:p>
            <a:pPr algn="ctr"/>
            <a:r>
              <a:rPr lang="en-VN" sz="3500" b="1" dirty="0">
                <a:solidFill>
                  <a:srgbClr val="FF0000"/>
                </a:solidFill>
                <a:latin typeface="Times New Roman" panose="02020603050405020304" pitchFamily="18" charset="0"/>
                <a:cs typeface="Times New Roman" panose="02020603050405020304" pitchFamily="18" charset="0"/>
              </a:rPr>
              <a:t>2. </a:t>
            </a:r>
          </a:p>
          <a:p>
            <a:pPr algn="ctr"/>
            <a:r>
              <a:rPr lang="en-VN" sz="3500" b="1" dirty="0">
                <a:solidFill>
                  <a:srgbClr val="FF0000"/>
                </a:solidFill>
                <a:latin typeface="Times New Roman" panose="02020603050405020304" pitchFamily="18" charset="0"/>
                <a:cs typeface="Times New Roman" panose="02020603050405020304" pitchFamily="18" charset="0"/>
              </a:rPr>
              <a:t>Ngôi nhà của mẹ</a:t>
            </a:r>
          </a:p>
        </p:txBody>
      </p:sp>
      <p:sp>
        <p:nvSpPr>
          <p:cNvPr id="4" name="TextBox 3">
            <a:extLst>
              <a:ext uri="{FF2B5EF4-FFF2-40B4-BE49-F238E27FC236}">
                <a16:creationId xmlns:a16="http://schemas.microsoft.com/office/drawing/2014/main" id="{40C2E07B-F4A8-CD44-B541-C8D75F67870E}"/>
              </a:ext>
            </a:extLst>
          </p:cNvPr>
          <p:cNvSpPr txBox="1"/>
          <p:nvPr/>
        </p:nvSpPr>
        <p:spPr>
          <a:xfrm>
            <a:off x="4322920" y="199558"/>
            <a:ext cx="7107080" cy="6458884"/>
          </a:xfrm>
          <a:prstGeom prst="rect">
            <a:avLst/>
          </a:prstGeom>
          <a:noFill/>
        </p:spPr>
        <p:txBody>
          <a:bodyPr wrap="square" rtlCol="0">
            <a:spAutoFit/>
          </a:bodyPr>
          <a:lstStyle/>
          <a:p>
            <a:pPr marL="457200" indent="-457200" algn="just">
              <a:lnSpc>
                <a:spcPct val="150000"/>
              </a:lnSpc>
              <a:buFontTx/>
              <a:buChar char="-"/>
            </a:pPr>
            <a:r>
              <a:rPr lang="en-VN" sz="3500" b="1" dirty="0">
                <a:latin typeface="Times New Roman" panose="02020603050405020304" pitchFamily="18" charset="0"/>
                <a:cs typeface="Times New Roman" panose="02020603050405020304" pitchFamily="18" charset="0"/>
              </a:rPr>
              <a:t>Hình ảnh ngôi nhà:</a:t>
            </a:r>
            <a:endParaRPr lang="en-VN" sz="3500" dirty="0">
              <a:latin typeface="Times New Roman" panose="02020603050405020304" pitchFamily="18" charset="0"/>
              <a:cs typeface="Times New Roman" panose="02020603050405020304" pitchFamily="18" charset="0"/>
            </a:endParaRPr>
          </a:p>
          <a:p>
            <a:pPr algn="just">
              <a:lnSpc>
                <a:spcPct val="150000"/>
              </a:lnSpc>
            </a:pPr>
            <a:r>
              <a:rPr lang="vi-VN" sz="3500" dirty="0">
                <a:latin typeface="Times New Roman" panose="02020603050405020304" pitchFamily="18" charset="0"/>
                <a:cs typeface="Times New Roman" panose="02020603050405020304" pitchFamily="18" charset="0"/>
              </a:rPr>
              <a:t>+ Đơn sơ, gần gũi, bình dị, mộc mạc nơi thôn quê, gắn bó với cuộc sống hàng ngày của mẹ</a:t>
            </a:r>
            <a:r>
              <a:rPr lang="vi-VN" sz="3500" i="1" dirty="0">
                <a:latin typeface="Times New Roman" panose="02020603050405020304" pitchFamily="18" charset="0"/>
                <a:cs typeface="Times New Roman" panose="02020603050405020304" pitchFamily="18" charset="0"/>
              </a:rPr>
              <a:t>.</a:t>
            </a:r>
            <a:endParaRPr lang="en-VN" sz="3500" dirty="0">
              <a:latin typeface="Times New Roman" panose="02020603050405020304" pitchFamily="18" charset="0"/>
              <a:cs typeface="Times New Roman" panose="02020603050405020304" pitchFamily="18" charset="0"/>
            </a:endParaRPr>
          </a:p>
          <a:p>
            <a:pPr algn="just">
              <a:lnSpc>
                <a:spcPct val="150000"/>
              </a:lnSpc>
            </a:pPr>
            <a:r>
              <a:rPr lang="vi-VN" sz="3500" dirty="0">
                <a:latin typeface="Times New Roman" panose="02020603050405020304" pitchFamily="18" charset="0"/>
                <a:cs typeface="Times New Roman" panose="02020603050405020304" pitchFamily="18" charset="0"/>
              </a:rPr>
              <a:t>+ Đồ vật sống động, có linh hồn, mang được dáng hình mẹ.</a:t>
            </a:r>
            <a:endParaRPr lang="en-VN" sz="3500" dirty="0">
              <a:latin typeface="Times New Roman" panose="02020603050405020304" pitchFamily="18" charset="0"/>
              <a:cs typeface="Times New Roman" panose="02020603050405020304" pitchFamily="18" charset="0"/>
            </a:endParaRPr>
          </a:p>
          <a:p>
            <a:pPr algn="just">
              <a:lnSpc>
                <a:spcPct val="150000"/>
              </a:lnSpc>
            </a:pPr>
            <a:r>
              <a:rPr lang="vi-VN" sz="3500" dirty="0">
                <a:latin typeface="Times New Roman" panose="02020603050405020304" pitchFamily="18" charset="0"/>
                <a:cs typeface="Times New Roman" panose="02020603050405020304" pitchFamily="18" charset="0"/>
              </a:rPr>
              <a:t>+ Thấm đẫm sắc màu của thời gian, sự sống, tình yêu thương.</a:t>
            </a:r>
            <a:endParaRPr lang="en-VN"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13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A94D5B5C-FE02-A644-A3D3-1E207F0AA4B2}"/>
              </a:ext>
            </a:extLst>
          </p:cNvPr>
          <p:cNvPicPr>
            <a:picLocks noChangeAspect="1"/>
          </p:cNvPicPr>
          <p:nvPr/>
        </p:nvPicPr>
        <p:blipFill rotWithShape="1">
          <a:blip r:embed="rId2">
            <a:extLst>
              <a:ext uri="{28A0092B-C50C-407E-A947-70E740481C1C}">
                <a14:useLocalDpi xmlns:a14="http://schemas.microsoft.com/office/drawing/2010/main" val="0"/>
              </a:ext>
            </a:extLst>
          </a:blip>
          <a:srcRect l="48341" t="21231" r="14159" b="23953"/>
          <a:stretch/>
        </p:blipFill>
        <p:spPr>
          <a:xfrm>
            <a:off x="368082" y="2930265"/>
            <a:ext cx="4209801" cy="3461392"/>
          </a:xfrm>
          <a:prstGeom prst="rect">
            <a:avLst/>
          </a:prstGeom>
        </p:spPr>
      </p:pic>
      <p:sp>
        <p:nvSpPr>
          <p:cNvPr id="2" name="TextBox 1">
            <a:extLst>
              <a:ext uri="{FF2B5EF4-FFF2-40B4-BE49-F238E27FC236}">
                <a16:creationId xmlns:a16="http://schemas.microsoft.com/office/drawing/2014/main" id="{0254339C-F090-2341-944C-8A2D3EE98BC6}"/>
              </a:ext>
            </a:extLst>
          </p:cNvPr>
          <p:cNvSpPr txBox="1"/>
          <p:nvPr/>
        </p:nvSpPr>
        <p:spPr>
          <a:xfrm>
            <a:off x="59501" y="1219585"/>
            <a:ext cx="4572000" cy="1169551"/>
          </a:xfrm>
          <a:prstGeom prst="rect">
            <a:avLst/>
          </a:prstGeom>
          <a:noFill/>
        </p:spPr>
        <p:txBody>
          <a:bodyPr wrap="square" rtlCol="0">
            <a:spAutoFit/>
          </a:bodyPr>
          <a:lstStyle/>
          <a:p>
            <a:pPr algn="ctr"/>
            <a:r>
              <a:rPr lang="en-VN" sz="3500" b="1" dirty="0">
                <a:solidFill>
                  <a:srgbClr val="FF0000"/>
                </a:solidFill>
                <a:latin typeface="Times New Roman" panose="02020603050405020304" pitchFamily="18" charset="0"/>
                <a:cs typeface="Times New Roman" panose="02020603050405020304" pitchFamily="18" charset="0"/>
              </a:rPr>
              <a:t>2. </a:t>
            </a:r>
          </a:p>
          <a:p>
            <a:pPr algn="ctr"/>
            <a:r>
              <a:rPr lang="en-VN" sz="3500" b="1" dirty="0">
                <a:solidFill>
                  <a:srgbClr val="FF0000"/>
                </a:solidFill>
                <a:latin typeface="Times New Roman" panose="02020603050405020304" pitchFamily="18" charset="0"/>
                <a:cs typeface="Times New Roman" panose="02020603050405020304" pitchFamily="18" charset="0"/>
              </a:rPr>
              <a:t>Ngôi nhà của mẹ</a:t>
            </a:r>
          </a:p>
        </p:txBody>
      </p:sp>
      <p:sp>
        <p:nvSpPr>
          <p:cNvPr id="4" name="TextBox 3">
            <a:extLst>
              <a:ext uri="{FF2B5EF4-FFF2-40B4-BE49-F238E27FC236}">
                <a16:creationId xmlns:a16="http://schemas.microsoft.com/office/drawing/2014/main" id="{40C2E07B-F4A8-CD44-B541-C8D75F67870E}"/>
              </a:ext>
            </a:extLst>
          </p:cNvPr>
          <p:cNvSpPr txBox="1"/>
          <p:nvPr/>
        </p:nvSpPr>
        <p:spPr>
          <a:xfrm>
            <a:off x="4322920" y="1007471"/>
            <a:ext cx="7869080" cy="4843057"/>
          </a:xfrm>
          <a:prstGeom prst="rect">
            <a:avLst/>
          </a:prstGeom>
          <a:noFill/>
        </p:spPr>
        <p:txBody>
          <a:bodyPr wrap="square" rtlCol="0">
            <a:spAutoFit/>
          </a:bodyPr>
          <a:lstStyle/>
          <a:p>
            <a:pPr>
              <a:lnSpc>
                <a:spcPct val="150000"/>
              </a:lnSpc>
            </a:pPr>
            <a:r>
              <a:rPr lang="fr-FR" sz="3500" b="1" dirty="0">
                <a:latin typeface="Times New Roman" panose="02020603050405020304" pitchFamily="18" charset="0"/>
                <a:cs typeface="Times New Roman" panose="02020603050405020304" pitchFamily="18" charset="0"/>
              </a:rPr>
              <a:t>- </a:t>
            </a:r>
            <a:r>
              <a:rPr lang="vi-VN" sz="3500" b="1" dirty="0">
                <a:latin typeface="Times New Roman" panose="02020603050405020304" pitchFamily="18" charset="0"/>
                <a:cs typeface="Times New Roman" panose="02020603050405020304" pitchFamily="18" charset="0"/>
              </a:rPr>
              <a:t>Nghệ thuật:</a:t>
            </a:r>
            <a:endParaRPr lang="en-VN" sz="3500" b="1" dirty="0">
              <a:latin typeface="Times New Roman" panose="02020603050405020304" pitchFamily="18" charset="0"/>
              <a:cs typeface="Times New Roman" panose="02020603050405020304" pitchFamily="18" charset="0"/>
            </a:endParaRPr>
          </a:p>
          <a:p>
            <a:pPr>
              <a:lnSpc>
                <a:spcPct val="150000"/>
              </a:lnSpc>
            </a:pPr>
            <a:r>
              <a:rPr lang="vi-VN" sz="3500" dirty="0">
                <a:latin typeface="Times New Roman" panose="02020603050405020304" pitchFamily="18" charset="0"/>
                <a:cs typeface="Times New Roman" panose="02020603050405020304" pitchFamily="18" charset="0"/>
              </a:rPr>
              <a:t>+ Hình ảnh ẩn dụ </a:t>
            </a:r>
            <a:r>
              <a:rPr lang="vi-VN" sz="3500" i="1" dirty="0">
                <a:latin typeface="Times New Roman" panose="02020603050405020304" pitchFamily="18" charset="0"/>
                <a:cs typeface="Times New Roman" panose="02020603050405020304" pitchFamily="18" charset="0"/>
              </a:rPr>
              <a:t>"nón mê", "áo tơi"</a:t>
            </a:r>
            <a:r>
              <a:rPr lang="vi-VN" sz="3500" dirty="0">
                <a:latin typeface="Times New Roman" panose="02020603050405020304" pitchFamily="18" charset="0"/>
                <a:cs typeface="Times New Roman" panose="02020603050405020304" pitchFamily="18" charset="0"/>
              </a:rPr>
              <a:t> </a:t>
            </a:r>
          </a:p>
          <a:p>
            <a:pPr>
              <a:lnSpc>
                <a:spcPct val="150000"/>
              </a:lnSpc>
            </a:pPr>
            <a:r>
              <a:rPr lang="vi-VN" sz="3500" dirty="0">
                <a:latin typeface="Times New Roman" panose="02020603050405020304" pitchFamily="18" charset="0"/>
                <a:cs typeface="Times New Roman" panose="02020603050405020304" pitchFamily="18" charset="0"/>
              </a:rPr>
              <a:t>→ gợi hình ảnh người mẹ</a:t>
            </a:r>
            <a:r>
              <a:rPr lang="en-US" sz="3500" dirty="0">
                <a:latin typeface="Times New Roman" panose="02020603050405020304" pitchFamily="18" charset="0"/>
                <a:cs typeface="Times New Roman" panose="02020603050405020304" pitchFamily="18" charset="0"/>
              </a:rPr>
              <a:t> lam </a:t>
            </a:r>
            <a:r>
              <a:rPr lang="en-US" sz="3500" dirty="0" err="1">
                <a:latin typeface="Times New Roman" panose="02020603050405020304" pitchFamily="18" charset="0"/>
                <a:cs typeface="Times New Roman" panose="02020603050405020304" pitchFamily="18" charset="0"/>
              </a:rPr>
              <a:t>lũ</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tảo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tần</a:t>
            </a:r>
            <a:endParaRPr lang="en-VN" sz="3500" dirty="0">
              <a:latin typeface="Times New Roman" panose="02020603050405020304" pitchFamily="18" charset="0"/>
              <a:cs typeface="Times New Roman" panose="02020603050405020304" pitchFamily="18" charset="0"/>
            </a:endParaRPr>
          </a:p>
          <a:p>
            <a:pPr>
              <a:lnSpc>
                <a:spcPct val="150000"/>
              </a:lnSpc>
            </a:pPr>
            <a:r>
              <a:rPr lang="vi-VN" sz="3500" dirty="0">
                <a:latin typeface="Times New Roman" panose="02020603050405020304" pitchFamily="18" charset="0"/>
                <a:cs typeface="Times New Roman" panose="02020603050405020304" pitchFamily="18" charset="0"/>
              </a:rPr>
              <a:t>+ Liệt kê: </a:t>
            </a:r>
            <a:r>
              <a:rPr lang="vi-VN" sz="3500" i="1" dirty="0">
                <a:latin typeface="Times New Roman" panose="02020603050405020304" pitchFamily="18" charset="0"/>
                <a:cs typeface="Times New Roman" panose="02020603050405020304" pitchFamily="18" charset="0"/>
              </a:rPr>
              <a:t>chum tương, nón mê, áo tơi,</a:t>
            </a:r>
            <a:r>
              <a:rPr lang="vi-VN" sz="3500" dirty="0">
                <a:latin typeface="Times New Roman" panose="02020603050405020304" pitchFamily="18" charset="0"/>
                <a:cs typeface="Times New Roman" panose="02020603050405020304" pitchFamily="18" charset="0"/>
              </a:rPr>
              <a:t>...</a:t>
            </a:r>
            <a:endParaRPr lang="en-VN" sz="3500" dirty="0">
              <a:latin typeface="Times New Roman" panose="02020603050405020304" pitchFamily="18" charset="0"/>
              <a:cs typeface="Times New Roman" panose="02020603050405020304" pitchFamily="18" charset="0"/>
            </a:endParaRPr>
          </a:p>
          <a:p>
            <a:pPr>
              <a:lnSpc>
                <a:spcPct val="150000"/>
              </a:lnSpc>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hóa</a:t>
            </a:r>
            <a:r>
              <a:rPr lang="en-US" sz="3500"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nón</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mê</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xưa</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đứng</a:t>
            </a:r>
            <a:r>
              <a:rPr lang="en-US" sz="3500" i="1" dirty="0">
                <a:latin typeface="Times New Roman" panose="02020603050405020304" pitchFamily="18" charset="0"/>
                <a:cs typeface="Times New Roman" panose="02020603050405020304" pitchFamily="18" charset="0"/>
              </a:rPr>
              <a:t> nay </a:t>
            </a:r>
            <a:r>
              <a:rPr lang="en-US" sz="3500" i="1" dirty="0" err="1">
                <a:latin typeface="Times New Roman" panose="02020603050405020304" pitchFamily="18" charset="0"/>
                <a:cs typeface="Times New Roman" panose="02020603050405020304" pitchFamily="18" charset="0"/>
              </a:rPr>
              <a:t>ngồi</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dầm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mưa</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áo</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tơi</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khoác</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hờ</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người</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rơm</a:t>
            </a:r>
            <a:r>
              <a:rPr lang="en-US" sz="3500" dirty="0">
                <a:latin typeface="Times New Roman" panose="02020603050405020304" pitchFamily="18" charset="0"/>
                <a:cs typeface="Times New Roman" panose="02020603050405020304" pitchFamily="18" charset="0"/>
              </a:rPr>
              <a:t>.</a:t>
            </a:r>
            <a:endParaRPr lang="en-VN"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65257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2BEF0A28-3A53-2B4E-9568-25D646CC8F66}"/>
              </a:ext>
            </a:extLst>
          </p:cNvPr>
          <p:cNvPicPr>
            <a:picLocks noChangeAspect="1"/>
          </p:cNvPicPr>
          <p:nvPr/>
        </p:nvPicPr>
        <p:blipFill rotWithShape="1">
          <a:blip r:embed="rId2">
            <a:extLst>
              <a:ext uri="{28A0092B-C50C-407E-A947-70E740481C1C}">
                <a14:useLocalDpi xmlns:a14="http://schemas.microsoft.com/office/drawing/2010/main" val="0"/>
              </a:ext>
            </a:extLst>
          </a:blip>
          <a:srcRect l="48341" t="21231" r="14159" b="23953"/>
          <a:stretch/>
        </p:blipFill>
        <p:spPr>
          <a:xfrm>
            <a:off x="368082" y="2930265"/>
            <a:ext cx="4209801" cy="3461392"/>
          </a:xfrm>
          <a:prstGeom prst="rect">
            <a:avLst/>
          </a:prstGeom>
        </p:spPr>
      </p:pic>
      <p:sp>
        <p:nvSpPr>
          <p:cNvPr id="2" name="TextBox 1">
            <a:extLst>
              <a:ext uri="{FF2B5EF4-FFF2-40B4-BE49-F238E27FC236}">
                <a16:creationId xmlns:a16="http://schemas.microsoft.com/office/drawing/2014/main" id="{0254339C-F090-2341-944C-8A2D3EE98BC6}"/>
              </a:ext>
            </a:extLst>
          </p:cNvPr>
          <p:cNvSpPr txBox="1"/>
          <p:nvPr/>
        </p:nvSpPr>
        <p:spPr>
          <a:xfrm>
            <a:off x="-144446" y="1130093"/>
            <a:ext cx="4572000" cy="1169551"/>
          </a:xfrm>
          <a:prstGeom prst="rect">
            <a:avLst/>
          </a:prstGeom>
          <a:noFill/>
        </p:spPr>
        <p:txBody>
          <a:bodyPr wrap="square" rtlCol="0">
            <a:spAutoFit/>
          </a:bodyPr>
          <a:lstStyle/>
          <a:p>
            <a:pPr algn="ctr"/>
            <a:r>
              <a:rPr lang="en-VN" sz="3500" b="1" dirty="0">
                <a:solidFill>
                  <a:srgbClr val="FF0000"/>
                </a:solidFill>
                <a:latin typeface="Times New Roman" panose="02020603050405020304" pitchFamily="18" charset="0"/>
                <a:cs typeface="Times New Roman" panose="02020603050405020304" pitchFamily="18" charset="0"/>
              </a:rPr>
              <a:t>2. </a:t>
            </a:r>
          </a:p>
          <a:p>
            <a:pPr algn="ctr"/>
            <a:r>
              <a:rPr lang="en-VN" sz="3500" b="1" dirty="0">
                <a:solidFill>
                  <a:srgbClr val="FF0000"/>
                </a:solidFill>
                <a:latin typeface="Times New Roman" panose="02020603050405020304" pitchFamily="18" charset="0"/>
                <a:cs typeface="Times New Roman" panose="02020603050405020304" pitchFamily="18" charset="0"/>
              </a:rPr>
              <a:t>Ngôi nhà của mẹ</a:t>
            </a:r>
          </a:p>
        </p:txBody>
      </p:sp>
      <p:sp>
        <p:nvSpPr>
          <p:cNvPr id="4" name="TextBox 3">
            <a:extLst>
              <a:ext uri="{FF2B5EF4-FFF2-40B4-BE49-F238E27FC236}">
                <a16:creationId xmlns:a16="http://schemas.microsoft.com/office/drawing/2014/main" id="{40C2E07B-F4A8-CD44-B541-C8D75F67870E}"/>
              </a:ext>
            </a:extLst>
          </p:cNvPr>
          <p:cNvSpPr txBox="1"/>
          <p:nvPr/>
        </p:nvSpPr>
        <p:spPr>
          <a:xfrm>
            <a:off x="3915026" y="499471"/>
            <a:ext cx="7869080" cy="6017032"/>
          </a:xfrm>
          <a:prstGeom prst="rect">
            <a:avLst/>
          </a:prstGeom>
          <a:noFill/>
        </p:spPr>
        <p:txBody>
          <a:bodyPr wrap="square" rtlCol="0">
            <a:spAutoFit/>
          </a:bodyPr>
          <a:lstStyle/>
          <a:p>
            <a:pPr algn="just"/>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Cuộc</a:t>
            </a:r>
            <a:r>
              <a:rPr lang="vi-VN" sz="3500" b="1" dirty="0">
                <a:latin typeface="Times New Roman" panose="02020603050405020304" pitchFamily="18" charset="0"/>
                <a:cs typeface="Times New Roman" panose="02020603050405020304" pitchFamily="18" charset="0"/>
              </a:rPr>
              <a:t> sống và vẻ đẹp tâm hồn của mẹ:</a:t>
            </a:r>
            <a:endParaRPr lang="en-VN" sz="3500" b="1" dirty="0">
              <a:latin typeface="Times New Roman" panose="02020603050405020304" pitchFamily="18" charset="0"/>
              <a:cs typeface="Times New Roman" panose="02020603050405020304" pitchFamily="18" charset="0"/>
            </a:endParaRPr>
          </a:p>
          <a:p>
            <a:pPr algn="just"/>
            <a:r>
              <a:rPr lang="vi-VN" sz="3500" b="1" i="1" dirty="0">
                <a:latin typeface="Times New Roman" panose="02020603050405020304" pitchFamily="18" charset="0"/>
                <a:cs typeface="Times New Roman" panose="02020603050405020304" pitchFamily="18" charset="0"/>
              </a:rPr>
              <a:t>+ Cuộc sống:</a:t>
            </a:r>
            <a:r>
              <a:rPr lang="vi-VN" sz="3500" dirty="0">
                <a:latin typeface="Times New Roman" panose="02020603050405020304" pitchFamily="18" charset="0"/>
                <a:cs typeface="Times New Roman" panose="02020603050405020304" pitchFamily="18" charset="0"/>
              </a:rPr>
              <a:t> nhiều vất vả, nhọc nhằn, gắn bó với ruộng vườn, cây trái.</a:t>
            </a:r>
            <a:endParaRPr lang="en-VN" sz="3500" dirty="0">
              <a:latin typeface="Times New Roman" panose="02020603050405020304" pitchFamily="18" charset="0"/>
              <a:cs typeface="Times New Roman" panose="02020603050405020304" pitchFamily="18" charset="0"/>
            </a:endParaRPr>
          </a:p>
          <a:p>
            <a:pPr algn="just"/>
            <a:r>
              <a:rPr lang="vi-VN" sz="3500" b="1" i="1" dirty="0">
                <a:latin typeface="Times New Roman" panose="02020603050405020304" pitchFamily="18" charset="0"/>
                <a:cs typeface="Times New Roman" panose="02020603050405020304" pitchFamily="18" charset="0"/>
              </a:rPr>
              <a:t>+ Vẻ đẹp tâm hồn: </a:t>
            </a:r>
            <a:endParaRPr lang="en-VN" sz="3500" b="1" i="1" dirty="0">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n-VN" sz="3500" dirty="0">
                <a:latin typeface="Times New Roman" panose="02020603050405020304" pitchFamily="18" charset="0"/>
                <a:cs typeface="Times New Roman" panose="02020603050405020304" pitchFamily="18" charset="0"/>
              </a:rPr>
              <a:t>Mẹ rất chu đáo;</a:t>
            </a:r>
          </a:p>
          <a:p>
            <a:pPr marL="457200" lvl="0" indent="-457200" algn="just">
              <a:buFont typeface="Arial" panose="020B0604020202020204" pitchFamily="34" charset="0"/>
              <a:buChar char="•"/>
            </a:pPr>
            <a:r>
              <a:rPr lang="en-VN" sz="3500" dirty="0">
                <a:latin typeface="Times New Roman" panose="02020603050405020304" pitchFamily="18" charset="0"/>
                <a:cs typeface="Times New Roman" panose="02020603050405020304" pitchFamily="18" charset="0"/>
              </a:rPr>
              <a:t>Mẹ tiết kiệm, giản dị, vất vả, tảo tần nuôi con khôn lớn;</a:t>
            </a:r>
          </a:p>
          <a:p>
            <a:pPr marL="457200" lvl="0" indent="-457200" algn="just">
              <a:buFont typeface="Arial" panose="020B0604020202020204" pitchFamily="34" charset="0"/>
              <a:buChar char="•"/>
            </a:pPr>
            <a:r>
              <a:rPr lang="en-VN" sz="3500" dirty="0">
                <a:latin typeface="Times New Roman" panose="02020603050405020304" pitchFamily="18" charset="0"/>
                <a:cs typeface="Times New Roman" panose="02020603050405020304" pitchFamily="18" charset="0"/>
              </a:rPr>
              <a:t>Mẹ yêu thương con, dành tất cả những gì tốt đẹp cho con.</a:t>
            </a:r>
          </a:p>
          <a:p>
            <a:pPr algn="just"/>
            <a:r>
              <a:rPr lang="vi-VN" sz="3500" b="1" dirty="0">
                <a:solidFill>
                  <a:srgbClr val="FF0000"/>
                </a:solidFill>
                <a:latin typeface="Times New Roman" panose="02020603050405020304" pitchFamily="18" charset="0"/>
                <a:cs typeface="Times New Roman" panose="02020603050405020304" pitchFamily="18" charset="0"/>
              </a:rPr>
              <a:t>➩ Người mẹ tần tảo, hi sinh </a:t>
            </a:r>
            <a:r>
              <a:rPr lang="en-US" sz="3500" b="1" dirty="0" err="1">
                <a:solidFill>
                  <a:srgbClr val="FF0000"/>
                </a:solidFill>
                <a:latin typeface="Times New Roman" panose="02020603050405020304" pitchFamily="18" charset="0"/>
                <a:cs typeface="Times New Roman" panose="02020603050405020304" pitchFamily="18" charset="0"/>
              </a:rPr>
              <a:t>cho</a:t>
            </a:r>
            <a:r>
              <a:rPr lang="en-US" sz="3500" b="1" dirty="0">
                <a:solidFill>
                  <a:srgbClr val="FF0000"/>
                </a:solidFill>
                <a:latin typeface="Times New Roman" panose="02020603050405020304" pitchFamily="18" charset="0"/>
                <a:cs typeface="Times New Roman" panose="02020603050405020304" pitchFamily="18" charset="0"/>
              </a:rPr>
              <a:t> con</a:t>
            </a:r>
            <a:r>
              <a:rPr lang="vi-VN" sz="3500" b="1" dirty="0">
                <a:solidFill>
                  <a:srgbClr val="FF0000"/>
                </a:solidFill>
                <a:latin typeface="Times New Roman" panose="02020603050405020304" pitchFamily="18" charset="0"/>
                <a:cs typeface="Times New Roman" panose="02020603050405020304" pitchFamily="18" charset="0"/>
              </a:rPr>
              <a:t> mà quên bản thân mình. </a:t>
            </a:r>
            <a:r>
              <a:rPr lang="en-VN" sz="35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857380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4339C-F090-2341-944C-8A2D3EE98BC6}"/>
              </a:ext>
            </a:extLst>
          </p:cNvPr>
          <p:cNvSpPr txBox="1"/>
          <p:nvPr/>
        </p:nvSpPr>
        <p:spPr>
          <a:xfrm>
            <a:off x="-229564" y="1203182"/>
            <a:ext cx="4572000" cy="1169551"/>
          </a:xfrm>
          <a:prstGeom prst="rect">
            <a:avLst/>
          </a:prstGeom>
          <a:noFill/>
        </p:spPr>
        <p:txBody>
          <a:bodyPr wrap="square" rtlCol="0">
            <a:spAutoFit/>
          </a:bodyPr>
          <a:lstStyle/>
          <a:p>
            <a:pPr algn="ctr"/>
            <a:r>
              <a:rPr lang="en-VN" sz="3500" b="1" dirty="0">
                <a:solidFill>
                  <a:srgbClr val="FF0000"/>
                </a:solidFill>
                <a:latin typeface="Times New Roman" panose="02020603050405020304" pitchFamily="18" charset="0"/>
                <a:cs typeface="Times New Roman" panose="02020603050405020304" pitchFamily="18" charset="0"/>
              </a:rPr>
              <a:t>2. </a:t>
            </a:r>
          </a:p>
          <a:p>
            <a:pPr algn="ctr"/>
            <a:r>
              <a:rPr lang="en-VN" sz="3500" b="1" dirty="0">
                <a:solidFill>
                  <a:srgbClr val="FF0000"/>
                </a:solidFill>
                <a:latin typeface="Times New Roman" panose="02020603050405020304" pitchFamily="18" charset="0"/>
                <a:cs typeface="Times New Roman" panose="02020603050405020304" pitchFamily="18" charset="0"/>
              </a:rPr>
              <a:t>Ngôi nhà của mẹ</a:t>
            </a:r>
          </a:p>
        </p:txBody>
      </p:sp>
      <p:pic>
        <p:nvPicPr>
          <p:cNvPr id="6" name="Picture 5" descr="A picture containing graphical user interface&#10;&#10;Description automatically generated">
            <a:extLst>
              <a:ext uri="{FF2B5EF4-FFF2-40B4-BE49-F238E27FC236}">
                <a16:creationId xmlns:a16="http://schemas.microsoft.com/office/drawing/2014/main" id="{DC33971F-0CF5-6C49-856E-8B1ED7A31243}"/>
              </a:ext>
            </a:extLst>
          </p:cNvPr>
          <p:cNvPicPr>
            <a:picLocks noChangeAspect="1"/>
          </p:cNvPicPr>
          <p:nvPr/>
        </p:nvPicPr>
        <p:blipFill rotWithShape="1">
          <a:blip r:embed="rId2">
            <a:extLst>
              <a:ext uri="{28A0092B-C50C-407E-A947-70E740481C1C}">
                <a14:useLocalDpi xmlns:a14="http://schemas.microsoft.com/office/drawing/2010/main" val="0"/>
              </a:ext>
            </a:extLst>
          </a:blip>
          <a:srcRect l="48341" t="21231" r="14159" b="23953"/>
          <a:stretch/>
        </p:blipFill>
        <p:spPr>
          <a:xfrm>
            <a:off x="368082" y="2930265"/>
            <a:ext cx="4209801" cy="3461392"/>
          </a:xfrm>
          <a:prstGeom prst="rect">
            <a:avLst/>
          </a:prstGeom>
        </p:spPr>
      </p:pic>
      <p:pic>
        <p:nvPicPr>
          <p:cNvPr id="8" name="Picture 7" descr="A picture containing text, picture frame&#10;&#10;Description automatically generated">
            <a:extLst>
              <a:ext uri="{FF2B5EF4-FFF2-40B4-BE49-F238E27FC236}">
                <a16:creationId xmlns:a16="http://schemas.microsoft.com/office/drawing/2014/main" id="{B01A5DEE-58F5-194E-A6DC-7E5C36C36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413" y="555585"/>
            <a:ext cx="4930027" cy="3464343"/>
          </a:xfrm>
          <a:prstGeom prst="rect">
            <a:avLst/>
          </a:prstGeom>
        </p:spPr>
      </p:pic>
      <p:sp>
        <p:nvSpPr>
          <p:cNvPr id="4" name="TextBox 3">
            <a:extLst>
              <a:ext uri="{FF2B5EF4-FFF2-40B4-BE49-F238E27FC236}">
                <a16:creationId xmlns:a16="http://schemas.microsoft.com/office/drawing/2014/main" id="{40C2E07B-F4A8-CD44-B541-C8D75F67870E}"/>
              </a:ext>
            </a:extLst>
          </p:cNvPr>
          <p:cNvSpPr txBox="1"/>
          <p:nvPr/>
        </p:nvSpPr>
        <p:spPr>
          <a:xfrm>
            <a:off x="4342436" y="3820821"/>
            <a:ext cx="7869080" cy="2430794"/>
          </a:xfrm>
          <a:prstGeom prst="rect">
            <a:avLst/>
          </a:prstGeom>
          <a:noFill/>
        </p:spPr>
        <p:txBody>
          <a:bodyPr wrap="square" rtlCol="0">
            <a:spAutoFit/>
          </a:bodyPr>
          <a:lstStyle/>
          <a:p>
            <a:pPr>
              <a:lnSpc>
                <a:spcPct val="150000"/>
              </a:lnSpc>
            </a:pPr>
            <a:r>
              <a:rPr lang="vi-VN" sz="3500" b="1" dirty="0">
                <a:latin typeface="+mj-lt"/>
              </a:rPr>
              <a:t>- Cảm xúc của con:</a:t>
            </a:r>
            <a:endParaRPr lang="en-VN" sz="3500" b="1" dirty="0">
              <a:latin typeface="+mj-lt"/>
            </a:endParaRPr>
          </a:p>
          <a:p>
            <a:pPr>
              <a:lnSpc>
                <a:spcPct val="150000"/>
              </a:lnSpc>
            </a:pPr>
            <a:r>
              <a:rPr lang="vi-VN" sz="3500" dirty="0">
                <a:latin typeface="+mj-lt"/>
              </a:rPr>
              <a:t>+ Cảm nhận hình bóng mẹ đầy ắp ngôi nhà</a:t>
            </a:r>
            <a:endParaRPr lang="en-VN" sz="3500" dirty="0">
              <a:latin typeface="+mj-lt"/>
            </a:endParaRPr>
          </a:p>
          <a:p>
            <a:pPr>
              <a:lnSpc>
                <a:spcPct val="150000"/>
              </a:lnSpc>
            </a:pPr>
            <a:r>
              <a:rPr lang="vi-VN" sz="3500" dirty="0">
                <a:latin typeface="+mj-lt"/>
              </a:rPr>
              <a:t>+ Gần gũi, ấm áp, xúc động, thân thương.</a:t>
            </a:r>
            <a:endParaRPr lang="en-VN" sz="3500" dirty="0">
              <a:latin typeface="+mj-lt"/>
            </a:endParaRPr>
          </a:p>
        </p:txBody>
      </p:sp>
    </p:spTree>
    <p:extLst>
      <p:ext uri="{BB962C8B-B14F-4D97-AF65-F5344CB8AC3E}">
        <p14:creationId xmlns:p14="http://schemas.microsoft.com/office/powerpoint/2010/main" val="34771852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picture frame&#10;&#10;Description automatically generated">
            <a:extLst>
              <a:ext uri="{FF2B5EF4-FFF2-40B4-BE49-F238E27FC236}">
                <a16:creationId xmlns:a16="http://schemas.microsoft.com/office/drawing/2014/main" id="{254D971B-DB7D-7040-8DA4-544C1A072C8B}"/>
              </a:ext>
            </a:extLst>
          </p:cNvPr>
          <p:cNvPicPr>
            <a:picLocks noChangeAspect="1"/>
          </p:cNvPicPr>
          <p:nvPr/>
        </p:nvPicPr>
        <p:blipFill rotWithShape="1">
          <a:blip r:embed="rId2">
            <a:extLst>
              <a:ext uri="{28A0092B-C50C-407E-A947-70E740481C1C}">
                <a14:useLocalDpi xmlns:a14="http://schemas.microsoft.com/office/drawing/2010/main" val="0"/>
              </a:ext>
            </a:extLst>
          </a:blip>
          <a:srcRect l="975"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C43CDD8-62DA-0A48-9C30-C87DF2771478}"/>
              </a:ext>
            </a:extLst>
          </p:cNvPr>
          <p:cNvSpPr txBox="1"/>
          <p:nvPr/>
        </p:nvSpPr>
        <p:spPr>
          <a:xfrm>
            <a:off x="1010437" y="390356"/>
            <a:ext cx="4680283" cy="805949"/>
          </a:xfrm>
          <a:prstGeom prst="rect">
            <a:avLst/>
          </a:prstGeom>
          <a:solidFill>
            <a:schemeClr val="bg1"/>
          </a:solidFill>
        </p:spPr>
        <p:txBody>
          <a:bodyPr vert="horz" lIns="91440" tIns="45720" rIns="91440" bIns="45720" rtlCol="0" anchor="ctr">
            <a:normAutofit/>
          </a:bodyPr>
          <a:lstStyle/>
          <a:p>
            <a:pPr algn="ctr">
              <a:lnSpc>
                <a:spcPct val="90000"/>
              </a:lnSpc>
              <a:spcBef>
                <a:spcPct val="0"/>
              </a:spcBef>
              <a:spcAft>
                <a:spcPts val="600"/>
              </a:spcAft>
            </a:pPr>
            <a:r>
              <a:rPr lang="en-US" sz="2800" b="1" dirty="0">
                <a:solidFill>
                  <a:srgbClr val="FF0000"/>
                </a:solidFill>
                <a:latin typeface="Times New Roman" panose="02020603050405020304" pitchFamily="18" charset="0"/>
                <a:ea typeface="+mj-ea"/>
                <a:cs typeface="Times New Roman" panose="02020603050405020304" pitchFamily="18" charset="0"/>
              </a:rPr>
              <a:t>3. </a:t>
            </a:r>
            <a:r>
              <a:rPr lang="en-US" sz="2800" b="1" dirty="0" err="1">
                <a:solidFill>
                  <a:srgbClr val="FF0000"/>
                </a:solidFill>
                <a:latin typeface="Times New Roman" panose="02020603050405020304" pitchFamily="18" charset="0"/>
                <a:ea typeface="+mj-ea"/>
                <a:cs typeface="Times New Roman" panose="02020603050405020304" pitchFamily="18" charset="0"/>
              </a:rPr>
              <a:t>Cảm</a:t>
            </a:r>
            <a:r>
              <a:rPr lang="en-US" sz="2800" b="1" dirty="0">
                <a:solidFill>
                  <a:srgbClr val="FF0000"/>
                </a:solidFill>
                <a:latin typeface="Times New Roman" panose="02020603050405020304" pitchFamily="18" charset="0"/>
                <a:ea typeface="+mj-ea"/>
                <a:cs typeface="Times New Roman" panose="02020603050405020304" pitchFamily="18" charset="0"/>
              </a:rPr>
              <a:t> </a:t>
            </a:r>
            <a:r>
              <a:rPr lang="en-US" sz="2800" b="1" dirty="0" err="1">
                <a:solidFill>
                  <a:srgbClr val="FF0000"/>
                </a:solidFill>
                <a:latin typeface="Times New Roman" panose="02020603050405020304" pitchFamily="18" charset="0"/>
                <a:ea typeface="+mj-ea"/>
                <a:cs typeface="Times New Roman" panose="02020603050405020304" pitchFamily="18" charset="0"/>
              </a:rPr>
              <a:t>xúc</a:t>
            </a:r>
            <a:r>
              <a:rPr lang="en-US" sz="2800" b="1" dirty="0">
                <a:solidFill>
                  <a:srgbClr val="FF0000"/>
                </a:solidFill>
                <a:latin typeface="Times New Roman" panose="02020603050405020304" pitchFamily="18" charset="0"/>
                <a:ea typeface="+mj-ea"/>
                <a:cs typeface="Times New Roman" panose="02020603050405020304" pitchFamily="18" charset="0"/>
              </a:rPr>
              <a:t> </a:t>
            </a:r>
            <a:r>
              <a:rPr lang="en-US" sz="2800" b="1" dirty="0" err="1">
                <a:solidFill>
                  <a:srgbClr val="FF0000"/>
                </a:solidFill>
                <a:latin typeface="Times New Roman" panose="02020603050405020304" pitchFamily="18" charset="0"/>
                <a:ea typeface="+mj-ea"/>
                <a:cs typeface="Times New Roman" panose="02020603050405020304" pitchFamily="18" charset="0"/>
              </a:rPr>
              <a:t>trong</a:t>
            </a:r>
            <a:r>
              <a:rPr lang="en-US" sz="2800" b="1" dirty="0">
                <a:solidFill>
                  <a:srgbClr val="FF0000"/>
                </a:solidFill>
                <a:latin typeface="Times New Roman" panose="02020603050405020304" pitchFamily="18" charset="0"/>
                <a:ea typeface="+mj-ea"/>
                <a:cs typeface="Times New Roman" panose="02020603050405020304" pitchFamily="18" charset="0"/>
              </a:rPr>
              <a:t> </a:t>
            </a:r>
            <a:r>
              <a:rPr lang="en-US" sz="2800" b="1" dirty="0" err="1">
                <a:solidFill>
                  <a:srgbClr val="FF0000"/>
                </a:solidFill>
                <a:latin typeface="Times New Roman" panose="02020603050405020304" pitchFamily="18" charset="0"/>
                <a:ea typeface="+mj-ea"/>
                <a:cs typeface="Times New Roman" panose="02020603050405020304" pitchFamily="18" charset="0"/>
              </a:rPr>
              <a:t>lòng</a:t>
            </a:r>
            <a:r>
              <a:rPr lang="en-US" sz="2800" b="1" dirty="0">
                <a:solidFill>
                  <a:srgbClr val="FF0000"/>
                </a:solidFill>
                <a:latin typeface="Times New Roman" panose="02020603050405020304" pitchFamily="18" charset="0"/>
                <a:ea typeface="+mj-ea"/>
                <a:cs typeface="Times New Roman" panose="02020603050405020304" pitchFamily="18" charset="0"/>
              </a:rPr>
              <a:t> con</a:t>
            </a:r>
          </a:p>
        </p:txBody>
      </p:sp>
      <p:sp>
        <p:nvSpPr>
          <p:cNvPr id="3" name="TextBox 2">
            <a:extLst>
              <a:ext uri="{FF2B5EF4-FFF2-40B4-BE49-F238E27FC236}">
                <a16:creationId xmlns:a16="http://schemas.microsoft.com/office/drawing/2014/main" id="{05F67BBB-2305-4843-A7F7-F491AD4916F5}"/>
              </a:ext>
            </a:extLst>
          </p:cNvPr>
          <p:cNvSpPr txBox="1"/>
          <p:nvPr/>
        </p:nvSpPr>
        <p:spPr>
          <a:xfrm>
            <a:off x="6501282" y="252474"/>
            <a:ext cx="5525723" cy="6437084"/>
          </a:xfrm>
          <a:prstGeom prst="rect">
            <a:avLst/>
          </a:prstGeom>
        </p:spPr>
        <p:txBody>
          <a:bodyPr vert="horz" lIns="91440" tIns="45720" rIns="91440" bIns="45720" rtlCol="0">
            <a:noAutofit/>
          </a:bodyPr>
          <a:lstStyle/>
          <a:p>
            <a:pPr algn="just">
              <a:lnSpc>
                <a:spcPct val="114000"/>
              </a:lnSpc>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Tâm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xúc</a:t>
            </a:r>
            <a:r>
              <a:rPr lang="en-US" sz="2800" b="1"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thẩn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nghẹn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ngào</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láy</a:t>
            </a:r>
            <a:r>
              <a:rPr lang="en-US" sz="2800" dirty="0">
                <a:latin typeface="Times New Roman" panose="02020603050405020304" pitchFamily="18" charset="0"/>
                <a:cs typeface="Times New Roman" panose="02020603050405020304" pitchFamily="18" charset="0"/>
              </a:rPr>
              <a:t>).</a:t>
            </a:r>
          </a:p>
          <a:p>
            <a:pPr algn="just">
              <a:lnSpc>
                <a:spcPct val="114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a:t>
            </a:r>
          </a:p>
          <a:p>
            <a:pPr algn="just">
              <a:lnSpc>
                <a:spcPct val="114000"/>
              </a:lnSpc>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Dấu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chấm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cuối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dòng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thơ</a:t>
            </a:r>
            <a:r>
              <a:rPr lang="en-US" sz="2800" b="1" i="1" dirty="0">
                <a:latin typeface="Times New Roman" panose="02020603050405020304" pitchFamily="18" charset="0"/>
                <a:cs typeface="Times New Roman" panose="02020603050405020304" pitchFamily="18" charset="0"/>
              </a:rPr>
              <a:t>:</a:t>
            </a:r>
          </a:p>
          <a:p>
            <a:pPr algn="just">
              <a:lnSpc>
                <a:spcPct val="114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nghẹn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a:t>
            </a:r>
          </a:p>
          <a:p>
            <a:pPr algn="just">
              <a:lnSpc>
                <a:spcPct val="114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a:t>
            </a:r>
          </a:p>
          <a:p>
            <a:pPr algn="just">
              <a:lnSpc>
                <a:spcPct val="114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25224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a:extLst>
              <a:ext uri="{FF2B5EF4-FFF2-40B4-BE49-F238E27FC236}">
                <a16:creationId xmlns:a16="http://schemas.microsoft.com/office/drawing/2014/main" id="{21A7851F-AA61-440B-A5BC-04B467725575}"/>
              </a:ext>
            </a:extLst>
          </p:cNvPr>
          <p:cNvPicPr>
            <a:picLocks noChangeAspect="1"/>
          </p:cNvPicPr>
          <p:nvPr/>
        </p:nvPicPr>
        <p:blipFill>
          <a:blip r:embed="rId3"/>
          <a:stretch>
            <a:fillRect/>
          </a:stretch>
        </p:blipFill>
        <p:spPr>
          <a:xfrm>
            <a:off x="2048174" y="514129"/>
            <a:ext cx="8387312" cy="4755995"/>
          </a:xfrm>
          <a:prstGeom prst="rect">
            <a:avLst/>
          </a:prstGeom>
        </p:spPr>
      </p:pic>
      <p:pic>
        <p:nvPicPr>
          <p:cNvPr id="73" name="图片 72">
            <a:extLst>
              <a:ext uri="{FF2B5EF4-FFF2-40B4-BE49-F238E27FC236}">
                <a16:creationId xmlns:a16="http://schemas.microsoft.com/office/drawing/2014/main" id="{0A8E324C-D934-4B4E-A5A0-E25E4C905F2C}"/>
              </a:ext>
            </a:extLst>
          </p:cNvPr>
          <p:cNvPicPr>
            <a:picLocks noChangeAspect="1"/>
          </p:cNvPicPr>
          <p:nvPr/>
        </p:nvPicPr>
        <p:blipFill>
          <a:blip r:embed="rId4"/>
          <a:stretch>
            <a:fillRect/>
          </a:stretch>
        </p:blipFill>
        <p:spPr>
          <a:xfrm>
            <a:off x="-9437" y="5486070"/>
            <a:ext cx="12388146" cy="1676545"/>
          </a:xfrm>
          <a:prstGeom prst="rect">
            <a:avLst/>
          </a:prstGeom>
        </p:spPr>
      </p:pic>
      <p:pic>
        <p:nvPicPr>
          <p:cNvPr id="74" name="图片 73">
            <a:extLst>
              <a:ext uri="{FF2B5EF4-FFF2-40B4-BE49-F238E27FC236}">
                <a16:creationId xmlns:a16="http://schemas.microsoft.com/office/drawing/2014/main" id="{1099B694-FB6E-461A-9E9D-38899D6CF4BB}"/>
              </a:ext>
            </a:extLst>
          </p:cNvPr>
          <p:cNvPicPr>
            <a:picLocks noChangeAspect="1"/>
          </p:cNvPicPr>
          <p:nvPr/>
        </p:nvPicPr>
        <p:blipFill>
          <a:blip r:embed="rId5"/>
          <a:stretch>
            <a:fillRect/>
          </a:stretch>
        </p:blipFill>
        <p:spPr>
          <a:xfrm>
            <a:off x="-34363" y="5175308"/>
            <a:ext cx="1553584" cy="1696302"/>
          </a:xfrm>
          <a:prstGeom prst="rect">
            <a:avLst/>
          </a:prstGeom>
        </p:spPr>
      </p:pic>
      <p:pic>
        <p:nvPicPr>
          <p:cNvPr id="75" name="图片 74">
            <a:extLst>
              <a:ext uri="{FF2B5EF4-FFF2-40B4-BE49-F238E27FC236}">
                <a16:creationId xmlns:a16="http://schemas.microsoft.com/office/drawing/2014/main" id="{BDF0FEB8-208C-470D-95C8-2110FD5EAE10}"/>
              </a:ext>
            </a:extLst>
          </p:cNvPr>
          <p:cNvPicPr>
            <a:picLocks noChangeAspect="1"/>
          </p:cNvPicPr>
          <p:nvPr/>
        </p:nvPicPr>
        <p:blipFill>
          <a:blip r:embed="rId6"/>
          <a:stretch>
            <a:fillRect/>
          </a:stretch>
        </p:blipFill>
        <p:spPr>
          <a:xfrm>
            <a:off x="10600694" y="4393238"/>
            <a:ext cx="1609483" cy="2042337"/>
          </a:xfrm>
          <a:prstGeom prst="rect">
            <a:avLst/>
          </a:prstGeom>
        </p:spPr>
      </p:pic>
      <p:pic>
        <p:nvPicPr>
          <p:cNvPr id="78" name="图片 77">
            <a:extLst>
              <a:ext uri="{FF2B5EF4-FFF2-40B4-BE49-F238E27FC236}">
                <a16:creationId xmlns:a16="http://schemas.microsoft.com/office/drawing/2014/main" id="{8E8991ED-62D8-413E-AF6C-4D73471A4EFE}"/>
              </a:ext>
            </a:extLst>
          </p:cNvPr>
          <p:cNvPicPr>
            <a:picLocks noChangeAspect="1"/>
          </p:cNvPicPr>
          <p:nvPr/>
        </p:nvPicPr>
        <p:blipFill>
          <a:blip r:embed="rId7"/>
          <a:stretch>
            <a:fillRect/>
          </a:stretch>
        </p:blipFill>
        <p:spPr>
          <a:xfrm>
            <a:off x="5181499" y="5713350"/>
            <a:ext cx="1054699" cy="682811"/>
          </a:xfrm>
          <a:prstGeom prst="rect">
            <a:avLst/>
          </a:prstGeom>
        </p:spPr>
      </p:pic>
      <p:pic>
        <p:nvPicPr>
          <p:cNvPr id="79" name="图片 78">
            <a:extLst>
              <a:ext uri="{FF2B5EF4-FFF2-40B4-BE49-F238E27FC236}">
                <a16:creationId xmlns:a16="http://schemas.microsoft.com/office/drawing/2014/main" id="{5D16732B-01A0-4236-9D4C-0FD11FDC867E}"/>
              </a:ext>
            </a:extLst>
          </p:cNvPr>
          <p:cNvPicPr>
            <a:picLocks noChangeAspect="1"/>
          </p:cNvPicPr>
          <p:nvPr/>
        </p:nvPicPr>
        <p:blipFill>
          <a:blip r:embed="rId8"/>
          <a:stretch>
            <a:fillRect/>
          </a:stretch>
        </p:blipFill>
        <p:spPr>
          <a:xfrm>
            <a:off x="2987871" y="5279872"/>
            <a:ext cx="1249788" cy="554784"/>
          </a:xfrm>
          <a:prstGeom prst="rect">
            <a:avLst/>
          </a:prstGeom>
        </p:spPr>
      </p:pic>
      <p:pic>
        <p:nvPicPr>
          <p:cNvPr id="80" name="图片 79">
            <a:extLst>
              <a:ext uri="{FF2B5EF4-FFF2-40B4-BE49-F238E27FC236}">
                <a16:creationId xmlns:a16="http://schemas.microsoft.com/office/drawing/2014/main" id="{AFCD1954-1A55-4E67-8E41-0AA5B9A79127}"/>
              </a:ext>
            </a:extLst>
          </p:cNvPr>
          <p:cNvPicPr>
            <a:picLocks noChangeAspect="1"/>
          </p:cNvPicPr>
          <p:nvPr/>
        </p:nvPicPr>
        <p:blipFill>
          <a:blip r:embed="rId9"/>
          <a:stretch>
            <a:fillRect/>
          </a:stretch>
        </p:blipFill>
        <p:spPr>
          <a:xfrm>
            <a:off x="3047879" y="5825130"/>
            <a:ext cx="1152244" cy="743776"/>
          </a:xfrm>
          <a:prstGeom prst="rect">
            <a:avLst/>
          </a:prstGeom>
        </p:spPr>
      </p:pic>
      <p:pic>
        <p:nvPicPr>
          <p:cNvPr id="82" name="图片 81">
            <a:extLst>
              <a:ext uri="{FF2B5EF4-FFF2-40B4-BE49-F238E27FC236}">
                <a16:creationId xmlns:a16="http://schemas.microsoft.com/office/drawing/2014/main" id="{AC8C6C7A-6BAF-4353-9FBA-CA1E9ABED1A3}"/>
              </a:ext>
            </a:extLst>
          </p:cNvPr>
          <p:cNvPicPr>
            <a:picLocks noChangeAspect="1"/>
          </p:cNvPicPr>
          <p:nvPr/>
        </p:nvPicPr>
        <p:blipFill>
          <a:blip r:embed="rId10"/>
          <a:stretch>
            <a:fillRect/>
          </a:stretch>
        </p:blipFill>
        <p:spPr>
          <a:xfrm>
            <a:off x="7211865" y="5846713"/>
            <a:ext cx="768163" cy="493819"/>
          </a:xfrm>
          <a:prstGeom prst="rect">
            <a:avLst/>
          </a:prstGeom>
        </p:spPr>
      </p:pic>
      <p:pic>
        <p:nvPicPr>
          <p:cNvPr id="84" name="图片 83">
            <a:extLst>
              <a:ext uri="{FF2B5EF4-FFF2-40B4-BE49-F238E27FC236}">
                <a16:creationId xmlns:a16="http://schemas.microsoft.com/office/drawing/2014/main" id="{65669BFA-5C42-489D-A239-FE247B2F4820}"/>
              </a:ext>
            </a:extLst>
          </p:cNvPr>
          <p:cNvPicPr>
            <a:picLocks noChangeAspect="1"/>
          </p:cNvPicPr>
          <p:nvPr/>
        </p:nvPicPr>
        <p:blipFill rotWithShape="1">
          <a:blip r:embed="rId11"/>
          <a:srcRect l="26277" t="25999" r="20752" b="25472"/>
          <a:stretch/>
        </p:blipFill>
        <p:spPr>
          <a:xfrm>
            <a:off x="316753" y="0"/>
            <a:ext cx="968819" cy="902361"/>
          </a:xfrm>
          <a:prstGeom prst="rect">
            <a:avLst/>
          </a:prstGeom>
        </p:spPr>
      </p:pic>
      <p:pic>
        <p:nvPicPr>
          <p:cNvPr id="85" name="图片 84">
            <a:extLst>
              <a:ext uri="{FF2B5EF4-FFF2-40B4-BE49-F238E27FC236}">
                <a16:creationId xmlns:a16="http://schemas.microsoft.com/office/drawing/2014/main" id="{C76AFC5C-B5E0-4959-ADAB-6D42A2833F86}"/>
              </a:ext>
            </a:extLst>
          </p:cNvPr>
          <p:cNvPicPr>
            <a:picLocks noChangeAspect="1"/>
          </p:cNvPicPr>
          <p:nvPr/>
        </p:nvPicPr>
        <p:blipFill>
          <a:blip r:embed="rId12"/>
          <a:stretch>
            <a:fillRect/>
          </a:stretch>
        </p:blipFill>
        <p:spPr>
          <a:xfrm>
            <a:off x="1181237" y="268322"/>
            <a:ext cx="634039" cy="634039"/>
          </a:xfrm>
          <a:prstGeom prst="rect">
            <a:avLst/>
          </a:prstGeom>
        </p:spPr>
      </p:pic>
      <p:pic>
        <p:nvPicPr>
          <p:cNvPr id="86" name="图片 85">
            <a:extLst>
              <a:ext uri="{FF2B5EF4-FFF2-40B4-BE49-F238E27FC236}">
                <a16:creationId xmlns:a16="http://schemas.microsoft.com/office/drawing/2014/main" id="{500FF64C-DBC4-43D9-B1AA-67BC1CFABB01}"/>
              </a:ext>
            </a:extLst>
          </p:cNvPr>
          <p:cNvPicPr>
            <a:picLocks noChangeAspect="1"/>
          </p:cNvPicPr>
          <p:nvPr/>
        </p:nvPicPr>
        <p:blipFill>
          <a:blip r:embed="rId13"/>
          <a:stretch>
            <a:fillRect/>
          </a:stretch>
        </p:blipFill>
        <p:spPr>
          <a:xfrm>
            <a:off x="1865121" y="378298"/>
            <a:ext cx="408467" cy="384081"/>
          </a:xfrm>
          <a:prstGeom prst="rect">
            <a:avLst/>
          </a:prstGeom>
        </p:spPr>
      </p:pic>
      <p:pic>
        <p:nvPicPr>
          <p:cNvPr id="87" name="图片 86">
            <a:extLst>
              <a:ext uri="{FF2B5EF4-FFF2-40B4-BE49-F238E27FC236}">
                <a16:creationId xmlns:a16="http://schemas.microsoft.com/office/drawing/2014/main" id="{4620B43B-793F-49DC-A7E2-EFE1CE42186B}"/>
              </a:ext>
            </a:extLst>
          </p:cNvPr>
          <p:cNvPicPr>
            <a:picLocks noChangeAspect="1"/>
          </p:cNvPicPr>
          <p:nvPr/>
        </p:nvPicPr>
        <p:blipFill>
          <a:blip r:embed="rId14"/>
          <a:stretch>
            <a:fillRect/>
          </a:stretch>
        </p:blipFill>
        <p:spPr>
          <a:xfrm>
            <a:off x="2403334" y="376312"/>
            <a:ext cx="292633" cy="341406"/>
          </a:xfrm>
          <a:prstGeom prst="rect">
            <a:avLst/>
          </a:prstGeom>
        </p:spPr>
      </p:pic>
      <p:grpSp>
        <p:nvGrpSpPr>
          <p:cNvPr id="95" name="组合 94">
            <a:extLst>
              <a:ext uri="{FF2B5EF4-FFF2-40B4-BE49-F238E27FC236}">
                <a16:creationId xmlns:a16="http://schemas.microsoft.com/office/drawing/2014/main" id="{9298C0D0-A4CC-4548-A08D-D8A802866A1D}"/>
              </a:ext>
            </a:extLst>
          </p:cNvPr>
          <p:cNvGrpSpPr/>
          <p:nvPr/>
        </p:nvGrpSpPr>
        <p:grpSpPr>
          <a:xfrm>
            <a:off x="2778406" y="236123"/>
            <a:ext cx="585267" cy="579170"/>
            <a:chOff x="2778406" y="236123"/>
            <a:chExt cx="585267" cy="579170"/>
          </a:xfrm>
        </p:grpSpPr>
        <p:pic>
          <p:nvPicPr>
            <p:cNvPr id="88" name="图片 87">
              <a:extLst>
                <a:ext uri="{FF2B5EF4-FFF2-40B4-BE49-F238E27FC236}">
                  <a16:creationId xmlns:a16="http://schemas.microsoft.com/office/drawing/2014/main" id="{AFB0904F-A3F6-4384-B339-7D16DC4566C6}"/>
                </a:ext>
              </a:extLst>
            </p:cNvPr>
            <p:cNvPicPr>
              <a:picLocks noChangeAspect="1"/>
            </p:cNvPicPr>
            <p:nvPr/>
          </p:nvPicPr>
          <p:blipFill>
            <a:blip r:embed="rId15"/>
            <a:stretch>
              <a:fillRect/>
            </a:stretch>
          </p:blipFill>
          <p:spPr>
            <a:xfrm>
              <a:off x="2778406" y="236123"/>
              <a:ext cx="585267" cy="579170"/>
            </a:xfrm>
            <a:prstGeom prst="rect">
              <a:avLst/>
            </a:prstGeom>
          </p:spPr>
        </p:pic>
        <p:pic>
          <p:nvPicPr>
            <p:cNvPr id="89" name="图片 88">
              <a:extLst>
                <a:ext uri="{FF2B5EF4-FFF2-40B4-BE49-F238E27FC236}">
                  <a16:creationId xmlns:a16="http://schemas.microsoft.com/office/drawing/2014/main" id="{F468EE93-763F-4EDB-A172-F2F6CCEBEC1B}"/>
                </a:ext>
              </a:extLst>
            </p:cNvPr>
            <p:cNvPicPr>
              <a:picLocks noChangeAspect="1"/>
            </p:cNvPicPr>
            <p:nvPr/>
          </p:nvPicPr>
          <p:blipFill>
            <a:blip r:embed="rId16"/>
            <a:stretch>
              <a:fillRect/>
            </a:stretch>
          </p:blipFill>
          <p:spPr>
            <a:xfrm>
              <a:off x="2825022" y="282461"/>
              <a:ext cx="451143" cy="463336"/>
            </a:xfrm>
            <a:prstGeom prst="rect">
              <a:avLst/>
            </a:prstGeom>
          </p:spPr>
        </p:pic>
      </p:grpSp>
      <p:pic>
        <p:nvPicPr>
          <p:cNvPr id="90" name="图片 89">
            <a:extLst>
              <a:ext uri="{FF2B5EF4-FFF2-40B4-BE49-F238E27FC236}">
                <a16:creationId xmlns:a16="http://schemas.microsoft.com/office/drawing/2014/main" id="{A164CE7B-7F7F-4D61-A61A-61FDBF169ADA}"/>
              </a:ext>
            </a:extLst>
          </p:cNvPr>
          <p:cNvPicPr>
            <a:picLocks noChangeAspect="1"/>
          </p:cNvPicPr>
          <p:nvPr/>
        </p:nvPicPr>
        <p:blipFill>
          <a:blip r:embed="rId17"/>
          <a:stretch>
            <a:fillRect/>
          </a:stretch>
        </p:blipFill>
        <p:spPr>
          <a:xfrm>
            <a:off x="10297192" y="1074100"/>
            <a:ext cx="1176630" cy="1560711"/>
          </a:xfrm>
          <a:prstGeom prst="rect">
            <a:avLst/>
          </a:prstGeom>
        </p:spPr>
      </p:pic>
      <p:pic>
        <p:nvPicPr>
          <p:cNvPr id="91" name="图片 90">
            <a:extLst>
              <a:ext uri="{FF2B5EF4-FFF2-40B4-BE49-F238E27FC236}">
                <a16:creationId xmlns:a16="http://schemas.microsoft.com/office/drawing/2014/main" id="{FA7251B3-25E5-409A-9505-3EDC74C62BEE}"/>
              </a:ext>
            </a:extLst>
          </p:cNvPr>
          <p:cNvPicPr>
            <a:picLocks noChangeAspect="1"/>
          </p:cNvPicPr>
          <p:nvPr/>
        </p:nvPicPr>
        <p:blipFill>
          <a:blip r:embed="rId18"/>
          <a:stretch>
            <a:fillRect/>
          </a:stretch>
        </p:blipFill>
        <p:spPr>
          <a:xfrm>
            <a:off x="3347865" y="3262223"/>
            <a:ext cx="1231499" cy="1158340"/>
          </a:xfrm>
          <a:prstGeom prst="rect">
            <a:avLst/>
          </a:prstGeom>
        </p:spPr>
      </p:pic>
      <p:sp>
        <p:nvSpPr>
          <p:cNvPr id="32" name="TextBox 31">
            <a:extLst>
              <a:ext uri="{FF2B5EF4-FFF2-40B4-BE49-F238E27FC236}">
                <a16:creationId xmlns:a16="http://schemas.microsoft.com/office/drawing/2014/main" id="{24287B21-E4BF-8D4E-BCEF-348DE425E851}"/>
              </a:ext>
            </a:extLst>
          </p:cNvPr>
          <p:cNvSpPr txBox="1"/>
          <p:nvPr/>
        </p:nvSpPr>
        <p:spPr>
          <a:xfrm>
            <a:off x="2709552" y="1450132"/>
            <a:ext cx="7053292" cy="2369880"/>
          </a:xfrm>
          <a:prstGeom prst="rect">
            <a:avLst/>
          </a:prstGeom>
          <a:noFill/>
        </p:spPr>
        <p:txBody>
          <a:bodyPr wrap="square" rtlCol="0">
            <a:spAutoFit/>
          </a:bodyPr>
          <a:lstStyle/>
          <a:p>
            <a:pPr algn="ctr"/>
            <a:r>
              <a:rPr lang="en-VN" sz="8800" b="1" dirty="0">
                <a:solidFill>
                  <a:schemeClr val="accent6">
                    <a:lumMod val="75000"/>
                  </a:schemeClr>
                </a:solidFill>
                <a:latin typeface="Times New Roman" panose="02020603050405020304" pitchFamily="18" charset="0"/>
                <a:cs typeface="Times New Roman" panose="02020603050405020304" pitchFamily="18" charset="0"/>
              </a:rPr>
              <a:t>III.</a:t>
            </a:r>
          </a:p>
          <a:p>
            <a:pPr algn="ctr"/>
            <a:r>
              <a:rPr lang="en-VN" sz="6000" b="1" dirty="0">
                <a:solidFill>
                  <a:schemeClr val="accent6">
                    <a:lumMod val="75000"/>
                  </a:schemeClr>
                </a:solidFill>
                <a:latin typeface="Times New Roman" panose="02020603050405020304" pitchFamily="18" charset="0"/>
                <a:cs typeface="Times New Roman" panose="02020603050405020304" pitchFamily="18" charset="0"/>
              </a:rPr>
              <a:t>TỔNG KẾT</a:t>
            </a:r>
          </a:p>
        </p:txBody>
      </p:sp>
    </p:spTree>
    <p:extLst>
      <p:ext uri="{BB962C8B-B14F-4D97-AF65-F5344CB8AC3E}">
        <p14:creationId xmlns:p14="http://schemas.microsoft.com/office/powerpoint/2010/main" val="335907405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anim calcmode="lin" valueType="num">
                                      <p:cBhvr>
                                        <p:cTn id="8" dur="500" fill="hold"/>
                                        <p:tgtEl>
                                          <p:spTgt spid="73"/>
                                        </p:tgtEl>
                                        <p:attrNameLst>
                                          <p:attrName>ppt_x</p:attrName>
                                        </p:attrNameLst>
                                      </p:cBhvr>
                                      <p:tavLst>
                                        <p:tav tm="0">
                                          <p:val>
                                            <p:strVal val="#ppt_x"/>
                                          </p:val>
                                        </p:tav>
                                        <p:tav tm="100000">
                                          <p:val>
                                            <p:strVal val="#ppt_x"/>
                                          </p:val>
                                        </p:tav>
                                      </p:tavLst>
                                    </p:anim>
                                    <p:anim calcmode="lin" valueType="num">
                                      <p:cBhvr>
                                        <p:cTn id="9" dur="450" decel="100000" fill="hold"/>
                                        <p:tgtEl>
                                          <p:spTgt spid="7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3"/>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anim calcmode="lin" valueType="num">
                                      <p:cBhvr>
                                        <p:cTn id="15" dur="500" fill="hold"/>
                                        <p:tgtEl>
                                          <p:spTgt spid="75"/>
                                        </p:tgtEl>
                                        <p:attrNameLst>
                                          <p:attrName>ppt_x</p:attrName>
                                        </p:attrNameLst>
                                      </p:cBhvr>
                                      <p:tavLst>
                                        <p:tav tm="0">
                                          <p:val>
                                            <p:strVal val="#ppt_x"/>
                                          </p:val>
                                        </p:tav>
                                        <p:tav tm="100000">
                                          <p:val>
                                            <p:strVal val="#ppt_x"/>
                                          </p:val>
                                        </p:tav>
                                      </p:tavLst>
                                    </p:anim>
                                    <p:anim calcmode="lin" valueType="num">
                                      <p:cBhvr>
                                        <p:cTn id="16" dur="450" decel="100000" fill="hold"/>
                                        <p:tgtEl>
                                          <p:spTgt spid="75"/>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75"/>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50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anim calcmode="lin" valueType="num">
                                      <p:cBhvr>
                                        <p:cTn id="21" dur="500" fill="hold"/>
                                        <p:tgtEl>
                                          <p:spTgt spid="74"/>
                                        </p:tgtEl>
                                        <p:attrNameLst>
                                          <p:attrName>ppt_x</p:attrName>
                                        </p:attrNameLst>
                                      </p:cBhvr>
                                      <p:tavLst>
                                        <p:tav tm="0">
                                          <p:val>
                                            <p:strVal val="#ppt_x"/>
                                          </p:val>
                                        </p:tav>
                                        <p:tav tm="100000">
                                          <p:val>
                                            <p:strVal val="#ppt_x"/>
                                          </p:val>
                                        </p:tav>
                                      </p:tavLst>
                                    </p:anim>
                                    <p:anim calcmode="lin" valueType="num">
                                      <p:cBhvr>
                                        <p:cTn id="22" dur="450" decel="100000" fill="hold"/>
                                        <p:tgtEl>
                                          <p:spTgt spid="74"/>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74"/>
                                        </p:tgtEl>
                                        <p:attrNameLst>
                                          <p:attrName>ppt_y</p:attrName>
                                        </p:attrNameLst>
                                      </p:cBhvr>
                                      <p:tavLst>
                                        <p:tav tm="0">
                                          <p:val>
                                            <p:strVal val="#ppt_y-.03"/>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par>
                                <p:cTn id="30" presetID="53" presetClass="entr" presetSubtype="16" fill="hold" nodeType="with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fill="hold"/>
                                        <p:tgtEl>
                                          <p:spTgt spid="78"/>
                                        </p:tgtEl>
                                        <p:attrNameLst>
                                          <p:attrName>ppt_w</p:attrName>
                                        </p:attrNameLst>
                                      </p:cBhvr>
                                      <p:tavLst>
                                        <p:tav tm="0">
                                          <p:val>
                                            <p:fltVal val="0"/>
                                          </p:val>
                                        </p:tav>
                                        <p:tav tm="100000">
                                          <p:val>
                                            <p:strVal val="#ppt_w"/>
                                          </p:val>
                                        </p:tav>
                                      </p:tavLst>
                                    </p:anim>
                                    <p:anim calcmode="lin" valueType="num">
                                      <p:cBhvr>
                                        <p:cTn id="33" dur="500" fill="hold"/>
                                        <p:tgtEl>
                                          <p:spTgt spid="78"/>
                                        </p:tgtEl>
                                        <p:attrNameLst>
                                          <p:attrName>ppt_h</p:attrName>
                                        </p:attrNameLst>
                                      </p:cBhvr>
                                      <p:tavLst>
                                        <p:tav tm="0">
                                          <p:val>
                                            <p:fltVal val="0"/>
                                          </p:val>
                                        </p:tav>
                                        <p:tav tm="100000">
                                          <p:val>
                                            <p:strVal val="#ppt_h"/>
                                          </p:val>
                                        </p:tav>
                                      </p:tavLst>
                                    </p:anim>
                                    <p:animEffect transition="in" filter="fade">
                                      <p:cBhvr>
                                        <p:cTn id="34" dur="500"/>
                                        <p:tgtEl>
                                          <p:spTgt spid="78"/>
                                        </p:tgtEl>
                                      </p:cBhvr>
                                    </p:animEffect>
                                  </p:childTnLst>
                                </p:cTn>
                              </p:par>
                              <p:par>
                                <p:cTn id="35" presetID="53" presetClass="entr" presetSubtype="16"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500" fill="hold"/>
                                        <p:tgtEl>
                                          <p:spTgt spid="82"/>
                                        </p:tgtEl>
                                        <p:attrNameLst>
                                          <p:attrName>ppt_w</p:attrName>
                                        </p:attrNameLst>
                                      </p:cBhvr>
                                      <p:tavLst>
                                        <p:tav tm="0">
                                          <p:val>
                                            <p:fltVal val="0"/>
                                          </p:val>
                                        </p:tav>
                                        <p:tav tm="100000">
                                          <p:val>
                                            <p:strVal val="#ppt_w"/>
                                          </p:val>
                                        </p:tav>
                                      </p:tavLst>
                                    </p:anim>
                                    <p:anim calcmode="lin" valueType="num">
                                      <p:cBhvr>
                                        <p:cTn id="38" dur="500" fill="hold"/>
                                        <p:tgtEl>
                                          <p:spTgt spid="82"/>
                                        </p:tgtEl>
                                        <p:attrNameLst>
                                          <p:attrName>ppt_h</p:attrName>
                                        </p:attrNameLst>
                                      </p:cBhvr>
                                      <p:tavLst>
                                        <p:tav tm="0">
                                          <p:val>
                                            <p:fltVal val="0"/>
                                          </p:val>
                                        </p:tav>
                                        <p:tav tm="100000">
                                          <p:val>
                                            <p:strVal val="#ppt_h"/>
                                          </p:val>
                                        </p:tav>
                                      </p:tavLst>
                                    </p:anim>
                                    <p:animEffect transition="in" filter="fade">
                                      <p:cBhvr>
                                        <p:cTn id="39" dur="500"/>
                                        <p:tgtEl>
                                          <p:spTgt spid="82"/>
                                        </p:tgtEl>
                                      </p:cBhvr>
                                    </p:animEffect>
                                  </p:childTnLst>
                                </p:cTn>
                              </p:par>
                              <p:par>
                                <p:cTn id="40" presetID="53" presetClass="entr" presetSubtype="16" fill="hold" nodeType="withEffect">
                                  <p:stCondLst>
                                    <p:cond delay="25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par>
                                <p:cTn id="45" presetID="53" presetClass="entr" presetSubtype="16"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p:cTn id="47" dur="250" fill="hold"/>
                                        <p:tgtEl>
                                          <p:spTgt spid="84"/>
                                        </p:tgtEl>
                                        <p:attrNameLst>
                                          <p:attrName>ppt_w</p:attrName>
                                        </p:attrNameLst>
                                      </p:cBhvr>
                                      <p:tavLst>
                                        <p:tav tm="0">
                                          <p:val>
                                            <p:fltVal val="0"/>
                                          </p:val>
                                        </p:tav>
                                        <p:tav tm="100000">
                                          <p:val>
                                            <p:strVal val="#ppt_w"/>
                                          </p:val>
                                        </p:tav>
                                      </p:tavLst>
                                    </p:anim>
                                    <p:anim calcmode="lin" valueType="num">
                                      <p:cBhvr>
                                        <p:cTn id="48" dur="250" fill="hold"/>
                                        <p:tgtEl>
                                          <p:spTgt spid="84"/>
                                        </p:tgtEl>
                                        <p:attrNameLst>
                                          <p:attrName>ppt_h</p:attrName>
                                        </p:attrNameLst>
                                      </p:cBhvr>
                                      <p:tavLst>
                                        <p:tav tm="0">
                                          <p:val>
                                            <p:fltVal val="0"/>
                                          </p:val>
                                        </p:tav>
                                        <p:tav tm="100000">
                                          <p:val>
                                            <p:strVal val="#ppt_h"/>
                                          </p:val>
                                        </p:tav>
                                      </p:tavLst>
                                    </p:anim>
                                    <p:animEffect transition="in" filter="fade">
                                      <p:cBhvr>
                                        <p:cTn id="49" dur="250"/>
                                        <p:tgtEl>
                                          <p:spTgt spid="84"/>
                                        </p:tgtEl>
                                      </p:cBhvr>
                                    </p:animEffect>
                                  </p:childTnLst>
                                </p:cTn>
                              </p:par>
                              <p:par>
                                <p:cTn id="50" presetID="53" presetClass="entr" presetSubtype="16" fill="hold" nodeType="withEffect">
                                  <p:stCondLst>
                                    <p:cond delay="250"/>
                                  </p:stCondLst>
                                  <p:childTnLst>
                                    <p:set>
                                      <p:cBhvr>
                                        <p:cTn id="51" dur="1" fill="hold">
                                          <p:stCondLst>
                                            <p:cond delay="0"/>
                                          </p:stCondLst>
                                        </p:cTn>
                                        <p:tgtEl>
                                          <p:spTgt spid="85"/>
                                        </p:tgtEl>
                                        <p:attrNameLst>
                                          <p:attrName>style.visibility</p:attrName>
                                        </p:attrNameLst>
                                      </p:cBhvr>
                                      <p:to>
                                        <p:strVal val="visible"/>
                                      </p:to>
                                    </p:set>
                                    <p:anim calcmode="lin" valueType="num">
                                      <p:cBhvr>
                                        <p:cTn id="52" dur="250" fill="hold"/>
                                        <p:tgtEl>
                                          <p:spTgt spid="85"/>
                                        </p:tgtEl>
                                        <p:attrNameLst>
                                          <p:attrName>ppt_w</p:attrName>
                                        </p:attrNameLst>
                                      </p:cBhvr>
                                      <p:tavLst>
                                        <p:tav tm="0">
                                          <p:val>
                                            <p:fltVal val="0"/>
                                          </p:val>
                                        </p:tav>
                                        <p:tav tm="100000">
                                          <p:val>
                                            <p:strVal val="#ppt_w"/>
                                          </p:val>
                                        </p:tav>
                                      </p:tavLst>
                                    </p:anim>
                                    <p:anim calcmode="lin" valueType="num">
                                      <p:cBhvr>
                                        <p:cTn id="53" dur="250" fill="hold"/>
                                        <p:tgtEl>
                                          <p:spTgt spid="85"/>
                                        </p:tgtEl>
                                        <p:attrNameLst>
                                          <p:attrName>ppt_h</p:attrName>
                                        </p:attrNameLst>
                                      </p:cBhvr>
                                      <p:tavLst>
                                        <p:tav tm="0">
                                          <p:val>
                                            <p:fltVal val="0"/>
                                          </p:val>
                                        </p:tav>
                                        <p:tav tm="100000">
                                          <p:val>
                                            <p:strVal val="#ppt_h"/>
                                          </p:val>
                                        </p:tav>
                                      </p:tavLst>
                                    </p:anim>
                                    <p:animEffect transition="in" filter="fade">
                                      <p:cBhvr>
                                        <p:cTn id="54" dur="250"/>
                                        <p:tgtEl>
                                          <p:spTgt spid="85"/>
                                        </p:tgtEl>
                                      </p:cBhvr>
                                    </p:animEffect>
                                  </p:childTnLst>
                                </p:cTn>
                              </p:par>
                              <p:par>
                                <p:cTn id="55" presetID="53" presetClass="entr" presetSubtype="16" fill="hold" nodeType="withEffect">
                                  <p:stCondLst>
                                    <p:cond delay="500"/>
                                  </p:stCondLst>
                                  <p:childTnLst>
                                    <p:set>
                                      <p:cBhvr>
                                        <p:cTn id="56" dur="1" fill="hold">
                                          <p:stCondLst>
                                            <p:cond delay="0"/>
                                          </p:stCondLst>
                                        </p:cTn>
                                        <p:tgtEl>
                                          <p:spTgt spid="86"/>
                                        </p:tgtEl>
                                        <p:attrNameLst>
                                          <p:attrName>style.visibility</p:attrName>
                                        </p:attrNameLst>
                                      </p:cBhvr>
                                      <p:to>
                                        <p:strVal val="visible"/>
                                      </p:to>
                                    </p:set>
                                    <p:anim calcmode="lin" valueType="num">
                                      <p:cBhvr>
                                        <p:cTn id="57" dur="250" fill="hold"/>
                                        <p:tgtEl>
                                          <p:spTgt spid="86"/>
                                        </p:tgtEl>
                                        <p:attrNameLst>
                                          <p:attrName>ppt_w</p:attrName>
                                        </p:attrNameLst>
                                      </p:cBhvr>
                                      <p:tavLst>
                                        <p:tav tm="0">
                                          <p:val>
                                            <p:fltVal val="0"/>
                                          </p:val>
                                        </p:tav>
                                        <p:tav tm="100000">
                                          <p:val>
                                            <p:strVal val="#ppt_w"/>
                                          </p:val>
                                        </p:tav>
                                      </p:tavLst>
                                    </p:anim>
                                    <p:anim calcmode="lin" valueType="num">
                                      <p:cBhvr>
                                        <p:cTn id="58" dur="250" fill="hold"/>
                                        <p:tgtEl>
                                          <p:spTgt spid="86"/>
                                        </p:tgtEl>
                                        <p:attrNameLst>
                                          <p:attrName>ppt_h</p:attrName>
                                        </p:attrNameLst>
                                      </p:cBhvr>
                                      <p:tavLst>
                                        <p:tav tm="0">
                                          <p:val>
                                            <p:fltVal val="0"/>
                                          </p:val>
                                        </p:tav>
                                        <p:tav tm="100000">
                                          <p:val>
                                            <p:strVal val="#ppt_h"/>
                                          </p:val>
                                        </p:tav>
                                      </p:tavLst>
                                    </p:anim>
                                    <p:animEffect transition="in" filter="fade">
                                      <p:cBhvr>
                                        <p:cTn id="59" dur="250"/>
                                        <p:tgtEl>
                                          <p:spTgt spid="86"/>
                                        </p:tgtEl>
                                      </p:cBhvr>
                                    </p:animEffect>
                                  </p:childTnLst>
                                </p:cTn>
                              </p:par>
                              <p:par>
                                <p:cTn id="60" presetID="53" presetClass="entr" presetSubtype="16" fill="hold" nodeType="withEffect">
                                  <p:stCondLst>
                                    <p:cond delay="750"/>
                                  </p:stCondLst>
                                  <p:childTnLst>
                                    <p:set>
                                      <p:cBhvr>
                                        <p:cTn id="61" dur="1" fill="hold">
                                          <p:stCondLst>
                                            <p:cond delay="0"/>
                                          </p:stCondLst>
                                        </p:cTn>
                                        <p:tgtEl>
                                          <p:spTgt spid="87"/>
                                        </p:tgtEl>
                                        <p:attrNameLst>
                                          <p:attrName>style.visibility</p:attrName>
                                        </p:attrNameLst>
                                      </p:cBhvr>
                                      <p:to>
                                        <p:strVal val="visible"/>
                                      </p:to>
                                    </p:set>
                                    <p:anim calcmode="lin" valueType="num">
                                      <p:cBhvr>
                                        <p:cTn id="62" dur="250" fill="hold"/>
                                        <p:tgtEl>
                                          <p:spTgt spid="87"/>
                                        </p:tgtEl>
                                        <p:attrNameLst>
                                          <p:attrName>ppt_w</p:attrName>
                                        </p:attrNameLst>
                                      </p:cBhvr>
                                      <p:tavLst>
                                        <p:tav tm="0">
                                          <p:val>
                                            <p:fltVal val="0"/>
                                          </p:val>
                                        </p:tav>
                                        <p:tav tm="100000">
                                          <p:val>
                                            <p:strVal val="#ppt_w"/>
                                          </p:val>
                                        </p:tav>
                                      </p:tavLst>
                                    </p:anim>
                                    <p:anim calcmode="lin" valueType="num">
                                      <p:cBhvr>
                                        <p:cTn id="63" dur="250" fill="hold"/>
                                        <p:tgtEl>
                                          <p:spTgt spid="87"/>
                                        </p:tgtEl>
                                        <p:attrNameLst>
                                          <p:attrName>ppt_h</p:attrName>
                                        </p:attrNameLst>
                                      </p:cBhvr>
                                      <p:tavLst>
                                        <p:tav tm="0">
                                          <p:val>
                                            <p:fltVal val="0"/>
                                          </p:val>
                                        </p:tav>
                                        <p:tav tm="100000">
                                          <p:val>
                                            <p:strVal val="#ppt_h"/>
                                          </p:val>
                                        </p:tav>
                                      </p:tavLst>
                                    </p:anim>
                                    <p:animEffect transition="in" filter="fade">
                                      <p:cBhvr>
                                        <p:cTn id="64" dur="250"/>
                                        <p:tgtEl>
                                          <p:spTgt spid="87"/>
                                        </p:tgtEl>
                                      </p:cBhvr>
                                    </p:animEffect>
                                  </p:childTnLst>
                                </p:cTn>
                              </p:par>
                              <p:par>
                                <p:cTn id="65" presetID="53" presetClass="entr" presetSubtype="16" fill="hold" nodeType="withEffect">
                                  <p:stCondLst>
                                    <p:cond delay="10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250" fill="hold"/>
                                        <p:tgtEl>
                                          <p:spTgt spid="95"/>
                                        </p:tgtEl>
                                        <p:attrNameLst>
                                          <p:attrName>ppt_w</p:attrName>
                                        </p:attrNameLst>
                                      </p:cBhvr>
                                      <p:tavLst>
                                        <p:tav tm="0">
                                          <p:val>
                                            <p:fltVal val="0"/>
                                          </p:val>
                                        </p:tav>
                                        <p:tav tm="100000">
                                          <p:val>
                                            <p:strVal val="#ppt_w"/>
                                          </p:val>
                                        </p:tav>
                                      </p:tavLst>
                                    </p:anim>
                                    <p:anim calcmode="lin" valueType="num">
                                      <p:cBhvr>
                                        <p:cTn id="68" dur="250" fill="hold"/>
                                        <p:tgtEl>
                                          <p:spTgt spid="95"/>
                                        </p:tgtEl>
                                        <p:attrNameLst>
                                          <p:attrName>ppt_h</p:attrName>
                                        </p:attrNameLst>
                                      </p:cBhvr>
                                      <p:tavLst>
                                        <p:tav tm="0">
                                          <p:val>
                                            <p:fltVal val="0"/>
                                          </p:val>
                                        </p:tav>
                                        <p:tav tm="100000">
                                          <p:val>
                                            <p:strVal val="#ppt_h"/>
                                          </p:val>
                                        </p:tav>
                                      </p:tavLst>
                                    </p:anim>
                                    <p:animEffect transition="in" filter="fade">
                                      <p:cBhvr>
                                        <p:cTn id="69" dur="250"/>
                                        <p:tgtEl>
                                          <p:spTgt spid="95"/>
                                        </p:tgtEl>
                                      </p:cBhvr>
                                    </p:animEffect>
                                  </p:childTnLst>
                                </p:cTn>
                              </p:par>
                            </p:childTnLst>
                          </p:cTn>
                        </p:par>
                        <p:par>
                          <p:cTn id="70" fill="hold">
                            <p:stCondLst>
                              <p:cond delay="2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3250"/>
                            </p:stCondLst>
                            <p:childTnLst>
                              <p:par>
                                <p:cTn id="77" presetID="2" presetClass="entr" presetSubtype="2"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 calcmode="lin" valueType="num">
                                      <p:cBhvr additive="base">
                                        <p:cTn id="79" dur="500" fill="hold"/>
                                        <p:tgtEl>
                                          <p:spTgt spid="90"/>
                                        </p:tgtEl>
                                        <p:attrNameLst>
                                          <p:attrName>ppt_x</p:attrName>
                                        </p:attrNameLst>
                                      </p:cBhvr>
                                      <p:tavLst>
                                        <p:tav tm="0">
                                          <p:val>
                                            <p:strVal val="1+#ppt_w/2"/>
                                          </p:val>
                                        </p:tav>
                                        <p:tav tm="100000">
                                          <p:val>
                                            <p:strVal val="#ppt_x"/>
                                          </p:val>
                                        </p:tav>
                                      </p:tavLst>
                                    </p:anim>
                                    <p:anim calcmode="lin" valueType="num">
                                      <p:cBhvr additive="base">
                                        <p:cTn id="80" dur="500" fill="hold"/>
                                        <p:tgtEl>
                                          <p:spTgt spid="90"/>
                                        </p:tgtEl>
                                        <p:attrNameLst>
                                          <p:attrName>ppt_y</p:attrName>
                                        </p:attrNameLst>
                                      </p:cBhvr>
                                      <p:tavLst>
                                        <p:tav tm="0">
                                          <p:val>
                                            <p:strVal val="#ppt_y"/>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fade">
                                      <p:cBhvr>
                                        <p:cTn id="83" dur="500"/>
                                        <p:tgtEl>
                                          <p:spTgt spid="91"/>
                                        </p:tgtEl>
                                      </p:cBhvr>
                                    </p:animEffect>
                                    <p:anim calcmode="lin" valueType="num">
                                      <p:cBhvr>
                                        <p:cTn id="84" dur="500" fill="hold"/>
                                        <p:tgtEl>
                                          <p:spTgt spid="91"/>
                                        </p:tgtEl>
                                        <p:attrNameLst>
                                          <p:attrName>ppt_x</p:attrName>
                                        </p:attrNameLst>
                                      </p:cBhvr>
                                      <p:tavLst>
                                        <p:tav tm="0">
                                          <p:val>
                                            <p:strVal val="#ppt_x"/>
                                          </p:val>
                                        </p:tav>
                                        <p:tav tm="100000">
                                          <p:val>
                                            <p:strVal val="#ppt_x"/>
                                          </p:val>
                                        </p:tav>
                                      </p:tavLst>
                                    </p:anim>
                                    <p:anim calcmode="lin" valueType="num">
                                      <p:cBhvr>
                                        <p:cTn id="85" dur="500" fill="hold"/>
                                        <p:tgtEl>
                                          <p:spTgt spid="91"/>
                                        </p:tgtEl>
                                        <p:attrNameLst>
                                          <p:attrName>ppt_y</p:attrName>
                                        </p:attrNameLst>
                                      </p:cBhvr>
                                      <p:tavLst>
                                        <p:tav tm="0">
                                          <p:val>
                                            <p:strVal val="#ppt_y+.1"/>
                                          </p:val>
                                        </p:tav>
                                        <p:tav tm="100000">
                                          <p:val>
                                            <p:strVal val="#ppt_y"/>
                                          </p:val>
                                        </p:tav>
                                      </p:tavLst>
                                    </p:anim>
                                  </p:childTnLst>
                                </p:cTn>
                              </p:par>
                              <p:par>
                                <p:cTn id="86" presetID="43"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100"/>
                                        <p:tgtEl>
                                          <p:spTgt spid="32"/>
                                        </p:tgtEl>
                                      </p:cBhvr>
                                    </p:animEffect>
                                    <p:anim calcmode="lin" valueType="num">
                                      <p:cBhvr>
                                        <p:cTn id="89" dur="400" fill="hold"/>
                                        <p:tgtEl>
                                          <p:spTgt spid="32"/>
                                        </p:tgtEl>
                                        <p:attrNameLst>
                                          <p:attrName>ppt_x</p:attrName>
                                        </p:attrNameLst>
                                      </p:cBhvr>
                                      <p:tavLst>
                                        <p:tav tm="0">
                                          <p:val>
                                            <p:strVal val="#ppt_x"/>
                                          </p:val>
                                        </p:tav>
                                        <p:tav tm="100000">
                                          <p:val>
                                            <p:strVal val="#ppt_x"/>
                                          </p:val>
                                        </p:tav>
                                      </p:tavLst>
                                    </p:anim>
                                    <p:anim calcmode="lin" valueType="num">
                                      <p:cBhvr>
                                        <p:cTn id="90" dur="400" fill="hold"/>
                                        <p:tgtEl>
                                          <p:spTgt spid="32"/>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B5DB9AA2-C71F-814A-AA6B-CD607E193015}"/>
              </a:ext>
            </a:extLst>
          </p:cNvPr>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sz="4500" b="1" dirty="0">
                <a:solidFill>
                  <a:srgbClr val="FF0000"/>
                </a:solidFill>
                <a:latin typeface="Times New Roman" panose="02020603050405020304" pitchFamily="18" charset="0"/>
                <a:cs typeface="Times New Roman" panose="02020603050405020304" pitchFamily="18" charset="0"/>
              </a:rPr>
              <a:t>THẢO LUẬN CẶP ĐÔI</a:t>
            </a:r>
          </a:p>
        </p:txBody>
      </p:sp>
      <p:sp>
        <p:nvSpPr>
          <p:cNvPr id="19" name="Content Placeholder 2">
            <a:extLst>
              <a:ext uri="{FF2B5EF4-FFF2-40B4-BE49-F238E27FC236}">
                <a16:creationId xmlns:a16="http://schemas.microsoft.com/office/drawing/2014/main" id="{47F2BE7A-9D83-A748-873C-9CE5040B493A}"/>
              </a:ext>
            </a:extLst>
          </p:cNvPr>
          <p:cNvSpPr txBox="1">
            <a:spLocks/>
          </p:cNvSpPr>
          <p:nvPr/>
        </p:nvSpPr>
        <p:spPr>
          <a:xfrm>
            <a:off x="1595596" y="1819912"/>
            <a:ext cx="10063004" cy="102599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VN" sz="4500" dirty="0">
                <a:latin typeface="Times New Roman" panose="02020603050405020304" pitchFamily="18" charset="0"/>
                <a:cs typeface="Times New Roman" panose="02020603050405020304" pitchFamily="18" charset="0"/>
              </a:rPr>
              <a:t>Nêu những BPNT được sử dụng trong VB</a:t>
            </a:r>
          </a:p>
        </p:txBody>
      </p:sp>
      <p:pic>
        <p:nvPicPr>
          <p:cNvPr id="20" name="图片 6" descr="未 标题 -1">
            <a:extLst>
              <a:ext uri="{FF2B5EF4-FFF2-40B4-BE49-F238E27FC236}">
                <a16:creationId xmlns:a16="http://schemas.microsoft.com/office/drawing/2014/main" id="{B5A1751B-2610-5543-9AB7-ECD4A109C8C2}"/>
              </a:ext>
            </a:extLst>
          </p:cNvPr>
          <p:cNvPicPr>
            <a:picLocks noChangeAspect="1"/>
          </p:cNvPicPr>
          <p:nvPr/>
        </p:nvPicPr>
        <p:blipFill>
          <a:blip r:embed="rId3" cstate="print"/>
          <a:stretch>
            <a:fillRect/>
          </a:stretch>
        </p:blipFill>
        <p:spPr>
          <a:xfrm>
            <a:off x="436404" y="1690688"/>
            <a:ext cx="1463992" cy="1284449"/>
          </a:xfrm>
          <a:prstGeom prst="rect">
            <a:avLst/>
          </a:prstGeom>
        </p:spPr>
      </p:pic>
      <p:pic>
        <p:nvPicPr>
          <p:cNvPr id="30" name="图片 6" descr="未 标题 -1">
            <a:extLst>
              <a:ext uri="{FF2B5EF4-FFF2-40B4-BE49-F238E27FC236}">
                <a16:creationId xmlns:a16="http://schemas.microsoft.com/office/drawing/2014/main" id="{92510A6F-0121-B446-92ED-755581B28C94}"/>
              </a:ext>
            </a:extLst>
          </p:cNvPr>
          <p:cNvPicPr>
            <a:picLocks noChangeAspect="1"/>
          </p:cNvPicPr>
          <p:nvPr/>
        </p:nvPicPr>
        <p:blipFill>
          <a:blip r:embed="rId3" cstate="print"/>
          <a:stretch>
            <a:fillRect/>
          </a:stretch>
        </p:blipFill>
        <p:spPr>
          <a:xfrm>
            <a:off x="436404" y="2974658"/>
            <a:ext cx="1463992" cy="1284449"/>
          </a:xfrm>
          <a:prstGeom prst="rect">
            <a:avLst/>
          </a:prstGeom>
        </p:spPr>
      </p:pic>
      <p:sp>
        <p:nvSpPr>
          <p:cNvPr id="32" name="Content Placeholder 2">
            <a:extLst>
              <a:ext uri="{FF2B5EF4-FFF2-40B4-BE49-F238E27FC236}">
                <a16:creationId xmlns:a16="http://schemas.microsoft.com/office/drawing/2014/main" id="{A1AC250A-E89F-B843-8BA6-50B237DDC02C}"/>
              </a:ext>
            </a:extLst>
          </p:cNvPr>
          <p:cNvSpPr txBox="1">
            <a:spLocks/>
          </p:cNvSpPr>
          <p:nvPr/>
        </p:nvSpPr>
        <p:spPr>
          <a:xfrm>
            <a:off x="1595596" y="3016251"/>
            <a:ext cx="10063004" cy="102599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VN" sz="4500" dirty="0">
                <a:latin typeface="Times New Roman" panose="02020603050405020304" pitchFamily="18" charset="0"/>
                <a:cs typeface="Times New Roman" panose="02020603050405020304" pitchFamily="18" charset="0"/>
              </a:rPr>
              <a:t>Nội dung chính của văn bản</a:t>
            </a:r>
          </a:p>
        </p:txBody>
      </p:sp>
      <p:sp>
        <p:nvSpPr>
          <p:cNvPr id="33" name="Content Placeholder 2">
            <a:extLst>
              <a:ext uri="{FF2B5EF4-FFF2-40B4-BE49-F238E27FC236}">
                <a16:creationId xmlns:a16="http://schemas.microsoft.com/office/drawing/2014/main" id="{1067CC93-9019-F84B-8958-001C1EDB7A64}"/>
              </a:ext>
            </a:extLst>
          </p:cNvPr>
          <p:cNvSpPr txBox="1">
            <a:spLocks/>
          </p:cNvSpPr>
          <p:nvPr/>
        </p:nvSpPr>
        <p:spPr>
          <a:xfrm>
            <a:off x="1595596" y="4212590"/>
            <a:ext cx="10063004" cy="102599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VN" sz="4500" dirty="0">
                <a:latin typeface="Times New Roman" panose="02020603050405020304" pitchFamily="18" charset="0"/>
                <a:cs typeface="Times New Roman" panose="02020603050405020304" pitchFamily="18" charset="0"/>
              </a:rPr>
              <a:t>Ý nghĩa của văn bản</a:t>
            </a:r>
          </a:p>
        </p:txBody>
      </p:sp>
      <p:pic>
        <p:nvPicPr>
          <p:cNvPr id="34" name="图片 6" descr="未 标题 -1">
            <a:extLst>
              <a:ext uri="{FF2B5EF4-FFF2-40B4-BE49-F238E27FC236}">
                <a16:creationId xmlns:a16="http://schemas.microsoft.com/office/drawing/2014/main" id="{75A7C6E4-5B23-FE47-B20F-39509A8B1706}"/>
              </a:ext>
            </a:extLst>
          </p:cNvPr>
          <p:cNvPicPr>
            <a:picLocks noChangeAspect="1"/>
          </p:cNvPicPr>
          <p:nvPr/>
        </p:nvPicPr>
        <p:blipFill>
          <a:blip r:embed="rId3" cstate="print"/>
          <a:stretch>
            <a:fillRect/>
          </a:stretch>
        </p:blipFill>
        <p:spPr>
          <a:xfrm>
            <a:off x="381000" y="4185840"/>
            <a:ext cx="1463992" cy="1284449"/>
          </a:xfrm>
          <a:prstGeom prst="rect">
            <a:avLst/>
          </a:prstGeom>
        </p:spPr>
      </p:pic>
    </p:spTree>
    <p:extLst>
      <p:ext uri="{BB962C8B-B14F-4D97-AF65-F5344CB8AC3E}">
        <p14:creationId xmlns:p14="http://schemas.microsoft.com/office/powerpoint/2010/main" val="176486891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图片 89">
            <a:extLst>
              <a:ext uri="{FF2B5EF4-FFF2-40B4-BE49-F238E27FC236}">
                <a16:creationId xmlns:a16="http://schemas.microsoft.com/office/drawing/2014/main" id="{6C1E5D09-1F1A-4BA4-8C56-180DEB9E1CC7}"/>
              </a:ext>
            </a:extLst>
          </p:cNvPr>
          <p:cNvPicPr>
            <a:picLocks noChangeAspect="1"/>
          </p:cNvPicPr>
          <p:nvPr/>
        </p:nvPicPr>
        <p:blipFill>
          <a:blip r:embed="rId3"/>
          <a:stretch>
            <a:fillRect/>
          </a:stretch>
        </p:blipFill>
        <p:spPr>
          <a:xfrm>
            <a:off x="10558126" y="269225"/>
            <a:ext cx="1176630" cy="1566808"/>
          </a:xfrm>
          <a:prstGeom prst="rect">
            <a:avLst/>
          </a:prstGeom>
        </p:spPr>
      </p:pic>
      <p:pic>
        <p:nvPicPr>
          <p:cNvPr id="3" name="图片 2">
            <a:extLst>
              <a:ext uri="{FF2B5EF4-FFF2-40B4-BE49-F238E27FC236}">
                <a16:creationId xmlns:a16="http://schemas.microsoft.com/office/drawing/2014/main" id="{E95C984B-1893-4B0C-8D17-EE96BD1D89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3167" b="99167" l="167" r="60500">
                        <a14:foregroundMark x1="2000" y1="95333" x2="333" y2="97167"/>
                        <a14:foregroundMark x1="1333" y1="99333" x2="2833" y2="99333"/>
                        <a14:foregroundMark x1="55500" y1="88167" x2="56515" y2="88644"/>
                        <a14:foregroundMark x1="38000" y1="74500" x2="38000" y2="79167"/>
                        <a14:foregroundMark x1="58000" y1="86833" x2="60500" y2="88833"/>
                        <a14:backgroundMark x1="60720" y1="88636" x2="61500" y2="89000"/>
                      </a14:backgroundRemoval>
                    </a14:imgEffect>
                  </a14:imgLayer>
                </a14:imgProps>
              </a:ext>
              <a:ext uri="{28A0092B-C50C-407E-A947-70E740481C1C}">
                <a14:useLocalDpi xmlns:a14="http://schemas.microsoft.com/office/drawing/2010/main" val="0"/>
              </a:ext>
            </a:extLst>
          </a:blip>
          <a:srcRect l="-2425" t="59352" r="38411" b="-7424"/>
          <a:stretch/>
        </p:blipFill>
        <p:spPr>
          <a:xfrm>
            <a:off x="194144" y="139781"/>
            <a:ext cx="1628074" cy="1222593"/>
          </a:xfrm>
          <a:prstGeom prst="rect">
            <a:avLst/>
          </a:prstGeom>
        </p:spPr>
      </p:pic>
      <p:grpSp>
        <p:nvGrpSpPr>
          <p:cNvPr id="6" name="组合 5">
            <a:extLst>
              <a:ext uri="{FF2B5EF4-FFF2-40B4-BE49-F238E27FC236}">
                <a16:creationId xmlns:a16="http://schemas.microsoft.com/office/drawing/2014/main" id="{52D2DE50-D042-4DCD-98D4-8DFF3DCF0DAB}"/>
              </a:ext>
            </a:extLst>
          </p:cNvPr>
          <p:cNvGrpSpPr/>
          <p:nvPr/>
        </p:nvGrpSpPr>
        <p:grpSpPr>
          <a:xfrm flipH="1">
            <a:off x="9655844" y="4596526"/>
            <a:ext cx="2536156" cy="2261475"/>
            <a:chOff x="-9650" y="4596526"/>
            <a:chExt cx="2536156" cy="2261475"/>
          </a:xfrm>
        </p:grpSpPr>
        <p:pic>
          <p:nvPicPr>
            <p:cNvPr id="18" name="图片 17">
              <a:extLst>
                <a:ext uri="{FF2B5EF4-FFF2-40B4-BE49-F238E27FC236}">
                  <a16:creationId xmlns:a16="http://schemas.microsoft.com/office/drawing/2014/main" id="{0FBF3057-BAEC-49DF-B5E5-E41953C09DB7}"/>
                </a:ext>
              </a:extLst>
            </p:cNvPr>
            <p:cNvPicPr>
              <a:picLocks noChangeAspect="1"/>
            </p:cNvPicPr>
            <p:nvPr/>
          </p:nvPicPr>
          <p:blipFill>
            <a:blip r:embed="rId6"/>
            <a:stretch>
              <a:fillRect/>
            </a:stretch>
          </p:blipFill>
          <p:spPr>
            <a:xfrm>
              <a:off x="-9650" y="6004487"/>
              <a:ext cx="2536156" cy="853514"/>
            </a:xfrm>
            <a:prstGeom prst="rect">
              <a:avLst/>
            </a:prstGeom>
          </p:spPr>
        </p:pic>
        <p:pic>
          <p:nvPicPr>
            <p:cNvPr id="19" name="图片 18">
              <a:extLst>
                <a:ext uri="{FF2B5EF4-FFF2-40B4-BE49-F238E27FC236}">
                  <a16:creationId xmlns:a16="http://schemas.microsoft.com/office/drawing/2014/main" id="{55CC2227-85ED-4A87-8190-9AE39DB357A1}"/>
                </a:ext>
              </a:extLst>
            </p:cNvPr>
            <p:cNvPicPr>
              <a:picLocks noChangeAspect="1"/>
            </p:cNvPicPr>
            <p:nvPr/>
          </p:nvPicPr>
          <p:blipFill>
            <a:blip r:embed="rId7"/>
            <a:stretch>
              <a:fillRect/>
            </a:stretch>
          </p:blipFill>
          <p:spPr>
            <a:xfrm>
              <a:off x="353668" y="6106884"/>
              <a:ext cx="1444877" cy="420660"/>
            </a:xfrm>
            <a:prstGeom prst="rect">
              <a:avLst/>
            </a:prstGeom>
          </p:spPr>
        </p:pic>
        <p:pic>
          <p:nvPicPr>
            <p:cNvPr id="20" name="图片 19">
              <a:extLst>
                <a:ext uri="{FF2B5EF4-FFF2-40B4-BE49-F238E27FC236}">
                  <a16:creationId xmlns:a16="http://schemas.microsoft.com/office/drawing/2014/main" id="{9DB645A4-A169-404A-871B-769721A19012}"/>
                </a:ext>
              </a:extLst>
            </p:cNvPr>
            <p:cNvPicPr>
              <a:picLocks noChangeAspect="1"/>
            </p:cNvPicPr>
            <p:nvPr/>
          </p:nvPicPr>
          <p:blipFill>
            <a:blip r:embed="rId8"/>
            <a:stretch>
              <a:fillRect/>
            </a:stretch>
          </p:blipFill>
          <p:spPr>
            <a:xfrm flipH="1">
              <a:off x="518273" y="4596526"/>
              <a:ext cx="1115665" cy="1414395"/>
            </a:xfrm>
            <a:prstGeom prst="rect">
              <a:avLst/>
            </a:prstGeom>
          </p:spPr>
        </p:pic>
      </p:grpSp>
      <p:pic>
        <p:nvPicPr>
          <p:cNvPr id="14" name="Picture 13" descr="Two people holding hands&#10;&#10;Description automatically generated with low confidence">
            <a:extLst>
              <a:ext uri="{FF2B5EF4-FFF2-40B4-BE49-F238E27FC236}">
                <a16:creationId xmlns:a16="http://schemas.microsoft.com/office/drawing/2014/main" id="{28EB8D40-D0AA-3440-BB2F-C3FE7D03CE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40677" y="907773"/>
            <a:ext cx="5014064" cy="6350000"/>
          </a:xfrm>
          <a:prstGeom prst="rect">
            <a:avLst/>
          </a:prstGeom>
        </p:spPr>
      </p:pic>
      <p:sp>
        <p:nvSpPr>
          <p:cNvPr id="16" name="TextBox 15">
            <a:extLst>
              <a:ext uri="{FF2B5EF4-FFF2-40B4-BE49-F238E27FC236}">
                <a16:creationId xmlns:a16="http://schemas.microsoft.com/office/drawing/2014/main" id="{5E362A3F-CF8A-4F44-A512-539C2236C945}"/>
              </a:ext>
            </a:extLst>
          </p:cNvPr>
          <p:cNvSpPr txBox="1"/>
          <p:nvPr/>
        </p:nvSpPr>
        <p:spPr>
          <a:xfrm>
            <a:off x="3415682" y="2370520"/>
            <a:ext cx="8248395" cy="1446550"/>
          </a:xfrm>
          <a:prstGeom prst="rect">
            <a:avLst/>
          </a:prstGeom>
          <a:noFill/>
        </p:spPr>
        <p:txBody>
          <a:bodyPr wrap="square" rtlCol="0">
            <a:spAutoFit/>
          </a:bodyPr>
          <a:lstStyle/>
          <a:p>
            <a:pPr algn="ctr"/>
            <a:r>
              <a:rPr lang="en-VN" sz="8800" b="1" dirty="0">
                <a:solidFill>
                  <a:schemeClr val="accent6">
                    <a:lumMod val="75000"/>
                  </a:schemeClr>
                </a:solidFill>
                <a:latin typeface="Times New Roman" panose="02020603050405020304" pitchFamily="18" charset="0"/>
                <a:cs typeface="Times New Roman" panose="02020603050405020304" pitchFamily="18" charset="0"/>
              </a:rPr>
              <a:t>VỀ THĂM MẸ</a:t>
            </a:r>
          </a:p>
        </p:txBody>
      </p:sp>
      <p:sp>
        <p:nvSpPr>
          <p:cNvPr id="17" name="文本框 92">
            <a:extLst>
              <a:ext uri="{FF2B5EF4-FFF2-40B4-BE49-F238E27FC236}">
                <a16:creationId xmlns:a16="http://schemas.microsoft.com/office/drawing/2014/main" id="{EDC3D2ED-C702-8B40-8992-7F127199337E}"/>
              </a:ext>
            </a:extLst>
          </p:cNvPr>
          <p:cNvSpPr txBox="1"/>
          <p:nvPr/>
        </p:nvSpPr>
        <p:spPr>
          <a:xfrm>
            <a:off x="5132728" y="3817070"/>
            <a:ext cx="4744382" cy="735747"/>
          </a:xfrm>
          <a:prstGeom prst="roundRect">
            <a:avLst>
              <a:gd name="adj" fmla="val 50000"/>
            </a:avLst>
          </a:prstGeom>
          <a:noFill/>
        </p:spPr>
        <p:txBody>
          <a:bodyPr wrap="square" rtlCol="0">
            <a:spAutoFit/>
          </a:bodyPr>
          <a:lstStyle/>
          <a:p>
            <a:pPr algn="ctr"/>
            <a:r>
              <a:rPr lang="vi-VN" altLang="zh-CN" sz="2800" b="1" dirty="0">
                <a:ln w="19050">
                  <a:noFill/>
                </a:ln>
                <a:solidFill>
                  <a:srgbClr val="945200"/>
                </a:solidFill>
                <a:latin typeface="Times New Roman" panose="02020603050405020304" pitchFamily="18" charset="0"/>
                <a:ea typeface="微软雅黑" panose="020B0503020204020204" pitchFamily="34" charset="-122"/>
                <a:cs typeface="Times New Roman" panose="02020603050405020304" pitchFamily="18" charset="0"/>
              </a:rPr>
              <a:t>- Đinh Nam Khương -</a:t>
            </a:r>
            <a:endParaRPr lang="zh-CN" altLang="en-US" sz="2800" b="1" dirty="0">
              <a:ln w="19050">
                <a:noFill/>
              </a:ln>
              <a:solidFill>
                <a:srgbClr val="9452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92732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675" decel="100000" fill="hold"/>
                                        <p:tgtEl>
                                          <p:spTgt spid="6"/>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11" presetID="2" presetClass="entr" presetSubtype="2" fill="hold" nodeType="withEffect">
                                  <p:stCondLst>
                                    <p:cond delay="50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750" fill="hold"/>
                                        <p:tgtEl>
                                          <p:spTgt spid="90"/>
                                        </p:tgtEl>
                                        <p:attrNameLst>
                                          <p:attrName>ppt_x</p:attrName>
                                        </p:attrNameLst>
                                      </p:cBhvr>
                                      <p:tavLst>
                                        <p:tav tm="0">
                                          <p:val>
                                            <p:strVal val="1+#ppt_w/2"/>
                                          </p:val>
                                        </p:tav>
                                        <p:tav tm="100000">
                                          <p:val>
                                            <p:strVal val="#ppt_x"/>
                                          </p:val>
                                        </p:tav>
                                      </p:tavLst>
                                    </p:anim>
                                    <p:anim calcmode="lin" valueType="num">
                                      <p:cBhvr additive="base">
                                        <p:cTn id="14" dur="750" fill="hold"/>
                                        <p:tgtEl>
                                          <p:spTgt spid="90"/>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5"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par>
                                <p:cTn id="22" presetID="45"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anim calcmode="lin" valueType="num">
                                      <p:cBhvr>
                                        <p:cTn id="25" dur="2000" fill="hold"/>
                                        <p:tgtEl>
                                          <p:spTgt spid="16"/>
                                        </p:tgtEl>
                                        <p:attrNameLst>
                                          <p:attrName>ppt_w</p:attrName>
                                        </p:attrNameLst>
                                      </p:cBhvr>
                                      <p:tavLst>
                                        <p:tav tm="0" fmla="#ppt_w*sin(2.5*pi*$)">
                                          <p:val>
                                            <p:fltVal val="0"/>
                                          </p:val>
                                        </p:tav>
                                        <p:tav tm="100000">
                                          <p:val>
                                            <p:fltVal val="1"/>
                                          </p:val>
                                        </p:tav>
                                      </p:tavLst>
                                    </p:anim>
                                    <p:anim calcmode="lin" valueType="num">
                                      <p:cBhvr>
                                        <p:cTn id="26" dur="2000" fill="hold"/>
                                        <p:tgtEl>
                                          <p:spTgt spid="16"/>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2" presetClass="entr" presetSubtype="2" fill="hold" grpId="0" nodeType="afterEffect">
                                  <p:stCondLst>
                                    <p:cond delay="0"/>
                                  </p:stCondLst>
                                  <p:iterate type="lt">
                                    <p:tmPct val="12500"/>
                                  </p:iterate>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8B286EFA-641A-C541-BD9C-EF7F664E525A}"/>
              </a:ext>
            </a:extLst>
          </p:cNvPr>
          <p:cNvSpPr/>
          <p:nvPr/>
        </p:nvSpPr>
        <p:spPr>
          <a:xfrm>
            <a:off x="7470617" y="877764"/>
            <a:ext cx="3431388" cy="780318"/>
          </a:xfrm>
          <a:prstGeom prst="roundRect">
            <a:avLst/>
          </a:prstGeom>
          <a:solidFill>
            <a:schemeClr val="bg1"/>
          </a:solidFill>
          <a:ln w="38100">
            <a:solidFill>
              <a:srgbClr val="F08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latin typeface="Times New Roman" panose="02020603050405020304" pitchFamily="18" charset="0"/>
                <a:cs typeface="Times New Roman" panose="02020603050405020304" pitchFamily="18" charset="0"/>
              </a:rPr>
              <a:t>NỘI DUNG</a:t>
            </a:r>
          </a:p>
        </p:txBody>
      </p:sp>
      <p:sp>
        <p:nvSpPr>
          <p:cNvPr id="2" name="Rounded Rectangle 1">
            <a:extLst>
              <a:ext uri="{FF2B5EF4-FFF2-40B4-BE49-F238E27FC236}">
                <a16:creationId xmlns:a16="http://schemas.microsoft.com/office/drawing/2014/main" id="{AEF313FF-50CD-244B-929D-AAA37AAB0F53}"/>
              </a:ext>
            </a:extLst>
          </p:cNvPr>
          <p:cNvSpPr/>
          <p:nvPr/>
        </p:nvSpPr>
        <p:spPr>
          <a:xfrm>
            <a:off x="2040365" y="876763"/>
            <a:ext cx="3224463" cy="780318"/>
          </a:xfrm>
          <a:prstGeom prst="roundRect">
            <a:avLst/>
          </a:prstGeom>
          <a:solidFill>
            <a:schemeClr val="bg1"/>
          </a:solidFill>
          <a:ln w="38100">
            <a:solidFill>
              <a:srgbClr val="F08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latin typeface="Times New Roman" panose="02020603050405020304" pitchFamily="18" charset="0"/>
                <a:cs typeface="Times New Roman" panose="02020603050405020304" pitchFamily="18" charset="0"/>
              </a:rPr>
              <a:t>NGHỆ THUẬT</a:t>
            </a:r>
          </a:p>
        </p:txBody>
      </p:sp>
      <p:pic>
        <p:nvPicPr>
          <p:cNvPr id="90" name="图片 89">
            <a:extLst>
              <a:ext uri="{FF2B5EF4-FFF2-40B4-BE49-F238E27FC236}">
                <a16:creationId xmlns:a16="http://schemas.microsoft.com/office/drawing/2014/main" id="{6C1E5D09-1F1A-4BA4-8C56-180DEB9E1CC7}"/>
              </a:ext>
            </a:extLst>
          </p:cNvPr>
          <p:cNvPicPr>
            <a:picLocks noChangeAspect="1"/>
          </p:cNvPicPr>
          <p:nvPr/>
        </p:nvPicPr>
        <p:blipFill>
          <a:blip r:embed="rId3"/>
          <a:stretch>
            <a:fillRect/>
          </a:stretch>
        </p:blipFill>
        <p:spPr>
          <a:xfrm>
            <a:off x="10558126" y="269225"/>
            <a:ext cx="1176630" cy="1566808"/>
          </a:xfrm>
          <a:prstGeom prst="rect">
            <a:avLst/>
          </a:prstGeom>
        </p:spPr>
      </p:pic>
      <p:sp>
        <p:nvSpPr>
          <p:cNvPr id="3" name="TextBox 2">
            <a:extLst>
              <a:ext uri="{FF2B5EF4-FFF2-40B4-BE49-F238E27FC236}">
                <a16:creationId xmlns:a16="http://schemas.microsoft.com/office/drawing/2014/main" id="{1CC072E0-F77D-0A4E-9844-E6416BED02F1}"/>
              </a:ext>
            </a:extLst>
          </p:cNvPr>
          <p:cNvSpPr txBox="1"/>
          <p:nvPr/>
        </p:nvSpPr>
        <p:spPr>
          <a:xfrm>
            <a:off x="1289995" y="1912228"/>
            <a:ext cx="4398751" cy="2246769"/>
          </a:xfrm>
          <a:prstGeom prst="rect">
            <a:avLst/>
          </a:prstGeom>
          <a:noFill/>
        </p:spPr>
        <p:txBody>
          <a:bodyPr wrap="square" rtlCol="0">
            <a:spAutoFit/>
          </a:bodyPr>
          <a:lstStyle/>
          <a:p>
            <a:pPr marL="285750" indent="-285750" algn="just">
              <a:buFont typeface="Wingdings" pitchFamily="2" charset="2"/>
              <a:buChar char="v"/>
            </a:pP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lục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bát</a:t>
            </a:r>
            <a:r>
              <a:rPr lang="fr-FR" sz="2800" dirty="0">
                <a:latin typeface="Times New Roman" panose="02020603050405020304" pitchFamily="18" charset="0"/>
                <a:cs typeface="Times New Roman" panose="02020603050405020304" pitchFamily="18" charset="0"/>
              </a:rPr>
              <a:t> ;</a:t>
            </a:r>
            <a:endParaRPr lang="en-VN" sz="28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v"/>
            </a:pP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Phối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hợp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hài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hòa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biện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pháp</a:t>
            </a:r>
            <a:r>
              <a:rPr lang="fr-FR" sz="2800" dirty="0">
                <a:latin typeface="Times New Roman" panose="02020603050405020304" pitchFamily="18" charset="0"/>
                <a:cs typeface="Times New Roman" panose="02020603050405020304" pitchFamily="18" charset="0"/>
              </a:rPr>
              <a:t> tu </a:t>
            </a:r>
            <a:r>
              <a:rPr lang="fr-FR" sz="2800" dirty="0" err="1">
                <a:latin typeface="Times New Roman" panose="02020603050405020304" pitchFamily="18" charset="0"/>
                <a:cs typeface="Times New Roman" panose="02020603050405020304" pitchFamily="18" charset="0"/>
              </a:rPr>
              <a:t>từ</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ẩn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dụ</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liệt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kê</a:t>
            </a:r>
            <a:r>
              <a:rPr lang="vi-VN" sz="2800" dirty="0">
                <a:latin typeface="Times New Roman" panose="02020603050405020304" pitchFamily="18" charset="0"/>
                <a:cs typeface="Times New Roman" panose="02020603050405020304" pitchFamily="18" charset="0"/>
              </a:rPr>
              <a:t>, nhân hóa;</a:t>
            </a:r>
            <a:endParaRPr lang="en-VN" sz="28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v"/>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CDFE2E-33AE-5349-94A0-34DE75985BA7}"/>
              </a:ext>
            </a:extLst>
          </p:cNvPr>
          <p:cNvSpPr txBox="1"/>
          <p:nvPr/>
        </p:nvSpPr>
        <p:spPr>
          <a:xfrm>
            <a:off x="6622807" y="2228965"/>
            <a:ext cx="4398751" cy="1384995"/>
          </a:xfrm>
          <a:prstGeom prst="rect">
            <a:avLst/>
          </a:prstGeom>
          <a:noFill/>
        </p:spPr>
        <p:txBody>
          <a:bodyPr wrap="square" rtlCol="0">
            <a:spAutoFit/>
          </a:bodyPr>
          <a:lstStyle/>
          <a:p>
            <a:pPr marL="285750" indent="-285750" algn="just">
              <a:buFont typeface="Wingdings" pitchFamily="2" charset="2"/>
              <a:buChar char="v"/>
            </a:pPr>
            <a:r>
              <a:rPr lang="en-VN"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Bài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bày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tỏ</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cảm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con </a:t>
            </a:r>
            <a:r>
              <a:rPr lang="fr-FR" sz="2800" dirty="0" err="1">
                <a:latin typeface="Times New Roman" panose="02020603050405020304" pitchFamily="18" charset="0"/>
                <a:cs typeface="Times New Roman" panose="02020603050405020304" pitchFamily="18" charset="0"/>
              </a:rPr>
              <a:t>xa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một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lần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về</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thăm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mẹ</a:t>
            </a:r>
            <a:r>
              <a:rPr lang="en-VN" sz="2800" dirty="0">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F34B3D11-8996-FF42-9EFD-D57E927D3506}"/>
              </a:ext>
            </a:extLst>
          </p:cNvPr>
          <p:cNvSpPr txBox="1"/>
          <p:nvPr/>
        </p:nvSpPr>
        <p:spPr>
          <a:xfrm>
            <a:off x="6070119" y="4642408"/>
            <a:ext cx="4398751" cy="1815882"/>
          </a:xfrm>
          <a:prstGeom prst="rect">
            <a:avLst/>
          </a:prstGeom>
          <a:noFill/>
        </p:spPr>
        <p:txBody>
          <a:bodyPr wrap="square" rtlCol="0">
            <a:spAutoFit/>
          </a:bodyPr>
          <a:lstStyle/>
          <a:p>
            <a:pPr marL="285750" indent="-285750" algn="just">
              <a:buFont typeface="Wingdings" pitchFamily="2" charset="2"/>
              <a:buChar char="v"/>
            </a:pP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yêu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thương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bao</a:t>
            </a:r>
            <a:r>
              <a:rPr lang="fr-FR" sz="2800" dirty="0">
                <a:latin typeface="Times New Roman" panose="02020603050405020304" pitchFamily="18" charset="0"/>
                <a:cs typeface="Times New Roman" panose="02020603050405020304" pitchFamily="18" charset="0"/>
              </a:rPr>
              <a:t> la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mẹ</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dành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cho</a:t>
            </a:r>
            <a:r>
              <a:rPr lang="fr-FR" sz="2800" dirty="0">
                <a:latin typeface="Times New Roman" panose="02020603050405020304" pitchFamily="18" charset="0"/>
                <a:cs typeface="Times New Roman" panose="02020603050405020304" pitchFamily="18" charset="0"/>
              </a:rPr>
              <a:t> ta </a:t>
            </a:r>
            <a:r>
              <a:rPr lang="fr-FR" sz="2800" dirty="0" err="1">
                <a:latin typeface="Times New Roman" panose="02020603050405020304" pitchFamily="18" charset="0"/>
                <a:cs typeface="Times New Roman" panose="02020603050405020304" pitchFamily="18" charset="0"/>
              </a:rPr>
              <a:t>thể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hiện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từ</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những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điều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dị</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giản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đơn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nhất</a:t>
            </a:r>
            <a:r>
              <a:rPr lang="fr-FR" sz="2800"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p:txBody>
      </p:sp>
      <p:sp>
        <p:nvSpPr>
          <p:cNvPr id="17" name="Rounded Rectangle 16">
            <a:extLst>
              <a:ext uri="{FF2B5EF4-FFF2-40B4-BE49-F238E27FC236}">
                <a16:creationId xmlns:a16="http://schemas.microsoft.com/office/drawing/2014/main" id="{F66A0993-22DC-A14A-98BD-99E4ACD08367}"/>
              </a:ext>
            </a:extLst>
          </p:cNvPr>
          <p:cNvSpPr/>
          <p:nvPr/>
        </p:nvSpPr>
        <p:spPr>
          <a:xfrm>
            <a:off x="4267501" y="5018131"/>
            <a:ext cx="1802618" cy="1064435"/>
          </a:xfrm>
          <a:prstGeom prst="roundRect">
            <a:avLst/>
          </a:prstGeom>
          <a:solidFill>
            <a:schemeClr val="bg1"/>
          </a:solidFill>
          <a:ln w="38100">
            <a:solidFill>
              <a:srgbClr val="F08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latin typeface="Times New Roman" panose="02020603050405020304" pitchFamily="18" charset="0"/>
                <a:cs typeface="Times New Roman" panose="02020603050405020304" pitchFamily="18" charset="0"/>
              </a:rPr>
              <a:t>Ý NGHĨA</a:t>
            </a:r>
          </a:p>
        </p:txBody>
      </p:sp>
      <p:grpSp>
        <p:nvGrpSpPr>
          <p:cNvPr id="21" name="组合 37">
            <a:extLst>
              <a:ext uri="{FF2B5EF4-FFF2-40B4-BE49-F238E27FC236}">
                <a16:creationId xmlns:a16="http://schemas.microsoft.com/office/drawing/2014/main" id="{49826BF4-705D-C74E-BA09-1347FBE0DAF4}"/>
              </a:ext>
            </a:extLst>
          </p:cNvPr>
          <p:cNvGrpSpPr/>
          <p:nvPr/>
        </p:nvGrpSpPr>
        <p:grpSpPr>
          <a:xfrm>
            <a:off x="1568407" y="905407"/>
            <a:ext cx="824528" cy="780318"/>
            <a:chOff x="3651214" y="1851670"/>
            <a:chExt cx="588774" cy="588774"/>
          </a:xfrm>
        </p:grpSpPr>
        <p:sp>
          <p:nvSpPr>
            <p:cNvPr id="22" name="椭圆 39">
              <a:extLst>
                <a:ext uri="{FF2B5EF4-FFF2-40B4-BE49-F238E27FC236}">
                  <a16:creationId xmlns:a16="http://schemas.microsoft.com/office/drawing/2014/main" id="{C1245E99-BEE3-3A41-ADB7-030AE4F76276}"/>
                </a:ext>
              </a:extLst>
            </p:cNvPr>
            <p:cNvSpPr/>
            <p:nvPr/>
          </p:nvSpPr>
          <p:spPr>
            <a:xfrm>
              <a:off x="3651214" y="1851670"/>
              <a:ext cx="588774" cy="588774"/>
            </a:xfrm>
            <a:prstGeom prst="ellipse">
              <a:avLst/>
            </a:prstGeom>
            <a:solidFill>
              <a:schemeClr val="accent3"/>
            </a:solidFill>
            <a:ln w="12700" cap="flat" cmpd="sng" algn="ctr">
              <a:solidFill>
                <a:srgbClr val="FCD063"/>
              </a:solidFill>
              <a:prstDash val="solid"/>
            </a:ln>
            <a:effectLst/>
          </p:spPr>
          <p:txBody>
            <a:bodyPr rtlCol="0" anchor="ctr"/>
            <a:lstStyle/>
            <a:p>
              <a:pPr algn="ctr" fontAlgn="base">
                <a:spcBef>
                  <a:spcPct val="0"/>
                </a:spcBef>
                <a:spcAft>
                  <a:spcPct val="0"/>
                </a:spcAft>
                <a:defRPr/>
              </a:pPr>
              <a:endParaRPr lang="zh-CN" altLang="en-US" kern="0">
                <a:solidFill>
                  <a:prstClr val="white"/>
                </a:solidFill>
                <a:latin typeface="Calibri"/>
                <a:ea typeface="宋体"/>
              </a:endParaRPr>
            </a:p>
          </p:txBody>
        </p:sp>
        <p:sp>
          <p:nvSpPr>
            <p:cNvPr id="23" name="矩形 41">
              <a:extLst>
                <a:ext uri="{FF2B5EF4-FFF2-40B4-BE49-F238E27FC236}">
                  <a16:creationId xmlns:a16="http://schemas.microsoft.com/office/drawing/2014/main" id="{AB8A42B1-22E9-CF4C-B10B-821B43922961}"/>
                </a:ext>
              </a:extLst>
            </p:cNvPr>
            <p:cNvSpPr/>
            <p:nvPr/>
          </p:nvSpPr>
          <p:spPr>
            <a:xfrm>
              <a:off x="3743799" y="1923678"/>
              <a:ext cx="366521" cy="394786"/>
            </a:xfrm>
            <a:prstGeom prst="rect">
              <a:avLst/>
            </a:prstGeom>
          </p:spPr>
          <p:txBody>
            <a:bodyPr wrap="none">
              <a:spAutoFit/>
            </a:bodyPr>
            <a:lstStyle/>
            <a:p>
              <a:pPr algn="ctr">
                <a:defRPr/>
              </a:pPr>
              <a:r>
                <a:rPr lang="en-US" altLang="zh-CN" sz="2800" kern="0" dirty="0">
                  <a:solidFill>
                    <a:sysClr val="window" lastClr="FFFFFF"/>
                  </a:solidFill>
                  <a:latin typeface="Impact" pitchFamily="34" charset="0"/>
                  <a:ea typeface="微软雅黑" pitchFamily="34" charset="-122"/>
                </a:rPr>
                <a:t>01</a:t>
              </a:r>
              <a:endParaRPr lang="zh-CN" altLang="en-US" sz="2800" kern="0" dirty="0">
                <a:solidFill>
                  <a:sysClr val="window" lastClr="FFFFFF"/>
                </a:solidFill>
                <a:latin typeface="Impact" pitchFamily="34" charset="0"/>
                <a:ea typeface="微软雅黑" pitchFamily="34" charset="-122"/>
              </a:endParaRPr>
            </a:p>
          </p:txBody>
        </p:sp>
      </p:grpSp>
      <p:grpSp>
        <p:nvGrpSpPr>
          <p:cNvPr id="24" name="组合 43">
            <a:extLst>
              <a:ext uri="{FF2B5EF4-FFF2-40B4-BE49-F238E27FC236}">
                <a16:creationId xmlns:a16="http://schemas.microsoft.com/office/drawing/2014/main" id="{B1BB185B-49DC-1442-B92B-B7CCFAEDBB27}"/>
              </a:ext>
            </a:extLst>
          </p:cNvPr>
          <p:cNvGrpSpPr/>
          <p:nvPr/>
        </p:nvGrpSpPr>
        <p:grpSpPr>
          <a:xfrm>
            <a:off x="6861705" y="905407"/>
            <a:ext cx="824528" cy="780318"/>
            <a:chOff x="3651214" y="1851670"/>
            <a:chExt cx="588774" cy="588774"/>
          </a:xfrm>
        </p:grpSpPr>
        <p:sp>
          <p:nvSpPr>
            <p:cNvPr id="25" name="椭圆 45">
              <a:extLst>
                <a:ext uri="{FF2B5EF4-FFF2-40B4-BE49-F238E27FC236}">
                  <a16:creationId xmlns:a16="http://schemas.microsoft.com/office/drawing/2014/main" id="{52F163D2-81E8-1C44-9F01-DF36072E3BDA}"/>
                </a:ext>
              </a:extLst>
            </p:cNvPr>
            <p:cNvSpPr/>
            <p:nvPr/>
          </p:nvSpPr>
          <p:spPr>
            <a:xfrm>
              <a:off x="3651214" y="1851670"/>
              <a:ext cx="588774" cy="588774"/>
            </a:xfrm>
            <a:prstGeom prst="ellipse">
              <a:avLst/>
            </a:prstGeom>
            <a:solidFill>
              <a:schemeClr val="accent2"/>
            </a:solidFill>
            <a:ln w="12700" cap="flat" cmpd="sng" algn="ctr">
              <a:solidFill>
                <a:srgbClr val="FCD063"/>
              </a:solidFill>
              <a:prstDash val="solid"/>
            </a:ln>
            <a:effectLst/>
          </p:spPr>
          <p:txBody>
            <a:bodyPr rtlCol="0" anchor="ctr"/>
            <a:lstStyle/>
            <a:p>
              <a:pPr algn="ctr" fontAlgn="base">
                <a:spcBef>
                  <a:spcPct val="0"/>
                </a:spcBef>
                <a:spcAft>
                  <a:spcPct val="0"/>
                </a:spcAft>
                <a:defRPr/>
              </a:pPr>
              <a:endParaRPr lang="zh-CN" altLang="en-US" kern="0">
                <a:solidFill>
                  <a:prstClr val="white"/>
                </a:solidFill>
                <a:latin typeface="Calibri"/>
                <a:ea typeface="宋体"/>
              </a:endParaRPr>
            </a:p>
          </p:txBody>
        </p:sp>
        <p:sp>
          <p:nvSpPr>
            <p:cNvPr id="26" name="矩形 47">
              <a:extLst>
                <a:ext uri="{FF2B5EF4-FFF2-40B4-BE49-F238E27FC236}">
                  <a16:creationId xmlns:a16="http://schemas.microsoft.com/office/drawing/2014/main" id="{EFAD0A9F-C582-CC44-86A1-EDF053D544B7}"/>
                </a:ext>
              </a:extLst>
            </p:cNvPr>
            <p:cNvSpPr/>
            <p:nvPr/>
          </p:nvSpPr>
          <p:spPr>
            <a:xfrm>
              <a:off x="3746887" y="1923678"/>
              <a:ext cx="397427" cy="394786"/>
            </a:xfrm>
            <a:prstGeom prst="rect">
              <a:avLst/>
            </a:prstGeom>
          </p:spPr>
          <p:txBody>
            <a:bodyPr wrap="none">
              <a:spAutoFit/>
            </a:bodyPr>
            <a:lstStyle/>
            <a:p>
              <a:pPr>
                <a:defRPr/>
              </a:pPr>
              <a:r>
                <a:rPr lang="en-US" altLang="zh-CN" sz="2800" kern="0" dirty="0">
                  <a:solidFill>
                    <a:sysClr val="window" lastClr="FFFFFF"/>
                  </a:solidFill>
                  <a:latin typeface="Impact" pitchFamily="34" charset="0"/>
                  <a:ea typeface="微软雅黑" pitchFamily="34" charset="-122"/>
                </a:rPr>
                <a:t>02</a:t>
              </a:r>
              <a:endParaRPr lang="zh-CN" altLang="en-US" sz="2800" kern="0" dirty="0">
                <a:solidFill>
                  <a:sysClr val="window" lastClr="FFFFFF"/>
                </a:solidFill>
                <a:latin typeface="Impact" pitchFamily="34" charset="0"/>
                <a:ea typeface="微软雅黑" pitchFamily="34" charset="-122"/>
              </a:endParaRPr>
            </a:p>
          </p:txBody>
        </p:sp>
      </p:grpSp>
      <p:grpSp>
        <p:nvGrpSpPr>
          <p:cNvPr id="27" name="组合 49">
            <a:extLst>
              <a:ext uri="{FF2B5EF4-FFF2-40B4-BE49-F238E27FC236}">
                <a16:creationId xmlns:a16="http://schemas.microsoft.com/office/drawing/2014/main" id="{AD58CFDC-C29B-7945-B28E-80C02EA6EB84}"/>
              </a:ext>
            </a:extLst>
          </p:cNvPr>
          <p:cNvGrpSpPr/>
          <p:nvPr/>
        </p:nvGrpSpPr>
        <p:grpSpPr>
          <a:xfrm>
            <a:off x="3555486" y="5190752"/>
            <a:ext cx="824528" cy="780318"/>
            <a:chOff x="3651214" y="1851670"/>
            <a:chExt cx="588774" cy="588774"/>
          </a:xfrm>
        </p:grpSpPr>
        <p:sp>
          <p:nvSpPr>
            <p:cNvPr id="28" name="椭圆 51">
              <a:extLst>
                <a:ext uri="{FF2B5EF4-FFF2-40B4-BE49-F238E27FC236}">
                  <a16:creationId xmlns:a16="http://schemas.microsoft.com/office/drawing/2014/main" id="{015C3386-69C9-2F48-942F-2ADDB662E5D5}"/>
                </a:ext>
              </a:extLst>
            </p:cNvPr>
            <p:cNvSpPr/>
            <p:nvPr/>
          </p:nvSpPr>
          <p:spPr>
            <a:xfrm>
              <a:off x="3651214" y="1851670"/>
              <a:ext cx="588774" cy="588774"/>
            </a:xfrm>
            <a:prstGeom prst="ellipse">
              <a:avLst/>
            </a:prstGeom>
            <a:solidFill>
              <a:schemeClr val="accent1"/>
            </a:solidFill>
            <a:ln w="12700" cap="flat" cmpd="sng" algn="ctr">
              <a:solidFill>
                <a:srgbClr val="FCD063"/>
              </a:solidFill>
              <a:prstDash val="solid"/>
            </a:ln>
            <a:effectLst/>
          </p:spPr>
          <p:txBody>
            <a:bodyPr rtlCol="0" anchor="ctr"/>
            <a:lstStyle/>
            <a:p>
              <a:pPr algn="ctr" fontAlgn="base">
                <a:spcBef>
                  <a:spcPct val="0"/>
                </a:spcBef>
                <a:spcAft>
                  <a:spcPct val="0"/>
                </a:spcAft>
                <a:defRPr/>
              </a:pPr>
              <a:endParaRPr lang="zh-CN" altLang="en-US" kern="0">
                <a:solidFill>
                  <a:prstClr val="white"/>
                </a:solidFill>
                <a:latin typeface="Calibri"/>
                <a:ea typeface="宋体"/>
              </a:endParaRPr>
            </a:p>
          </p:txBody>
        </p:sp>
        <p:sp>
          <p:nvSpPr>
            <p:cNvPr id="29" name="矩形 53">
              <a:extLst>
                <a:ext uri="{FF2B5EF4-FFF2-40B4-BE49-F238E27FC236}">
                  <a16:creationId xmlns:a16="http://schemas.microsoft.com/office/drawing/2014/main" id="{00404C52-DB5A-6247-8FF9-03518A5F3829}"/>
                </a:ext>
              </a:extLst>
            </p:cNvPr>
            <p:cNvSpPr/>
            <p:nvPr/>
          </p:nvSpPr>
          <p:spPr>
            <a:xfrm>
              <a:off x="3742881" y="1974456"/>
              <a:ext cx="405440" cy="394786"/>
            </a:xfrm>
            <a:prstGeom prst="rect">
              <a:avLst/>
            </a:prstGeom>
          </p:spPr>
          <p:txBody>
            <a:bodyPr wrap="none">
              <a:spAutoFit/>
            </a:bodyPr>
            <a:lstStyle/>
            <a:p>
              <a:pPr>
                <a:defRPr/>
              </a:pPr>
              <a:r>
                <a:rPr lang="en-US" altLang="zh-CN" sz="2800" kern="0" dirty="0">
                  <a:solidFill>
                    <a:sysClr val="window" lastClr="FFFFFF"/>
                  </a:solidFill>
                  <a:latin typeface="Impact" pitchFamily="34" charset="0"/>
                  <a:ea typeface="微软雅黑" pitchFamily="34" charset="-122"/>
                </a:rPr>
                <a:t>03</a:t>
              </a:r>
              <a:endParaRPr lang="zh-CN" altLang="en-US" sz="2800" kern="0" dirty="0">
                <a:solidFill>
                  <a:sysClr val="window" lastClr="FFFFFF"/>
                </a:solidFill>
                <a:latin typeface="Impact" pitchFamily="34" charset="0"/>
                <a:ea typeface="微软雅黑" pitchFamily="34" charset="-122"/>
              </a:endParaRPr>
            </a:p>
          </p:txBody>
        </p:sp>
      </p:grpSp>
    </p:spTree>
    <p:extLst>
      <p:ext uri="{BB962C8B-B14F-4D97-AF65-F5344CB8AC3E}">
        <p14:creationId xmlns:p14="http://schemas.microsoft.com/office/powerpoint/2010/main" val="11384810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par>
                                <p:cTn id="22" presetID="5"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heckerboard(across)">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heckerboard(across)">
                                      <p:cBhvr>
                                        <p:cTn id="29" dur="500"/>
                                        <p:tgtEl>
                                          <p:spTgt spid="16"/>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par>
                                <p:cTn id="33" presetID="5" presetClass="entr" presetSubtype="1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heckerboard(across)">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p:bldP spid="15" grpId="0"/>
      <p:bldP spid="16"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a:extLst>
              <a:ext uri="{FF2B5EF4-FFF2-40B4-BE49-F238E27FC236}">
                <a16:creationId xmlns:a16="http://schemas.microsoft.com/office/drawing/2014/main" id="{21A7851F-AA61-440B-A5BC-04B467725575}"/>
              </a:ext>
            </a:extLst>
          </p:cNvPr>
          <p:cNvPicPr>
            <a:picLocks noChangeAspect="1"/>
          </p:cNvPicPr>
          <p:nvPr/>
        </p:nvPicPr>
        <p:blipFill>
          <a:blip r:embed="rId3"/>
          <a:stretch>
            <a:fillRect/>
          </a:stretch>
        </p:blipFill>
        <p:spPr>
          <a:xfrm>
            <a:off x="2048174" y="514129"/>
            <a:ext cx="8387312" cy="4755995"/>
          </a:xfrm>
          <a:prstGeom prst="rect">
            <a:avLst/>
          </a:prstGeom>
        </p:spPr>
      </p:pic>
      <p:pic>
        <p:nvPicPr>
          <p:cNvPr id="73" name="图片 72">
            <a:extLst>
              <a:ext uri="{FF2B5EF4-FFF2-40B4-BE49-F238E27FC236}">
                <a16:creationId xmlns:a16="http://schemas.microsoft.com/office/drawing/2014/main" id="{0A8E324C-D934-4B4E-A5A0-E25E4C905F2C}"/>
              </a:ext>
            </a:extLst>
          </p:cNvPr>
          <p:cNvPicPr>
            <a:picLocks noChangeAspect="1"/>
          </p:cNvPicPr>
          <p:nvPr/>
        </p:nvPicPr>
        <p:blipFill>
          <a:blip r:embed="rId4"/>
          <a:stretch>
            <a:fillRect/>
          </a:stretch>
        </p:blipFill>
        <p:spPr>
          <a:xfrm>
            <a:off x="-9437" y="5486070"/>
            <a:ext cx="12388146" cy="1676545"/>
          </a:xfrm>
          <a:prstGeom prst="rect">
            <a:avLst/>
          </a:prstGeom>
        </p:spPr>
      </p:pic>
      <p:pic>
        <p:nvPicPr>
          <p:cNvPr id="74" name="图片 73">
            <a:extLst>
              <a:ext uri="{FF2B5EF4-FFF2-40B4-BE49-F238E27FC236}">
                <a16:creationId xmlns:a16="http://schemas.microsoft.com/office/drawing/2014/main" id="{1099B694-FB6E-461A-9E9D-38899D6CF4BB}"/>
              </a:ext>
            </a:extLst>
          </p:cNvPr>
          <p:cNvPicPr>
            <a:picLocks noChangeAspect="1"/>
          </p:cNvPicPr>
          <p:nvPr/>
        </p:nvPicPr>
        <p:blipFill>
          <a:blip r:embed="rId5"/>
          <a:stretch>
            <a:fillRect/>
          </a:stretch>
        </p:blipFill>
        <p:spPr>
          <a:xfrm>
            <a:off x="-34363" y="5175308"/>
            <a:ext cx="1553584" cy="1696302"/>
          </a:xfrm>
          <a:prstGeom prst="rect">
            <a:avLst/>
          </a:prstGeom>
        </p:spPr>
      </p:pic>
      <p:pic>
        <p:nvPicPr>
          <p:cNvPr id="75" name="图片 74">
            <a:extLst>
              <a:ext uri="{FF2B5EF4-FFF2-40B4-BE49-F238E27FC236}">
                <a16:creationId xmlns:a16="http://schemas.microsoft.com/office/drawing/2014/main" id="{BDF0FEB8-208C-470D-95C8-2110FD5EAE10}"/>
              </a:ext>
            </a:extLst>
          </p:cNvPr>
          <p:cNvPicPr>
            <a:picLocks noChangeAspect="1"/>
          </p:cNvPicPr>
          <p:nvPr/>
        </p:nvPicPr>
        <p:blipFill>
          <a:blip r:embed="rId6"/>
          <a:stretch>
            <a:fillRect/>
          </a:stretch>
        </p:blipFill>
        <p:spPr>
          <a:xfrm>
            <a:off x="10600694" y="4393238"/>
            <a:ext cx="1609483" cy="2042337"/>
          </a:xfrm>
          <a:prstGeom prst="rect">
            <a:avLst/>
          </a:prstGeom>
        </p:spPr>
      </p:pic>
      <p:pic>
        <p:nvPicPr>
          <p:cNvPr id="78" name="图片 77">
            <a:extLst>
              <a:ext uri="{FF2B5EF4-FFF2-40B4-BE49-F238E27FC236}">
                <a16:creationId xmlns:a16="http://schemas.microsoft.com/office/drawing/2014/main" id="{8E8991ED-62D8-413E-AF6C-4D73471A4EFE}"/>
              </a:ext>
            </a:extLst>
          </p:cNvPr>
          <p:cNvPicPr>
            <a:picLocks noChangeAspect="1"/>
          </p:cNvPicPr>
          <p:nvPr/>
        </p:nvPicPr>
        <p:blipFill>
          <a:blip r:embed="rId7"/>
          <a:stretch>
            <a:fillRect/>
          </a:stretch>
        </p:blipFill>
        <p:spPr>
          <a:xfrm>
            <a:off x="5181499" y="5713350"/>
            <a:ext cx="1054699" cy="682811"/>
          </a:xfrm>
          <a:prstGeom prst="rect">
            <a:avLst/>
          </a:prstGeom>
        </p:spPr>
      </p:pic>
      <p:pic>
        <p:nvPicPr>
          <p:cNvPr id="79" name="图片 78">
            <a:extLst>
              <a:ext uri="{FF2B5EF4-FFF2-40B4-BE49-F238E27FC236}">
                <a16:creationId xmlns:a16="http://schemas.microsoft.com/office/drawing/2014/main" id="{5D16732B-01A0-4236-9D4C-0FD11FDC867E}"/>
              </a:ext>
            </a:extLst>
          </p:cNvPr>
          <p:cNvPicPr>
            <a:picLocks noChangeAspect="1"/>
          </p:cNvPicPr>
          <p:nvPr/>
        </p:nvPicPr>
        <p:blipFill>
          <a:blip r:embed="rId8"/>
          <a:stretch>
            <a:fillRect/>
          </a:stretch>
        </p:blipFill>
        <p:spPr>
          <a:xfrm>
            <a:off x="2987871" y="5279872"/>
            <a:ext cx="1249788" cy="554784"/>
          </a:xfrm>
          <a:prstGeom prst="rect">
            <a:avLst/>
          </a:prstGeom>
        </p:spPr>
      </p:pic>
      <p:pic>
        <p:nvPicPr>
          <p:cNvPr id="80" name="图片 79">
            <a:extLst>
              <a:ext uri="{FF2B5EF4-FFF2-40B4-BE49-F238E27FC236}">
                <a16:creationId xmlns:a16="http://schemas.microsoft.com/office/drawing/2014/main" id="{AFCD1954-1A55-4E67-8E41-0AA5B9A79127}"/>
              </a:ext>
            </a:extLst>
          </p:cNvPr>
          <p:cNvPicPr>
            <a:picLocks noChangeAspect="1"/>
          </p:cNvPicPr>
          <p:nvPr/>
        </p:nvPicPr>
        <p:blipFill>
          <a:blip r:embed="rId9"/>
          <a:stretch>
            <a:fillRect/>
          </a:stretch>
        </p:blipFill>
        <p:spPr>
          <a:xfrm>
            <a:off x="3047879" y="5825130"/>
            <a:ext cx="1152244" cy="743776"/>
          </a:xfrm>
          <a:prstGeom prst="rect">
            <a:avLst/>
          </a:prstGeom>
        </p:spPr>
      </p:pic>
      <p:pic>
        <p:nvPicPr>
          <p:cNvPr id="82" name="图片 81">
            <a:extLst>
              <a:ext uri="{FF2B5EF4-FFF2-40B4-BE49-F238E27FC236}">
                <a16:creationId xmlns:a16="http://schemas.microsoft.com/office/drawing/2014/main" id="{AC8C6C7A-6BAF-4353-9FBA-CA1E9ABED1A3}"/>
              </a:ext>
            </a:extLst>
          </p:cNvPr>
          <p:cNvPicPr>
            <a:picLocks noChangeAspect="1"/>
          </p:cNvPicPr>
          <p:nvPr/>
        </p:nvPicPr>
        <p:blipFill>
          <a:blip r:embed="rId10"/>
          <a:stretch>
            <a:fillRect/>
          </a:stretch>
        </p:blipFill>
        <p:spPr>
          <a:xfrm>
            <a:off x="7211865" y="5846713"/>
            <a:ext cx="768163" cy="493819"/>
          </a:xfrm>
          <a:prstGeom prst="rect">
            <a:avLst/>
          </a:prstGeom>
        </p:spPr>
      </p:pic>
      <p:pic>
        <p:nvPicPr>
          <p:cNvPr id="84" name="图片 83">
            <a:extLst>
              <a:ext uri="{FF2B5EF4-FFF2-40B4-BE49-F238E27FC236}">
                <a16:creationId xmlns:a16="http://schemas.microsoft.com/office/drawing/2014/main" id="{65669BFA-5C42-489D-A239-FE247B2F4820}"/>
              </a:ext>
            </a:extLst>
          </p:cNvPr>
          <p:cNvPicPr>
            <a:picLocks noChangeAspect="1"/>
          </p:cNvPicPr>
          <p:nvPr/>
        </p:nvPicPr>
        <p:blipFill rotWithShape="1">
          <a:blip r:embed="rId11"/>
          <a:srcRect l="26277" t="25999" r="20752" b="25472"/>
          <a:stretch/>
        </p:blipFill>
        <p:spPr>
          <a:xfrm>
            <a:off x="316753" y="0"/>
            <a:ext cx="968819" cy="902361"/>
          </a:xfrm>
          <a:prstGeom prst="rect">
            <a:avLst/>
          </a:prstGeom>
        </p:spPr>
      </p:pic>
      <p:pic>
        <p:nvPicPr>
          <p:cNvPr id="85" name="图片 84">
            <a:extLst>
              <a:ext uri="{FF2B5EF4-FFF2-40B4-BE49-F238E27FC236}">
                <a16:creationId xmlns:a16="http://schemas.microsoft.com/office/drawing/2014/main" id="{C76AFC5C-B5E0-4959-ADAB-6D42A2833F86}"/>
              </a:ext>
            </a:extLst>
          </p:cNvPr>
          <p:cNvPicPr>
            <a:picLocks noChangeAspect="1"/>
          </p:cNvPicPr>
          <p:nvPr/>
        </p:nvPicPr>
        <p:blipFill>
          <a:blip r:embed="rId12"/>
          <a:stretch>
            <a:fillRect/>
          </a:stretch>
        </p:blipFill>
        <p:spPr>
          <a:xfrm>
            <a:off x="1181237" y="268322"/>
            <a:ext cx="634039" cy="634039"/>
          </a:xfrm>
          <a:prstGeom prst="rect">
            <a:avLst/>
          </a:prstGeom>
        </p:spPr>
      </p:pic>
      <p:pic>
        <p:nvPicPr>
          <p:cNvPr id="86" name="图片 85">
            <a:extLst>
              <a:ext uri="{FF2B5EF4-FFF2-40B4-BE49-F238E27FC236}">
                <a16:creationId xmlns:a16="http://schemas.microsoft.com/office/drawing/2014/main" id="{500FF64C-DBC4-43D9-B1AA-67BC1CFABB01}"/>
              </a:ext>
            </a:extLst>
          </p:cNvPr>
          <p:cNvPicPr>
            <a:picLocks noChangeAspect="1"/>
          </p:cNvPicPr>
          <p:nvPr/>
        </p:nvPicPr>
        <p:blipFill>
          <a:blip r:embed="rId13"/>
          <a:stretch>
            <a:fillRect/>
          </a:stretch>
        </p:blipFill>
        <p:spPr>
          <a:xfrm>
            <a:off x="1865121" y="378298"/>
            <a:ext cx="408467" cy="384081"/>
          </a:xfrm>
          <a:prstGeom prst="rect">
            <a:avLst/>
          </a:prstGeom>
        </p:spPr>
      </p:pic>
      <p:pic>
        <p:nvPicPr>
          <p:cNvPr id="87" name="图片 86">
            <a:extLst>
              <a:ext uri="{FF2B5EF4-FFF2-40B4-BE49-F238E27FC236}">
                <a16:creationId xmlns:a16="http://schemas.microsoft.com/office/drawing/2014/main" id="{4620B43B-793F-49DC-A7E2-EFE1CE42186B}"/>
              </a:ext>
            </a:extLst>
          </p:cNvPr>
          <p:cNvPicPr>
            <a:picLocks noChangeAspect="1"/>
          </p:cNvPicPr>
          <p:nvPr/>
        </p:nvPicPr>
        <p:blipFill>
          <a:blip r:embed="rId14"/>
          <a:stretch>
            <a:fillRect/>
          </a:stretch>
        </p:blipFill>
        <p:spPr>
          <a:xfrm>
            <a:off x="2403334" y="376312"/>
            <a:ext cx="292633" cy="341406"/>
          </a:xfrm>
          <a:prstGeom prst="rect">
            <a:avLst/>
          </a:prstGeom>
        </p:spPr>
      </p:pic>
      <p:grpSp>
        <p:nvGrpSpPr>
          <p:cNvPr id="95" name="组合 94">
            <a:extLst>
              <a:ext uri="{FF2B5EF4-FFF2-40B4-BE49-F238E27FC236}">
                <a16:creationId xmlns:a16="http://schemas.microsoft.com/office/drawing/2014/main" id="{9298C0D0-A4CC-4548-A08D-D8A802866A1D}"/>
              </a:ext>
            </a:extLst>
          </p:cNvPr>
          <p:cNvGrpSpPr/>
          <p:nvPr/>
        </p:nvGrpSpPr>
        <p:grpSpPr>
          <a:xfrm>
            <a:off x="2778406" y="236123"/>
            <a:ext cx="585267" cy="579170"/>
            <a:chOff x="2778406" y="236123"/>
            <a:chExt cx="585267" cy="579170"/>
          </a:xfrm>
        </p:grpSpPr>
        <p:pic>
          <p:nvPicPr>
            <p:cNvPr id="88" name="图片 87">
              <a:extLst>
                <a:ext uri="{FF2B5EF4-FFF2-40B4-BE49-F238E27FC236}">
                  <a16:creationId xmlns:a16="http://schemas.microsoft.com/office/drawing/2014/main" id="{AFB0904F-A3F6-4384-B339-7D16DC4566C6}"/>
                </a:ext>
              </a:extLst>
            </p:cNvPr>
            <p:cNvPicPr>
              <a:picLocks noChangeAspect="1"/>
            </p:cNvPicPr>
            <p:nvPr/>
          </p:nvPicPr>
          <p:blipFill>
            <a:blip r:embed="rId15"/>
            <a:stretch>
              <a:fillRect/>
            </a:stretch>
          </p:blipFill>
          <p:spPr>
            <a:xfrm>
              <a:off x="2778406" y="236123"/>
              <a:ext cx="585267" cy="579170"/>
            </a:xfrm>
            <a:prstGeom prst="rect">
              <a:avLst/>
            </a:prstGeom>
          </p:spPr>
        </p:pic>
        <p:pic>
          <p:nvPicPr>
            <p:cNvPr id="89" name="图片 88">
              <a:extLst>
                <a:ext uri="{FF2B5EF4-FFF2-40B4-BE49-F238E27FC236}">
                  <a16:creationId xmlns:a16="http://schemas.microsoft.com/office/drawing/2014/main" id="{F468EE93-763F-4EDB-A172-F2F6CCEBEC1B}"/>
                </a:ext>
              </a:extLst>
            </p:cNvPr>
            <p:cNvPicPr>
              <a:picLocks noChangeAspect="1"/>
            </p:cNvPicPr>
            <p:nvPr/>
          </p:nvPicPr>
          <p:blipFill>
            <a:blip r:embed="rId16"/>
            <a:stretch>
              <a:fillRect/>
            </a:stretch>
          </p:blipFill>
          <p:spPr>
            <a:xfrm>
              <a:off x="2825022" y="282461"/>
              <a:ext cx="451143" cy="463336"/>
            </a:xfrm>
            <a:prstGeom prst="rect">
              <a:avLst/>
            </a:prstGeom>
          </p:spPr>
        </p:pic>
      </p:grpSp>
      <p:pic>
        <p:nvPicPr>
          <p:cNvPr id="90" name="图片 89">
            <a:extLst>
              <a:ext uri="{FF2B5EF4-FFF2-40B4-BE49-F238E27FC236}">
                <a16:creationId xmlns:a16="http://schemas.microsoft.com/office/drawing/2014/main" id="{A164CE7B-7F7F-4D61-A61A-61FDBF169ADA}"/>
              </a:ext>
            </a:extLst>
          </p:cNvPr>
          <p:cNvPicPr>
            <a:picLocks noChangeAspect="1"/>
          </p:cNvPicPr>
          <p:nvPr/>
        </p:nvPicPr>
        <p:blipFill>
          <a:blip r:embed="rId17"/>
          <a:stretch>
            <a:fillRect/>
          </a:stretch>
        </p:blipFill>
        <p:spPr>
          <a:xfrm>
            <a:off x="10297192" y="1074100"/>
            <a:ext cx="1176630" cy="1560711"/>
          </a:xfrm>
          <a:prstGeom prst="rect">
            <a:avLst/>
          </a:prstGeom>
        </p:spPr>
      </p:pic>
      <p:pic>
        <p:nvPicPr>
          <p:cNvPr id="91" name="图片 90">
            <a:extLst>
              <a:ext uri="{FF2B5EF4-FFF2-40B4-BE49-F238E27FC236}">
                <a16:creationId xmlns:a16="http://schemas.microsoft.com/office/drawing/2014/main" id="{FA7251B3-25E5-409A-9505-3EDC74C62BEE}"/>
              </a:ext>
            </a:extLst>
          </p:cNvPr>
          <p:cNvPicPr>
            <a:picLocks noChangeAspect="1"/>
          </p:cNvPicPr>
          <p:nvPr/>
        </p:nvPicPr>
        <p:blipFill>
          <a:blip r:embed="rId18"/>
          <a:stretch>
            <a:fillRect/>
          </a:stretch>
        </p:blipFill>
        <p:spPr>
          <a:xfrm>
            <a:off x="3347865" y="3262223"/>
            <a:ext cx="1231499" cy="1158340"/>
          </a:xfrm>
          <a:prstGeom prst="rect">
            <a:avLst/>
          </a:prstGeom>
        </p:spPr>
      </p:pic>
      <p:sp>
        <p:nvSpPr>
          <p:cNvPr id="32" name="TextBox 31">
            <a:extLst>
              <a:ext uri="{FF2B5EF4-FFF2-40B4-BE49-F238E27FC236}">
                <a16:creationId xmlns:a16="http://schemas.microsoft.com/office/drawing/2014/main" id="{24287B21-E4BF-8D4E-BCEF-348DE425E851}"/>
              </a:ext>
            </a:extLst>
          </p:cNvPr>
          <p:cNvSpPr txBox="1"/>
          <p:nvPr/>
        </p:nvSpPr>
        <p:spPr>
          <a:xfrm>
            <a:off x="2709552" y="2168851"/>
            <a:ext cx="7053292" cy="1446550"/>
          </a:xfrm>
          <a:prstGeom prst="rect">
            <a:avLst/>
          </a:prstGeom>
          <a:noFill/>
        </p:spPr>
        <p:txBody>
          <a:bodyPr wrap="square" rtlCol="0">
            <a:spAutoFit/>
          </a:bodyPr>
          <a:lstStyle/>
          <a:p>
            <a:pPr algn="ctr"/>
            <a:r>
              <a:rPr lang="en-VN" sz="8800" b="1" dirty="0">
                <a:solidFill>
                  <a:schemeClr val="accent6">
                    <a:lumMod val="75000"/>
                  </a:schemeClr>
                </a:solidFill>
                <a:latin typeface="Times New Roman" panose="02020603050405020304" pitchFamily="18" charset="0"/>
                <a:cs typeface="Times New Roman" panose="02020603050405020304" pitchFamily="18" charset="0"/>
              </a:rPr>
              <a:t>LUYỆN TẬP</a:t>
            </a:r>
            <a:endParaRPr lang="en-VN" sz="60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97266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anim calcmode="lin" valueType="num">
                                      <p:cBhvr>
                                        <p:cTn id="8" dur="500" fill="hold"/>
                                        <p:tgtEl>
                                          <p:spTgt spid="73"/>
                                        </p:tgtEl>
                                        <p:attrNameLst>
                                          <p:attrName>ppt_x</p:attrName>
                                        </p:attrNameLst>
                                      </p:cBhvr>
                                      <p:tavLst>
                                        <p:tav tm="0">
                                          <p:val>
                                            <p:strVal val="#ppt_x"/>
                                          </p:val>
                                        </p:tav>
                                        <p:tav tm="100000">
                                          <p:val>
                                            <p:strVal val="#ppt_x"/>
                                          </p:val>
                                        </p:tav>
                                      </p:tavLst>
                                    </p:anim>
                                    <p:anim calcmode="lin" valueType="num">
                                      <p:cBhvr>
                                        <p:cTn id="9" dur="450" decel="100000" fill="hold"/>
                                        <p:tgtEl>
                                          <p:spTgt spid="7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3"/>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anim calcmode="lin" valueType="num">
                                      <p:cBhvr>
                                        <p:cTn id="15" dur="500" fill="hold"/>
                                        <p:tgtEl>
                                          <p:spTgt spid="75"/>
                                        </p:tgtEl>
                                        <p:attrNameLst>
                                          <p:attrName>ppt_x</p:attrName>
                                        </p:attrNameLst>
                                      </p:cBhvr>
                                      <p:tavLst>
                                        <p:tav tm="0">
                                          <p:val>
                                            <p:strVal val="#ppt_x"/>
                                          </p:val>
                                        </p:tav>
                                        <p:tav tm="100000">
                                          <p:val>
                                            <p:strVal val="#ppt_x"/>
                                          </p:val>
                                        </p:tav>
                                      </p:tavLst>
                                    </p:anim>
                                    <p:anim calcmode="lin" valueType="num">
                                      <p:cBhvr>
                                        <p:cTn id="16" dur="450" decel="100000" fill="hold"/>
                                        <p:tgtEl>
                                          <p:spTgt spid="75"/>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75"/>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50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anim calcmode="lin" valueType="num">
                                      <p:cBhvr>
                                        <p:cTn id="21" dur="500" fill="hold"/>
                                        <p:tgtEl>
                                          <p:spTgt spid="74"/>
                                        </p:tgtEl>
                                        <p:attrNameLst>
                                          <p:attrName>ppt_x</p:attrName>
                                        </p:attrNameLst>
                                      </p:cBhvr>
                                      <p:tavLst>
                                        <p:tav tm="0">
                                          <p:val>
                                            <p:strVal val="#ppt_x"/>
                                          </p:val>
                                        </p:tav>
                                        <p:tav tm="100000">
                                          <p:val>
                                            <p:strVal val="#ppt_x"/>
                                          </p:val>
                                        </p:tav>
                                      </p:tavLst>
                                    </p:anim>
                                    <p:anim calcmode="lin" valueType="num">
                                      <p:cBhvr>
                                        <p:cTn id="22" dur="450" decel="100000" fill="hold"/>
                                        <p:tgtEl>
                                          <p:spTgt spid="74"/>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74"/>
                                        </p:tgtEl>
                                        <p:attrNameLst>
                                          <p:attrName>ppt_y</p:attrName>
                                        </p:attrNameLst>
                                      </p:cBhvr>
                                      <p:tavLst>
                                        <p:tav tm="0">
                                          <p:val>
                                            <p:strVal val="#ppt_y-.03"/>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par>
                                <p:cTn id="30" presetID="53" presetClass="entr" presetSubtype="16" fill="hold" nodeType="with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fill="hold"/>
                                        <p:tgtEl>
                                          <p:spTgt spid="78"/>
                                        </p:tgtEl>
                                        <p:attrNameLst>
                                          <p:attrName>ppt_w</p:attrName>
                                        </p:attrNameLst>
                                      </p:cBhvr>
                                      <p:tavLst>
                                        <p:tav tm="0">
                                          <p:val>
                                            <p:fltVal val="0"/>
                                          </p:val>
                                        </p:tav>
                                        <p:tav tm="100000">
                                          <p:val>
                                            <p:strVal val="#ppt_w"/>
                                          </p:val>
                                        </p:tav>
                                      </p:tavLst>
                                    </p:anim>
                                    <p:anim calcmode="lin" valueType="num">
                                      <p:cBhvr>
                                        <p:cTn id="33" dur="500" fill="hold"/>
                                        <p:tgtEl>
                                          <p:spTgt spid="78"/>
                                        </p:tgtEl>
                                        <p:attrNameLst>
                                          <p:attrName>ppt_h</p:attrName>
                                        </p:attrNameLst>
                                      </p:cBhvr>
                                      <p:tavLst>
                                        <p:tav tm="0">
                                          <p:val>
                                            <p:fltVal val="0"/>
                                          </p:val>
                                        </p:tav>
                                        <p:tav tm="100000">
                                          <p:val>
                                            <p:strVal val="#ppt_h"/>
                                          </p:val>
                                        </p:tav>
                                      </p:tavLst>
                                    </p:anim>
                                    <p:animEffect transition="in" filter="fade">
                                      <p:cBhvr>
                                        <p:cTn id="34" dur="500"/>
                                        <p:tgtEl>
                                          <p:spTgt spid="78"/>
                                        </p:tgtEl>
                                      </p:cBhvr>
                                    </p:animEffect>
                                  </p:childTnLst>
                                </p:cTn>
                              </p:par>
                              <p:par>
                                <p:cTn id="35" presetID="53" presetClass="entr" presetSubtype="16"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500" fill="hold"/>
                                        <p:tgtEl>
                                          <p:spTgt spid="82"/>
                                        </p:tgtEl>
                                        <p:attrNameLst>
                                          <p:attrName>ppt_w</p:attrName>
                                        </p:attrNameLst>
                                      </p:cBhvr>
                                      <p:tavLst>
                                        <p:tav tm="0">
                                          <p:val>
                                            <p:fltVal val="0"/>
                                          </p:val>
                                        </p:tav>
                                        <p:tav tm="100000">
                                          <p:val>
                                            <p:strVal val="#ppt_w"/>
                                          </p:val>
                                        </p:tav>
                                      </p:tavLst>
                                    </p:anim>
                                    <p:anim calcmode="lin" valueType="num">
                                      <p:cBhvr>
                                        <p:cTn id="38" dur="500" fill="hold"/>
                                        <p:tgtEl>
                                          <p:spTgt spid="82"/>
                                        </p:tgtEl>
                                        <p:attrNameLst>
                                          <p:attrName>ppt_h</p:attrName>
                                        </p:attrNameLst>
                                      </p:cBhvr>
                                      <p:tavLst>
                                        <p:tav tm="0">
                                          <p:val>
                                            <p:fltVal val="0"/>
                                          </p:val>
                                        </p:tav>
                                        <p:tav tm="100000">
                                          <p:val>
                                            <p:strVal val="#ppt_h"/>
                                          </p:val>
                                        </p:tav>
                                      </p:tavLst>
                                    </p:anim>
                                    <p:animEffect transition="in" filter="fade">
                                      <p:cBhvr>
                                        <p:cTn id="39" dur="500"/>
                                        <p:tgtEl>
                                          <p:spTgt spid="82"/>
                                        </p:tgtEl>
                                      </p:cBhvr>
                                    </p:animEffect>
                                  </p:childTnLst>
                                </p:cTn>
                              </p:par>
                              <p:par>
                                <p:cTn id="40" presetID="53" presetClass="entr" presetSubtype="16" fill="hold" nodeType="withEffect">
                                  <p:stCondLst>
                                    <p:cond delay="25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par>
                                <p:cTn id="45" presetID="53" presetClass="entr" presetSubtype="16"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p:cTn id="47" dur="250" fill="hold"/>
                                        <p:tgtEl>
                                          <p:spTgt spid="84"/>
                                        </p:tgtEl>
                                        <p:attrNameLst>
                                          <p:attrName>ppt_w</p:attrName>
                                        </p:attrNameLst>
                                      </p:cBhvr>
                                      <p:tavLst>
                                        <p:tav tm="0">
                                          <p:val>
                                            <p:fltVal val="0"/>
                                          </p:val>
                                        </p:tav>
                                        <p:tav tm="100000">
                                          <p:val>
                                            <p:strVal val="#ppt_w"/>
                                          </p:val>
                                        </p:tav>
                                      </p:tavLst>
                                    </p:anim>
                                    <p:anim calcmode="lin" valueType="num">
                                      <p:cBhvr>
                                        <p:cTn id="48" dur="250" fill="hold"/>
                                        <p:tgtEl>
                                          <p:spTgt spid="84"/>
                                        </p:tgtEl>
                                        <p:attrNameLst>
                                          <p:attrName>ppt_h</p:attrName>
                                        </p:attrNameLst>
                                      </p:cBhvr>
                                      <p:tavLst>
                                        <p:tav tm="0">
                                          <p:val>
                                            <p:fltVal val="0"/>
                                          </p:val>
                                        </p:tav>
                                        <p:tav tm="100000">
                                          <p:val>
                                            <p:strVal val="#ppt_h"/>
                                          </p:val>
                                        </p:tav>
                                      </p:tavLst>
                                    </p:anim>
                                    <p:animEffect transition="in" filter="fade">
                                      <p:cBhvr>
                                        <p:cTn id="49" dur="250"/>
                                        <p:tgtEl>
                                          <p:spTgt spid="84"/>
                                        </p:tgtEl>
                                      </p:cBhvr>
                                    </p:animEffect>
                                  </p:childTnLst>
                                </p:cTn>
                              </p:par>
                              <p:par>
                                <p:cTn id="50" presetID="53" presetClass="entr" presetSubtype="16" fill="hold" nodeType="withEffect">
                                  <p:stCondLst>
                                    <p:cond delay="250"/>
                                  </p:stCondLst>
                                  <p:childTnLst>
                                    <p:set>
                                      <p:cBhvr>
                                        <p:cTn id="51" dur="1" fill="hold">
                                          <p:stCondLst>
                                            <p:cond delay="0"/>
                                          </p:stCondLst>
                                        </p:cTn>
                                        <p:tgtEl>
                                          <p:spTgt spid="85"/>
                                        </p:tgtEl>
                                        <p:attrNameLst>
                                          <p:attrName>style.visibility</p:attrName>
                                        </p:attrNameLst>
                                      </p:cBhvr>
                                      <p:to>
                                        <p:strVal val="visible"/>
                                      </p:to>
                                    </p:set>
                                    <p:anim calcmode="lin" valueType="num">
                                      <p:cBhvr>
                                        <p:cTn id="52" dur="250" fill="hold"/>
                                        <p:tgtEl>
                                          <p:spTgt spid="85"/>
                                        </p:tgtEl>
                                        <p:attrNameLst>
                                          <p:attrName>ppt_w</p:attrName>
                                        </p:attrNameLst>
                                      </p:cBhvr>
                                      <p:tavLst>
                                        <p:tav tm="0">
                                          <p:val>
                                            <p:fltVal val="0"/>
                                          </p:val>
                                        </p:tav>
                                        <p:tav tm="100000">
                                          <p:val>
                                            <p:strVal val="#ppt_w"/>
                                          </p:val>
                                        </p:tav>
                                      </p:tavLst>
                                    </p:anim>
                                    <p:anim calcmode="lin" valueType="num">
                                      <p:cBhvr>
                                        <p:cTn id="53" dur="250" fill="hold"/>
                                        <p:tgtEl>
                                          <p:spTgt spid="85"/>
                                        </p:tgtEl>
                                        <p:attrNameLst>
                                          <p:attrName>ppt_h</p:attrName>
                                        </p:attrNameLst>
                                      </p:cBhvr>
                                      <p:tavLst>
                                        <p:tav tm="0">
                                          <p:val>
                                            <p:fltVal val="0"/>
                                          </p:val>
                                        </p:tav>
                                        <p:tav tm="100000">
                                          <p:val>
                                            <p:strVal val="#ppt_h"/>
                                          </p:val>
                                        </p:tav>
                                      </p:tavLst>
                                    </p:anim>
                                    <p:animEffect transition="in" filter="fade">
                                      <p:cBhvr>
                                        <p:cTn id="54" dur="250"/>
                                        <p:tgtEl>
                                          <p:spTgt spid="85"/>
                                        </p:tgtEl>
                                      </p:cBhvr>
                                    </p:animEffect>
                                  </p:childTnLst>
                                </p:cTn>
                              </p:par>
                              <p:par>
                                <p:cTn id="55" presetID="53" presetClass="entr" presetSubtype="16" fill="hold" nodeType="withEffect">
                                  <p:stCondLst>
                                    <p:cond delay="500"/>
                                  </p:stCondLst>
                                  <p:childTnLst>
                                    <p:set>
                                      <p:cBhvr>
                                        <p:cTn id="56" dur="1" fill="hold">
                                          <p:stCondLst>
                                            <p:cond delay="0"/>
                                          </p:stCondLst>
                                        </p:cTn>
                                        <p:tgtEl>
                                          <p:spTgt spid="86"/>
                                        </p:tgtEl>
                                        <p:attrNameLst>
                                          <p:attrName>style.visibility</p:attrName>
                                        </p:attrNameLst>
                                      </p:cBhvr>
                                      <p:to>
                                        <p:strVal val="visible"/>
                                      </p:to>
                                    </p:set>
                                    <p:anim calcmode="lin" valueType="num">
                                      <p:cBhvr>
                                        <p:cTn id="57" dur="250" fill="hold"/>
                                        <p:tgtEl>
                                          <p:spTgt spid="86"/>
                                        </p:tgtEl>
                                        <p:attrNameLst>
                                          <p:attrName>ppt_w</p:attrName>
                                        </p:attrNameLst>
                                      </p:cBhvr>
                                      <p:tavLst>
                                        <p:tav tm="0">
                                          <p:val>
                                            <p:fltVal val="0"/>
                                          </p:val>
                                        </p:tav>
                                        <p:tav tm="100000">
                                          <p:val>
                                            <p:strVal val="#ppt_w"/>
                                          </p:val>
                                        </p:tav>
                                      </p:tavLst>
                                    </p:anim>
                                    <p:anim calcmode="lin" valueType="num">
                                      <p:cBhvr>
                                        <p:cTn id="58" dur="250" fill="hold"/>
                                        <p:tgtEl>
                                          <p:spTgt spid="86"/>
                                        </p:tgtEl>
                                        <p:attrNameLst>
                                          <p:attrName>ppt_h</p:attrName>
                                        </p:attrNameLst>
                                      </p:cBhvr>
                                      <p:tavLst>
                                        <p:tav tm="0">
                                          <p:val>
                                            <p:fltVal val="0"/>
                                          </p:val>
                                        </p:tav>
                                        <p:tav tm="100000">
                                          <p:val>
                                            <p:strVal val="#ppt_h"/>
                                          </p:val>
                                        </p:tav>
                                      </p:tavLst>
                                    </p:anim>
                                    <p:animEffect transition="in" filter="fade">
                                      <p:cBhvr>
                                        <p:cTn id="59" dur="250"/>
                                        <p:tgtEl>
                                          <p:spTgt spid="86"/>
                                        </p:tgtEl>
                                      </p:cBhvr>
                                    </p:animEffect>
                                  </p:childTnLst>
                                </p:cTn>
                              </p:par>
                              <p:par>
                                <p:cTn id="60" presetID="53" presetClass="entr" presetSubtype="16" fill="hold" nodeType="withEffect">
                                  <p:stCondLst>
                                    <p:cond delay="750"/>
                                  </p:stCondLst>
                                  <p:childTnLst>
                                    <p:set>
                                      <p:cBhvr>
                                        <p:cTn id="61" dur="1" fill="hold">
                                          <p:stCondLst>
                                            <p:cond delay="0"/>
                                          </p:stCondLst>
                                        </p:cTn>
                                        <p:tgtEl>
                                          <p:spTgt spid="87"/>
                                        </p:tgtEl>
                                        <p:attrNameLst>
                                          <p:attrName>style.visibility</p:attrName>
                                        </p:attrNameLst>
                                      </p:cBhvr>
                                      <p:to>
                                        <p:strVal val="visible"/>
                                      </p:to>
                                    </p:set>
                                    <p:anim calcmode="lin" valueType="num">
                                      <p:cBhvr>
                                        <p:cTn id="62" dur="250" fill="hold"/>
                                        <p:tgtEl>
                                          <p:spTgt spid="87"/>
                                        </p:tgtEl>
                                        <p:attrNameLst>
                                          <p:attrName>ppt_w</p:attrName>
                                        </p:attrNameLst>
                                      </p:cBhvr>
                                      <p:tavLst>
                                        <p:tav tm="0">
                                          <p:val>
                                            <p:fltVal val="0"/>
                                          </p:val>
                                        </p:tav>
                                        <p:tav tm="100000">
                                          <p:val>
                                            <p:strVal val="#ppt_w"/>
                                          </p:val>
                                        </p:tav>
                                      </p:tavLst>
                                    </p:anim>
                                    <p:anim calcmode="lin" valueType="num">
                                      <p:cBhvr>
                                        <p:cTn id="63" dur="250" fill="hold"/>
                                        <p:tgtEl>
                                          <p:spTgt spid="87"/>
                                        </p:tgtEl>
                                        <p:attrNameLst>
                                          <p:attrName>ppt_h</p:attrName>
                                        </p:attrNameLst>
                                      </p:cBhvr>
                                      <p:tavLst>
                                        <p:tav tm="0">
                                          <p:val>
                                            <p:fltVal val="0"/>
                                          </p:val>
                                        </p:tav>
                                        <p:tav tm="100000">
                                          <p:val>
                                            <p:strVal val="#ppt_h"/>
                                          </p:val>
                                        </p:tav>
                                      </p:tavLst>
                                    </p:anim>
                                    <p:animEffect transition="in" filter="fade">
                                      <p:cBhvr>
                                        <p:cTn id="64" dur="250"/>
                                        <p:tgtEl>
                                          <p:spTgt spid="87"/>
                                        </p:tgtEl>
                                      </p:cBhvr>
                                    </p:animEffect>
                                  </p:childTnLst>
                                </p:cTn>
                              </p:par>
                              <p:par>
                                <p:cTn id="65" presetID="53" presetClass="entr" presetSubtype="16" fill="hold" nodeType="withEffect">
                                  <p:stCondLst>
                                    <p:cond delay="10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250" fill="hold"/>
                                        <p:tgtEl>
                                          <p:spTgt spid="95"/>
                                        </p:tgtEl>
                                        <p:attrNameLst>
                                          <p:attrName>ppt_w</p:attrName>
                                        </p:attrNameLst>
                                      </p:cBhvr>
                                      <p:tavLst>
                                        <p:tav tm="0">
                                          <p:val>
                                            <p:fltVal val="0"/>
                                          </p:val>
                                        </p:tav>
                                        <p:tav tm="100000">
                                          <p:val>
                                            <p:strVal val="#ppt_w"/>
                                          </p:val>
                                        </p:tav>
                                      </p:tavLst>
                                    </p:anim>
                                    <p:anim calcmode="lin" valueType="num">
                                      <p:cBhvr>
                                        <p:cTn id="68" dur="250" fill="hold"/>
                                        <p:tgtEl>
                                          <p:spTgt spid="95"/>
                                        </p:tgtEl>
                                        <p:attrNameLst>
                                          <p:attrName>ppt_h</p:attrName>
                                        </p:attrNameLst>
                                      </p:cBhvr>
                                      <p:tavLst>
                                        <p:tav tm="0">
                                          <p:val>
                                            <p:fltVal val="0"/>
                                          </p:val>
                                        </p:tav>
                                        <p:tav tm="100000">
                                          <p:val>
                                            <p:strVal val="#ppt_h"/>
                                          </p:val>
                                        </p:tav>
                                      </p:tavLst>
                                    </p:anim>
                                    <p:animEffect transition="in" filter="fade">
                                      <p:cBhvr>
                                        <p:cTn id="69" dur="250"/>
                                        <p:tgtEl>
                                          <p:spTgt spid="95"/>
                                        </p:tgtEl>
                                      </p:cBhvr>
                                    </p:animEffect>
                                  </p:childTnLst>
                                </p:cTn>
                              </p:par>
                            </p:childTnLst>
                          </p:cTn>
                        </p:par>
                        <p:par>
                          <p:cTn id="70" fill="hold">
                            <p:stCondLst>
                              <p:cond delay="2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3250"/>
                            </p:stCondLst>
                            <p:childTnLst>
                              <p:par>
                                <p:cTn id="77" presetID="2" presetClass="entr" presetSubtype="2"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 calcmode="lin" valueType="num">
                                      <p:cBhvr additive="base">
                                        <p:cTn id="79" dur="500" fill="hold"/>
                                        <p:tgtEl>
                                          <p:spTgt spid="90"/>
                                        </p:tgtEl>
                                        <p:attrNameLst>
                                          <p:attrName>ppt_x</p:attrName>
                                        </p:attrNameLst>
                                      </p:cBhvr>
                                      <p:tavLst>
                                        <p:tav tm="0">
                                          <p:val>
                                            <p:strVal val="1+#ppt_w/2"/>
                                          </p:val>
                                        </p:tav>
                                        <p:tav tm="100000">
                                          <p:val>
                                            <p:strVal val="#ppt_x"/>
                                          </p:val>
                                        </p:tav>
                                      </p:tavLst>
                                    </p:anim>
                                    <p:anim calcmode="lin" valueType="num">
                                      <p:cBhvr additive="base">
                                        <p:cTn id="80" dur="500" fill="hold"/>
                                        <p:tgtEl>
                                          <p:spTgt spid="90"/>
                                        </p:tgtEl>
                                        <p:attrNameLst>
                                          <p:attrName>ppt_y</p:attrName>
                                        </p:attrNameLst>
                                      </p:cBhvr>
                                      <p:tavLst>
                                        <p:tav tm="0">
                                          <p:val>
                                            <p:strVal val="#ppt_y"/>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fade">
                                      <p:cBhvr>
                                        <p:cTn id="83" dur="500"/>
                                        <p:tgtEl>
                                          <p:spTgt spid="91"/>
                                        </p:tgtEl>
                                      </p:cBhvr>
                                    </p:animEffect>
                                    <p:anim calcmode="lin" valueType="num">
                                      <p:cBhvr>
                                        <p:cTn id="84" dur="500" fill="hold"/>
                                        <p:tgtEl>
                                          <p:spTgt spid="91"/>
                                        </p:tgtEl>
                                        <p:attrNameLst>
                                          <p:attrName>ppt_x</p:attrName>
                                        </p:attrNameLst>
                                      </p:cBhvr>
                                      <p:tavLst>
                                        <p:tav tm="0">
                                          <p:val>
                                            <p:strVal val="#ppt_x"/>
                                          </p:val>
                                        </p:tav>
                                        <p:tav tm="100000">
                                          <p:val>
                                            <p:strVal val="#ppt_x"/>
                                          </p:val>
                                        </p:tav>
                                      </p:tavLst>
                                    </p:anim>
                                    <p:anim calcmode="lin" valueType="num">
                                      <p:cBhvr>
                                        <p:cTn id="85" dur="5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checkerboard(across)">
                                      <p:cBhvr>
                                        <p:cTn id="9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10;&#10;Description automatically generated">
            <a:extLst>
              <a:ext uri="{FF2B5EF4-FFF2-40B4-BE49-F238E27FC236}">
                <a16:creationId xmlns:a16="http://schemas.microsoft.com/office/drawing/2014/main" id="{48FA8519-7E14-3948-A47F-033B056789F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000" y1="50515" x2="20000" y2="72423"/>
                        <a14:foregroundMark x1="20000" y1="72423" x2="22222" y2="78866"/>
                        <a14:foregroundMark x1="19444" y1="23196" x2="19444" y2="53608"/>
                        <a14:foregroundMark x1="18889" y1="36082" x2="22500" y2="24742"/>
                        <a14:foregroundMark x1="22500" y1="24742" x2="40000" y2="13402"/>
                        <a14:foregroundMark x1="40000" y1="13402" x2="41111" y2="13402"/>
                        <a14:foregroundMark x1="28333" y1="24227" x2="26667" y2="36598"/>
                        <a14:foregroundMark x1="28889" y1="25258" x2="33889" y2="29897"/>
                        <a14:foregroundMark x1="18333" y1="17526" x2="24444" y2="19588"/>
                        <a14:foregroundMark x1="20556" y1="14433" x2="23333" y2="20103"/>
                      </a14:backgroundRemoval>
                    </a14:imgEffect>
                  </a14:imgLayer>
                </a14:imgProps>
              </a:ext>
              <a:ext uri="{28A0092B-C50C-407E-A947-70E740481C1C}">
                <a14:useLocalDpi xmlns:a14="http://schemas.microsoft.com/office/drawing/2010/main" val="0"/>
              </a:ext>
            </a:extLst>
          </a:blip>
          <a:stretch>
            <a:fillRect/>
          </a:stretch>
        </p:blipFill>
        <p:spPr>
          <a:xfrm>
            <a:off x="-252506" y="2314615"/>
            <a:ext cx="4572000" cy="4927600"/>
          </a:xfrm>
          <a:prstGeom prst="rect">
            <a:avLst/>
          </a:prstGeom>
          <a:effectLst>
            <a:softEdge rad="63500"/>
          </a:effectLst>
        </p:spPr>
      </p:pic>
      <p:sp>
        <p:nvSpPr>
          <p:cNvPr id="19" name="Cloud Callout 18">
            <a:extLst>
              <a:ext uri="{FF2B5EF4-FFF2-40B4-BE49-F238E27FC236}">
                <a16:creationId xmlns:a16="http://schemas.microsoft.com/office/drawing/2014/main" id="{7F9C9654-2038-7748-B787-B4D6E3D9D72C}"/>
              </a:ext>
            </a:extLst>
          </p:cNvPr>
          <p:cNvSpPr/>
          <p:nvPr/>
        </p:nvSpPr>
        <p:spPr>
          <a:xfrm rot="612989">
            <a:off x="4284236" y="790244"/>
            <a:ext cx="6177064" cy="4845403"/>
          </a:xfrm>
          <a:prstGeom prst="cloudCallout">
            <a:avLst>
              <a:gd name="adj1" fmla="val -36851"/>
              <a:gd name="adj2" fmla="val 67678"/>
            </a:avLst>
          </a:prstGeom>
          <a:solidFill>
            <a:schemeClr val="accent2">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en-US">
              <a:latin typeface="Times New Roman" pitchFamily="18" charset="0"/>
              <a:cs typeface="Times New Roman" pitchFamily="18" charset="0"/>
            </a:endParaRPr>
          </a:p>
        </p:txBody>
      </p:sp>
      <p:sp>
        <p:nvSpPr>
          <p:cNvPr id="20" name="PA_文本框 101">
            <a:extLst>
              <a:ext uri="{FF2B5EF4-FFF2-40B4-BE49-F238E27FC236}">
                <a16:creationId xmlns:a16="http://schemas.microsoft.com/office/drawing/2014/main" id="{BBD7732C-6ACF-6D4D-9E92-BF7CC8B11F09}"/>
              </a:ext>
            </a:extLst>
          </p:cNvPr>
          <p:cNvSpPr txBox="1"/>
          <p:nvPr>
            <p:custDataLst>
              <p:tags r:id="rId1"/>
            </p:custDataLst>
          </p:nvPr>
        </p:nvSpPr>
        <p:spPr>
          <a:xfrm>
            <a:off x="5221322" y="1359104"/>
            <a:ext cx="4302891" cy="3707682"/>
          </a:xfrm>
          <a:prstGeom prst="rect">
            <a:avLst/>
          </a:prstGeom>
          <a:noFill/>
        </p:spPr>
        <p:txBody>
          <a:bodyPr wrap="square" rtlCol="0">
            <a:spAutoFit/>
          </a:bodyPr>
          <a:lstStyle/>
          <a:p>
            <a:pPr algn="ctr">
              <a:lnSpc>
                <a:spcPct val="150000"/>
              </a:lnSpc>
            </a:pPr>
            <a:r>
              <a:rPr lang="vi-VN" altLang="zh-CN" sz="3200" b="1" i="1" dirty="0">
                <a:ln w="19050">
                  <a:noFill/>
                </a:ln>
                <a:latin typeface="+mj-lt"/>
                <a:ea typeface="方正流行体简体" panose="03000509000000000000" pitchFamily="65" charset="-122"/>
                <a:cs typeface="Times New Roman" panose="02020603050405020304" pitchFamily="18" charset="0"/>
              </a:rPr>
              <a:t>Hình dung và tái hiện lại cảnh người con về thăm ngôi nhà của mẹ bằng tranh minh hoạ hoặc lời văn</a:t>
            </a:r>
            <a:endParaRPr lang="zh-CN" altLang="en-US" sz="3200" b="1" i="1" dirty="0">
              <a:ln w="19050">
                <a:noFill/>
              </a:ln>
              <a:latin typeface="+mj-lt"/>
              <a:ea typeface="方正流行体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326582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a:extLst>
              <a:ext uri="{FF2B5EF4-FFF2-40B4-BE49-F238E27FC236}">
                <a16:creationId xmlns:a16="http://schemas.microsoft.com/office/drawing/2014/main" id="{21A7851F-AA61-440B-A5BC-04B467725575}"/>
              </a:ext>
            </a:extLst>
          </p:cNvPr>
          <p:cNvPicPr>
            <a:picLocks noChangeAspect="1"/>
          </p:cNvPicPr>
          <p:nvPr/>
        </p:nvPicPr>
        <p:blipFill>
          <a:blip r:embed="rId3"/>
          <a:stretch>
            <a:fillRect/>
          </a:stretch>
        </p:blipFill>
        <p:spPr>
          <a:xfrm>
            <a:off x="2048174" y="514129"/>
            <a:ext cx="8387312" cy="4755995"/>
          </a:xfrm>
          <a:prstGeom prst="rect">
            <a:avLst/>
          </a:prstGeom>
        </p:spPr>
      </p:pic>
      <p:pic>
        <p:nvPicPr>
          <p:cNvPr id="73" name="图片 72">
            <a:extLst>
              <a:ext uri="{FF2B5EF4-FFF2-40B4-BE49-F238E27FC236}">
                <a16:creationId xmlns:a16="http://schemas.microsoft.com/office/drawing/2014/main" id="{0A8E324C-D934-4B4E-A5A0-E25E4C905F2C}"/>
              </a:ext>
            </a:extLst>
          </p:cNvPr>
          <p:cNvPicPr>
            <a:picLocks noChangeAspect="1"/>
          </p:cNvPicPr>
          <p:nvPr/>
        </p:nvPicPr>
        <p:blipFill>
          <a:blip r:embed="rId4"/>
          <a:stretch>
            <a:fillRect/>
          </a:stretch>
        </p:blipFill>
        <p:spPr>
          <a:xfrm>
            <a:off x="-9437" y="5486070"/>
            <a:ext cx="12388146" cy="1676545"/>
          </a:xfrm>
          <a:prstGeom prst="rect">
            <a:avLst/>
          </a:prstGeom>
        </p:spPr>
      </p:pic>
      <p:pic>
        <p:nvPicPr>
          <p:cNvPr id="74" name="图片 73">
            <a:extLst>
              <a:ext uri="{FF2B5EF4-FFF2-40B4-BE49-F238E27FC236}">
                <a16:creationId xmlns:a16="http://schemas.microsoft.com/office/drawing/2014/main" id="{1099B694-FB6E-461A-9E9D-38899D6CF4BB}"/>
              </a:ext>
            </a:extLst>
          </p:cNvPr>
          <p:cNvPicPr>
            <a:picLocks noChangeAspect="1"/>
          </p:cNvPicPr>
          <p:nvPr/>
        </p:nvPicPr>
        <p:blipFill>
          <a:blip r:embed="rId5"/>
          <a:stretch>
            <a:fillRect/>
          </a:stretch>
        </p:blipFill>
        <p:spPr>
          <a:xfrm>
            <a:off x="-34363" y="5175308"/>
            <a:ext cx="1553584" cy="1696302"/>
          </a:xfrm>
          <a:prstGeom prst="rect">
            <a:avLst/>
          </a:prstGeom>
        </p:spPr>
      </p:pic>
      <p:pic>
        <p:nvPicPr>
          <p:cNvPr id="75" name="图片 74">
            <a:extLst>
              <a:ext uri="{FF2B5EF4-FFF2-40B4-BE49-F238E27FC236}">
                <a16:creationId xmlns:a16="http://schemas.microsoft.com/office/drawing/2014/main" id="{BDF0FEB8-208C-470D-95C8-2110FD5EAE10}"/>
              </a:ext>
            </a:extLst>
          </p:cNvPr>
          <p:cNvPicPr>
            <a:picLocks noChangeAspect="1"/>
          </p:cNvPicPr>
          <p:nvPr/>
        </p:nvPicPr>
        <p:blipFill>
          <a:blip r:embed="rId6"/>
          <a:stretch>
            <a:fillRect/>
          </a:stretch>
        </p:blipFill>
        <p:spPr>
          <a:xfrm>
            <a:off x="10600694" y="4393238"/>
            <a:ext cx="1609483" cy="2042337"/>
          </a:xfrm>
          <a:prstGeom prst="rect">
            <a:avLst/>
          </a:prstGeom>
        </p:spPr>
      </p:pic>
      <p:pic>
        <p:nvPicPr>
          <p:cNvPr id="77" name="图片 76">
            <a:extLst>
              <a:ext uri="{FF2B5EF4-FFF2-40B4-BE49-F238E27FC236}">
                <a16:creationId xmlns:a16="http://schemas.microsoft.com/office/drawing/2014/main" id="{233BF777-9DE2-4426-ADD1-AB1FBF9745E6}"/>
              </a:ext>
            </a:extLst>
          </p:cNvPr>
          <p:cNvPicPr>
            <a:picLocks noChangeAspect="1"/>
          </p:cNvPicPr>
          <p:nvPr/>
        </p:nvPicPr>
        <p:blipFill>
          <a:blip r:embed="rId7"/>
          <a:stretch>
            <a:fillRect/>
          </a:stretch>
        </p:blipFill>
        <p:spPr>
          <a:xfrm>
            <a:off x="6456379" y="8802971"/>
            <a:ext cx="3840813" cy="4017612"/>
          </a:xfrm>
          <a:prstGeom prst="rect">
            <a:avLst/>
          </a:prstGeom>
        </p:spPr>
      </p:pic>
      <p:pic>
        <p:nvPicPr>
          <p:cNvPr id="78" name="图片 77">
            <a:extLst>
              <a:ext uri="{FF2B5EF4-FFF2-40B4-BE49-F238E27FC236}">
                <a16:creationId xmlns:a16="http://schemas.microsoft.com/office/drawing/2014/main" id="{8E8991ED-62D8-413E-AF6C-4D73471A4EFE}"/>
              </a:ext>
            </a:extLst>
          </p:cNvPr>
          <p:cNvPicPr>
            <a:picLocks noChangeAspect="1"/>
          </p:cNvPicPr>
          <p:nvPr/>
        </p:nvPicPr>
        <p:blipFill>
          <a:blip r:embed="rId8"/>
          <a:stretch>
            <a:fillRect/>
          </a:stretch>
        </p:blipFill>
        <p:spPr>
          <a:xfrm>
            <a:off x="5181499" y="5713350"/>
            <a:ext cx="1054699" cy="682811"/>
          </a:xfrm>
          <a:prstGeom prst="rect">
            <a:avLst/>
          </a:prstGeom>
        </p:spPr>
      </p:pic>
      <p:pic>
        <p:nvPicPr>
          <p:cNvPr id="79" name="图片 78">
            <a:extLst>
              <a:ext uri="{FF2B5EF4-FFF2-40B4-BE49-F238E27FC236}">
                <a16:creationId xmlns:a16="http://schemas.microsoft.com/office/drawing/2014/main" id="{5D16732B-01A0-4236-9D4C-0FD11FDC867E}"/>
              </a:ext>
            </a:extLst>
          </p:cNvPr>
          <p:cNvPicPr>
            <a:picLocks noChangeAspect="1"/>
          </p:cNvPicPr>
          <p:nvPr/>
        </p:nvPicPr>
        <p:blipFill>
          <a:blip r:embed="rId9"/>
          <a:stretch>
            <a:fillRect/>
          </a:stretch>
        </p:blipFill>
        <p:spPr>
          <a:xfrm>
            <a:off x="2987871" y="5279872"/>
            <a:ext cx="1249788" cy="554784"/>
          </a:xfrm>
          <a:prstGeom prst="rect">
            <a:avLst/>
          </a:prstGeom>
        </p:spPr>
      </p:pic>
      <p:pic>
        <p:nvPicPr>
          <p:cNvPr id="80" name="图片 79">
            <a:extLst>
              <a:ext uri="{FF2B5EF4-FFF2-40B4-BE49-F238E27FC236}">
                <a16:creationId xmlns:a16="http://schemas.microsoft.com/office/drawing/2014/main" id="{AFCD1954-1A55-4E67-8E41-0AA5B9A79127}"/>
              </a:ext>
            </a:extLst>
          </p:cNvPr>
          <p:cNvPicPr>
            <a:picLocks noChangeAspect="1"/>
          </p:cNvPicPr>
          <p:nvPr/>
        </p:nvPicPr>
        <p:blipFill>
          <a:blip r:embed="rId10"/>
          <a:stretch>
            <a:fillRect/>
          </a:stretch>
        </p:blipFill>
        <p:spPr>
          <a:xfrm>
            <a:off x="3047879" y="5825130"/>
            <a:ext cx="1152244" cy="743776"/>
          </a:xfrm>
          <a:prstGeom prst="rect">
            <a:avLst/>
          </a:prstGeom>
        </p:spPr>
      </p:pic>
      <p:pic>
        <p:nvPicPr>
          <p:cNvPr id="82" name="图片 81">
            <a:extLst>
              <a:ext uri="{FF2B5EF4-FFF2-40B4-BE49-F238E27FC236}">
                <a16:creationId xmlns:a16="http://schemas.microsoft.com/office/drawing/2014/main" id="{AC8C6C7A-6BAF-4353-9FBA-CA1E9ABED1A3}"/>
              </a:ext>
            </a:extLst>
          </p:cNvPr>
          <p:cNvPicPr>
            <a:picLocks noChangeAspect="1"/>
          </p:cNvPicPr>
          <p:nvPr/>
        </p:nvPicPr>
        <p:blipFill>
          <a:blip r:embed="rId11"/>
          <a:stretch>
            <a:fillRect/>
          </a:stretch>
        </p:blipFill>
        <p:spPr>
          <a:xfrm>
            <a:off x="7211865" y="5846713"/>
            <a:ext cx="768163" cy="493819"/>
          </a:xfrm>
          <a:prstGeom prst="rect">
            <a:avLst/>
          </a:prstGeom>
        </p:spPr>
      </p:pic>
      <p:pic>
        <p:nvPicPr>
          <p:cNvPr id="84" name="图片 83">
            <a:extLst>
              <a:ext uri="{FF2B5EF4-FFF2-40B4-BE49-F238E27FC236}">
                <a16:creationId xmlns:a16="http://schemas.microsoft.com/office/drawing/2014/main" id="{65669BFA-5C42-489D-A239-FE247B2F4820}"/>
              </a:ext>
            </a:extLst>
          </p:cNvPr>
          <p:cNvPicPr>
            <a:picLocks noChangeAspect="1"/>
          </p:cNvPicPr>
          <p:nvPr/>
        </p:nvPicPr>
        <p:blipFill rotWithShape="1">
          <a:blip r:embed="rId12"/>
          <a:srcRect l="26277" t="25999" r="20752" b="25472"/>
          <a:stretch/>
        </p:blipFill>
        <p:spPr>
          <a:xfrm>
            <a:off x="316753" y="0"/>
            <a:ext cx="968819" cy="902361"/>
          </a:xfrm>
          <a:prstGeom prst="rect">
            <a:avLst/>
          </a:prstGeom>
        </p:spPr>
      </p:pic>
      <p:pic>
        <p:nvPicPr>
          <p:cNvPr id="85" name="图片 84">
            <a:extLst>
              <a:ext uri="{FF2B5EF4-FFF2-40B4-BE49-F238E27FC236}">
                <a16:creationId xmlns:a16="http://schemas.microsoft.com/office/drawing/2014/main" id="{C76AFC5C-B5E0-4959-ADAB-6D42A2833F86}"/>
              </a:ext>
            </a:extLst>
          </p:cNvPr>
          <p:cNvPicPr>
            <a:picLocks noChangeAspect="1"/>
          </p:cNvPicPr>
          <p:nvPr/>
        </p:nvPicPr>
        <p:blipFill>
          <a:blip r:embed="rId13"/>
          <a:stretch>
            <a:fillRect/>
          </a:stretch>
        </p:blipFill>
        <p:spPr>
          <a:xfrm>
            <a:off x="1181237" y="268322"/>
            <a:ext cx="634039" cy="634039"/>
          </a:xfrm>
          <a:prstGeom prst="rect">
            <a:avLst/>
          </a:prstGeom>
        </p:spPr>
      </p:pic>
      <p:pic>
        <p:nvPicPr>
          <p:cNvPr id="86" name="图片 85">
            <a:extLst>
              <a:ext uri="{FF2B5EF4-FFF2-40B4-BE49-F238E27FC236}">
                <a16:creationId xmlns:a16="http://schemas.microsoft.com/office/drawing/2014/main" id="{500FF64C-DBC4-43D9-B1AA-67BC1CFABB01}"/>
              </a:ext>
            </a:extLst>
          </p:cNvPr>
          <p:cNvPicPr>
            <a:picLocks noChangeAspect="1"/>
          </p:cNvPicPr>
          <p:nvPr/>
        </p:nvPicPr>
        <p:blipFill>
          <a:blip r:embed="rId14"/>
          <a:stretch>
            <a:fillRect/>
          </a:stretch>
        </p:blipFill>
        <p:spPr>
          <a:xfrm>
            <a:off x="1865121" y="378298"/>
            <a:ext cx="408467" cy="384081"/>
          </a:xfrm>
          <a:prstGeom prst="rect">
            <a:avLst/>
          </a:prstGeom>
        </p:spPr>
      </p:pic>
      <p:pic>
        <p:nvPicPr>
          <p:cNvPr id="87" name="图片 86">
            <a:extLst>
              <a:ext uri="{FF2B5EF4-FFF2-40B4-BE49-F238E27FC236}">
                <a16:creationId xmlns:a16="http://schemas.microsoft.com/office/drawing/2014/main" id="{4620B43B-793F-49DC-A7E2-EFE1CE42186B}"/>
              </a:ext>
            </a:extLst>
          </p:cNvPr>
          <p:cNvPicPr>
            <a:picLocks noChangeAspect="1"/>
          </p:cNvPicPr>
          <p:nvPr/>
        </p:nvPicPr>
        <p:blipFill>
          <a:blip r:embed="rId15"/>
          <a:stretch>
            <a:fillRect/>
          </a:stretch>
        </p:blipFill>
        <p:spPr>
          <a:xfrm>
            <a:off x="2403334" y="376312"/>
            <a:ext cx="292633" cy="341406"/>
          </a:xfrm>
          <a:prstGeom prst="rect">
            <a:avLst/>
          </a:prstGeom>
        </p:spPr>
      </p:pic>
      <p:grpSp>
        <p:nvGrpSpPr>
          <p:cNvPr id="95" name="组合 94">
            <a:extLst>
              <a:ext uri="{FF2B5EF4-FFF2-40B4-BE49-F238E27FC236}">
                <a16:creationId xmlns:a16="http://schemas.microsoft.com/office/drawing/2014/main" id="{9298C0D0-A4CC-4548-A08D-D8A802866A1D}"/>
              </a:ext>
            </a:extLst>
          </p:cNvPr>
          <p:cNvGrpSpPr/>
          <p:nvPr/>
        </p:nvGrpSpPr>
        <p:grpSpPr>
          <a:xfrm>
            <a:off x="2778406" y="236123"/>
            <a:ext cx="585267" cy="579170"/>
            <a:chOff x="2778406" y="236123"/>
            <a:chExt cx="585267" cy="579170"/>
          </a:xfrm>
        </p:grpSpPr>
        <p:pic>
          <p:nvPicPr>
            <p:cNvPr id="88" name="图片 87">
              <a:extLst>
                <a:ext uri="{FF2B5EF4-FFF2-40B4-BE49-F238E27FC236}">
                  <a16:creationId xmlns:a16="http://schemas.microsoft.com/office/drawing/2014/main" id="{AFB0904F-A3F6-4384-B339-7D16DC4566C6}"/>
                </a:ext>
              </a:extLst>
            </p:cNvPr>
            <p:cNvPicPr>
              <a:picLocks noChangeAspect="1"/>
            </p:cNvPicPr>
            <p:nvPr/>
          </p:nvPicPr>
          <p:blipFill>
            <a:blip r:embed="rId16"/>
            <a:stretch>
              <a:fillRect/>
            </a:stretch>
          </p:blipFill>
          <p:spPr>
            <a:xfrm>
              <a:off x="2778406" y="236123"/>
              <a:ext cx="585267" cy="579170"/>
            </a:xfrm>
            <a:prstGeom prst="rect">
              <a:avLst/>
            </a:prstGeom>
          </p:spPr>
        </p:pic>
        <p:pic>
          <p:nvPicPr>
            <p:cNvPr id="89" name="图片 88">
              <a:extLst>
                <a:ext uri="{FF2B5EF4-FFF2-40B4-BE49-F238E27FC236}">
                  <a16:creationId xmlns:a16="http://schemas.microsoft.com/office/drawing/2014/main" id="{F468EE93-763F-4EDB-A172-F2F6CCEBEC1B}"/>
                </a:ext>
              </a:extLst>
            </p:cNvPr>
            <p:cNvPicPr>
              <a:picLocks noChangeAspect="1"/>
            </p:cNvPicPr>
            <p:nvPr/>
          </p:nvPicPr>
          <p:blipFill>
            <a:blip r:embed="rId17"/>
            <a:stretch>
              <a:fillRect/>
            </a:stretch>
          </p:blipFill>
          <p:spPr>
            <a:xfrm>
              <a:off x="2825022" y="282461"/>
              <a:ext cx="451143" cy="463336"/>
            </a:xfrm>
            <a:prstGeom prst="rect">
              <a:avLst/>
            </a:prstGeom>
          </p:spPr>
        </p:pic>
      </p:grpSp>
      <p:pic>
        <p:nvPicPr>
          <p:cNvPr id="90" name="图片 89">
            <a:extLst>
              <a:ext uri="{FF2B5EF4-FFF2-40B4-BE49-F238E27FC236}">
                <a16:creationId xmlns:a16="http://schemas.microsoft.com/office/drawing/2014/main" id="{A164CE7B-7F7F-4D61-A61A-61FDBF169ADA}"/>
              </a:ext>
            </a:extLst>
          </p:cNvPr>
          <p:cNvPicPr>
            <a:picLocks noChangeAspect="1"/>
          </p:cNvPicPr>
          <p:nvPr/>
        </p:nvPicPr>
        <p:blipFill>
          <a:blip r:embed="rId18"/>
          <a:stretch>
            <a:fillRect/>
          </a:stretch>
        </p:blipFill>
        <p:spPr>
          <a:xfrm>
            <a:off x="10297192" y="1074100"/>
            <a:ext cx="1176630" cy="1560711"/>
          </a:xfrm>
          <a:prstGeom prst="rect">
            <a:avLst/>
          </a:prstGeom>
        </p:spPr>
      </p:pic>
      <p:pic>
        <p:nvPicPr>
          <p:cNvPr id="91" name="图片 90">
            <a:extLst>
              <a:ext uri="{FF2B5EF4-FFF2-40B4-BE49-F238E27FC236}">
                <a16:creationId xmlns:a16="http://schemas.microsoft.com/office/drawing/2014/main" id="{FA7251B3-25E5-409A-9505-3EDC74C62BEE}"/>
              </a:ext>
            </a:extLst>
          </p:cNvPr>
          <p:cNvPicPr>
            <a:picLocks noChangeAspect="1"/>
          </p:cNvPicPr>
          <p:nvPr/>
        </p:nvPicPr>
        <p:blipFill>
          <a:blip r:embed="rId19"/>
          <a:stretch>
            <a:fillRect/>
          </a:stretch>
        </p:blipFill>
        <p:spPr>
          <a:xfrm>
            <a:off x="3347865" y="3262223"/>
            <a:ext cx="1231499" cy="1158340"/>
          </a:xfrm>
          <a:prstGeom prst="rect">
            <a:avLst/>
          </a:prstGeom>
        </p:spPr>
      </p:pic>
      <p:sp>
        <p:nvSpPr>
          <p:cNvPr id="32" name="TextBox 31">
            <a:extLst>
              <a:ext uri="{FF2B5EF4-FFF2-40B4-BE49-F238E27FC236}">
                <a16:creationId xmlns:a16="http://schemas.microsoft.com/office/drawing/2014/main" id="{24287B21-E4BF-8D4E-BCEF-348DE425E851}"/>
              </a:ext>
            </a:extLst>
          </p:cNvPr>
          <p:cNvSpPr txBox="1"/>
          <p:nvPr/>
        </p:nvSpPr>
        <p:spPr>
          <a:xfrm>
            <a:off x="2709552" y="2168851"/>
            <a:ext cx="7053292" cy="1446550"/>
          </a:xfrm>
          <a:prstGeom prst="rect">
            <a:avLst/>
          </a:prstGeom>
          <a:noFill/>
        </p:spPr>
        <p:txBody>
          <a:bodyPr wrap="square" rtlCol="0">
            <a:spAutoFit/>
          </a:bodyPr>
          <a:lstStyle/>
          <a:p>
            <a:pPr algn="ctr"/>
            <a:r>
              <a:rPr lang="en-VN" sz="8800" b="1" dirty="0">
                <a:solidFill>
                  <a:schemeClr val="accent6">
                    <a:lumMod val="75000"/>
                  </a:schemeClr>
                </a:solidFill>
                <a:latin typeface="Times New Roman" panose="02020603050405020304" pitchFamily="18" charset="0"/>
                <a:cs typeface="Times New Roman" panose="02020603050405020304" pitchFamily="18" charset="0"/>
              </a:rPr>
              <a:t>VẬN DỤNG</a:t>
            </a:r>
            <a:endParaRPr lang="en-VN" sz="60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695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anim calcmode="lin" valueType="num">
                                      <p:cBhvr>
                                        <p:cTn id="8" dur="500" fill="hold"/>
                                        <p:tgtEl>
                                          <p:spTgt spid="73"/>
                                        </p:tgtEl>
                                        <p:attrNameLst>
                                          <p:attrName>ppt_x</p:attrName>
                                        </p:attrNameLst>
                                      </p:cBhvr>
                                      <p:tavLst>
                                        <p:tav tm="0">
                                          <p:val>
                                            <p:strVal val="#ppt_x"/>
                                          </p:val>
                                        </p:tav>
                                        <p:tav tm="100000">
                                          <p:val>
                                            <p:strVal val="#ppt_x"/>
                                          </p:val>
                                        </p:tav>
                                      </p:tavLst>
                                    </p:anim>
                                    <p:anim calcmode="lin" valueType="num">
                                      <p:cBhvr>
                                        <p:cTn id="9" dur="450" decel="100000" fill="hold"/>
                                        <p:tgtEl>
                                          <p:spTgt spid="7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3"/>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anim calcmode="lin" valueType="num">
                                      <p:cBhvr>
                                        <p:cTn id="15" dur="500" fill="hold"/>
                                        <p:tgtEl>
                                          <p:spTgt spid="75"/>
                                        </p:tgtEl>
                                        <p:attrNameLst>
                                          <p:attrName>ppt_x</p:attrName>
                                        </p:attrNameLst>
                                      </p:cBhvr>
                                      <p:tavLst>
                                        <p:tav tm="0">
                                          <p:val>
                                            <p:strVal val="#ppt_x"/>
                                          </p:val>
                                        </p:tav>
                                        <p:tav tm="100000">
                                          <p:val>
                                            <p:strVal val="#ppt_x"/>
                                          </p:val>
                                        </p:tav>
                                      </p:tavLst>
                                    </p:anim>
                                    <p:anim calcmode="lin" valueType="num">
                                      <p:cBhvr>
                                        <p:cTn id="16" dur="450" decel="100000" fill="hold"/>
                                        <p:tgtEl>
                                          <p:spTgt spid="75"/>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75"/>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25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450" decel="100000" fill="hold"/>
                                        <p:tgtEl>
                                          <p:spTgt spid="77"/>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77"/>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50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anim calcmode="lin" valueType="num">
                                      <p:cBhvr>
                                        <p:cTn id="27" dur="500" fill="hold"/>
                                        <p:tgtEl>
                                          <p:spTgt spid="74"/>
                                        </p:tgtEl>
                                        <p:attrNameLst>
                                          <p:attrName>ppt_x</p:attrName>
                                        </p:attrNameLst>
                                      </p:cBhvr>
                                      <p:tavLst>
                                        <p:tav tm="0">
                                          <p:val>
                                            <p:strVal val="#ppt_x"/>
                                          </p:val>
                                        </p:tav>
                                        <p:tav tm="100000">
                                          <p:val>
                                            <p:strVal val="#ppt_x"/>
                                          </p:val>
                                        </p:tav>
                                      </p:tavLst>
                                    </p:anim>
                                    <p:anim calcmode="lin" valueType="num">
                                      <p:cBhvr>
                                        <p:cTn id="28" dur="450" decel="100000" fill="hold"/>
                                        <p:tgtEl>
                                          <p:spTgt spid="74"/>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74"/>
                                        </p:tgtEl>
                                        <p:attrNameLst>
                                          <p:attrName>ppt_y</p:attrName>
                                        </p:attrNameLst>
                                      </p:cBhvr>
                                      <p:tavLst>
                                        <p:tav tm="0">
                                          <p:val>
                                            <p:strVal val="#ppt_y-.03"/>
                                          </p:val>
                                        </p:tav>
                                        <p:tav tm="100000">
                                          <p:val>
                                            <p:strVal val="#ppt_y"/>
                                          </p:val>
                                        </p:tav>
                                      </p:tavLst>
                                    </p:anim>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p:cTn id="33" dur="500" fill="hold"/>
                                        <p:tgtEl>
                                          <p:spTgt spid="80"/>
                                        </p:tgtEl>
                                        <p:attrNameLst>
                                          <p:attrName>ppt_w</p:attrName>
                                        </p:attrNameLst>
                                      </p:cBhvr>
                                      <p:tavLst>
                                        <p:tav tm="0">
                                          <p:val>
                                            <p:fltVal val="0"/>
                                          </p:val>
                                        </p:tav>
                                        <p:tav tm="100000">
                                          <p:val>
                                            <p:strVal val="#ppt_w"/>
                                          </p:val>
                                        </p:tav>
                                      </p:tavLst>
                                    </p:anim>
                                    <p:anim calcmode="lin" valueType="num">
                                      <p:cBhvr>
                                        <p:cTn id="34" dur="500" fill="hold"/>
                                        <p:tgtEl>
                                          <p:spTgt spid="80"/>
                                        </p:tgtEl>
                                        <p:attrNameLst>
                                          <p:attrName>ppt_h</p:attrName>
                                        </p:attrNameLst>
                                      </p:cBhvr>
                                      <p:tavLst>
                                        <p:tav tm="0">
                                          <p:val>
                                            <p:fltVal val="0"/>
                                          </p:val>
                                        </p:tav>
                                        <p:tav tm="100000">
                                          <p:val>
                                            <p:strVal val="#ppt_h"/>
                                          </p:val>
                                        </p:tav>
                                      </p:tavLst>
                                    </p:anim>
                                    <p:animEffect transition="in" filter="fade">
                                      <p:cBhvr>
                                        <p:cTn id="35" dur="500"/>
                                        <p:tgtEl>
                                          <p:spTgt spid="80"/>
                                        </p:tgtEl>
                                      </p:cBhvr>
                                    </p:animEffect>
                                  </p:childTnLst>
                                </p:cTn>
                              </p:par>
                              <p:par>
                                <p:cTn id="36" presetID="53" presetClass="entr" presetSubtype="16" fill="hold" nodeType="with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animEffect transition="in" filter="fade">
                                      <p:cBhvr>
                                        <p:cTn id="40" dur="500"/>
                                        <p:tgtEl>
                                          <p:spTgt spid="78"/>
                                        </p:tgtEl>
                                      </p:cBhvr>
                                    </p:animEffect>
                                  </p:childTnLst>
                                </p:cTn>
                              </p:par>
                              <p:par>
                                <p:cTn id="41" presetID="53" presetClass="entr" presetSubtype="16"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anim calcmode="lin" valueType="num">
                                      <p:cBhvr>
                                        <p:cTn id="43" dur="500" fill="hold"/>
                                        <p:tgtEl>
                                          <p:spTgt spid="82"/>
                                        </p:tgtEl>
                                        <p:attrNameLst>
                                          <p:attrName>ppt_w</p:attrName>
                                        </p:attrNameLst>
                                      </p:cBhvr>
                                      <p:tavLst>
                                        <p:tav tm="0">
                                          <p:val>
                                            <p:fltVal val="0"/>
                                          </p:val>
                                        </p:tav>
                                        <p:tav tm="100000">
                                          <p:val>
                                            <p:strVal val="#ppt_w"/>
                                          </p:val>
                                        </p:tav>
                                      </p:tavLst>
                                    </p:anim>
                                    <p:anim calcmode="lin" valueType="num">
                                      <p:cBhvr>
                                        <p:cTn id="44" dur="500" fill="hold"/>
                                        <p:tgtEl>
                                          <p:spTgt spid="82"/>
                                        </p:tgtEl>
                                        <p:attrNameLst>
                                          <p:attrName>ppt_h</p:attrName>
                                        </p:attrNameLst>
                                      </p:cBhvr>
                                      <p:tavLst>
                                        <p:tav tm="0">
                                          <p:val>
                                            <p:fltVal val="0"/>
                                          </p:val>
                                        </p:tav>
                                        <p:tav tm="100000">
                                          <p:val>
                                            <p:strVal val="#ppt_h"/>
                                          </p:val>
                                        </p:tav>
                                      </p:tavLst>
                                    </p:anim>
                                    <p:animEffect transition="in" filter="fade">
                                      <p:cBhvr>
                                        <p:cTn id="45" dur="500"/>
                                        <p:tgtEl>
                                          <p:spTgt spid="82"/>
                                        </p:tgtEl>
                                      </p:cBhvr>
                                    </p:animEffect>
                                  </p:childTnLst>
                                </p:cTn>
                              </p:par>
                              <p:par>
                                <p:cTn id="46" presetID="53" presetClass="entr" presetSubtype="16" fill="hold" nodeType="withEffect">
                                  <p:stCondLst>
                                    <p:cond delay="25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animEffect transition="in" filter="fade">
                                      <p:cBhvr>
                                        <p:cTn id="50" dur="500"/>
                                        <p:tgtEl>
                                          <p:spTgt spid="79"/>
                                        </p:tgtEl>
                                      </p:cBhvr>
                                    </p:animEffect>
                                  </p:childTnLst>
                                </p:cTn>
                              </p:par>
                              <p:par>
                                <p:cTn id="51" presetID="53" presetClass="entr" presetSubtype="16" fill="hold" nodeType="with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p:cTn id="53" dur="250" fill="hold"/>
                                        <p:tgtEl>
                                          <p:spTgt spid="84"/>
                                        </p:tgtEl>
                                        <p:attrNameLst>
                                          <p:attrName>ppt_w</p:attrName>
                                        </p:attrNameLst>
                                      </p:cBhvr>
                                      <p:tavLst>
                                        <p:tav tm="0">
                                          <p:val>
                                            <p:fltVal val="0"/>
                                          </p:val>
                                        </p:tav>
                                        <p:tav tm="100000">
                                          <p:val>
                                            <p:strVal val="#ppt_w"/>
                                          </p:val>
                                        </p:tav>
                                      </p:tavLst>
                                    </p:anim>
                                    <p:anim calcmode="lin" valueType="num">
                                      <p:cBhvr>
                                        <p:cTn id="54" dur="250" fill="hold"/>
                                        <p:tgtEl>
                                          <p:spTgt spid="84"/>
                                        </p:tgtEl>
                                        <p:attrNameLst>
                                          <p:attrName>ppt_h</p:attrName>
                                        </p:attrNameLst>
                                      </p:cBhvr>
                                      <p:tavLst>
                                        <p:tav tm="0">
                                          <p:val>
                                            <p:fltVal val="0"/>
                                          </p:val>
                                        </p:tav>
                                        <p:tav tm="100000">
                                          <p:val>
                                            <p:strVal val="#ppt_h"/>
                                          </p:val>
                                        </p:tav>
                                      </p:tavLst>
                                    </p:anim>
                                    <p:animEffect transition="in" filter="fade">
                                      <p:cBhvr>
                                        <p:cTn id="55" dur="250"/>
                                        <p:tgtEl>
                                          <p:spTgt spid="84"/>
                                        </p:tgtEl>
                                      </p:cBhvr>
                                    </p:animEffect>
                                  </p:childTnLst>
                                </p:cTn>
                              </p:par>
                              <p:par>
                                <p:cTn id="56" presetID="53" presetClass="entr" presetSubtype="16" fill="hold" nodeType="withEffect">
                                  <p:stCondLst>
                                    <p:cond delay="250"/>
                                  </p:stCondLst>
                                  <p:childTnLst>
                                    <p:set>
                                      <p:cBhvr>
                                        <p:cTn id="57" dur="1" fill="hold">
                                          <p:stCondLst>
                                            <p:cond delay="0"/>
                                          </p:stCondLst>
                                        </p:cTn>
                                        <p:tgtEl>
                                          <p:spTgt spid="85"/>
                                        </p:tgtEl>
                                        <p:attrNameLst>
                                          <p:attrName>style.visibility</p:attrName>
                                        </p:attrNameLst>
                                      </p:cBhvr>
                                      <p:to>
                                        <p:strVal val="visible"/>
                                      </p:to>
                                    </p:set>
                                    <p:anim calcmode="lin" valueType="num">
                                      <p:cBhvr>
                                        <p:cTn id="58" dur="250" fill="hold"/>
                                        <p:tgtEl>
                                          <p:spTgt spid="85"/>
                                        </p:tgtEl>
                                        <p:attrNameLst>
                                          <p:attrName>ppt_w</p:attrName>
                                        </p:attrNameLst>
                                      </p:cBhvr>
                                      <p:tavLst>
                                        <p:tav tm="0">
                                          <p:val>
                                            <p:fltVal val="0"/>
                                          </p:val>
                                        </p:tav>
                                        <p:tav tm="100000">
                                          <p:val>
                                            <p:strVal val="#ppt_w"/>
                                          </p:val>
                                        </p:tav>
                                      </p:tavLst>
                                    </p:anim>
                                    <p:anim calcmode="lin" valueType="num">
                                      <p:cBhvr>
                                        <p:cTn id="59" dur="250" fill="hold"/>
                                        <p:tgtEl>
                                          <p:spTgt spid="85"/>
                                        </p:tgtEl>
                                        <p:attrNameLst>
                                          <p:attrName>ppt_h</p:attrName>
                                        </p:attrNameLst>
                                      </p:cBhvr>
                                      <p:tavLst>
                                        <p:tav tm="0">
                                          <p:val>
                                            <p:fltVal val="0"/>
                                          </p:val>
                                        </p:tav>
                                        <p:tav tm="100000">
                                          <p:val>
                                            <p:strVal val="#ppt_h"/>
                                          </p:val>
                                        </p:tav>
                                      </p:tavLst>
                                    </p:anim>
                                    <p:animEffect transition="in" filter="fade">
                                      <p:cBhvr>
                                        <p:cTn id="60" dur="250"/>
                                        <p:tgtEl>
                                          <p:spTgt spid="85"/>
                                        </p:tgtEl>
                                      </p:cBhvr>
                                    </p:animEffect>
                                  </p:childTnLst>
                                </p:cTn>
                              </p:par>
                              <p:par>
                                <p:cTn id="61" presetID="53" presetClass="entr" presetSubtype="16" fill="hold" nodeType="withEffect">
                                  <p:stCondLst>
                                    <p:cond delay="500"/>
                                  </p:stCondLst>
                                  <p:childTnLst>
                                    <p:set>
                                      <p:cBhvr>
                                        <p:cTn id="62" dur="1" fill="hold">
                                          <p:stCondLst>
                                            <p:cond delay="0"/>
                                          </p:stCondLst>
                                        </p:cTn>
                                        <p:tgtEl>
                                          <p:spTgt spid="86"/>
                                        </p:tgtEl>
                                        <p:attrNameLst>
                                          <p:attrName>style.visibility</p:attrName>
                                        </p:attrNameLst>
                                      </p:cBhvr>
                                      <p:to>
                                        <p:strVal val="visible"/>
                                      </p:to>
                                    </p:set>
                                    <p:anim calcmode="lin" valueType="num">
                                      <p:cBhvr>
                                        <p:cTn id="63" dur="250" fill="hold"/>
                                        <p:tgtEl>
                                          <p:spTgt spid="86"/>
                                        </p:tgtEl>
                                        <p:attrNameLst>
                                          <p:attrName>ppt_w</p:attrName>
                                        </p:attrNameLst>
                                      </p:cBhvr>
                                      <p:tavLst>
                                        <p:tav tm="0">
                                          <p:val>
                                            <p:fltVal val="0"/>
                                          </p:val>
                                        </p:tav>
                                        <p:tav tm="100000">
                                          <p:val>
                                            <p:strVal val="#ppt_w"/>
                                          </p:val>
                                        </p:tav>
                                      </p:tavLst>
                                    </p:anim>
                                    <p:anim calcmode="lin" valueType="num">
                                      <p:cBhvr>
                                        <p:cTn id="64" dur="250" fill="hold"/>
                                        <p:tgtEl>
                                          <p:spTgt spid="86"/>
                                        </p:tgtEl>
                                        <p:attrNameLst>
                                          <p:attrName>ppt_h</p:attrName>
                                        </p:attrNameLst>
                                      </p:cBhvr>
                                      <p:tavLst>
                                        <p:tav tm="0">
                                          <p:val>
                                            <p:fltVal val="0"/>
                                          </p:val>
                                        </p:tav>
                                        <p:tav tm="100000">
                                          <p:val>
                                            <p:strVal val="#ppt_h"/>
                                          </p:val>
                                        </p:tav>
                                      </p:tavLst>
                                    </p:anim>
                                    <p:animEffect transition="in" filter="fade">
                                      <p:cBhvr>
                                        <p:cTn id="65" dur="250"/>
                                        <p:tgtEl>
                                          <p:spTgt spid="86"/>
                                        </p:tgtEl>
                                      </p:cBhvr>
                                    </p:animEffect>
                                  </p:childTnLst>
                                </p:cTn>
                              </p:par>
                              <p:par>
                                <p:cTn id="66" presetID="53" presetClass="entr" presetSubtype="16" fill="hold" nodeType="withEffect">
                                  <p:stCondLst>
                                    <p:cond delay="750"/>
                                  </p:stCondLst>
                                  <p:childTnLst>
                                    <p:set>
                                      <p:cBhvr>
                                        <p:cTn id="67" dur="1" fill="hold">
                                          <p:stCondLst>
                                            <p:cond delay="0"/>
                                          </p:stCondLst>
                                        </p:cTn>
                                        <p:tgtEl>
                                          <p:spTgt spid="87"/>
                                        </p:tgtEl>
                                        <p:attrNameLst>
                                          <p:attrName>style.visibility</p:attrName>
                                        </p:attrNameLst>
                                      </p:cBhvr>
                                      <p:to>
                                        <p:strVal val="visible"/>
                                      </p:to>
                                    </p:set>
                                    <p:anim calcmode="lin" valueType="num">
                                      <p:cBhvr>
                                        <p:cTn id="68" dur="250" fill="hold"/>
                                        <p:tgtEl>
                                          <p:spTgt spid="87"/>
                                        </p:tgtEl>
                                        <p:attrNameLst>
                                          <p:attrName>ppt_w</p:attrName>
                                        </p:attrNameLst>
                                      </p:cBhvr>
                                      <p:tavLst>
                                        <p:tav tm="0">
                                          <p:val>
                                            <p:fltVal val="0"/>
                                          </p:val>
                                        </p:tav>
                                        <p:tav tm="100000">
                                          <p:val>
                                            <p:strVal val="#ppt_w"/>
                                          </p:val>
                                        </p:tav>
                                      </p:tavLst>
                                    </p:anim>
                                    <p:anim calcmode="lin" valueType="num">
                                      <p:cBhvr>
                                        <p:cTn id="69" dur="250" fill="hold"/>
                                        <p:tgtEl>
                                          <p:spTgt spid="87"/>
                                        </p:tgtEl>
                                        <p:attrNameLst>
                                          <p:attrName>ppt_h</p:attrName>
                                        </p:attrNameLst>
                                      </p:cBhvr>
                                      <p:tavLst>
                                        <p:tav tm="0">
                                          <p:val>
                                            <p:fltVal val="0"/>
                                          </p:val>
                                        </p:tav>
                                        <p:tav tm="100000">
                                          <p:val>
                                            <p:strVal val="#ppt_h"/>
                                          </p:val>
                                        </p:tav>
                                      </p:tavLst>
                                    </p:anim>
                                    <p:animEffect transition="in" filter="fade">
                                      <p:cBhvr>
                                        <p:cTn id="70" dur="250"/>
                                        <p:tgtEl>
                                          <p:spTgt spid="87"/>
                                        </p:tgtEl>
                                      </p:cBhvr>
                                    </p:animEffect>
                                  </p:childTnLst>
                                </p:cTn>
                              </p:par>
                              <p:par>
                                <p:cTn id="71" presetID="53" presetClass="entr" presetSubtype="16" fill="hold" nodeType="withEffect">
                                  <p:stCondLst>
                                    <p:cond delay="1000"/>
                                  </p:stCondLst>
                                  <p:childTnLst>
                                    <p:set>
                                      <p:cBhvr>
                                        <p:cTn id="72" dur="1" fill="hold">
                                          <p:stCondLst>
                                            <p:cond delay="0"/>
                                          </p:stCondLst>
                                        </p:cTn>
                                        <p:tgtEl>
                                          <p:spTgt spid="95"/>
                                        </p:tgtEl>
                                        <p:attrNameLst>
                                          <p:attrName>style.visibility</p:attrName>
                                        </p:attrNameLst>
                                      </p:cBhvr>
                                      <p:to>
                                        <p:strVal val="visible"/>
                                      </p:to>
                                    </p:set>
                                    <p:anim calcmode="lin" valueType="num">
                                      <p:cBhvr>
                                        <p:cTn id="73" dur="250" fill="hold"/>
                                        <p:tgtEl>
                                          <p:spTgt spid="95"/>
                                        </p:tgtEl>
                                        <p:attrNameLst>
                                          <p:attrName>ppt_w</p:attrName>
                                        </p:attrNameLst>
                                      </p:cBhvr>
                                      <p:tavLst>
                                        <p:tav tm="0">
                                          <p:val>
                                            <p:fltVal val="0"/>
                                          </p:val>
                                        </p:tav>
                                        <p:tav tm="100000">
                                          <p:val>
                                            <p:strVal val="#ppt_w"/>
                                          </p:val>
                                        </p:tav>
                                      </p:tavLst>
                                    </p:anim>
                                    <p:anim calcmode="lin" valueType="num">
                                      <p:cBhvr>
                                        <p:cTn id="74" dur="250" fill="hold"/>
                                        <p:tgtEl>
                                          <p:spTgt spid="95"/>
                                        </p:tgtEl>
                                        <p:attrNameLst>
                                          <p:attrName>ppt_h</p:attrName>
                                        </p:attrNameLst>
                                      </p:cBhvr>
                                      <p:tavLst>
                                        <p:tav tm="0">
                                          <p:val>
                                            <p:fltVal val="0"/>
                                          </p:val>
                                        </p:tav>
                                        <p:tav tm="100000">
                                          <p:val>
                                            <p:strVal val="#ppt_h"/>
                                          </p:val>
                                        </p:tav>
                                      </p:tavLst>
                                    </p:anim>
                                    <p:animEffect transition="in" filter="fade">
                                      <p:cBhvr>
                                        <p:cTn id="75" dur="250"/>
                                        <p:tgtEl>
                                          <p:spTgt spid="95"/>
                                        </p:tgtEl>
                                      </p:cBhvr>
                                    </p:animEffect>
                                  </p:childTnLst>
                                </p:cTn>
                              </p:par>
                            </p:childTnLst>
                          </p:cTn>
                        </p:par>
                        <p:par>
                          <p:cTn id="76" fill="hold">
                            <p:stCondLst>
                              <p:cond delay="2750"/>
                            </p:stCondLst>
                            <p:childTnLst>
                              <p:par>
                                <p:cTn id="77" presetID="53" presetClass="entr" presetSubtype="16"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3250"/>
                            </p:stCondLst>
                            <p:childTnLst>
                              <p:par>
                                <p:cTn id="83" presetID="2" presetClass="entr" presetSubtype="2" fill="hold" nodeType="afterEffect">
                                  <p:stCondLst>
                                    <p:cond delay="0"/>
                                  </p:stCondLst>
                                  <p:childTnLst>
                                    <p:set>
                                      <p:cBhvr>
                                        <p:cTn id="84" dur="1" fill="hold">
                                          <p:stCondLst>
                                            <p:cond delay="0"/>
                                          </p:stCondLst>
                                        </p:cTn>
                                        <p:tgtEl>
                                          <p:spTgt spid="90"/>
                                        </p:tgtEl>
                                        <p:attrNameLst>
                                          <p:attrName>style.visibility</p:attrName>
                                        </p:attrNameLst>
                                      </p:cBhvr>
                                      <p:to>
                                        <p:strVal val="visible"/>
                                      </p:to>
                                    </p:set>
                                    <p:anim calcmode="lin" valueType="num">
                                      <p:cBhvr additive="base">
                                        <p:cTn id="85" dur="500" fill="hold"/>
                                        <p:tgtEl>
                                          <p:spTgt spid="90"/>
                                        </p:tgtEl>
                                        <p:attrNameLst>
                                          <p:attrName>ppt_x</p:attrName>
                                        </p:attrNameLst>
                                      </p:cBhvr>
                                      <p:tavLst>
                                        <p:tav tm="0">
                                          <p:val>
                                            <p:strVal val="1+#ppt_w/2"/>
                                          </p:val>
                                        </p:tav>
                                        <p:tav tm="100000">
                                          <p:val>
                                            <p:strVal val="#ppt_x"/>
                                          </p:val>
                                        </p:tav>
                                      </p:tavLst>
                                    </p:anim>
                                    <p:anim calcmode="lin" valueType="num">
                                      <p:cBhvr additive="base">
                                        <p:cTn id="86" dur="500" fill="hold"/>
                                        <p:tgtEl>
                                          <p:spTgt spid="90"/>
                                        </p:tgtEl>
                                        <p:attrNameLst>
                                          <p:attrName>ppt_y</p:attrName>
                                        </p:attrNameLst>
                                      </p:cBhvr>
                                      <p:tavLst>
                                        <p:tav tm="0">
                                          <p:val>
                                            <p:strVal val="#ppt_y"/>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91"/>
                                        </p:tgtEl>
                                        <p:attrNameLst>
                                          <p:attrName>style.visibility</p:attrName>
                                        </p:attrNameLst>
                                      </p:cBhvr>
                                      <p:to>
                                        <p:strVal val="visible"/>
                                      </p:to>
                                    </p:set>
                                    <p:animEffect transition="in" filter="fade">
                                      <p:cBhvr>
                                        <p:cTn id="89" dur="500"/>
                                        <p:tgtEl>
                                          <p:spTgt spid="91"/>
                                        </p:tgtEl>
                                      </p:cBhvr>
                                    </p:animEffect>
                                    <p:anim calcmode="lin" valueType="num">
                                      <p:cBhvr>
                                        <p:cTn id="90" dur="500" fill="hold"/>
                                        <p:tgtEl>
                                          <p:spTgt spid="91"/>
                                        </p:tgtEl>
                                        <p:attrNameLst>
                                          <p:attrName>ppt_x</p:attrName>
                                        </p:attrNameLst>
                                      </p:cBhvr>
                                      <p:tavLst>
                                        <p:tav tm="0">
                                          <p:val>
                                            <p:strVal val="#ppt_x"/>
                                          </p:val>
                                        </p:tav>
                                        <p:tav tm="100000">
                                          <p:val>
                                            <p:strVal val="#ppt_x"/>
                                          </p:val>
                                        </p:tav>
                                      </p:tavLst>
                                    </p:anim>
                                    <p:anim calcmode="lin" valueType="num">
                                      <p:cBhvr>
                                        <p:cTn id="91" dur="500" fill="hold"/>
                                        <p:tgtEl>
                                          <p:spTgt spid="91"/>
                                        </p:tgtEl>
                                        <p:attrNameLst>
                                          <p:attrName>ppt_y</p:attrName>
                                        </p:attrNameLst>
                                      </p:cBhvr>
                                      <p:tavLst>
                                        <p:tav tm="0">
                                          <p:val>
                                            <p:strVal val="#ppt_y+.1"/>
                                          </p:val>
                                        </p:tav>
                                        <p:tav tm="100000">
                                          <p:val>
                                            <p:strVal val="#ppt_y"/>
                                          </p:val>
                                        </p:tav>
                                      </p:tavLst>
                                    </p:anim>
                                  </p:childTnLst>
                                </p:cTn>
                              </p:par>
                              <p:par>
                                <p:cTn id="92" presetID="5" presetClass="entr" presetSubtype="1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checkerboard(across)">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Callout 18">
            <a:extLst>
              <a:ext uri="{FF2B5EF4-FFF2-40B4-BE49-F238E27FC236}">
                <a16:creationId xmlns:a16="http://schemas.microsoft.com/office/drawing/2014/main" id="{7F9C9654-2038-7748-B787-B4D6E3D9D72C}"/>
              </a:ext>
            </a:extLst>
          </p:cNvPr>
          <p:cNvSpPr/>
          <p:nvPr/>
        </p:nvSpPr>
        <p:spPr>
          <a:xfrm rot="612989">
            <a:off x="6072686" y="891296"/>
            <a:ext cx="5698541" cy="2765459"/>
          </a:xfrm>
          <a:prstGeom prst="cloudCallout">
            <a:avLst>
              <a:gd name="adj1" fmla="val -23686"/>
              <a:gd name="adj2" fmla="val 109452"/>
            </a:avLst>
          </a:prstGeom>
          <a:solidFill>
            <a:srgbClr val="FF2F92">
              <a:alpha val="52157"/>
            </a:srgbClr>
          </a:solidFill>
          <a:ln>
            <a:no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en-US">
              <a:solidFill>
                <a:schemeClr val="bg1"/>
              </a:solidFill>
              <a:latin typeface="Times New Roman" pitchFamily="18" charset="0"/>
              <a:cs typeface="Times New Roman" pitchFamily="18" charset="0"/>
            </a:endParaRPr>
          </a:p>
        </p:txBody>
      </p:sp>
      <p:sp>
        <p:nvSpPr>
          <p:cNvPr id="20" name="PA_文本框 101">
            <a:extLst>
              <a:ext uri="{FF2B5EF4-FFF2-40B4-BE49-F238E27FC236}">
                <a16:creationId xmlns:a16="http://schemas.microsoft.com/office/drawing/2014/main" id="{BBD7732C-6ACF-6D4D-9E92-BF7CC8B11F09}"/>
              </a:ext>
            </a:extLst>
          </p:cNvPr>
          <p:cNvSpPr txBox="1"/>
          <p:nvPr>
            <p:custDataLst>
              <p:tags r:id="rId1"/>
            </p:custDataLst>
          </p:nvPr>
        </p:nvSpPr>
        <p:spPr>
          <a:xfrm>
            <a:off x="6821521" y="1486104"/>
            <a:ext cx="4302891" cy="1491690"/>
          </a:xfrm>
          <a:prstGeom prst="rect">
            <a:avLst/>
          </a:prstGeom>
          <a:noFill/>
        </p:spPr>
        <p:txBody>
          <a:bodyPr wrap="square" rtlCol="0">
            <a:spAutoFit/>
          </a:bodyPr>
          <a:lstStyle/>
          <a:p>
            <a:pPr algn="ctr">
              <a:lnSpc>
                <a:spcPct val="150000"/>
              </a:lnSpc>
            </a:pPr>
            <a:r>
              <a:rPr lang="vi-VN" altLang="zh-CN" sz="3200" b="1" i="1" dirty="0">
                <a:ln w="19050">
                  <a:noFill/>
                </a:ln>
                <a:solidFill>
                  <a:schemeClr val="bg1"/>
                </a:solidFill>
                <a:latin typeface="+mj-lt"/>
                <a:ea typeface="方正流行体简体" panose="03000509000000000000" pitchFamily="65" charset="-122"/>
                <a:cs typeface="Times New Roman" panose="02020603050405020304" pitchFamily="18" charset="0"/>
              </a:rPr>
              <a:t>Viết và gửi tặng mẹ tấm bưu thiếp</a:t>
            </a:r>
            <a:endParaRPr lang="zh-CN" altLang="en-US" sz="3200" b="1" i="1" dirty="0">
              <a:ln w="19050">
                <a:noFill/>
              </a:ln>
              <a:solidFill>
                <a:schemeClr val="bg1"/>
              </a:solidFill>
              <a:latin typeface="+mj-lt"/>
              <a:ea typeface="方正流行体简体" panose="03000509000000000000" pitchFamily="65" charset="-122"/>
              <a:cs typeface="Times New Roman" panose="02020603050405020304" pitchFamily="18" charset="0"/>
            </a:endParaRPr>
          </a:p>
        </p:txBody>
      </p:sp>
      <p:pic>
        <p:nvPicPr>
          <p:cNvPr id="2050" name="Picture 2" descr="Bưu thiếp tặng Mẹ và Cô - Môn mỹ thuật lớp 3 - Tiểu Học Trần Quốc Toản -  YouTube">
            <a:extLst>
              <a:ext uri="{FF2B5EF4-FFF2-40B4-BE49-F238E27FC236}">
                <a16:creationId xmlns:a16="http://schemas.microsoft.com/office/drawing/2014/main" id="{784C5D68-5F3F-524D-A94F-E0C8646C1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67" y="1881109"/>
            <a:ext cx="5248247" cy="295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10782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图片 89">
            <a:extLst>
              <a:ext uri="{FF2B5EF4-FFF2-40B4-BE49-F238E27FC236}">
                <a16:creationId xmlns:a16="http://schemas.microsoft.com/office/drawing/2014/main" id="{6C1E5D09-1F1A-4BA4-8C56-180DEB9E1CC7}"/>
              </a:ext>
            </a:extLst>
          </p:cNvPr>
          <p:cNvPicPr>
            <a:picLocks noChangeAspect="1"/>
          </p:cNvPicPr>
          <p:nvPr/>
        </p:nvPicPr>
        <p:blipFill>
          <a:blip r:embed="rId3"/>
          <a:stretch>
            <a:fillRect/>
          </a:stretch>
        </p:blipFill>
        <p:spPr>
          <a:xfrm>
            <a:off x="10558126" y="269225"/>
            <a:ext cx="1176630" cy="1566808"/>
          </a:xfrm>
          <a:prstGeom prst="rect">
            <a:avLst/>
          </a:prstGeom>
        </p:spPr>
      </p:pic>
      <p:pic>
        <p:nvPicPr>
          <p:cNvPr id="8" name="图片 18" descr="92ae4d8057413ac541816c85d7c4bf83">
            <a:extLst>
              <a:ext uri="{FF2B5EF4-FFF2-40B4-BE49-F238E27FC236}">
                <a16:creationId xmlns:a16="http://schemas.microsoft.com/office/drawing/2014/main" id="{76A6AA64-0BEE-734A-82DD-F30AA8FE090A}"/>
              </a:ext>
            </a:extLst>
          </p:cNvPr>
          <p:cNvPicPr>
            <a:picLocks noChangeAspect="1"/>
          </p:cNvPicPr>
          <p:nvPr/>
        </p:nvPicPr>
        <p:blipFill>
          <a:blip r:embed="rId4"/>
          <a:stretch>
            <a:fillRect/>
          </a:stretch>
        </p:blipFill>
        <p:spPr>
          <a:xfrm>
            <a:off x="5535295" y="-8890"/>
            <a:ext cx="6659245" cy="6852285"/>
          </a:xfrm>
          <a:prstGeom prst="rect">
            <a:avLst/>
          </a:prstGeom>
        </p:spPr>
      </p:pic>
      <p:pic>
        <p:nvPicPr>
          <p:cNvPr id="9" name="图片 14" descr="133250c5 4291269107f36f07c9df1ea7">
            <a:extLst>
              <a:ext uri="{FF2B5EF4-FFF2-40B4-BE49-F238E27FC236}">
                <a16:creationId xmlns:a16="http://schemas.microsoft.com/office/drawing/2014/main" id="{F9A5E149-EE74-1F48-8A0C-F0BB9CC7417F}"/>
              </a:ext>
            </a:extLst>
          </p:cNvPr>
          <p:cNvPicPr>
            <a:picLocks noChangeAspect="1"/>
          </p:cNvPicPr>
          <p:nvPr/>
        </p:nvPicPr>
        <p:blipFill>
          <a:blip r:embed="rId5"/>
          <a:stretch>
            <a:fillRect/>
          </a:stretch>
        </p:blipFill>
        <p:spPr>
          <a:xfrm flipH="1">
            <a:off x="-6350" y="4140934"/>
            <a:ext cx="3571875" cy="2958465"/>
          </a:xfrm>
          <a:prstGeom prst="rect">
            <a:avLst/>
          </a:prstGeom>
        </p:spPr>
      </p:pic>
      <p:pic>
        <p:nvPicPr>
          <p:cNvPr id="15" name="图片 11" descr="3d53dc5502d6926647ec53656448988c">
            <a:extLst>
              <a:ext uri="{FF2B5EF4-FFF2-40B4-BE49-F238E27FC236}">
                <a16:creationId xmlns:a16="http://schemas.microsoft.com/office/drawing/2014/main" id="{EBDEE971-D228-314F-9A3C-89684FFE1C81}"/>
              </a:ext>
            </a:extLst>
          </p:cNvPr>
          <p:cNvPicPr>
            <a:picLocks noChangeAspect="1"/>
          </p:cNvPicPr>
          <p:nvPr/>
        </p:nvPicPr>
        <p:blipFill>
          <a:blip r:embed="rId6"/>
          <a:stretch>
            <a:fillRect/>
          </a:stretch>
        </p:blipFill>
        <p:spPr>
          <a:xfrm>
            <a:off x="10108565" y="2901315"/>
            <a:ext cx="1014095" cy="1014095"/>
          </a:xfrm>
          <a:prstGeom prst="rect">
            <a:avLst/>
          </a:prstGeom>
        </p:spPr>
      </p:pic>
      <p:pic>
        <p:nvPicPr>
          <p:cNvPr id="16" name="图片 12" descr="3d53dc5502d6926647ec53656448988c">
            <a:extLst>
              <a:ext uri="{FF2B5EF4-FFF2-40B4-BE49-F238E27FC236}">
                <a16:creationId xmlns:a16="http://schemas.microsoft.com/office/drawing/2014/main" id="{EC0AB9C4-8AB7-D945-887F-915F7EEA193C}"/>
              </a:ext>
            </a:extLst>
          </p:cNvPr>
          <p:cNvPicPr>
            <a:picLocks noChangeAspect="1"/>
          </p:cNvPicPr>
          <p:nvPr/>
        </p:nvPicPr>
        <p:blipFill>
          <a:blip r:embed="rId6"/>
          <a:stretch>
            <a:fillRect/>
          </a:stretch>
        </p:blipFill>
        <p:spPr>
          <a:xfrm rot="2460000">
            <a:off x="4145915" y="663575"/>
            <a:ext cx="783590" cy="783590"/>
          </a:xfrm>
          <a:prstGeom prst="rect">
            <a:avLst/>
          </a:prstGeom>
        </p:spPr>
      </p:pic>
      <p:pic>
        <p:nvPicPr>
          <p:cNvPr id="17" name="图片 19" descr="4e7355571030e572ee5dbaf8f75acb32">
            <a:extLst>
              <a:ext uri="{FF2B5EF4-FFF2-40B4-BE49-F238E27FC236}">
                <a16:creationId xmlns:a16="http://schemas.microsoft.com/office/drawing/2014/main" id="{7DD84E37-C610-AD48-A3BD-90CA6CD20F39}"/>
              </a:ext>
            </a:extLst>
          </p:cNvPr>
          <p:cNvPicPr>
            <a:picLocks noChangeAspect="1"/>
          </p:cNvPicPr>
          <p:nvPr/>
        </p:nvPicPr>
        <p:blipFill>
          <a:blip r:embed="rId7"/>
          <a:stretch>
            <a:fillRect/>
          </a:stretch>
        </p:blipFill>
        <p:spPr>
          <a:xfrm>
            <a:off x="949960" y="652145"/>
            <a:ext cx="1400810" cy="1502410"/>
          </a:xfrm>
          <a:prstGeom prst="rect">
            <a:avLst/>
          </a:prstGeom>
        </p:spPr>
      </p:pic>
      <p:pic>
        <p:nvPicPr>
          <p:cNvPr id="18" name="图片 21" descr="890261f18bd9a6cf2baac98444466bbf">
            <a:extLst>
              <a:ext uri="{FF2B5EF4-FFF2-40B4-BE49-F238E27FC236}">
                <a16:creationId xmlns:a16="http://schemas.microsoft.com/office/drawing/2014/main" id="{2FFC684E-DBB9-C446-9DA9-B2F3D1489F9D}"/>
              </a:ext>
            </a:extLst>
          </p:cNvPr>
          <p:cNvPicPr>
            <a:picLocks noChangeAspect="1"/>
          </p:cNvPicPr>
          <p:nvPr/>
        </p:nvPicPr>
        <p:blipFill>
          <a:blip r:embed="rId8"/>
          <a:stretch>
            <a:fillRect/>
          </a:stretch>
        </p:blipFill>
        <p:spPr>
          <a:xfrm>
            <a:off x="3984977" y="2901315"/>
            <a:ext cx="4462145" cy="4456430"/>
          </a:xfrm>
          <a:prstGeom prst="rect">
            <a:avLst/>
          </a:prstGeom>
        </p:spPr>
      </p:pic>
      <p:sp>
        <p:nvSpPr>
          <p:cNvPr id="20" name="TextBox 19">
            <a:extLst>
              <a:ext uri="{FF2B5EF4-FFF2-40B4-BE49-F238E27FC236}">
                <a16:creationId xmlns:a16="http://schemas.microsoft.com/office/drawing/2014/main" id="{7363C252-7150-A147-AFCB-53E6586F424E}"/>
              </a:ext>
            </a:extLst>
          </p:cNvPr>
          <p:cNvSpPr txBox="1"/>
          <p:nvPr/>
        </p:nvSpPr>
        <p:spPr>
          <a:xfrm>
            <a:off x="1322238" y="2470428"/>
            <a:ext cx="7955605" cy="1092607"/>
          </a:xfrm>
          <a:prstGeom prst="rect">
            <a:avLst/>
          </a:prstGeom>
          <a:noFill/>
        </p:spPr>
        <p:txBody>
          <a:bodyPr wrap="square" rtlCol="0">
            <a:spAutoFit/>
          </a:bodyPr>
          <a:lstStyle/>
          <a:p>
            <a:pPr algn="ctr"/>
            <a:r>
              <a:rPr lang="en-VN" sz="6500" b="1" i="1" dirty="0">
                <a:solidFill>
                  <a:srgbClr val="00B050"/>
                </a:solidFill>
                <a:latin typeface="Times New Roman" panose="02020603050405020304" pitchFamily="18" charset="0"/>
                <a:cs typeface="Times New Roman" panose="02020603050405020304" pitchFamily="18" charset="0"/>
              </a:rPr>
              <a:t>Chúc các con học tốt !</a:t>
            </a:r>
          </a:p>
        </p:txBody>
      </p:sp>
    </p:spTree>
    <p:extLst>
      <p:ext uri="{BB962C8B-B14F-4D97-AF65-F5344CB8AC3E}">
        <p14:creationId xmlns:p14="http://schemas.microsoft.com/office/powerpoint/2010/main" val="15228432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ppt_w+.3"/>
                                          </p:val>
                                        </p:tav>
                                        <p:tav tm="100000">
                                          <p:val>
                                            <p:strVal val="#ppt_w"/>
                                          </p:val>
                                        </p:tav>
                                      </p:tavLst>
                                    </p:anim>
                                    <p:anim calcmode="lin" valueType="num">
                                      <p:cBhvr>
                                        <p:cTn id="8" dur="2000" fill="hold"/>
                                        <p:tgtEl>
                                          <p:spTgt spid="9"/>
                                        </p:tgtEl>
                                        <p:attrNameLst>
                                          <p:attrName>ppt_h</p:attrName>
                                        </p:attrNameLst>
                                      </p:cBhvr>
                                      <p:tavLst>
                                        <p:tav tm="0">
                                          <p:val>
                                            <p:strVal val="#ppt_h"/>
                                          </p:val>
                                        </p:tav>
                                        <p:tav tm="100000">
                                          <p:val>
                                            <p:strVal val="#ppt_h"/>
                                          </p:val>
                                        </p:tav>
                                      </p:tavLst>
                                    </p:anim>
                                    <p:animEffect transition="in" filter="fade">
                                      <p:cBhvr>
                                        <p:cTn id="9" dur="2000"/>
                                        <p:tgtEl>
                                          <p:spTgt spid="9"/>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strVal val="#ppt_w+.3"/>
                                          </p:val>
                                        </p:tav>
                                        <p:tav tm="100000">
                                          <p:val>
                                            <p:strVal val="#ppt_w"/>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animEffect transition="in" filter="fade">
                                      <p:cBhvr>
                                        <p:cTn id="14" dur="20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2000" fill="hold"/>
                                        <p:tgtEl>
                                          <p:spTgt spid="16"/>
                                        </p:tgtEl>
                                        <p:attrNameLst>
                                          <p:attrName>ppt_w</p:attrName>
                                        </p:attrNameLst>
                                      </p:cBhvr>
                                      <p:tavLst>
                                        <p:tav tm="0">
                                          <p:val>
                                            <p:fltVal val="0"/>
                                          </p:val>
                                        </p:tav>
                                        <p:tav tm="100000">
                                          <p:val>
                                            <p:strVal val="#ppt_w"/>
                                          </p:val>
                                        </p:tav>
                                      </p:tavLst>
                                    </p:anim>
                                    <p:anim calcmode="lin" valueType="num">
                                      <p:cBhvr>
                                        <p:cTn id="18" dur="2000" fill="hold"/>
                                        <p:tgtEl>
                                          <p:spTgt spid="16"/>
                                        </p:tgtEl>
                                        <p:attrNameLst>
                                          <p:attrName>ppt_h</p:attrName>
                                        </p:attrNameLst>
                                      </p:cBhvr>
                                      <p:tavLst>
                                        <p:tav tm="0">
                                          <p:val>
                                            <p:fltVal val="0"/>
                                          </p:val>
                                        </p:tav>
                                        <p:tav tm="100000">
                                          <p:val>
                                            <p:strVal val="#ppt_h"/>
                                          </p:val>
                                        </p:tav>
                                      </p:tavLst>
                                    </p:anim>
                                    <p:animEffect transition="in" filter="fade">
                                      <p:cBhvr>
                                        <p:cTn id="19" dur="2000"/>
                                        <p:tgtEl>
                                          <p:spTgt spid="16"/>
                                        </p:tgtEl>
                                      </p:cBhvr>
                                    </p:animEffect>
                                  </p:childTnLst>
                                </p:cTn>
                              </p:par>
                              <p:par>
                                <p:cTn id="20" presetID="4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2000" fill="hold"/>
                                        <p:tgtEl>
                                          <p:spTgt spid="15"/>
                                        </p:tgtEl>
                                        <p:attrNameLst>
                                          <p:attrName>ppt_w</p:attrName>
                                        </p:attrNameLst>
                                      </p:cBhvr>
                                      <p:tavLst>
                                        <p:tav tm="0">
                                          <p:val>
                                            <p:fltVal val="0"/>
                                          </p:val>
                                        </p:tav>
                                        <p:tav tm="100000">
                                          <p:val>
                                            <p:strVal val="#ppt_w"/>
                                          </p:val>
                                        </p:tav>
                                      </p:tavLst>
                                    </p:anim>
                                    <p:anim calcmode="lin" valueType="num">
                                      <p:cBhvr>
                                        <p:cTn id="28" dur="2000" fill="hold"/>
                                        <p:tgtEl>
                                          <p:spTgt spid="15"/>
                                        </p:tgtEl>
                                        <p:attrNameLst>
                                          <p:attrName>ppt_h</p:attrName>
                                        </p:attrNameLst>
                                      </p:cBhvr>
                                      <p:tavLst>
                                        <p:tav tm="0">
                                          <p:val>
                                            <p:fltVal val="0"/>
                                          </p:val>
                                        </p:tav>
                                        <p:tav tm="100000">
                                          <p:val>
                                            <p:strVal val="#ppt_h"/>
                                          </p:val>
                                        </p:tav>
                                      </p:tavLst>
                                    </p:anim>
                                    <p:animEffect transition="in" filter="fade">
                                      <p:cBhvr>
                                        <p:cTn id="29" dur="2000"/>
                                        <p:tgtEl>
                                          <p:spTgt spid="15"/>
                                        </p:tgtEl>
                                      </p:cBhvr>
                                    </p:animEffect>
                                  </p:childTnLst>
                                </p:cTn>
                              </p:par>
                            </p:childTnLst>
                          </p:cTn>
                        </p:par>
                        <p:par>
                          <p:cTn id="30" fill="hold">
                            <p:stCondLst>
                              <p:cond delay="2000"/>
                            </p:stCondLst>
                            <p:childTnLst>
                              <p:par>
                                <p:cTn id="31" presetID="47"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8" presetClass="emph" presetSubtype="0" fill="hold" grpId="0" nodeType="clickEffect">
                                  <p:stCondLst>
                                    <p:cond delay="0"/>
                                  </p:stCondLst>
                                  <p:iterate type="lt">
                                    <p:tmPct val="10000"/>
                                  </p:iterate>
                                  <p:childTnLst>
                                    <p:animClr clrSpc="rgb" dir="cw">
                                      <p:cBhvr override="childStyle">
                                        <p:cTn id="39" dur="500" fill="hold"/>
                                        <p:tgtEl>
                                          <p:spTgt spid="20"/>
                                        </p:tgtEl>
                                        <p:attrNameLst>
                                          <p:attrName>style.color</p:attrName>
                                        </p:attrNameLst>
                                      </p:cBhvr>
                                      <p:to>
                                        <a:schemeClr val="accent2"/>
                                      </p:to>
                                    </p:animClr>
                                    <p:animClr clrSpc="rgb" dir="cw">
                                      <p:cBhvr>
                                        <p:cTn id="40" dur="500" fill="hold"/>
                                        <p:tgtEl>
                                          <p:spTgt spid="20"/>
                                        </p:tgtEl>
                                        <p:attrNameLst>
                                          <p:attrName>fillcolor</p:attrName>
                                        </p:attrNameLst>
                                      </p:cBhvr>
                                      <p:to>
                                        <a:schemeClr val="accent2"/>
                                      </p:to>
                                    </p:animClr>
                                    <p:set>
                                      <p:cBhvr>
                                        <p:cTn id="41" dur="500" fill="hold"/>
                                        <p:tgtEl>
                                          <p:spTgt spid="20"/>
                                        </p:tgtEl>
                                        <p:attrNameLst>
                                          <p:attrName>fill.type</p:attrName>
                                        </p:attrNameLst>
                                      </p:cBhvr>
                                      <p:to>
                                        <p:strVal val="solid"/>
                                      </p:to>
                                    </p:set>
                                    <p:anim to="1.5" calcmode="lin" valueType="num">
                                      <p:cBhvr override="childStyle">
                                        <p:cTn id="42" dur="500" fill="hold"/>
                                        <p:tgtEl>
                                          <p:spTgt spid="2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a:extLst>
              <a:ext uri="{FF2B5EF4-FFF2-40B4-BE49-F238E27FC236}">
                <a16:creationId xmlns:a16="http://schemas.microsoft.com/office/drawing/2014/main" id="{21A7851F-AA61-440B-A5BC-04B467725575}"/>
              </a:ext>
            </a:extLst>
          </p:cNvPr>
          <p:cNvPicPr>
            <a:picLocks noChangeAspect="1"/>
          </p:cNvPicPr>
          <p:nvPr/>
        </p:nvPicPr>
        <p:blipFill>
          <a:blip r:embed="rId3"/>
          <a:stretch>
            <a:fillRect/>
          </a:stretch>
        </p:blipFill>
        <p:spPr>
          <a:xfrm>
            <a:off x="2048174" y="514129"/>
            <a:ext cx="8387312" cy="4755995"/>
          </a:xfrm>
          <a:prstGeom prst="rect">
            <a:avLst/>
          </a:prstGeom>
        </p:spPr>
      </p:pic>
      <p:pic>
        <p:nvPicPr>
          <p:cNvPr id="73" name="图片 72">
            <a:extLst>
              <a:ext uri="{FF2B5EF4-FFF2-40B4-BE49-F238E27FC236}">
                <a16:creationId xmlns:a16="http://schemas.microsoft.com/office/drawing/2014/main" id="{0A8E324C-D934-4B4E-A5A0-E25E4C905F2C}"/>
              </a:ext>
            </a:extLst>
          </p:cNvPr>
          <p:cNvPicPr>
            <a:picLocks noChangeAspect="1"/>
          </p:cNvPicPr>
          <p:nvPr/>
        </p:nvPicPr>
        <p:blipFill>
          <a:blip r:embed="rId4"/>
          <a:stretch>
            <a:fillRect/>
          </a:stretch>
        </p:blipFill>
        <p:spPr>
          <a:xfrm>
            <a:off x="-9437" y="5486070"/>
            <a:ext cx="12388146" cy="1676545"/>
          </a:xfrm>
          <a:prstGeom prst="rect">
            <a:avLst/>
          </a:prstGeom>
        </p:spPr>
      </p:pic>
      <p:pic>
        <p:nvPicPr>
          <p:cNvPr id="74" name="图片 73">
            <a:extLst>
              <a:ext uri="{FF2B5EF4-FFF2-40B4-BE49-F238E27FC236}">
                <a16:creationId xmlns:a16="http://schemas.microsoft.com/office/drawing/2014/main" id="{1099B694-FB6E-461A-9E9D-38899D6CF4BB}"/>
              </a:ext>
            </a:extLst>
          </p:cNvPr>
          <p:cNvPicPr>
            <a:picLocks noChangeAspect="1"/>
          </p:cNvPicPr>
          <p:nvPr/>
        </p:nvPicPr>
        <p:blipFill>
          <a:blip r:embed="rId5"/>
          <a:stretch>
            <a:fillRect/>
          </a:stretch>
        </p:blipFill>
        <p:spPr>
          <a:xfrm>
            <a:off x="-34363" y="5175308"/>
            <a:ext cx="1553584" cy="1696302"/>
          </a:xfrm>
          <a:prstGeom prst="rect">
            <a:avLst/>
          </a:prstGeom>
        </p:spPr>
      </p:pic>
      <p:pic>
        <p:nvPicPr>
          <p:cNvPr id="75" name="图片 74">
            <a:extLst>
              <a:ext uri="{FF2B5EF4-FFF2-40B4-BE49-F238E27FC236}">
                <a16:creationId xmlns:a16="http://schemas.microsoft.com/office/drawing/2014/main" id="{BDF0FEB8-208C-470D-95C8-2110FD5EAE10}"/>
              </a:ext>
            </a:extLst>
          </p:cNvPr>
          <p:cNvPicPr>
            <a:picLocks noChangeAspect="1"/>
          </p:cNvPicPr>
          <p:nvPr/>
        </p:nvPicPr>
        <p:blipFill>
          <a:blip r:embed="rId6"/>
          <a:stretch>
            <a:fillRect/>
          </a:stretch>
        </p:blipFill>
        <p:spPr>
          <a:xfrm>
            <a:off x="10600694" y="4393238"/>
            <a:ext cx="1609483" cy="2042337"/>
          </a:xfrm>
          <a:prstGeom prst="rect">
            <a:avLst/>
          </a:prstGeom>
        </p:spPr>
      </p:pic>
      <p:pic>
        <p:nvPicPr>
          <p:cNvPr id="77" name="图片 76">
            <a:extLst>
              <a:ext uri="{FF2B5EF4-FFF2-40B4-BE49-F238E27FC236}">
                <a16:creationId xmlns:a16="http://schemas.microsoft.com/office/drawing/2014/main" id="{233BF777-9DE2-4426-ADD1-AB1FBF9745E6}"/>
              </a:ext>
            </a:extLst>
          </p:cNvPr>
          <p:cNvPicPr>
            <a:picLocks noChangeAspect="1"/>
          </p:cNvPicPr>
          <p:nvPr/>
        </p:nvPicPr>
        <p:blipFill>
          <a:blip r:embed="rId7"/>
          <a:stretch>
            <a:fillRect/>
          </a:stretch>
        </p:blipFill>
        <p:spPr>
          <a:xfrm>
            <a:off x="6456379" y="8802971"/>
            <a:ext cx="3840813" cy="4017612"/>
          </a:xfrm>
          <a:prstGeom prst="rect">
            <a:avLst/>
          </a:prstGeom>
        </p:spPr>
      </p:pic>
      <p:pic>
        <p:nvPicPr>
          <p:cNvPr id="78" name="图片 77">
            <a:extLst>
              <a:ext uri="{FF2B5EF4-FFF2-40B4-BE49-F238E27FC236}">
                <a16:creationId xmlns:a16="http://schemas.microsoft.com/office/drawing/2014/main" id="{8E8991ED-62D8-413E-AF6C-4D73471A4EFE}"/>
              </a:ext>
            </a:extLst>
          </p:cNvPr>
          <p:cNvPicPr>
            <a:picLocks noChangeAspect="1"/>
          </p:cNvPicPr>
          <p:nvPr/>
        </p:nvPicPr>
        <p:blipFill>
          <a:blip r:embed="rId8"/>
          <a:stretch>
            <a:fillRect/>
          </a:stretch>
        </p:blipFill>
        <p:spPr>
          <a:xfrm>
            <a:off x="5181499" y="5713350"/>
            <a:ext cx="1054699" cy="682811"/>
          </a:xfrm>
          <a:prstGeom prst="rect">
            <a:avLst/>
          </a:prstGeom>
        </p:spPr>
      </p:pic>
      <p:pic>
        <p:nvPicPr>
          <p:cNvPr id="79" name="图片 78">
            <a:extLst>
              <a:ext uri="{FF2B5EF4-FFF2-40B4-BE49-F238E27FC236}">
                <a16:creationId xmlns:a16="http://schemas.microsoft.com/office/drawing/2014/main" id="{5D16732B-01A0-4236-9D4C-0FD11FDC867E}"/>
              </a:ext>
            </a:extLst>
          </p:cNvPr>
          <p:cNvPicPr>
            <a:picLocks noChangeAspect="1"/>
          </p:cNvPicPr>
          <p:nvPr/>
        </p:nvPicPr>
        <p:blipFill>
          <a:blip r:embed="rId9"/>
          <a:stretch>
            <a:fillRect/>
          </a:stretch>
        </p:blipFill>
        <p:spPr>
          <a:xfrm>
            <a:off x="2987871" y="5279872"/>
            <a:ext cx="1249788" cy="554784"/>
          </a:xfrm>
          <a:prstGeom prst="rect">
            <a:avLst/>
          </a:prstGeom>
        </p:spPr>
      </p:pic>
      <p:pic>
        <p:nvPicPr>
          <p:cNvPr id="80" name="图片 79">
            <a:extLst>
              <a:ext uri="{FF2B5EF4-FFF2-40B4-BE49-F238E27FC236}">
                <a16:creationId xmlns:a16="http://schemas.microsoft.com/office/drawing/2014/main" id="{AFCD1954-1A55-4E67-8E41-0AA5B9A79127}"/>
              </a:ext>
            </a:extLst>
          </p:cNvPr>
          <p:cNvPicPr>
            <a:picLocks noChangeAspect="1"/>
          </p:cNvPicPr>
          <p:nvPr/>
        </p:nvPicPr>
        <p:blipFill>
          <a:blip r:embed="rId10"/>
          <a:stretch>
            <a:fillRect/>
          </a:stretch>
        </p:blipFill>
        <p:spPr>
          <a:xfrm>
            <a:off x="3047879" y="5825130"/>
            <a:ext cx="1152244" cy="743776"/>
          </a:xfrm>
          <a:prstGeom prst="rect">
            <a:avLst/>
          </a:prstGeom>
        </p:spPr>
      </p:pic>
      <p:pic>
        <p:nvPicPr>
          <p:cNvPr id="82" name="图片 81">
            <a:extLst>
              <a:ext uri="{FF2B5EF4-FFF2-40B4-BE49-F238E27FC236}">
                <a16:creationId xmlns:a16="http://schemas.microsoft.com/office/drawing/2014/main" id="{AC8C6C7A-6BAF-4353-9FBA-CA1E9ABED1A3}"/>
              </a:ext>
            </a:extLst>
          </p:cNvPr>
          <p:cNvPicPr>
            <a:picLocks noChangeAspect="1"/>
          </p:cNvPicPr>
          <p:nvPr/>
        </p:nvPicPr>
        <p:blipFill>
          <a:blip r:embed="rId11"/>
          <a:stretch>
            <a:fillRect/>
          </a:stretch>
        </p:blipFill>
        <p:spPr>
          <a:xfrm>
            <a:off x="7211865" y="5846713"/>
            <a:ext cx="768163" cy="493819"/>
          </a:xfrm>
          <a:prstGeom prst="rect">
            <a:avLst/>
          </a:prstGeom>
        </p:spPr>
      </p:pic>
      <p:pic>
        <p:nvPicPr>
          <p:cNvPr id="84" name="图片 83">
            <a:extLst>
              <a:ext uri="{FF2B5EF4-FFF2-40B4-BE49-F238E27FC236}">
                <a16:creationId xmlns:a16="http://schemas.microsoft.com/office/drawing/2014/main" id="{65669BFA-5C42-489D-A239-FE247B2F4820}"/>
              </a:ext>
            </a:extLst>
          </p:cNvPr>
          <p:cNvPicPr>
            <a:picLocks noChangeAspect="1"/>
          </p:cNvPicPr>
          <p:nvPr/>
        </p:nvPicPr>
        <p:blipFill rotWithShape="1">
          <a:blip r:embed="rId12"/>
          <a:srcRect l="26277" t="25999" r="20752" b="25472"/>
          <a:stretch/>
        </p:blipFill>
        <p:spPr>
          <a:xfrm>
            <a:off x="316753" y="0"/>
            <a:ext cx="968819" cy="902361"/>
          </a:xfrm>
          <a:prstGeom prst="rect">
            <a:avLst/>
          </a:prstGeom>
        </p:spPr>
      </p:pic>
      <p:pic>
        <p:nvPicPr>
          <p:cNvPr id="85" name="图片 84">
            <a:extLst>
              <a:ext uri="{FF2B5EF4-FFF2-40B4-BE49-F238E27FC236}">
                <a16:creationId xmlns:a16="http://schemas.microsoft.com/office/drawing/2014/main" id="{C76AFC5C-B5E0-4959-ADAB-6D42A2833F86}"/>
              </a:ext>
            </a:extLst>
          </p:cNvPr>
          <p:cNvPicPr>
            <a:picLocks noChangeAspect="1"/>
          </p:cNvPicPr>
          <p:nvPr/>
        </p:nvPicPr>
        <p:blipFill>
          <a:blip r:embed="rId13"/>
          <a:stretch>
            <a:fillRect/>
          </a:stretch>
        </p:blipFill>
        <p:spPr>
          <a:xfrm>
            <a:off x="1181237" y="268322"/>
            <a:ext cx="634039" cy="634039"/>
          </a:xfrm>
          <a:prstGeom prst="rect">
            <a:avLst/>
          </a:prstGeom>
        </p:spPr>
      </p:pic>
      <p:pic>
        <p:nvPicPr>
          <p:cNvPr id="86" name="图片 85">
            <a:extLst>
              <a:ext uri="{FF2B5EF4-FFF2-40B4-BE49-F238E27FC236}">
                <a16:creationId xmlns:a16="http://schemas.microsoft.com/office/drawing/2014/main" id="{500FF64C-DBC4-43D9-B1AA-67BC1CFABB01}"/>
              </a:ext>
            </a:extLst>
          </p:cNvPr>
          <p:cNvPicPr>
            <a:picLocks noChangeAspect="1"/>
          </p:cNvPicPr>
          <p:nvPr/>
        </p:nvPicPr>
        <p:blipFill>
          <a:blip r:embed="rId14"/>
          <a:stretch>
            <a:fillRect/>
          </a:stretch>
        </p:blipFill>
        <p:spPr>
          <a:xfrm>
            <a:off x="1865121" y="378298"/>
            <a:ext cx="408467" cy="384081"/>
          </a:xfrm>
          <a:prstGeom prst="rect">
            <a:avLst/>
          </a:prstGeom>
        </p:spPr>
      </p:pic>
      <p:pic>
        <p:nvPicPr>
          <p:cNvPr id="87" name="图片 86">
            <a:extLst>
              <a:ext uri="{FF2B5EF4-FFF2-40B4-BE49-F238E27FC236}">
                <a16:creationId xmlns:a16="http://schemas.microsoft.com/office/drawing/2014/main" id="{4620B43B-793F-49DC-A7E2-EFE1CE42186B}"/>
              </a:ext>
            </a:extLst>
          </p:cNvPr>
          <p:cNvPicPr>
            <a:picLocks noChangeAspect="1"/>
          </p:cNvPicPr>
          <p:nvPr/>
        </p:nvPicPr>
        <p:blipFill>
          <a:blip r:embed="rId15"/>
          <a:stretch>
            <a:fillRect/>
          </a:stretch>
        </p:blipFill>
        <p:spPr>
          <a:xfrm>
            <a:off x="2403334" y="376312"/>
            <a:ext cx="292633" cy="341406"/>
          </a:xfrm>
          <a:prstGeom prst="rect">
            <a:avLst/>
          </a:prstGeom>
        </p:spPr>
      </p:pic>
      <p:grpSp>
        <p:nvGrpSpPr>
          <p:cNvPr id="95" name="组合 94">
            <a:extLst>
              <a:ext uri="{FF2B5EF4-FFF2-40B4-BE49-F238E27FC236}">
                <a16:creationId xmlns:a16="http://schemas.microsoft.com/office/drawing/2014/main" id="{9298C0D0-A4CC-4548-A08D-D8A802866A1D}"/>
              </a:ext>
            </a:extLst>
          </p:cNvPr>
          <p:cNvGrpSpPr/>
          <p:nvPr/>
        </p:nvGrpSpPr>
        <p:grpSpPr>
          <a:xfrm>
            <a:off x="2778406" y="236123"/>
            <a:ext cx="585267" cy="579170"/>
            <a:chOff x="2778406" y="236123"/>
            <a:chExt cx="585267" cy="579170"/>
          </a:xfrm>
        </p:grpSpPr>
        <p:pic>
          <p:nvPicPr>
            <p:cNvPr id="88" name="图片 87">
              <a:extLst>
                <a:ext uri="{FF2B5EF4-FFF2-40B4-BE49-F238E27FC236}">
                  <a16:creationId xmlns:a16="http://schemas.microsoft.com/office/drawing/2014/main" id="{AFB0904F-A3F6-4384-B339-7D16DC4566C6}"/>
                </a:ext>
              </a:extLst>
            </p:cNvPr>
            <p:cNvPicPr>
              <a:picLocks noChangeAspect="1"/>
            </p:cNvPicPr>
            <p:nvPr/>
          </p:nvPicPr>
          <p:blipFill>
            <a:blip r:embed="rId16"/>
            <a:stretch>
              <a:fillRect/>
            </a:stretch>
          </p:blipFill>
          <p:spPr>
            <a:xfrm>
              <a:off x="2778406" y="236123"/>
              <a:ext cx="585267" cy="579170"/>
            </a:xfrm>
            <a:prstGeom prst="rect">
              <a:avLst/>
            </a:prstGeom>
          </p:spPr>
        </p:pic>
        <p:pic>
          <p:nvPicPr>
            <p:cNvPr id="89" name="图片 88">
              <a:extLst>
                <a:ext uri="{FF2B5EF4-FFF2-40B4-BE49-F238E27FC236}">
                  <a16:creationId xmlns:a16="http://schemas.microsoft.com/office/drawing/2014/main" id="{F468EE93-763F-4EDB-A172-F2F6CCEBEC1B}"/>
                </a:ext>
              </a:extLst>
            </p:cNvPr>
            <p:cNvPicPr>
              <a:picLocks noChangeAspect="1"/>
            </p:cNvPicPr>
            <p:nvPr/>
          </p:nvPicPr>
          <p:blipFill>
            <a:blip r:embed="rId17"/>
            <a:stretch>
              <a:fillRect/>
            </a:stretch>
          </p:blipFill>
          <p:spPr>
            <a:xfrm>
              <a:off x="2825022" y="282461"/>
              <a:ext cx="451143" cy="463336"/>
            </a:xfrm>
            <a:prstGeom prst="rect">
              <a:avLst/>
            </a:prstGeom>
          </p:spPr>
        </p:pic>
      </p:grpSp>
      <p:pic>
        <p:nvPicPr>
          <p:cNvPr id="90" name="图片 89">
            <a:extLst>
              <a:ext uri="{FF2B5EF4-FFF2-40B4-BE49-F238E27FC236}">
                <a16:creationId xmlns:a16="http://schemas.microsoft.com/office/drawing/2014/main" id="{A164CE7B-7F7F-4D61-A61A-61FDBF169ADA}"/>
              </a:ext>
            </a:extLst>
          </p:cNvPr>
          <p:cNvPicPr>
            <a:picLocks noChangeAspect="1"/>
          </p:cNvPicPr>
          <p:nvPr/>
        </p:nvPicPr>
        <p:blipFill>
          <a:blip r:embed="rId18"/>
          <a:stretch>
            <a:fillRect/>
          </a:stretch>
        </p:blipFill>
        <p:spPr>
          <a:xfrm>
            <a:off x="10297192" y="1074100"/>
            <a:ext cx="1176630" cy="1560711"/>
          </a:xfrm>
          <a:prstGeom prst="rect">
            <a:avLst/>
          </a:prstGeom>
        </p:spPr>
      </p:pic>
      <p:pic>
        <p:nvPicPr>
          <p:cNvPr id="91" name="图片 90">
            <a:extLst>
              <a:ext uri="{FF2B5EF4-FFF2-40B4-BE49-F238E27FC236}">
                <a16:creationId xmlns:a16="http://schemas.microsoft.com/office/drawing/2014/main" id="{FA7251B3-25E5-409A-9505-3EDC74C62BEE}"/>
              </a:ext>
            </a:extLst>
          </p:cNvPr>
          <p:cNvPicPr>
            <a:picLocks noChangeAspect="1"/>
          </p:cNvPicPr>
          <p:nvPr/>
        </p:nvPicPr>
        <p:blipFill>
          <a:blip r:embed="rId19"/>
          <a:stretch>
            <a:fillRect/>
          </a:stretch>
        </p:blipFill>
        <p:spPr>
          <a:xfrm>
            <a:off x="3347865" y="3262223"/>
            <a:ext cx="1231499" cy="1158340"/>
          </a:xfrm>
          <a:prstGeom prst="rect">
            <a:avLst/>
          </a:prstGeom>
        </p:spPr>
      </p:pic>
      <p:sp>
        <p:nvSpPr>
          <p:cNvPr id="32" name="TextBox 31">
            <a:extLst>
              <a:ext uri="{FF2B5EF4-FFF2-40B4-BE49-F238E27FC236}">
                <a16:creationId xmlns:a16="http://schemas.microsoft.com/office/drawing/2014/main" id="{24287B21-E4BF-8D4E-BCEF-348DE425E851}"/>
              </a:ext>
            </a:extLst>
          </p:cNvPr>
          <p:cNvSpPr txBox="1"/>
          <p:nvPr/>
        </p:nvSpPr>
        <p:spPr>
          <a:xfrm>
            <a:off x="2695967" y="664039"/>
            <a:ext cx="7053292" cy="2369880"/>
          </a:xfrm>
          <a:prstGeom prst="rect">
            <a:avLst/>
          </a:prstGeom>
          <a:noFill/>
        </p:spPr>
        <p:txBody>
          <a:bodyPr wrap="square" rtlCol="0">
            <a:spAutoFit/>
          </a:bodyPr>
          <a:lstStyle/>
          <a:p>
            <a:pPr algn="ctr"/>
            <a:r>
              <a:rPr lang="en-VN" sz="8800" b="1" dirty="0">
                <a:solidFill>
                  <a:schemeClr val="accent6">
                    <a:lumMod val="75000"/>
                  </a:schemeClr>
                </a:solidFill>
                <a:latin typeface="Times New Roman" panose="02020603050405020304" pitchFamily="18" charset="0"/>
                <a:cs typeface="Times New Roman" panose="02020603050405020304" pitchFamily="18" charset="0"/>
              </a:rPr>
              <a:t>I.</a:t>
            </a:r>
          </a:p>
          <a:p>
            <a:pPr algn="ctr"/>
            <a:r>
              <a:rPr lang="en-US" sz="6000" b="1" dirty="0" err="1" smtClean="0">
                <a:solidFill>
                  <a:schemeClr val="accent6">
                    <a:lumMod val="75000"/>
                  </a:schemeClr>
                </a:solidFill>
                <a:latin typeface="Times New Roman" panose="02020603050405020304" pitchFamily="18" charset="0"/>
                <a:cs typeface="Times New Roman" panose="02020603050405020304" pitchFamily="18" charset="0"/>
              </a:rPr>
              <a:t>Tìm</a:t>
            </a:r>
            <a:r>
              <a:rPr lang="en-US" sz="60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6000" b="1" dirty="0" err="1" smtClean="0">
                <a:solidFill>
                  <a:schemeClr val="accent6">
                    <a:lumMod val="75000"/>
                  </a:schemeClr>
                </a:solidFill>
                <a:latin typeface="Times New Roman" panose="02020603050405020304" pitchFamily="18" charset="0"/>
                <a:cs typeface="Times New Roman" panose="02020603050405020304" pitchFamily="18" charset="0"/>
              </a:rPr>
              <a:t>hiểu</a:t>
            </a:r>
            <a:r>
              <a:rPr lang="en-US" sz="60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VN" sz="6000" b="1" dirty="0" smtClean="0">
                <a:solidFill>
                  <a:schemeClr val="accent6">
                    <a:lumMod val="75000"/>
                  </a:schemeClr>
                </a:solidFill>
                <a:latin typeface="Times New Roman" panose="02020603050405020304" pitchFamily="18" charset="0"/>
                <a:cs typeface="Times New Roman" panose="02020603050405020304" pitchFamily="18" charset="0"/>
              </a:rPr>
              <a:t>chung</a:t>
            </a:r>
            <a:endParaRPr lang="en-VN" sz="60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7925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anim calcmode="lin" valueType="num">
                                      <p:cBhvr>
                                        <p:cTn id="8" dur="500" fill="hold"/>
                                        <p:tgtEl>
                                          <p:spTgt spid="73"/>
                                        </p:tgtEl>
                                        <p:attrNameLst>
                                          <p:attrName>ppt_x</p:attrName>
                                        </p:attrNameLst>
                                      </p:cBhvr>
                                      <p:tavLst>
                                        <p:tav tm="0">
                                          <p:val>
                                            <p:strVal val="#ppt_x"/>
                                          </p:val>
                                        </p:tav>
                                        <p:tav tm="100000">
                                          <p:val>
                                            <p:strVal val="#ppt_x"/>
                                          </p:val>
                                        </p:tav>
                                      </p:tavLst>
                                    </p:anim>
                                    <p:anim calcmode="lin" valueType="num">
                                      <p:cBhvr>
                                        <p:cTn id="9" dur="450" decel="100000" fill="hold"/>
                                        <p:tgtEl>
                                          <p:spTgt spid="7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3"/>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anim calcmode="lin" valueType="num">
                                      <p:cBhvr>
                                        <p:cTn id="15" dur="500" fill="hold"/>
                                        <p:tgtEl>
                                          <p:spTgt spid="75"/>
                                        </p:tgtEl>
                                        <p:attrNameLst>
                                          <p:attrName>ppt_x</p:attrName>
                                        </p:attrNameLst>
                                      </p:cBhvr>
                                      <p:tavLst>
                                        <p:tav tm="0">
                                          <p:val>
                                            <p:strVal val="#ppt_x"/>
                                          </p:val>
                                        </p:tav>
                                        <p:tav tm="100000">
                                          <p:val>
                                            <p:strVal val="#ppt_x"/>
                                          </p:val>
                                        </p:tav>
                                      </p:tavLst>
                                    </p:anim>
                                    <p:anim calcmode="lin" valueType="num">
                                      <p:cBhvr>
                                        <p:cTn id="16" dur="450" decel="100000" fill="hold"/>
                                        <p:tgtEl>
                                          <p:spTgt spid="75"/>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75"/>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25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450" decel="100000" fill="hold"/>
                                        <p:tgtEl>
                                          <p:spTgt spid="77"/>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77"/>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50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anim calcmode="lin" valueType="num">
                                      <p:cBhvr>
                                        <p:cTn id="27" dur="500" fill="hold"/>
                                        <p:tgtEl>
                                          <p:spTgt spid="74"/>
                                        </p:tgtEl>
                                        <p:attrNameLst>
                                          <p:attrName>ppt_x</p:attrName>
                                        </p:attrNameLst>
                                      </p:cBhvr>
                                      <p:tavLst>
                                        <p:tav tm="0">
                                          <p:val>
                                            <p:strVal val="#ppt_x"/>
                                          </p:val>
                                        </p:tav>
                                        <p:tav tm="100000">
                                          <p:val>
                                            <p:strVal val="#ppt_x"/>
                                          </p:val>
                                        </p:tav>
                                      </p:tavLst>
                                    </p:anim>
                                    <p:anim calcmode="lin" valueType="num">
                                      <p:cBhvr>
                                        <p:cTn id="28" dur="450" decel="100000" fill="hold"/>
                                        <p:tgtEl>
                                          <p:spTgt spid="74"/>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74"/>
                                        </p:tgtEl>
                                        <p:attrNameLst>
                                          <p:attrName>ppt_y</p:attrName>
                                        </p:attrNameLst>
                                      </p:cBhvr>
                                      <p:tavLst>
                                        <p:tav tm="0">
                                          <p:val>
                                            <p:strVal val="#ppt_y-.03"/>
                                          </p:val>
                                        </p:tav>
                                        <p:tav tm="100000">
                                          <p:val>
                                            <p:strVal val="#ppt_y"/>
                                          </p:val>
                                        </p:tav>
                                      </p:tavLst>
                                    </p:anim>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p:cTn id="33" dur="500" fill="hold"/>
                                        <p:tgtEl>
                                          <p:spTgt spid="80"/>
                                        </p:tgtEl>
                                        <p:attrNameLst>
                                          <p:attrName>ppt_w</p:attrName>
                                        </p:attrNameLst>
                                      </p:cBhvr>
                                      <p:tavLst>
                                        <p:tav tm="0">
                                          <p:val>
                                            <p:fltVal val="0"/>
                                          </p:val>
                                        </p:tav>
                                        <p:tav tm="100000">
                                          <p:val>
                                            <p:strVal val="#ppt_w"/>
                                          </p:val>
                                        </p:tav>
                                      </p:tavLst>
                                    </p:anim>
                                    <p:anim calcmode="lin" valueType="num">
                                      <p:cBhvr>
                                        <p:cTn id="34" dur="500" fill="hold"/>
                                        <p:tgtEl>
                                          <p:spTgt spid="80"/>
                                        </p:tgtEl>
                                        <p:attrNameLst>
                                          <p:attrName>ppt_h</p:attrName>
                                        </p:attrNameLst>
                                      </p:cBhvr>
                                      <p:tavLst>
                                        <p:tav tm="0">
                                          <p:val>
                                            <p:fltVal val="0"/>
                                          </p:val>
                                        </p:tav>
                                        <p:tav tm="100000">
                                          <p:val>
                                            <p:strVal val="#ppt_h"/>
                                          </p:val>
                                        </p:tav>
                                      </p:tavLst>
                                    </p:anim>
                                    <p:animEffect transition="in" filter="fade">
                                      <p:cBhvr>
                                        <p:cTn id="35" dur="500"/>
                                        <p:tgtEl>
                                          <p:spTgt spid="80"/>
                                        </p:tgtEl>
                                      </p:cBhvr>
                                    </p:animEffect>
                                  </p:childTnLst>
                                </p:cTn>
                              </p:par>
                              <p:par>
                                <p:cTn id="36" presetID="53" presetClass="entr" presetSubtype="16" fill="hold" nodeType="with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animEffect transition="in" filter="fade">
                                      <p:cBhvr>
                                        <p:cTn id="40" dur="500"/>
                                        <p:tgtEl>
                                          <p:spTgt spid="78"/>
                                        </p:tgtEl>
                                      </p:cBhvr>
                                    </p:animEffect>
                                  </p:childTnLst>
                                </p:cTn>
                              </p:par>
                              <p:par>
                                <p:cTn id="41" presetID="53" presetClass="entr" presetSubtype="16"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anim calcmode="lin" valueType="num">
                                      <p:cBhvr>
                                        <p:cTn id="43" dur="500" fill="hold"/>
                                        <p:tgtEl>
                                          <p:spTgt spid="82"/>
                                        </p:tgtEl>
                                        <p:attrNameLst>
                                          <p:attrName>ppt_w</p:attrName>
                                        </p:attrNameLst>
                                      </p:cBhvr>
                                      <p:tavLst>
                                        <p:tav tm="0">
                                          <p:val>
                                            <p:fltVal val="0"/>
                                          </p:val>
                                        </p:tav>
                                        <p:tav tm="100000">
                                          <p:val>
                                            <p:strVal val="#ppt_w"/>
                                          </p:val>
                                        </p:tav>
                                      </p:tavLst>
                                    </p:anim>
                                    <p:anim calcmode="lin" valueType="num">
                                      <p:cBhvr>
                                        <p:cTn id="44" dur="500" fill="hold"/>
                                        <p:tgtEl>
                                          <p:spTgt spid="82"/>
                                        </p:tgtEl>
                                        <p:attrNameLst>
                                          <p:attrName>ppt_h</p:attrName>
                                        </p:attrNameLst>
                                      </p:cBhvr>
                                      <p:tavLst>
                                        <p:tav tm="0">
                                          <p:val>
                                            <p:fltVal val="0"/>
                                          </p:val>
                                        </p:tav>
                                        <p:tav tm="100000">
                                          <p:val>
                                            <p:strVal val="#ppt_h"/>
                                          </p:val>
                                        </p:tav>
                                      </p:tavLst>
                                    </p:anim>
                                    <p:animEffect transition="in" filter="fade">
                                      <p:cBhvr>
                                        <p:cTn id="45" dur="500"/>
                                        <p:tgtEl>
                                          <p:spTgt spid="82"/>
                                        </p:tgtEl>
                                      </p:cBhvr>
                                    </p:animEffect>
                                  </p:childTnLst>
                                </p:cTn>
                              </p:par>
                              <p:par>
                                <p:cTn id="46" presetID="53" presetClass="entr" presetSubtype="16" fill="hold" nodeType="withEffect">
                                  <p:stCondLst>
                                    <p:cond delay="25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animEffect transition="in" filter="fade">
                                      <p:cBhvr>
                                        <p:cTn id="50" dur="500"/>
                                        <p:tgtEl>
                                          <p:spTgt spid="79"/>
                                        </p:tgtEl>
                                      </p:cBhvr>
                                    </p:animEffect>
                                  </p:childTnLst>
                                </p:cTn>
                              </p:par>
                              <p:par>
                                <p:cTn id="51" presetID="53" presetClass="entr" presetSubtype="16" fill="hold" nodeType="with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p:cTn id="53" dur="250" fill="hold"/>
                                        <p:tgtEl>
                                          <p:spTgt spid="84"/>
                                        </p:tgtEl>
                                        <p:attrNameLst>
                                          <p:attrName>ppt_w</p:attrName>
                                        </p:attrNameLst>
                                      </p:cBhvr>
                                      <p:tavLst>
                                        <p:tav tm="0">
                                          <p:val>
                                            <p:fltVal val="0"/>
                                          </p:val>
                                        </p:tav>
                                        <p:tav tm="100000">
                                          <p:val>
                                            <p:strVal val="#ppt_w"/>
                                          </p:val>
                                        </p:tav>
                                      </p:tavLst>
                                    </p:anim>
                                    <p:anim calcmode="lin" valueType="num">
                                      <p:cBhvr>
                                        <p:cTn id="54" dur="250" fill="hold"/>
                                        <p:tgtEl>
                                          <p:spTgt spid="84"/>
                                        </p:tgtEl>
                                        <p:attrNameLst>
                                          <p:attrName>ppt_h</p:attrName>
                                        </p:attrNameLst>
                                      </p:cBhvr>
                                      <p:tavLst>
                                        <p:tav tm="0">
                                          <p:val>
                                            <p:fltVal val="0"/>
                                          </p:val>
                                        </p:tav>
                                        <p:tav tm="100000">
                                          <p:val>
                                            <p:strVal val="#ppt_h"/>
                                          </p:val>
                                        </p:tav>
                                      </p:tavLst>
                                    </p:anim>
                                    <p:animEffect transition="in" filter="fade">
                                      <p:cBhvr>
                                        <p:cTn id="55" dur="250"/>
                                        <p:tgtEl>
                                          <p:spTgt spid="84"/>
                                        </p:tgtEl>
                                      </p:cBhvr>
                                    </p:animEffect>
                                  </p:childTnLst>
                                </p:cTn>
                              </p:par>
                              <p:par>
                                <p:cTn id="56" presetID="53" presetClass="entr" presetSubtype="16" fill="hold" nodeType="withEffect">
                                  <p:stCondLst>
                                    <p:cond delay="250"/>
                                  </p:stCondLst>
                                  <p:childTnLst>
                                    <p:set>
                                      <p:cBhvr>
                                        <p:cTn id="57" dur="1" fill="hold">
                                          <p:stCondLst>
                                            <p:cond delay="0"/>
                                          </p:stCondLst>
                                        </p:cTn>
                                        <p:tgtEl>
                                          <p:spTgt spid="85"/>
                                        </p:tgtEl>
                                        <p:attrNameLst>
                                          <p:attrName>style.visibility</p:attrName>
                                        </p:attrNameLst>
                                      </p:cBhvr>
                                      <p:to>
                                        <p:strVal val="visible"/>
                                      </p:to>
                                    </p:set>
                                    <p:anim calcmode="lin" valueType="num">
                                      <p:cBhvr>
                                        <p:cTn id="58" dur="250" fill="hold"/>
                                        <p:tgtEl>
                                          <p:spTgt spid="85"/>
                                        </p:tgtEl>
                                        <p:attrNameLst>
                                          <p:attrName>ppt_w</p:attrName>
                                        </p:attrNameLst>
                                      </p:cBhvr>
                                      <p:tavLst>
                                        <p:tav tm="0">
                                          <p:val>
                                            <p:fltVal val="0"/>
                                          </p:val>
                                        </p:tav>
                                        <p:tav tm="100000">
                                          <p:val>
                                            <p:strVal val="#ppt_w"/>
                                          </p:val>
                                        </p:tav>
                                      </p:tavLst>
                                    </p:anim>
                                    <p:anim calcmode="lin" valueType="num">
                                      <p:cBhvr>
                                        <p:cTn id="59" dur="250" fill="hold"/>
                                        <p:tgtEl>
                                          <p:spTgt spid="85"/>
                                        </p:tgtEl>
                                        <p:attrNameLst>
                                          <p:attrName>ppt_h</p:attrName>
                                        </p:attrNameLst>
                                      </p:cBhvr>
                                      <p:tavLst>
                                        <p:tav tm="0">
                                          <p:val>
                                            <p:fltVal val="0"/>
                                          </p:val>
                                        </p:tav>
                                        <p:tav tm="100000">
                                          <p:val>
                                            <p:strVal val="#ppt_h"/>
                                          </p:val>
                                        </p:tav>
                                      </p:tavLst>
                                    </p:anim>
                                    <p:animEffect transition="in" filter="fade">
                                      <p:cBhvr>
                                        <p:cTn id="60" dur="250"/>
                                        <p:tgtEl>
                                          <p:spTgt spid="85"/>
                                        </p:tgtEl>
                                      </p:cBhvr>
                                    </p:animEffect>
                                  </p:childTnLst>
                                </p:cTn>
                              </p:par>
                              <p:par>
                                <p:cTn id="61" presetID="53" presetClass="entr" presetSubtype="16" fill="hold" nodeType="withEffect">
                                  <p:stCondLst>
                                    <p:cond delay="500"/>
                                  </p:stCondLst>
                                  <p:childTnLst>
                                    <p:set>
                                      <p:cBhvr>
                                        <p:cTn id="62" dur="1" fill="hold">
                                          <p:stCondLst>
                                            <p:cond delay="0"/>
                                          </p:stCondLst>
                                        </p:cTn>
                                        <p:tgtEl>
                                          <p:spTgt spid="86"/>
                                        </p:tgtEl>
                                        <p:attrNameLst>
                                          <p:attrName>style.visibility</p:attrName>
                                        </p:attrNameLst>
                                      </p:cBhvr>
                                      <p:to>
                                        <p:strVal val="visible"/>
                                      </p:to>
                                    </p:set>
                                    <p:anim calcmode="lin" valueType="num">
                                      <p:cBhvr>
                                        <p:cTn id="63" dur="250" fill="hold"/>
                                        <p:tgtEl>
                                          <p:spTgt spid="86"/>
                                        </p:tgtEl>
                                        <p:attrNameLst>
                                          <p:attrName>ppt_w</p:attrName>
                                        </p:attrNameLst>
                                      </p:cBhvr>
                                      <p:tavLst>
                                        <p:tav tm="0">
                                          <p:val>
                                            <p:fltVal val="0"/>
                                          </p:val>
                                        </p:tav>
                                        <p:tav tm="100000">
                                          <p:val>
                                            <p:strVal val="#ppt_w"/>
                                          </p:val>
                                        </p:tav>
                                      </p:tavLst>
                                    </p:anim>
                                    <p:anim calcmode="lin" valueType="num">
                                      <p:cBhvr>
                                        <p:cTn id="64" dur="250" fill="hold"/>
                                        <p:tgtEl>
                                          <p:spTgt spid="86"/>
                                        </p:tgtEl>
                                        <p:attrNameLst>
                                          <p:attrName>ppt_h</p:attrName>
                                        </p:attrNameLst>
                                      </p:cBhvr>
                                      <p:tavLst>
                                        <p:tav tm="0">
                                          <p:val>
                                            <p:fltVal val="0"/>
                                          </p:val>
                                        </p:tav>
                                        <p:tav tm="100000">
                                          <p:val>
                                            <p:strVal val="#ppt_h"/>
                                          </p:val>
                                        </p:tav>
                                      </p:tavLst>
                                    </p:anim>
                                    <p:animEffect transition="in" filter="fade">
                                      <p:cBhvr>
                                        <p:cTn id="65" dur="250"/>
                                        <p:tgtEl>
                                          <p:spTgt spid="86"/>
                                        </p:tgtEl>
                                      </p:cBhvr>
                                    </p:animEffect>
                                  </p:childTnLst>
                                </p:cTn>
                              </p:par>
                              <p:par>
                                <p:cTn id="66" presetID="53" presetClass="entr" presetSubtype="16" fill="hold" nodeType="withEffect">
                                  <p:stCondLst>
                                    <p:cond delay="750"/>
                                  </p:stCondLst>
                                  <p:childTnLst>
                                    <p:set>
                                      <p:cBhvr>
                                        <p:cTn id="67" dur="1" fill="hold">
                                          <p:stCondLst>
                                            <p:cond delay="0"/>
                                          </p:stCondLst>
                                        </p:cTn>
                                        <p:tgtEl>
                                          <p:spTgt spid="87"/>
                                        </p:tgtEl>
                                        <p:attrNameLst>
                                          <p:attrName>style.visibility</p:attrName>
                                        </p:attrNameLst>
                                      </p:cBhvr>
                                      <p:to>
                                        <p:strVal val="visible"/>
                                      </p:to>
                                    </p:set>
                                    <p:anim calcmode="lin" valueType="num">
                                      <p:cBhvr>
                                        <p:cTn id="68" dur="250" fill="hold"/>
                                        <p:tgtEl>
                                          <p:spTgt spid="87"/>
                                        </p:tgtEl>
                                        <p:attrNameLst>
                                          <p:attrName>ppt_w</p:attrName>
                                        </p:attrNameLst>
                                      </p:cBhvr>
                                      <p:tavLst>
                                        <p:tav tm="0">
                                          <p:val>
                                            <p:fltVal val="0"/>
                                          </p:val>
                                        </p:tav>
                                        <p:tav tm="100000">
                                          <p:val>
                                            <p:strVal val="#ppt_w"/>
                                          </p:val>
                                        </p:tav>
                                      </p:tavLst>
                                    </p:anim>
                                    <p:anim calcmode="lin" valueType="num">
                                      <p:cBhvr>
                                        <p:cTn id="69" dur="250" fill="hold"/>
                                        <p:tgtEl>
                                          <p:spTgt spid="87"/>
                                        </p:tgtEl>
                                        <p:attrNameLst>
                                          <p:attrName>ppt_h</p:attrName>
                                        </p:attrNameLst>
                                      </p:cBhvr>
                                      <p:tavLst>
                                        <p:tav tm="0">
                                          <p:val>
                                            <p:fltVal val="0"/>
                                          </p:val>
                                        </p:tav>
                                        <p:tav tm="100000">
                                          <p:val>
                                            <p:strVal val="#ppt_h"/>
                                          </p:val>
                                        </p:tav>
                                      </p:tavLst>
                                    </p:anim>
                                    <p:animEffect transition="in" filter="fade">
                                      <p:cBhvr>
                                        <p:cTn id="70" dur="250"/>
                                        <p:tgtEl>
                                          <p:spTgt spid="87"/>
                                        </p:tgtEl>
                                      </p:cBhvr>
                                    </p:animEffect>
                                  </p:childTnLst>
                                </p:cTn>
                              </p:par>
                              <p:par>
                                <p:cTn id="71" presetID="53" presetClass="entr" presetSubtype="16" fill="hold" nodeType="withEffect">
                                  <p:stCondLst>
                                    <p:cond delay="1000"/>
                                  </p:stCondLst>
                                  <p:childTnLst>
                                    <p:set>
                                      <p:cBhvr>
                                        <p:cTn id="72" dur="1" fill="hold">
                                          <p:stCondLst>
                                            <p:cond delay="0"/>
                                          </p:stCondLst>
                                        </p:cTn>
                                        <p:tgtEl>
                                          <p:spTgt spid="95"/>
                                        </p:tgtEl>
                                        <p:attrNameLst>
                                          <p:attrName>style.visibility</p:attrName>
                                        </p:attrNameLst>
                                      </p:cBhvr>
                                      <p:to>
                                        <p:strVal val="visible"/>
                                      </p:to>
                                    </p:set>
                                    <p:anim calcmode="lin" valueType="num">
                                      <p:cBhvr>
                                        <p:cTn id="73" dur="250" fill="hold"/>
                                        <p:tgtEl>
                                          <p:spTgt spid="95"/>
                                        </p:tgtEl>
                                        <p:attrNameLst>
                                          <p:attrName>ppt_w</p:attrName>
                                        </p:attrNameLst>
                                      </p:cBhvr>
                                      <p:tavLst>
                                        <p:tav tm="0">
                                          <p:val>
                                            <p:fltVal val="0"/>
                                          </p:val>
                                        </p:tav>
                                        <p:tav tm="100000">
                                          <p:val>
                                            <p:strVal val="#ppt_w"/>
                                          </p:val>
                                        </p:tav>
                                      </p:tavLst>
                                    </p:anim>
                                    <p:anim calcmode="lin" valueType="num">
                                      <p:cBhvr>
                                        <p:cTn id="74" dur="250" fill="hold"/>
                                        <p:tgtEl>
                                          <p:spTgt spid="95"/>
                                        </p:tgtEl>
                                        <p:attrNameLst>
                                          <p:attrName>ppt_h</p:attrName>
                                        </p:attrNameLst>
                                      </p:cBhvr>
                                      <p:tavLst>
                                        <p:tav tm="0">
                                          <p:val>
                                            <p:fltVal val="0"/>
                                          </p:val>
                                        </p:tav>
                                        <p:tav tm="100000">
                                          <p:val>
                                            <p:strVal val="#ppt_h"/>
                                          </p:val>
                                        </p:tav>
                                      </p:tavLst>
                                    </p:anim>
                                    <p:animEffect transition="in" filter="fade">
                                      <p:cBhvr>
                                        <p:cTn id="75" dur="250"/>
                                        <p:tgtEl>
                                          <p:spTgt spid="95"/>
                                        </p:tgtEl>
                                      </p:cBhvr>
                                    </p:animEffect>
                                  </p:childTnLst>
                                </p:cTn>
                              </p:par>
                            </p:childTnLst>
                          </p:cTn>
                        </p:par>
                        <p:par>
                          <p:cTn id="76" fill="hold">
                            <p:stCondLst>
                              <p:cond delay="2750"/>
                            </p:stCondLst>
                            <p:childTnLst>
                              <p:par>
                                <p:cTn id="77" presetID="53" presetClass="entr" presetSubtype="16"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3250"/>
                            </p:stCondLst>
                            <p:childTnLst>
                              <p:par>
                                <p:cTn id="83" presetID="2" presetClass="entr" presetSubtype="2" fill="hold" nodeType="afterEffect">
                                  <p:stCondLst>
                                    <p:cond delay="0"/>
                                  </p:stCondLst>
                                  <p:childTnLst>
                                    <p:set>
                                      <p:cBhvr>
                                        <p:cTn id="84" dur="1" fill="hold">
                                          <p:stCondLst>
                                            <p:cond delay="0"/>
                                          </p:stCondLst>
                                        </p:cTn>
                                        <p:tgtEl>
                                          <p:spTgt spid="90"/>
                                        </p:tgtEl>
                                        <p:attrNameLst>
                                          <p:attrName>style.visibility</p:attrName>
                                        </p:attrNameLst>
                                      </p:cBhvr>
                                      <p:to>
                                        <p:strVal val="visible"/>
                                      </p:to>
                                    </p:set>
                                    <p:anim calcmode="lin" valueType="num">
                                      <p:cBhvr additive="base">
                                        <p:cTn id="85" dur="500" fill="hold"/>
                                        <p:tgtEl>
                                          <p:spTgt spid="90"/>
                                        </p:tgtEl>
                                        <p:attrNameLst>
                                          <p:attrName>ppt_x</p:attrName>
                                        </p:attrNameLst>
                                      </p:cBhvr>
                                      <p:tavLst>
                                        <p:tav tm="0">
                                          <p:val>
                                            <p:strVal val="1+#ppt_w/2"/>
                                          </p:val>
                                        </p:tav>
                                        <p:tav tm="100000">
                                          <p:val>
                                            <p:strVal val="#ppt_x"/>
                                          </p:val>
                                        </p:tav>
                                      </p:tavLst>
                                    </p:anim>
                                    <p:anim calcmode="lin" valueType="num">
                                      <p:cBhvr additive="base">
                                        <p:cTn id="86" dur="500" fill="hold"/>
                                        <p:tgtEl>
                                          <p:spTgt spid="90"/>
                                        </p:tgtEl>
                                        <p:attrNameLst>
                                          <p:attrName>ppt_y</p:attrName>
                                        </p:attrNameLst>
                                      </p:cBhvr>
                                      <p:tavLst>
                                        <p:tav tm="0">
                                          <p:val>
                                            <p:strVal val="#ppt_y"/>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91"/>
                                        </p:tgtEl>
                                        <p:attrNameLst>
                                          <p:attrName>style.visibility</p:attrName>
                                        </p:attrNameLst>
                                      </p:cBhvr>
                                      <p:to>
                                        <p:strVal val="visible"/>
                                      </p:to>
                                    </p:set>
                                    <p:animEffect transition="in" filter="fade">
                                      <p:cBhvr>
                                        <p:cTn id="89" dur="500"/>
                                        <p:tgtEl>
                                          <p:spTgt spid="91"/>
                                        </p:tgtEl>
                                      </p:cBhvr>
                                    </p:animEffect>
                                    <p:anim calcmode="lin" valueType="num">
                                      <p:cBhvr>
                                        <p:cTn id="90" dur="500" fill="hold"/>
                                        <p:tgtEl>
                                          <p:spTgt spid="91"/>
                                        </p:tgtEl>
                                        <p:attrNameLst>
                                          <p:attrName>ppt_x</p:attrName>
                                        </p:attrNameLst>
                                      </p:cBhvr>
                                      <p:tavLst>
                                        <p:tav tm="0">
                                          <p:val>
                                            <p:strVal val="#ppt_x"/>
                                          </p:val>
                                        </p:tav>
                                        <p:tav tm="100000">
                                          <p:val>
                                            <p:strVal val="#ppt_x"/>
                                          </p:val>
                                        </p:tav>
                                      </p:tavLst>
                                    </p:anim>
                                    <p:anim calcmode="lin" valueType="num">
                                      <p:cBhvr>
                                        <p:cTn id="91" dur="500" fill="hold"/>
                                        <p:tgtEl>
                                          <p:spTgt spid="91"/>
                                        </p:tgtEl>
                                        <p:attrNameLst>
                                          <p:attrName>ppt_y</p:attrName>
                                        </p:attrNameLst>
                                      </p:cBhvr>
                                      <p:tavLst>
                                        <p:tav tm="0">
                                          <p:val>
                                            <p:strVal val="#ppt_y+.1"/>
                                          </p:val>
                                        </p:tav>
                                        <p:tav tm="100000">
                                          <p:val>
                                            <p:strVal val="#ppt_y"/>
                                          </p:val>
                                        </p:tav>
                                      </p:tavLst>
                                    </p:anim>
                                  </p:childTnLst>
                                </p:cTn>
                              </p:par>
                              <p:par>
                                <p:cTn id="92" presetID="5" presetClass="entr" presetSubtype="1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checkerboard(across)">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0E8B8B-49DA-A440-B204-0412F99086B1}"/>
              </a:ext>
            </a:extLst>
          </p:cNvPr>
          <p:cNvGrpSpPr/>
          <p:nvPr/>
        </p:nvGrpSpPr>
        <p:grpSpPr>
          <a:xfrm>
            <a:off x="5872401" y="817734"/>
            <a:ext cx="4958235" cy="3580261"/>
            <a:chOff x="5872401" y="817734"/>
            <a:chExt cx="4958235" cy="3580261"/>
          </a:xfrm>
        </p:grpSpPr>
        <p:sp>
          <p:nvSpPr>
            <p:cNvPr id="10" name="Cloud Callout 9">
              <a:extLst>
                <a:ext uri="{FF2B5EF4-FFF2-40B4-BE49-F238E27FC236}">
                  <a16:creationId xmlns:a16="http://schemas.microsoft.com/office/drawing/2014/main" id="{CC22907E-86DA-D848-B7E0-61F53A0CCF83}"/>
                </a:ext>
              </a:extLst>
            </p:cNvPr>
            <p:cNvSpPr/>
            <p:nvPr/>
          </p:nvSpPr>
          <p:spPr>
            <a:xfrm rot="612989">
              <a:off x="5872401" y="817734"/>
              <a:ext cx="4958235" cy="3580261"/>
            </a:xfrm>
            <a:prstGeom prst="cloudCallout">
              <a:avLst>
                <a:gd name="adj1" fmla="val -21502"/>
                <a:gd name="adj2" fmla="val 87588"/>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en-US">
                <a:latin typeface="Times New Roman" pitchFamily="18" charset="0"/>
                <a:cs typeface="Times New Roman" pitchFamily="18" charset="0"/>
              </a:endParaRPr>
            </a:p>
          </p:txBody>
        </p:sp>
        <p:sp>
          <p:nvSpPr>
            <p:cNvPr id="102" name="PA_文本框 101">
              <a:extLst>
                <a:ext uri="{FF2B5EF4-FFF2-40B4-BE49-F238E27FC236}">
                  <a16:creationId xmlns:a16="http://schemas.microsoft.com/office/drawing/2014/main" id="{D92C7F66-ABF4-4EED-9B50-67AC35E42BF2}"/>
                </a:ext>
              </a:extLst>
            </p:cNvPr>
            <p:cNvSpPr txBox="1"/>
            <p:nvPr>
              <p:custDataLst>
                <p:tags r:id="rId1"/>
              </p:custDataLst>
            </p:nvPr>
          </p:nvSpPr>
          <p:spPr>
            <a:xfrm rot="633069">
              <a:off x="6798819" y="1393045"/>
              <a:ext cx="3105398" cy="2429639"/>
            </a:xfrm>
            <a:prstGeom prst="rect">
              <a:avLst/>
            </a:prstGeom>
            <a:noFill/>
          </p:spPr>
          <p:txBody>
            <a:bodyPr wrap="square" rtlCol="0">
              <a:spAutoFit/>
            </a:bodyPr>
            <a:lstStyle/>
            <a:p>
              <a:pPr algn="ctr">
                <a:lnSpc>
                  <a:spcPct val="150000"/>
                </a:lnSpc>
              </a:pPr>
              <a:r>
                <a:rPr lang="vi-VN" altLang="zh-CN" sz="2600" b="1" i="1" dirty="0">
                  <a:ln w="19050">
                    <a:noFill/>
                  </a:ln>
                  <a:solidFill>
                    <a:srgbClr val="945200"/>
                  </a:solidFill>
                  <a:latin typeface="+mj-lt"/>
                  <a:ea typeface="方正流行体简体" panose="03000509000000000000" pitchFamily="65" charset="-122"/>
                  <a:cs typeface="Times New Roman" panose="02020603050405020304" pitchFamily="18" charset="0"/>
                </a:rPr>
                <a:t>Hãy nhắc lại những phương diện cần lưu ý khi tìm hiểu chung một bài thơ.</a:t>
              </a:r>
              <a:endParaRPr lang="zh-CN" altLang="en-US" sz="2600" b="1" i="1" dirty="0">
                <a:ln w="19050">
                  <a:noFill/>
                </a:ln>
                <a:solidFill>
                  <a:srgbClr val="945200"/>
                </a:solidFill>
                <a:latin typeface="+mj-lt"/>
                <a:ea typeface="方正流行体简体" panose="03000509000000000000" pitchFamily="65" charset="-122"/>
                <a:cs typeface="Times New Roman" panose="02020603050405020304" pitchFamily="18" charset="0"/>
              </a:endParaRPr>
            </a:p>
          </p:txBody>
        </p:sp>
      </p:grpSp>
      <p:pic>
        <p:nvPicPr>
          <p:cNvPr id="9" name="Picture 8" descr="F:\未标题-1.png">
            <a:extLst>
              <a:ext uri="{FF2B5EF4-FFF2-40B4-BE49-F238E27FC236}">
                <a16:creationId xmlns:a16="http://schemas.microsoft.com/office/drawing/2014/main" id="{F7E8E781-9101-6341-9973-A1247950D0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573" t="6174" r="32921" b="7680"/>
          <a:stretch/>
        </p:blipFill>
        <p:spPr bwMode="auto">
          <a:xfrm>
            <a:off x="2008272" y="929620"/>
            <a:ext cx="3914452" cy="527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17151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5"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4">
            <a:extLst>
              <a:ext uri="{FF2B5EF4-FFF2-40B4-BE49-F238E27FC236}">
                <a16:creationId xmlns:a16="http://schemas.microsoft.com/office/drawing/2014/main" id="{789306FC-F809-9D49-882C-8BD2E2000C87}"/>
              </a:ext>
            </a:extLst>
          </p:cNvPr>
          <p:cNvPicPr>
            <a:picLocks noChangeAspect="1"/>
          </p:cNvPicPr>
          <p:nvPr/>
        </p:nvPicPr>
        <p:blipFill>
          <a:blip r:embed="rId5"/>
          <a:stretch>
            <a:fillRect/>
          </a:stretch>
        </p:blipFill>
        <p:spPr>
          <a:xfrm>
            <a:off x="245621" y="107111"/>
            <a:ext cx="1139682" cy="1044071"/>
          </a:xfrm>
          <a:prstGeom prst="rect">
            <a:avLst/>
          </a:prstGeom>
        </p:spPr>
      </p:pic>
      <p:sp>
        <p:nvSpPr>
          <p:cNvPr id="16" name="PA_文本框 101">
            <a:extLst>
              <a:ext uri="{FF2B5EF4-FFF2-40B4-BE49-F238E27FC236}">
                <a16:creationId xmlns:a16="http://schemas.microsoft.com/office/drawing/2014/main" id="{5718D9ED-9E80-384F-950D-743B6E911383}"/>
              </a:ext>
            </a:extLst>
          </p:cNvPr>
          <p:cNvSpPr txBox="1"/>
          <p:nvPr>
            <p:custDataLst>
              <p:tags r:id="rId1"/>
            </p:custDataLst>
          </p:nvPr>
        </p:nvSpPr>
        <p:spPr>
          <a:xfrm>
            <a:off x="1871221" y="414924"/>
            <a:ext cx="8449558" cy="814967"/>
          </a:xfrm>
          <a:prstGeom prst="rect">
            <a:avLst/>
          </a:prstGeom>
          <a:noFill/>
        </p:spPr>
        <p:txBody>
          <a:bodyPr wrap="square" rtlCol="0">
            <a:spAutoFit/>
          </a:bodyPr>
          <a:lstStyle/>
          <a:p>
            <a:pPr algn="ctr">
              <a:lnSpc>
                <a:spcPct val="150000"/>
              </a:lnSpc>
            </a:pPr>
            <a:r>
              <a:rPr lang="vi-VN" altLang="zh-CN" sz="3500" b="1" dirty="0">
                <a:ln w="19050">
                  <a:noFill/>
                </a:ln>
                <a:solidFill>
                  <a:srgbClr val="FF0000"/>
                </a:solidFill>
                <a:latin typeface="+mj-lt"/>
                <a:ea typeface="方正流行体简体" panose="03000509000000000000" pitchFamily="65" charset="-122"/>
                <a:cs typeface="Times New Roman" panose="02020603050405020304" pitchFamily="18" charset="0"/>
              </a:rPr>
              <a:t>Tìm hiểu chung một bài thơ</a:t>
            </a:r>
            <a:endParaRPr lang="zh-CN" altLang="en-US" sz="3500" b="1" dirty="0">
              <a:ln w="19050">
                <a:noFill/>
              </a:ln>
              <a:solidFill>
                <a:srgbClr val="FF0000"/>
              </a:solidFill>
              <a:latin typeface="+mj-lt"/>
              <a:ea typeface="方正流行体简体" panose="03000509000000000000" pitchFamily="65" charset="-122"/>
              <a:cs typeface="Times New Roman" panose="02020603050405020304" pitchFamily="18" charset="0"/>
            </a:endParaRPr>
          </a:p>
        </p:txBody>
      </p:sp>
      <p:sp>
        <p:nvSpPr>
          <p:cNvPr id="17" name="PA_文本框 101">
            <a:extLst>
              <a:ext uri="{FF2B5EF4-FFF2-40B4-BE49-F238E27FC236}">
                <a16:creationId xmlns:a16="http://schemas.microsoft.com/office/drawing/2014/main" id="{D5A05221-78E7-7F43-9584-D819CCE57691}"/>
              </a:ext>
            </a:extLst>
          </p:cNvPr>
          <p:cNvSpPr txBox="1"/>
          <p:nvPr>
            <p:custDataLst>
              <p:tags r:id="rId2"/>
            </p:custDataLst>
          </p:nvPr>
        </p:nvSpPr>
        <p:spPr>
          <a:xfrm>
            <a:off x="722691" y="1395022"/>
            <a:ext cx="10746618" cy="4548425"/>
          </a:xfrm>
          <a:prstGeom prst="rect">
            <a:avLst/>
          </a:prstGeom>
          <a:noFill/>
        </p:spPr>
        <p:txBody>
          <a:bodyPr wrap="square" rtlCol="0">
            <a:spAutoFit/>
          </a:bodyPr>
          <a:lstStyle/>
          <a:p>
            <a:pPr marL="457200" indent="-457200">
              <a:lnSpc>
                <a:spcPct val="150000"/>
              </a:lnSpc>
              <a:buFont typeface="Wingdings" pitchFamily="2" charset="2"/>
              <a:buChar char="v"/>
            </a:pPr>
            <a:r>
              <a:rPr lang="vi-VN" sz="2800" dirty="0">
                <a:latin typeface="+mj-lt"/>
              </a:rPr>
              <a:t>Tác giả bài thơ là ai? Giới thiệu một vài thông tin chính về tác giả.</a:t>
            </a:r>
            <a:endParaRPr lang="en-VN" sz="2800" dirty="0">
              <a:latin typeface="+mj-lt"/>
            </a:endParaRPr>
          </a:p>
          <a:p>
            <a:pPr marL="457200" indent="-457200">
              <a:lnSpc>
                <a:spcPct val="150000"/>
              </a:lnSpc>
              <a:buFont typeface="Wingdings" pitchFamily="2" charset="2"/>
              <a:buChar char="v"/>
            </a:pPr>
            <a:r>
              <a:rPr lang="vi-VN" sz="2800" dirty="0">
                <a:latin typeface="+mj-lt"/>
              </a:rPr>
              <a:t>Bài thơ được viết theo thể thơ nào? Đặc điểm hình thức nổi bật của thể thơ được thể hiện trong bài thơ đó như thế nào?</a:t>
            </a:r>
            <a:endParaRPr lang="en-VN" sz="2800" dirty="0">
              <a:latin typeface="+mj-lt"/>
            </a:endParaRPr>
          </a:p>
          <a:p>
            <a:pPr marL="457200" indent="-457200">
              <a:lnSpc>
                <a:spcPct val="150000"/>
              </a:lnSpc>
              <a:buFont typeface="Wingdings" pitchFamily="2" charset="2"/>
              <a:buChar char="v"/>
            </a:pPr>
            <a:r>
              <a:rPr lang="vi-VN" sz="2800" dirty="0">
                <a:latin typeface="+mj-lt"/>
              </a:rPr>
              <a:t>Người bộc lộ cảm xúc trong bài thơ là ai? Nội dung cảm xúc hướng về ai, về điều gì?</a:t>
            </a:r>
            <a:endParaRPr lang="en-VN" sz="2800" dirty="0">
              <a:latin typeface="+mj-lt"/>
            </a:endParaRPr>
          </a:p>
          <a:p>
            <a:pPr marL="457200" indent="-457200">
              <a:lnSpc>
                <a:spcPct val="150000"/>
              </a:lnSpc>
              <a:buFont typeface="Wingdings" pitchFamily="2" charset="2"/>
              <a:buChar char="v"/>
            </a:pPr>
            <a:r>
              <a:rPr lang="vi-VN" sz="2800" dirty="0">
                <a:latin typeface="+mj-lt"/>
              </a:rPr>
              <a:t>Có thể chia bài thơ làm mấy phần? Nội dung chính của từng phần là gì? (bố cục).</a:t>
            </a:r>
            <a:r>
              <a:rPr lang="en-VN" sz="2800" dirty="0">
                <a:latin typeface="+mj-lt"/>
              </a:rPr>
              <a:t> </a:t>
            </a:r>
            <a:endParaRPr lang="zh-CN" altLang="en-US" sz="2800" b="1" dirty="0">
              <a:ln w="19050">
                <a:noFill/>
              </a:ln>
              <a:latin typeface="+mj-lt"/>
              <a:ea typeface="方正流行体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51242637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01">
            <a:extLst>
              <a:ext uri="{FF2B5EF4-FFF2-40B4-BE49-F238E27FC236}">
                <a16:creationId xmlns:a16="http://schemas.microsoft.com/office/drawing/2014/main" id="{44F30536-2419-1044-977E-80207DFD06AE}"/>
              </a:ext>
            </a:extLst>
          </p:cNvPr>
          <p:cNvSpPr txBox="1"/>
          <p:nvPr>
            <p:custDataLst>
              <p:tags r:id="rId1"/>
            </p:custDataLst>
          </p:nvPr>
        </p:nvSpPr>
        <p:spPr>
          <a:xfrm>
            <a:off x="487898" y="1587231"/>
            <a:ext cx="3826194" cy="3238707"/>
          </a:xfrm>
          <a:prstGeom prst="rect">
            <a:avLst/>
          </a:prstGeom>
          <a:noFill/>
        </p:spPr>
        <p:txBody>
          <a:bodyPr wrap="square" rtlCol="0">
            <a:spAutoFit/>
          </a:bodyPr>
          <a:lstStyle/>
          <a:p>
            <a:pPr algn="ctr">
              <a:lnSpc>
                <a:spcPct val="150000"/>
              </a:lnSpc>
            </a:pPr>
            <a:r>
              <a:rPr lang="vi-VN" altLang="zh-CN" sz="3500" b="1" dirty="0">
                <a:ln w="19050">
                  <a:noFill/>
                </a:ln>
                <a:solidFill>
                  <a:srgbClr val="FF0000"/>
                </a:solidFill>
                <a:latin typeface="+mj-lt"/>
                <a:ea typeface="方正流行体简体" panose="03000509000000000000" pitchFamily="65" charset="-122"/>
                <a:cs typeface="Times New Roman" panose="02020603050405020304" pitchFamily="18" charset="0"/>
              </a:rPr>
              <a:t>HS thuyết trình phiếu học tập số 1 (phát về nhà cuối tiết học trước)</a:t>
            </a:r>
            <a:endParaRPr lang="zh-CN" altLang="en-US" sz="3500" b="1" dirty="0">
              <a:ln w="19050">
                <a:noFill/>
              </a:ln>
              <a:solidFill>
                <a:srgbClr val="FF0000"/>
              </a:solidFill>
              <a:latin typeface="+mj-lt"/>
              <a:ea typeface="方正流行体简体" panose="03000509000000000000" pitchFamily="65"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5F5B43F-9A64-3B41-A6E9-698CD5A68666}"/>
              </a:ext>
            </a:extLst>
          </p:cNvPr>
          <p:cNvGraphicFramePr>
            <a:graphicFrameLocks noGrp="1"/>
          </p:cNvGraphicFramePr>
          <p:nvPr>
            <p:extLst>
              <p:ext uri="{D42A27DB-BD31-4B8C-83A1-F6EECF244321}">
                <p14:modId xmlns:p14="http://schemas.microsoft.com/office/powerpoint/2010/main" val="480507146"/>
              </p:ext>
            </p:extLst>
          </p:nvPr>
        </p:nvGraphicFramePr>
        <p:xfrm>
          <a:off x="4654491" y="114300"/>
          <a:ext cx="6892712" cy="6629400"/>
        </p:xfrm>
        <a:graphic>
          <a:graphicData uri="http://schemas.openxmlformats.org/drawingml/2006/table">
            <a:tbl>
              <a:tblPr firstRow="1" firstCol="1" bandRow="1">
                <a:tableStyleId>{5C22544A-7EE6-4342-B048-85BDC9FD1C3A}</a:tableStyleId>
              </a:tblPr>
              <a:tblGrid>
                <a:gridCol w="2041588">
                  <a:extLst>
                    <a:ext uri="{9D8B030D-6E8A-4147-A177-3AD203B41FA5}">
                      <a16:colId xmlns:a16="http://schemas.microsoft.com/office/drawing/2014/main" val="1978795699"/>
                    </a:ext>
                  </a:extLst>
                </a:gridCol>
                <a:gridCol w="1404267">
                  <a:extLst>
                    <a:ext uri="{9D8B030D-6E8A-4147-A177-3AD203B41FA5}">
                      <a16:colId xmlns:a16="http://schemas.microsoft.com/office/drawing/2014/main" val="383147731"/>
                    </a:ext>
                  </a:extLst>
                </a:gridCol>
                <a:gridCol w="1158063">
                  <a:extLst>
                    <a:ext uri="{9D8B030D-6E8A-4147-A177-3AD203B41FA5}">
                      <a16:colId xmlns:a16="http://schemas.microsoft.com/office/drawing/2014/main" val="2713161727"/>
                    </a:ext>
                  </a:extLst>
                </a:gridCol>
                <a:gridCol w="2288794">
                  <a:extLst>
                    <a:ext uri="{9D8B030D-6E8A-4147-A177-3AD203B41FA5}">
                      <a16:colId xmlns:a16="http://schemas.microsoft.com/office/drawing/2014/main" val="269941486"/>
                    </a:ext>
                  </a:extLst>
                </a:gridCol>
              </a:tblGrid>
              <a:tr h="549095">
                <a:tc gridSpan="4">
                  <a:txBody>
                    <a:bodyPr/>
                    <a:lstStyle/>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1. Chia sẻ bằng lời (Trước khi đọc):</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Hãy tưởng tượng em đang trên đường trở về nhà để gặp lại người thân sau một chuyến đi xa. Cảm xúc, suy nghĩ nào đang diễn ra trong em lúc đó?</a:t>
                      </a:r>
                      <a:endParaRPr lang="en-VN" sz="15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2512" marR="125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517417760"/>
                  </a:ext>
                </a:extLst>
              </a:tr>
              <a:tr h="167792">
                <a:tc gridSpan="4">
                  <a:txBody>
                    <a:bodyPr/>
                    <a:lstStyle/>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2. Đọc bài thơ và thực hiện các yêu cầu</a:t>
                      </a:r>
                      <a:endParaRPr lang="en-VN" sz="15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2512" marR="125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153685058"/>
                  </a:ext>
                </a:extLst>
              </a:tr>
              <a:tr h="3790224">
                <a:tc gridSpan="2">
                  <a:txBody>
                    <a:bodyPr/>
                    <a:lstStyle/>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Về thăm mẹ</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Con về thăm mẹ chiều đông</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Bếp chưa lên khói, mẹ không có nhà</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Mình con thơ thẩn vào ra</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Trời đang yên vậy bỗng oà mưa rơi</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 </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Chum tương mẹ đã đậy rồi</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Nón mê xưa đứng nay ngồi dầm mưa</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Áo tơi qua buổi cày bừa</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Giờ còn lủn củn khoác hờ người rơm</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 </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Đàn gà mới nở vàng ươm</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Vào ra quanh một cái nơm hỏng vành</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Bất ngờ rụng ở trên cành</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Trái na cuối vụ mẹ dành phần con</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 </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Nghẹn ngào thương mẹ nhiều hơn…</a:t>
                      </a:r>
                      <a:endParaRPr lang="en-VN" sz="1500" b="0" i="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b="0" i="1" kern="100" dirty="0">
                          <a:solidFill>
                            <a:schemeClr val="tx1"/>
                          </a:solidFill>
                          <a:effectLst/>
                          <a:latin typeface="Times New Roman" panose="02020603050405020304" pitchFamily="18" charset="0"/>
                          <a:cs typeface="Times New Roman" panose="02020603050405020304" pitchFamily="18" charset="0"/>
                        </a:rPr>
                        <a:t>Rưng rưng từ chuyện giản đơn thường ngày.</a:t>
                      </a:r>
                      <a:endParaRPr lang="en-VN" sz="1500" b="0" i="1"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2512" marR="125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gridSpan="2">
                  <a:txBody>
                    <a:bodyPr/>
                    <a:lstStyle/>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2.1 Hãy tìm hiểu và giới thiệu ngắn gọn về tác giả bài thơ (tên tuổi, bút danh, quê quán, tác phẩm chính,…)</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 </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2.2 Sử dụng dấu gạch chéo [/] để xác định nhịp ngắt phù hợp ở khổ 1.</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 </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2.3 Đánh dấu vào các tiếng được gieo vần trong khổ thơ thứ hai (sử dụng bút màu, hoặc kí hiệu để phân biệt tiếng được gieo vần chân và tiếng được gieo vần lưng)</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 Nhận xét cách gieo vần lục bát trong các dòng “Áo tơi qua buổi cày bừa</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Giờ còn lủn củn khoác hờ người rơm”</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 </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2.4 Văn bản được viết theo thể thơ nào?</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 </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Ai là người đang bày tỏ cảm xúc trong bài thơ?</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Bày tỏ cảm xúc về điều gì?</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 </a:t>
                      </a:r>
                      <a:endParaRPr lang="en-VN" sz="15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1500" kern="100" dirty="0">
                          <a:solidFill>
                            <a:schemeClr val="tx1"/>
                          </a:solidFill>
                          <a:effectLst/>
                          <a:latin typeface="Times New Roman" panose="02020603050405020304" pitchFamily="18" charset="0"/>
                          <a:cs typeface="Times New Roman" panose="02020603050405020304" pitchFamily="18" charset="0"/>
                        </a:rPr>
                        <a:t>2.5 Chọn và nối mảnh thông tin dưới đây phù hợp với nội dung chính của các khổ thơ.</a:t>
                      </a:r>
                      <a:endParaRPr lang="en-VN" sz="15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2512" marR="125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extLst>
                  <a:ext uri="{0D108BD9-81ED-4DB2-BD59-A6C34878D82A}">
                    <a16:rowId xmlns:a16="http://schemas.microsoft.com/office/drawing/2014/main" val="1323294546"/>
                  </a:ext>
                </a:extLst>
              </a:tr>
              <a:tr h="456768">
                <a:tc>
                  <a:txBody>
                    <a:bodyPr/>
                    <a:lstStyle/>
                    <a:p>
                      <a:pPr algn="ctr">
                        <a:lnSpc>
                          <a:spcPct val="100000"/>
                        </a:lnSpc>
                      </a:pPr>
                      <a:r>
                        <a:rPr lang="vi-VN" sz="1500" b="1" kern="100" dirty="0">
                          <a:solidFill>
                            <a:schemeClr val="tx1"/>
                          </a:solidFill>
                          <a:effectLst/>
                          <a:latin typeface="Times New Roman" panose="02020603050405020304" pitchFamily="18" charset="0"/>
                          <a:cs typeface="Times New Roman" panose="02020603050405020304" pitchFamily="18" charset="0"/>
                        </a:rPr>
                        <a:t>a) Ngôi nhà của mẹ</a:t>
                      </a:r>
                      <a:endParaRPr lang="en-VN" sz="1500" b="1"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2512" marR="125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0000"/>
                        </a:lnSpc>
                      </a:pPr>
                      <a:r>
                        <a:rPr lang="vi-VN" sz="1500" b="1" kern="100" dirty="0">
                          <a:solidFill>
                            <a:schemeClr val="tx1"/>
                          </a:solidFill>
                          <a:effectLst/>
                          <a:latin typeface="Times New Roman" panose="02020603050405020304" pitchFamily="18" charset="0"/>
                          <a:cs typeface="Times New Roman" panose="02020603050405020304" pitchFamily="18" charset="0"/>
                        </a:rPr>
                        <a:t>b) Hoàn cảnh về thăm mẹ và tâm trạng ban đầu của con</a:t>
                      </a:r>
                      <a:endParaRPr lang="en-VN" sz="1500" b="1"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2512" marR="125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gn="ctr">
                        <a:lnSpc>
                          <a:spcPct val="100000"/>
                        </a:lnSpc>
                      </a:pPr>
                      <a:r>
                        <a:rPr lang="vi-VN" sz="1500" b="1" kern="100" dirty="0">
                          <a:solidFill>
                            <a:schemeClr val="tx1"/>
                          </a:solidFill>
                          <a:effectLst/>
                          <a:latin typeface="Times New Roman" panose="02020603050405020304" pitchFamily="18" charset="0"/>
                          <a:cs typeface="Times New Roman" panose="02020603050405020304" pitchFamily="18" charset="0"/>
                        </a:rPr>
                        <a:t>c) Cảm xúc trong lòng con</a:t>
                      </a:r>
                      <a:endParaRPr lang="en-VN" sz="1500" b="1"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2512" marR="125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7767950"/>
                  </a:ext>
                </a:extLst>
              </a:tr>
            </a:tbl>
          </a:graphicData>
        </a:graphic>
      </p:graphicFrame>
    </p:spTree>
    <p:extLst>
      <p:ext uri="{BB962C8B-B14F-4D97-AF65-F5344CB8AC3E}">
        <p14:creationId xmlns:p14="http://schemas.microsoft.com/office/powerpoint/2010/main" val="48674493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glasses&#10;&#10;Description automatically generated with medium confidence">
            <a:extLst>
              <a:ext uri="{FF2B5EF4-FFF2-40B4-BE49-F238E27FC236}">
                <a16:creationId xmlns:a16="http://schemas.microsoft.com/office/drawing/2014/main" id="{BCA219DB-FC45-FC44-B6D0-A592CB156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62" y="528320"/>
            <a:ext cx="4500188" cy="5730240"/>
          </a:xfrm>
          <a:prstGeom prst="rect">
            <a:avLst/>
          </a:prstGeom>
          <a:effectLst>
            <a:outerShdw blurRad="50800" dist="38100" dir="2700000" algn="tl" rotWithShape="0">
              <a:prstClr val="black">
                <a:alpha val="40000"/>
              </a:prstClr>
            </a:outerShdw>
          </a:effectLst>
        </p:spPr>
      </p:pic>
      <p:sp>
        <p:nvSpPr>
          <p:cNvPr id="4" name="PA_文本框 101">
            <a:extLst>
              <a:ext uri="{FF2B5EF4-FFF2-40B4-BE49-F238E27FC236}">
                <a16:creationId xmlns:a16="http://schemas.microsoft.com/office/drawing/2014/main" id="{67837F3D-7E1B-354A-B9C2-43BE44A951FF}"/>
              </a:ext>
            </a:extLst>
          </p:cNvPr>
          <p:cNvSpPr txBox="1"/>
          <p:nvPr>
            <p:custDataLst>
              <p:tags r:id="rId1"/>
            </p:custDataLst>
          </p:nvPr>
        </p:nvSpPr>
        <p:spPr>
          <a:xfrm>
            <a:off x="5242559" y="472421"/>
            <a:ext cx="6543041" cy="5913157"/>
          </a:xfrm>
          <a:prstGeom prst="rect">
            <a:avLst/>
          </a:prstGeom>
          <a:noFill/>
        </p:spPr>
        <p:txBody>
          <a:bodyPr wrap="square" rtlCol="0">
            <a:spAutoFit/>
          </a:bodyPr>
          <a:lstStyle/>
          <a:p>
            <a:pPr marL="285750" indent="-285750">
              <a:lnSpc>
                <a:spcPct val="150000"/>
              </a:lnSpc>
              <a:buFont typeface="Wingdings" pitchFamily="2" charset="2"/>
              <a:buChar char="v"/>
            </a:pPr>
            <a:r>
              <a:rPr lang="vi-VN" sz="3200" dirty="0">
                <a:latin typeface="Times New Roman" panose="02020603050405020304" pitchFamily="18" charset="0"/>
                <a:cs typeface="Times New Roman" panose="02020603050405020304" pitchFamily="18" charset="0"/>
              </a:rPr>
              <a:t> Đinh Nam Khương (1949-2018).</a:t>
            </a:r>
            <a:endParaRPr lang="en-VN" sz="3200" dirty="0">
              <a:latin typeface="Times New Roman" panose="02020603050405020304" pitchFamily="18" charset="0"/>
              <a:cs typeface="Times New Roman" panose="02020603050405020304" pitchFamily="18" charset="0"/>
            </a:endParaRPr>
          </a:p>
          <a:p>
            <a:pPr marL="285750" indent="-285750">
              <a:lnSpc>
                <a:spcPct val="150000"/>
              </a:lnSpc>
              <a:buFont typeface="Wingdings" pitchFamily="2" charset="2"/>
              <a:buChar char="v"/>
            </a:pPr>
            <a:r>
              <a:rPr lang="vi-VN" sz="3200" dirty="0">
                <a:latin typeface="Times New Roman" panose="02020603050405020304" pitchFamily="18" charset="0"/>
                <a:cs typeface="Times New Roman" panose="02020603050405020304" pitchFamily="18" charset="0"/>
              </a:rPr>
              <a:t> Quê Hương Sơn, Mỹ Đức, Hà Nội.</a:t>
            </a:r>
            <a:endParaRPr lang="en-VN" sz="3200" dirty="0">
              <a:latin typeface="Times New Roman" panose="02020603050405020304" pitchFamily="18" charset="0"/>
              <a:cs typeface="Times New Roman" panose="02020603050405020304" pitchFamily="18" charset="0"/>
            </a:endParaRPr>
          </a:p>
          <a:p>
            <a:pPr marL="285750" indent="-285750">
              <a:lnSpc>
                <a:spcPct val="150000"/>
              </a:lnSpc>
              <a:buFont typeface="Wingdings" pitchFamily="2" charset="2"/>
              <a:buChar char="v"/>
            </a:pPr>
            <a:r>
              <a:rPr lang="vi-VN" sz="3200" dirty="0">
                <a:latin typeface="Times New Roman" panose="02020603050405020304" pitchFamily="18" charset="0"/>
                <a:cs typeface="Times New Roman" panose="02020603050405020304" pitchFamily="18" charset="0"/>
              </a:rPr>
              <a:t> Hội viên Hội Nhà văn Việt Nam.</a:t>
            </a:r>
            <a:endParaRPr lang="en-VN" sz="3200" dirty="0">
              <a:latin typeface="Times New Roman" panose="02020603050405020304" pitchFamily="18" charset="0"/>
              <a:cs typeface="Times New Roman" panose="02020603050405020304" pitchFamily="18" charset="0"/>
            </a:endParaRPr>
          </a:p>
          <a:p>
            <a:pPr marL="285750" indent="-285750">
              <a:lnSpc>
                <a:spcPct val="150000"/>
              </a:lnSpc>
              <a:buFont typeface="Wingdings" pitchFamily="2" charset="2"/>
              <a:buChar char="v"/>
            </a:pPr>
            <a:r>
              <a:rPr lang="vi-VN" sz="3200" dirty="0">
                <a:latin typeface="Times New Roman" panose="02020603050405020304" pitchFamily="18" charset="0"/>
                <a:cs typeface="Times New Roman" panose="02020603050405020304" pitchFamily="18" charset="0"/>
              </a:rPr>
              <a:t> Tác phẩm chính: </a:t>
            </a:r>
            <a:endParaRPr lang="en-VN" sz="3200" dirty="0">
              <a:latin typeface="Times New Roman" panose="02020603050405020304" pitchFamily="18" charset="0"/>
              <a:cs typeface="Times New Roman" panose="02020603050405020304" pitchFamily="18" charset="0"/>
            </a:endParaRPr>
          </a:p>
          <a:p>
            <a:pPr>
              <a:lnSpc>
                <a:spcPct val="150000"/>
              </a:lnSpc>
            </a:pPr>
            <a:r>
              <a:rPr lang="vi-VN" sz="3200" dirty="0">
                <a:latin typeface="Times New Roman" panose="02020603050405020304" pitchFamily="18" charset="0"/>
                <a:cs typeface="Times New Roman" panose="02020603050405020304" pitchFamily="18" charset="0"/>
              </a:rPr>
              <a:t>+ Nén hương trên mộ người đàn bà (tiểu thuyết 1992)</a:t>
            </a:r>
            <a:endParaRPr lang="en-VN" sz="3200" dirty="0">
              <a:latin typeface="Times New Roman" panose="02020603050405020304" pitchFamily="18" charset="0"/>
              <a:cs typeface="Times New Roman" panose="02020603050405020304" pitchFamily="18" charset="0"/>
            </a:endParaRPr>
          </a:p>
          <a:p>
            <a:pPr>
              <a:lnSpc>
                <a:spcPct val="150000"/>
              </a:lnSpc>
            </a:pPr>
            <a:r>
              <a:rPr lang="vi-VN" sz="3200" dirty="0">
                <a:latin typeface="Times New Roman" panose="02020603050405020304" pitchFamily="18" charset="0"/>
                <a:cs typeface="Times New Roman" panose="02020603050405020304" pitchFamily="18" charset="0"/>
              </a:rPr>
              <a:t>+ Các tập thơ: Phía sau những hạt cát (2001), Đợi chờ gió và trăng (2003),…</a:t>
            </a:r>
            <a:endParaRPr lang="en-VN"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88C657A-9A8A-394E-BFB6-6B8AB2F1A61C}"/>
              </a:ext>
            </a:extLst>
          </p:cNvPr>
          <p:cNvSpPr txBox="1"/>
          <p:nvPr/>
        </p:nvSpPr>
        <p:spPr>
          <a:xfrm>
            <a:off x="1249233" y="6014209"/>
            <a:ext cx="3120246" cy="63094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VN" sz="3500" b="1" dirty="0">
                <a:solidFill>
                  <a:srgbClr val="FF0000"/>
                </a:solidFill>
                <a:latin typeface="Times New Roman" panose="02020603050405020304" pitchFamily="18" charset="0"/>
                <a:cs typeface="Times New Roman" panose="02020603050405020304" pitchFamily="18" charset="0"/>
              </a:rPr>
              <a:t>1. Tác giả</a:t>
            </a:r>
          </a:p>
        </p:txBody>
      </p:sp>
    </p:spTree>
    <p:extLst>
      <p:ext uri="{BB962C8B-B14F-4D97-AF65-F5344CB8AC3E}">
        <p14:creationId xmlns:p14="http://schemas.microsoft.com/office/powerpoint/2010/main" val="10009512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1"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heckerboard(across)">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1"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checkerboard(across)">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1"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checkerboard(across)">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1"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checkerboard(across)">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1"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checkerboard(across)">
                                      <p:cBhvr>
                                        <p:cTn id="4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95">
            <a:extLst>
              <a:ext uri="{FF2B5EF4-FFF2-40B4-BE49-F238E27FC236}">
                <a16:creationId xmlns:a16="http://schemas.microsoft.com/office/drawing/2014/main" id="{85CA839B-9577-324B-B42F-9971D95CCE8C}"/>
              </a:ext>
            </a:extLst>
          </p:cNvPr>
          <p:cNvPicPr>
            <a:picLocks noChangeAspect="1"/>
          </p:cNvPicPr>
          <p:nvPr/>
        </p:nvPicPr>
        <p:blipFill>
          <a:blip r:embed="rId3"/>
          <a:stretch>
            <a:fillRect/>
          </a:stretch>
        </p:blipFill>
        <p:spPr>
          <a:xfrm>
            <a:off x="1521626" y="1166677"/>
            <a:ext cx="3828620" cy="646232"/>
          </a:xfrm>
          <a:prstGeom prst="rect">
            <a:avLst/>
          </a:prstGeom>
        </p:spPr>
      </p:pic>
      <p:pic>
        <p:nvPicPr>
          <p:cNvPr id="7" name="图片 99">
            <a:extLst>
              <a:ext uri="{FF2B5EF4-FFF2-40B4-BE49-F238E27FC236}">
                <a16:creationId xmlns:a16="http://schemas.microsoft.com/office/drawing/2014/main" id="{FCFF6C94-0F18-4945-B680-AD793F85DA4C}"/>
              </a:ext>
            </a:extLst>
          </p:cNvPr>
          <p:cNvPicPr>
            <a:picLocks noChangeAspect="1"/>
          </p:cNvPicPr>
          <p:nvPr/>
        </p:nvPicPr>
        <p:blipFill>
          <a:blip r:embed="rId4"/>
          <a:stretch>
            <a:fillRect/>
          </a:stretch>
        </p:blipFill>
        <p:spPr>
          <a:xfrm>
            <a:off x="7195805" y="1558765"/>
            <a:ext cx="3822523" cy="646232"/>
          </a:xfrm>
          <a:prstGeom prst="rect">
            <a:avLst/>
          </a:prstGeom>
        </p:spPr>
      </p:pic>
      <p:sp>
        <p:nvSpPr>
          <p:cNvPr id="8" name="文本框 48">
            <a:extLst>
              <a:ext uri="{FF2B5EF4-FFF2-40B4-BE49-F238E27FC236}">
                <a16:creationId xmlns:a16="http://schemas.microsoft.com/office/drawing/2014/main" id="{AB047612-2781-974A-BAF0-BF8022588A1E}"/>
              </a:ext>
            </a:extLst>
          </p:cNvPr>
          <p:cNvSpPr txBox="1"/>
          <p:nvPr/>
        </p:nvSpPr>
        <p:spPr>
          <a:xfrm>
            <a:off x="1529496" y="1102727"/>
            <a:ext cx="3545139" cy="735747"/>
          </a:xfrm>
          <a:prstGeom prst="roundRect">
            <a:avLst>
              <a:gd name="adj" fmla="val 50000"/>
            </a:avLst>
          </a:prstGeom>
          <a:noFill/>
        </p:spPr>
        <p:txBody>
          <a:bodyPr wrap="square" rtlCol="0">
            <a:spAutoFit/>
          </a:bodyPr>
          <a:lstStyle/>
          <a:p>
            <a:pPr algn="ctr"/>
            <a:r>
              <a:rPr lang="vi-VN" altLang="zh-CN" sz="2800" b="1" dirty="0">
                <a:ln w="19050">
                  <a:noFill/>
                </a:ln>
                <a:solidFill>
                  <a:srgbClr val="87746B"/>
                </a:solidFill>
                <a:latin typeface="Times New Roman" panose="02020603050405020304" pitchFamily="18" charset="0"/>
                <a:ea typeface="微软雅黑" panose="020B0503020204020204" pitchFamily="34" charset="-122"/>
                <a:cs typeface="Times New Roman" panose="02020603050405020304" pitchFamily="18" charset="0"/>
              </a:rPr>
              <a:t>a. Thể thơ</a:t>
            </a:r>
            <a:endParaRPr lang="zh-CN" altLang="en-US" sz="2800" b="1" dirty="0">
              <a:ln w="19050">
                <a:noFill/>
              </a:ln>
              <a:solidFill>
                <a:srgbClr val="87746B"/>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5">
            <a:extLst>
              <a:ext uri="{FF2B5EF4-FFF2-40B4-BE49-F238E27FC236}">
                <a16:creationId xmlns:a16="http://schemas.microsoft.com/office/drawing/2014/main" id="{AAF18E31-78EA-4743-AFFB-C2A0D174DF8B}"/>
              </a:ext>
            </a:extLst>
          </p:cNvPr>
          <p:cNvSpPr txBox="1"/>
          <p:nvPr/>
        </p:nvSpPr>
        <p:spPr>
          <a:xfrm>
            <a:off x="7200626" y="1494815"/>
            <a:ext cx="3545139" cy="735747"/>
          </a:xfrm>
          <a:prstGeom prst="roundRect">
            <a:avLst>
              <a:gd name="adj" fmla="val 50000"/>
            </a:avLst>
          </a:prstGeom>
          <a:noFill/>
        </p:spPr>
        <p:txBody>
          <a:bodyPr wrap="square" rtlCol="0">
            <a:spAutoFit/>
          </a:bodyPr>
          <a:lstStyle/>
          <a:p>
            <a:pPr algn="ctr"/>
            <a:r>
              <a:rPr lang="vi-VN" altLang="zh-CN" sz="2800" b="1" dirty="0">
                <a:ln w="19050">
                  <a:noFill/>
                </a:ln>
                <a:solidFill>
                  <a:srgbClr val="87746B"/>
                </a:solidFill>
                <a:latin typeface="Times New Roman" panose="02020603050405020304" pitchFamily="18" charset="0"/>
                <a:ea typeface="微软雅黑" panose="020B0503020204020204" pitchFamily="34" charset="-122"/>
                <a:cs typeface="Times New Roman" panose="02020603050405020304" pitchFamily="18" charset="0"/>
              </a:rPr>
              <a:t>b. Bố cục</a:t>
            </a:r>
            <a:endParaRPr lang="zh-CN" altLang="en-US" sz="2800" b="1" dirty="0">
              <a:ln w="19050">
                <a:noFill/>
              </a:ln>
              <a:solidFill>
                <a:srgbClr val="87746B"/>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96">
            <a:extLst>
              <a:ext uri="{FF2B5EF4-FFF2-40B4-BE49-F238E27FC236}">
                <a16:creationId xmlns:a16="http://schemas.microsoft.com/office/drawing/2014/main" id="{13DCCE7C-9F87-F744-A660-303E2FEB7CA2}"/>
              </a:ext>
            </a:extLst>
          </p:cNvPr>
          <p:cNvPicPr>
            <a:picLocks noChangeAspect="1"/>
          </p:cNvPicPr>
          <p:nvPr/>
        </p:nvPicPr>
        <p:blipFill>
          <a:blip r:embed="rId5"/>
          <a:stretch>
            <a:fillRect/>
          </a:stretch>
        </p:blipFill>
        <p:spPr>
          <a:xfrm>
            <a:off x="1004684" y="734598"/>
            <a:ext cx="1072989" cy="1036410"/>
          </a:xfrm>
          <a:prstGeom prst="rect">
            <a:avLst/>
          </a:prstGeom>
        </p:spPr>
      </p:pic>
      <p:pic>
        <p:nvPicPr>
          <p:cNvPr id="11" name="图片 100">
            <a:extLst>
              <a:ext uri="{FF2B5EF4-FFF2-40B4-BE49-F238E27FC236}">
                <a16:creationId xmlns:a16="http://schemas.microsoft.com/office/drawing/2014/main" id="{30483AA6-2CBF-5746-8B95-CAF2BD64BC96}"/>
              </a:ext>
            </a:extLst>
          </p:cNvPr>
          <p:cNvPicPr>
            <a:picLocks noChangeAspect="1"/>
          </p:cNvPicPr>
          <p:nvPr/>
        </p:nvPicPr>
        <p:blipFill>
          <a:blip r:embed="rId6"/>
          <a:stretch>
            <a:fillRect/>
          </a:stretch>
        </p:blipFill>
        <p:spPr>
          <a:xfrm>
            <a:off x="6841756" y="1113263"/>
            <a:ext cx="1072989" cy="1036410"/>
          </a:xfrm>
          <a:prstGeom prst="rect">
            <a:avLst/>
          </a:prstGeom>
        </p:spPr>
      </p:pic>
      <p:graphicFrame>
        <p:nvGraphicFramePr>
          <p:cNvPr id="12" name="Table 11">
            <a:extLst>
              <a:ext uri="{FF2B5EF4-FFF2-40B4-BE49-F238E27FC236}">
                <a16:creationId xmlns:a16="http://schemas.microsoft.com/office/drawing/2014/main" id="{9F5AD701-5833-CA4E-9B50-E3CDBA4238CC}"/>
              </a:ext>
            </a:extLst>
          </p:cNvPr>
          <p:cNvGraphicFramePr>
            <a:graphicFrameLocks noGrp="1"/>
          </p:cNvGraphicFramePr>
          <p:nvPr>
            <p:extLst>
              <p:ext uri="{D42A27DB-BD31-4B8C-83A1-F6EECF244321}">
                <p14:modId xmlns:p14="http://schemas.microsoft.com/office/powerpoint/2010/main" val="3237156460"/>
              </p:ext>
            </p:extLst>
          </p:nvPr>
        </p:nvGraphicFramePr>
        <p:xfrm>
          <a:off x="643729" y="1961659"/>
          <a:ext cx="5864504" cy="4732020"/>
        </p:xfrm>
        <a:graphic>
          <a:graphicData uri="http://schemas.openxmlformats.org/drawingml/2006/table">
            <a:tbl>
              <a:tblPr firstRow="1" firstCol="1" bandRow="1">
                <a:tableStyleId>{5C22544A-7EE6-4342-B048-85BDC9FD1C3A}</a:tableStyleId>
              </a:tblPr>
              <a:tblGrid>
                <a:gridCol w="1423132">
                  <a:extLst>
                    <a:ext uri="{9D8B030D-6E8A-4147-A177-3AD203B41FA5}">
                      <a16:colId xmlns:a16="http://schemas.microsoft.com/office/drawing/2014/main" val="1390878017"/>
                    </a:ext>
                  </a:extLst>
                </a:gridCol>
                <a:gridCol w="4441372">
                  <a:extLst>
                    <a:ext uri="{9D8B030D-6E8A-4147-A177-3AD203B41FA5}">
                      <a16:colId xmlns:a16="http://schemas.microsoft.com/office/drawing/2014/main" val="3859712675"/>
                    </a:ext>
                  </a:extLst>
                </a:gridCol>
              </a:tblGrid>
              <a:tr h="0">
                <a:tc>
                  <a:txBody>
                    <a:bodyPr/>
                    <a:lstStyle/>
                    <a:p>
                      <a:pPr algn="just">
                        <a:lnSpc>
                          <a:spcPct val="150000"/>
                        </a:lnSpc>
                      </a:pPr>
                      <a:r>
                        <a:rPr lang="vi-VN" sz="2300" kern="100" dirty="0">
                          <a:solidFill>
                            <a:schemeClr val="tx1"/>
                          </a:solidFill>
                          <a:effectLst/>
                          <a:latin typeface="Times New Roman" panose="02020603050405020304" pitchFamily="18" charset="0"/>
                          <a:cs typeface="Times New Roman" panose="02020603050405020304" pitchFamily="18" charset="0"/>
                        </a:rPr>
                        <a:t>Thể thơ</a:t>
                      </a:r>
                      <a:endParaRPr lang="en-VN" sz="23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vi-VN" sz="2300" kern="100" dirty="0">
                          <a:solidFill>
                            <a:schemeClr val="tx1"/>
                          </a:solidFill>
                          <a:effectLst/>
                          <a:latin typeface="Times New Roman" panose="02020603050405020304" pitchFamily="18" charset="0"/>
                          <a:cs typeface="Times New Roman" panose="02020603050405020304" pitchFamily="18" charset="0"/>
                        </a:rPr>
                        <a:t>Thơ lục bát</a:t>
                      </a:r>
                      <a:endParaRPr lang="en-VN" sz="23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3702117"/>
                  </a:ext>
                </a:extLst>
              </a:tr>
              <a:tr h="0">
                <a:tc>
                  <a:txBody>
                    <a:bodyPr/>
                    <a:lstStyle/>
                    <a:p>
                      <a:pPr algn="just">
                        <a:lnSpc>
                          <a:spcPct val="150000"/>
                        </a:lnSpc>
                      </a:pPr>
                      <a:r>
                        <a:rPr lang="vi-VN" sz="2300" kern="100">
                          <a:solidFill>
                            <a:schemeClr val="tx1"/>
                          </a:solidFill>
                          <a:effectLst/>
                          <a:latin typeface="Times New Roman" panose="02020603050405020304" pitchFamily="18" charset="0"/>
                          <a:cs typeface="Times New Roman" panose="02020603050405020304" pitchFamily="18" charset="0"/>
                        </a:rPr>
                        <a:t>Số khổ thơ</a:t>
                      </a:r>
                      <a:endParaRPr lang="en-VN" sz="23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vi-VN" sz="2300" kern="100" dirty="0">
                          <a:solidFill>
                            <a:schemeClr val="tx1"/>
                          </a:solidFill>
                          <a:effectLst/>
                          <a:latin typeface="Times New Roman" panose="02020603050405020304" pitchFamily="18" charset="0"/>
                          <a:cs typeface="Times New Roman" panose="02020603050405020304" pitchFamily="18" charset="0"/>
                        </a:rPr>
                        <a:t>4 khổ</a:t>
                      </a:r>
                      <a:endParaRPr lang="en-VN" sz="23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1935742"/>
                  </a:ext>
                </a:extLst>
              </a:tr>
              <a:tr h="0">
                <a:tc>
                  <a:txBody>
                    <a:bodyPr/>
                    <a:lstStyle/>
                    <a:p>
                      <a:pPr algn="just">
                        <a:lnSpc>
                          <a:spcPct val="150000"/>
                        </a:lnSpc>
                      </a:pPr>
                      <a:r>
                        <a:rPr lang="vi-VN" sz="2300" kern="100">
                          <a:solidFill>
                            <a:schemeClr val="tx1"/>
                          </a:solidFill>
                          <a:effectLst/>
                          <a:latin typeface="Times New Roman" panose="02020603050405020304" pitchFamily="18" charset="0"/>
                          <a:cs typeface="Times New Roman" panose="02020603050405020304" pitchFamily="18" charset="0"/>
                        </a:rPr>
                        <a:t>Số câu thơ trong mỗi khổ</a:t>
                      </a:r>
                      <a:endParaRPr lang="en-VN" sz="23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vi-VN" sz="2300" kern="100" dirty="0">
                          <a:solidFill>
                            <a:schemeClr val="tx1"/>
                          </a:solidFill>
                          <a:effectLst/>
                          <a:latin typeface="Times New Roman" panose="02020603050405020304" pitchFamily="18" charset="0"/>
                          <a:cs typeface="Times New Roman" panose="02020603050405020304" pitchFamily="18" charset="0"/>
                        </a:rPr>
                        <a:t>Khổ 1,2,3 mỗi khổ 4 dòng.</a:t>
                      </a:r>
                      <a:endParaRPr lang="en-VN" sz="2300" kern="100" dirty="0">
                        <a:solidFill>
                          <a:schemeClr val="tx1"/>
                        </a:solidFill>
                        <a:effectLst/>
                        <a:latin typeface="Times New Roman" panose="02020603050405020304" pitchFamily="18" charset="0"/>
                        <a:cs typeface="Times New Roman" panose="02020603050405020304" pitchFamily="18" charset="0"/>
                      </a:endParaRPr>
                    </a:p>
                    <a:p>
                      <a:pPr algn="just">
                        <a:lnSpc>
                          <a:spcPct val="150000"/>
                        </a:lnSpc>
                      </a:pPr>
                      <a:r>
                        <a:rPr lang="vi-VN" sz="2300" kern="100" dirty="0">
                          <a:solidFill>
                            <a:schemeClr val="tx1"/>
                          </a:solidFill>
                          <a:effectLst/>
                          <a:latin typeface="Times New Roman" panose="02020603050405020304" pitchFamily="18" charset="0"/>
                          <a:cs typeface="Times New Roman" panose="02020603050405020304" pitchFamily="18" charset="0"/>
                        </a:rPr>
                        <a:t>Khổ 4: 2 dòng.</a:t>
                      </a:r>
                      <a:endParaRPr lang="en-VN" sz="23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192749"/>
                  </a:ext>
                </a:extLst>
              </a:tr>
              <a:tr h="0">
                <a:tc>
                  <a:txBody>
                    <a:bodyPr/>
                    <a:lstStyle/>
                    <a:p>
                      <a:pPr algn="just">
                        <a:lnSpc>
                          <a:spcPct val="150000"/>
                        </a:lnSpc>
                      </a:pPr>
                      <a:r>
                        <a:rPr lang="vi-VN" sz="2300" kern="100">
                          <a:solidFill>
                            <a:schemeClr val="tx1"/>
                          </a:solidFill>
                          <a:effectLst/>
                          <a:latin typeface="Times New Roman" panose="02020603050405020304" pitchFamily="18" charset="0"/>
                          <a:cs typeface="Times New Roman" panose="02020603050405020304" pitchFamily="18" charset="0"/>
                        </a:rPr>
                        <a:t>Vần</a:t>
                      </a:r>
                      <a:endParaRPr lang="en-VN" sz="23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vi-VN" sz="2300" kern="100">
                          <a:solidFill>
                            <a:schemeClr val="tx1"/>
                          </a:solidFill>
                          <a:effectLst/>
                          <a:latin typeface="Times New Roman" panose="02020603050405020304" pitchFamily="18" charset="0"/>
                          <a:cs typeface="Times New Roman" panose="02020603050405020304" pitchFamily="18" charset="0"/>
                        </a:rPr>
                        <a:t>6 – 6 vần lưng (VD: rồi – ngồi).</a:t>
                      </a:r>
                      <a:endParaRPr lang="en-VN" sz="2300" kern="100">
                        <a:solidFill>
                          <a:schemeClr val="tx1"/>
                        </a:solidFill>
                        <a:effectLst/>
                        <a:latin typeface="Times New Roman" panose="02020603050405020304" pitchFamily="18" charset="0"/>
                        <a:cs typeface="Times New Roman" panose="02020603050405020304" pitchFamily="18" charset="0"/>
                      </a:endParaRPr>
                    </a:p>
                    <a:p>
                      <a:pPr algn="just">
                        <a:lnSpc>
                          <a:spcPct val="150000"/>
                        </a:lnSpc>
                      </a:pPr>
                      <a:r>
                        <a:rPr lang="vi-VN" sz="2300" kern="100">
                          <a:solidFill>
                            <a:schemeClr val="tx1"/>
                          </a:solidFill>
                          <a:effectLst/>
                          <a:latin typeface="Times New Roman" panose="02020603050405020304" pitchFamily="18" charset="0"/>
                          <a:cs typeface="Times New Roman" panose="02020603050405020304" pitchFamily="18" charset="0"/>
                        </a:rPr>
                        <a:t>8 – 6 vần chân (VD: mưa – bừa)</a:t>
                      </a:r>
                      <a:endParaRPr lang="en-VN" sz="23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7083053"/>
                  </a:ext>
                </a:extLst>
              </a:tr>
              <a:tr h="0">
                <a:tc>
                  <a:txBody>
                    <a:bodyPr/>
                    <a:lstStyle/>
                    <a:p>
                      <a:pPr algn="just">
                        <a:lnSpc>
                          <a:spcPct val="150000"/>
                        </a:lnSpc>
                      </a:pPr>
                      <a:r>
                        <a:rPr lang="vi-VN" sz="2300" kern="100">
                          <a:solidFill>
                            <a:schemeClr val="tx1"/>
                          </a:solidFill>
                          <a:effectLst/>
                          <a:latin typeface="Times New Roman" panose="02020603050405020304" pitchFamily="18" charset="0"/>
                          <a:cs typeface="Times New Roman" panose="02020603050405020304" pitchFamily="18" charset="0"/>
                        </a:rPr>
                        <a:t>Nhịp</a:t>
                      </a:r>
                      <a:endParaRPr lang="en-VN" sz="23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vi-VN" sz="2300" kern="100" dirty="0">
                          <a:solidFill>
                            <a:schemeClr val="tx1"/>
                          </a:solidFill>
                          <a:effectLst/>
                          <a:latin typeface="Times New Roman" panose="02020603050405020304" pitchFamily="18" charset="0"/>
                          <a:cs typeface="Times New Roman" panose="02020603050405020304" pitchFamily="18" charset="0"/>
                        </a:rPr>
                        <a:t>Khổ 1: nhịp chẵn (2/2/2, 4/4)</a:t>
                      </a:r>
                      <a:endParaRPr lang="en-VN" sz="23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2149246"/>
                  </a:ext>
                </a:extLst>
              </a:tr>
            </a:tbl>
          </a:graphicData>
        </a:graphic>
      </p:graphicFrame>
      <p:sp>
        <p:nvSpPr>
          <p:cNvPr id="15" name="PA_文本框 101">
            <a:extLst>
              <a:ext uri="{FF2B5EF4-FFF2-40B4-BE49-F238E27FC236}">
                <a16:creationId xmlns:a16="http://schemas.microsoft.com/office/drawing/2014/main" id="{F51D2D7D-3B7D-9349-BE10-606ADD41FDFE}"/>
              </a:ext>
            </a:extLst>
          </p:cNvPr>
          <p:cNvSpPr txBox="1"/>
          <p:nvPr>
            <p:custDataLst>
              <p:tags r:id="rId1"/>
            </p:custDataLst>
          </p:nvPr>
        </p:nvSpPr>
        <p:spPr>
          <a:xfrm>
            <a:off x="6841756" y="2350354"/>
            <a:ext cx="4525560" cy="3892861"/>
          </a:xfrm>
          <a:prstGeom prst="rect">
            <a:avLst/>
          </a:prstGeom>
          <a:noFill/>
        </p:spPr>
        <p:txBody>
          <a:bodyPr wrap="square" rtlCol="0">
            <a:spAutoFit/>
          </a:bodyPr>
          <a:lstStyle/>
          <a:p>
            <a:pPr marL="457200" indent="-457200">
              <a:lnSpc>
                <a:spcPct val="150000"/>
              </a:lnSpc>
              <a:buFont typeface="Wingdings" pitchFamily="2" charset="2"/>
              <a:buChar char="v"/>
            </a:pPr>
            <a:r>
              <a:rPr lang="vi-VN" sz="2800" dirty="0">
                <a:latin typeface="Times New Roman" panose="02020603050405020304" pitchFamily="18" charset="0"/>
                <a:cs typeface="Times New Roman" panose="02020603050405020304" pitchFamily="18" charset="0"/>
              </a:rPr>
              <a:t>Khổ 1: Hoàn cảnh về thăm mẹ và tâm trạng ban đầu của con.</a:t>
            </a:r>
            <a:endParaRPr lang="en-VN" sz="2800" dirty="0">
              <a:latin typeface="Times New Roman" panose="02020603050405020304" pitchFamily="18" charset="0"/>
              <a:cs typeface="Times New Roman" panose="02020603050405020304" pitchFamily="18" charset="0"/>
            </a:endParaRPr>
          </a:p>
          <a:p>
            <a:pPr marL="457200" indent="-457200">
              <a:lnSpc>
                <a:spcPct val="150000"/>
              </a:lnSpc>
              <a:buFont typeface="Wingdings" pitchFamily="2" charset="2"/>
              <a:buChar char="v"/>
            </a:pPr>
            <a:r>
              <a:rPr lang="vi-VN" sz="2800" dirty="0">
                <a:latin typeface="Times New Roman" panose="02020603050405020304" pitchFamily="18" charset="0"/>
                <a:cs typeface="Times New Roman" panose="02020603050405020304" pitchFamily="18" charset="0"/>
              </a:rPr>
              <a:t>Khổ 2+3: Ngôi nhà của mẹ</a:t>
            </a:r>
            <a:endParaRPr lang="en-VN" sz="2800" dirty="0">
              <a:latin typeface="Times New Roman" panose="02020603050405020304" pitchFamily="18" charset="0"/>
              <a:cs typeface="Times New Roman" panose="02020603050405020304" pitchFamily="18" charset="0"/>
            </a:endParaRPr>
          </a:p>
          <a:p>
            <a:pPr marL="457200" indent="-457200">
              <a:lnSpc>
                <a:spcPct val="150000"/>
              </a:lnSpc>
              <a:buFont typeface="Wingdings" pitchFamily="2" charset="2"/>
              <a:buChar char="v"/>
            </a:pPr>
            <a:r>
              <a:rPr lang="vi-VN" sz="2800" dirty="0">
                <a:latin typeface="Times New Roman" panose="02020603050405020304" pitchFamily="18" charset="0"/>
                <a:cs typeface="Times New Roman" panose="02020603050405020304" pitchFamily="18" charset="0"/>
              </a:rPr>
              <a:t>Khổ 4: Cảm xúc trong lòng con.</a:t>
            </a:r>
            <a:r>
              <a:rPr lang="en-VN" sz="2800" dirty="0">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24223D9E-D976-0142-BC7A-4EE54B3A8AAB}"/>
              </a:ext>
            </a:extLst>
          </p:cNvPr>
          <p:cNvSpPr txBox="1"/>
          <p:nvPr/>
        </p:nvSpPr>
        <p:spPr>
          <a:xfrm>
            <a:off x="2569354" y="419127"/>
            <a:ext cx="7053292" cy="630942"/>
          </a:xfrm>
          <a:prstGeom prst="rect">
            <a:avLst/>
          </a:prstGeom>
          <a:noFill/>
        </p:spPr>
        <p:txBody>
          <a:bodyPr wrap="square" rtlCol="0">
            <a:spAutoFit/>
          </a:bodyPr>
          <a:lstStyle/>
          <a:p>
            <a:pPr algn="ctr"/>
            <a:r>
              <a:rPr lang="en-VN" sz="3500" b="1" dirty="0">
                <a:solidFill>
                  <a:srgbClr val="FF0000"/>
                </a:solidFill>
                <a:latin typeface="Times New Roman" panose="02020603050405020304" pitchFamily="18" charset="0"/>
                <a:cs typeface="Times New Roman" panose="02020603050405020304" pitchFamily="18" charset="0"/>
              </a:rPr>
              <a:t>2. Tác phẩm</a:t>
            </a:r>
          </a:p>
        </p:txBody>
      </p:sp>
    </p:spTree>
    <p:extLst>
      <p:ext uri="{BB962C8B-B14F-4D97-AF65-F5344CB8AC3E}">
        <p14:creationId xmlns:p14="http://schemas.microsoft.com/office/powerpoint/2010/main" val="13185974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par>
                                <p:cTn id="33" presetID="5"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a:extLst>
              <a:ext uri="{FF2B5EF4-FFF2-40B4-BE49-F238E27FC236}">
                <a16:creationId xmlns:a16="http://schemas.microsoft.com/office/drawing/2014/main" id="{21A7851F-AA61-440B-A5BC-04B467725575}"/>
              </a:ext>
            </a:extLst>
          </p:cNvPr>
          <p:cNvPicPr>
            <a:picLocks noChangeAspect="1"/>
          </p:cNvPicPr>
          <p:nvPr/>
        </p:nvPicPr>
        <p:blipFill>
          <a:blip r:embed="rId3"/>
          <a:stretch>
            <a:fillRect/>
          </a:stretch>
        </p:blipFill>
        <p:spPr>
          <a:xfrm>
            <a:off x="2048174" y="514129"/>
            <a:ext cx="8387312" cy="4755995"/>
          </a:xfrm>
          <a:prstGeom prst="rect">
            <a:avLst/>
          </a:prstGeom>
        </p:spPr>
      </p:pic>
      <p:pic>
        <p:nvPicPr>
          <p:cNvPr id="73" name="图片 72">
            <a:extLst>
              <a:ext uri="{FF2B5EF4-FFF2-40B4-BE49-F238E27FC236}">
                <a16:creationId xmlns:a16="http://schemas.microsoft.com/office/drawing/2014/main" id="{0A8E324C-D934-4B4E-A5A0-E25E4C905F2C}"/>
              </a:ext>
            </a:extLst>
          </p:cNvPr>
          <p:cNvPicPr>
            <a:picLocks noChangeAspect="1"/>
          </p:cNvPicPr>
          <p:nvPr/>
        </p:nvPicPr>
        <p:blipFill>
          <a:blip r:embed="rId4"/>
          <a:stretch>
            <a:fillRect/>
          </a:stretch>
        </p:blipFill>
        <p:spPr>
          <a:xfrm>
            <a:off x="-9437" y="5486070"/>
            <a:ext cx="12388146" cy="1676545"/>
          </a:xfrm>
          <a:prstGeom prst="rect">
            <a:avLst/>
          </a:prstGeom>
        </p:spPr>
      </p:pic>
      <p:pic>
        <p:nvPicPr>
          <p:cNvPr id="74" name="图片 73">
            <a:extLst>
              <a:ext uri="{FF2B5EF4-FFF2-40B4-BE49-F238E27FC236}">
                <a16:creationId xmlns:a16="http://schemas.microsoft.com/office/drawing/2014/main" id="{1099B694-FB6E-461A-9E9D-38899D6CF4BB}"/>
              </a:ext>
            </a:extLst>
          </p:cNvPr>
          <p:cNvPicPr>
            <a:picLocks noChangeAspect="1"/>
          </p:cNvPicPr>
          <p:nvPr/>
        </p:nvPicPr>
        <p:blipFill>
          <a:blip r:embed="rId5"/>
          <a:stretch>
            <a:fillRect/>
          </a:stretch>
        </p:blipFill>
        <p:spPr>
          <a:xfrm>
            <a:off x="-34363" y="5175308"/>
            <a:ext cx="1553584" cy="1696302"/>
          </a:xfrm>
          <a:prstGeom prst="rect">
            <a:avLst/>
          </a:prstGeom>
        </p:spPr>
      </p:pic>
      <p:pic>
        <p:nvPicPr>
          <p:cNvPr id="75" name="图片 74">
            <a:extLst>
              <a:ext uri="{FF2B5EF4-FFF2-40B4-BE49-F238E27FC236}">
                <a16:creationId xmlns:a16="http://schemas.microsoft.com/office/drawing/2014/main" id="{BDF0FEB8-208C-470D-95C8-2110FD5EAE10}"/>
              </a:ext>
            </a:extLst>
          </p:cNvPr>
          <p:cNvPicPr>
            <a:picLocks noChangeAspect="1"/>
          </p:cNvPicPr>
          <p:nvPr/>
        </p:nvPicPr>
        <p:blipFill>
          <a:blip r:embed="rId6"/>
          <a:stretch>
            <a:fillRect/>
          </a:stretch>
        </p:blipFill>
        <p:spPr>
          <a:xfrm>
            <a:off x="10600694" y="4393238"/>
            <a:ext cx="1609483" cy="2042337"/>
          </a:xfrm>
          <a:prstGeom prst="rect">
            <a:avLst/>
          </a:prstGeom>
        </p:spPr>
      </p:pic>
      <p:pic>
        <p:nvPicPr>
          <p:cNvPr id="77" name="图片 76">
            <a:extLst>
              <a:ext uri="{FF2B5EF4-FFF2-40B4-BE49-F238E27FC236}">
                <a16:creationId xmlns:a16="http://schemas.microsoft.com/office/drawing/2014/main" id="{233BF777-9DE2-4426-ADD1-AB1FBF9745E6}"/>
              </a:ext>
            </a:extLst>
          </p:cNvPr>
          <p:cNvPicPr>
            <a:picLocks noChangeAspect="1"/>
          </p:cNvPicPr>
          <p:nvPr/>
        </p:nvPicPr>
        <p:blipFill>
          <a:blip r:embed="rId7"/>
          <a:stretch>
            <a:fillRect/>
          </a:stretch>
        </p:blipFill>
        <p:spPr>
          <a:xfrm>
            <a:off x="6456379" y="8802971"/>
            <a:ext cx="3840813" cy="4017612"/>
          </a:xfrm>
          <a:prstGeom prst="rect">
            <a:avLst/>
          </a:prstGeom>
        </p:spPr>
      </p:pic>
      <p:pic>
        <p:nvPicPr>
          <p:cNvPr id="78" name="图片 77">
            <a:extLst>
              <a:ext uri="{FF2B5EF4-FFF2-40B4-BE49-F238E27FC236}">
                <a16:creationId xmlns:a16="http://schemas.microsoft.com/office/drawing/2014/main" id="{8E8991ED-62D8-413E-AF6C-4D73471A4EFE}"/>
              </a:ext>
            </a:extLst>
          </p:cNvPr>
          <p:cNvPicPr>
            <a:picLocks noChangeAspect="1"/>
          </p:cNvPicPr>
          <p:nvPr/>
        </p:nvPicPr>
        <p:blipFill>
          <a:blip r:embed="rId8"/>
          <a:stretch>
            <a:fillRect/>
          </a:stretch>
        </p:blipFill>
        <p:spPr>
          <a:xfrm>
            <a:off x="5181499" y="5713350"/>
            <a:ext cx="1054699" cy="682811"/>
          </a:xfrm>
          <a:prstGeom prst="rect">
            <a:avLst/>
          </a:prstGeom>
        </p:spPr>
      </p:pic>
      <p:pic>
        <p:nvPicPr>
          <p:cNvPr id="79" name="图片 78">
            <a:extLst>
              <a:ext uri="{FF2B5EF4-FFF2-40B4-BE49-F238E27FC236}">
                <a16:creationId xmlns:a16="http://schemas.microsoft.com/office/drawing/2014/main" id="{5D16732B-01A0-4236-9D4C-0FD11FDC867E}"/>
              </a:ext>
            </a:extLst>
          </p:cNvPr>
          <p:cNvPicPr>
            <a:picLocks noChangeAspect="1"/>
          </p:cNvPicPr>
          <p:nvPr/>
        </p:nvPicPr>
        <p:blipFill>
          <a:blip r:embed="rId9"/>
          <a:stretch>
            <a:fillRect/>
          </a:stretch>
        </p:blipFill>
        <p:spPr>
          <a:xfrm>
            <a:off x="2987871" y="5279872"/>
            <a:ext cx="1249788" cy="554784"/>
          </a:xfrm>
          <a:prstGeom prst="rect">
            <a:avLst/>
          </a:prstGeom>
        </p:spPr>
      </p:pic>
      <p:pic>
        <p:nvPicPr>
          <p:cNvPr id="80" name="图片 79">
            <a:extLst>
              <a:ext uri="{FF2B5EF4-FFF2-40B4-BE49-F238E27FC236}">
                <a16:creationId xmlns:a16="http://schemas.microsoft.com/office/drawing/2014/main" id="{AFCD1954-1A55-4E67-8E41-0AA5B9A79127}"/>
              </a:ext>
            </a:extLst>
          </p:cNvPr>
          <p:cNvPicPr>
            <a:picLocks noChangeAspect="1"/>
          </p:cNvPicPr>
          <p:nvPr/>
        </p:nvPicPr>
        <p:blipFill>
          <a:blip r:embed="rId10"/>
          <a:stretch>
            <a:fillRect/>
          </a:stretch>
        </p:blipFill>
        <p:spPr>
          <a:xfrm>
            <a:off x="3047879" y="5825130"/>
            <a:ext cx="1152244" cy="743776"/>
          </a:xfrm>
          <a:prstGeom prst="rect">
            <a:avLst/>
          </a:prstGeom>
        </p:spPr>
      </p:pic>
      <p:pic>
        <p:nvPicPr>
          <p:cNvPr id="82" name="图片 81">
            <a:extLst>
              <a:ext uri="{FF2B5EF4-FFF2-40B4-BE49-F238E27FC236}">
                <a16:creationId xmlns:a16="http://schemas.microsoft.com/office/drawing/2014/main" id="{AC8C6C7A-6BAF-4353-9FBA-CA1E9ABED1A3}"/>
              </a:ext>
            </a:extLst>
          </p:cNvPr>
          <p:cNvPicPr>
            <a:picLocks noChangeAspect="1"/>
          </p:cNvPicPr>
          <p:nvPr/>
        </p:nvPicPr>
        <p:blipFill>
          <a:blip r:embed="rId11"/>
          <a:stretch>
            <a:fillRect/>
          </a:stretch>
        </p:blipFill>
        <p:spPr>
          <a:xfrm>
            <a:off x="7211865" y="5846713"/>
            <a:ext cx="768163" cy="493819"/>
          </a:xfrm>
          <a:prstGeom prst="rect">
            <a:avLst/>
          </a:prstGeom>
        </p:spPr>
      </p:pic>
      <p:pic>
        <p:nvPicPr>
          <p:cNvPr id="84" name="图片 83">
            <a:extLst>
              <a:ext uri="{FF2B5EF4-FFF2-40B4-BE49-F238E27FC236}">
                <a16:creationId xmlns:a16="http://schemas.microsoft.com/office/drawing/2014/main" id="{65669BFA-5C42-489D-A239-FE247B2F4820}"/>
              </a:ext>
            </a:extLst>
          </p:cNvPr>
          <p:cNvPicPr>
            <a:picLocks noChangeAspect="1"/>
          </p:cNvPicPr>
          <p:nvPr/>
        </p:nvPicPr>
        <p:blipFill rotWithShape="1">
          <a:blip r:embed="rId12"/>
          <a:srcRect l="26277" t="25999" r="20752" b="25472"/>
          <a:stretch/>
        </p:blipFill>
        <p:spPr>
          <a:xfrm>
            <a:off x="316753" y="0"/>
            <a:ext cx="968819" cy="902361"/>
          </a:xfrm>
          <a:prstGeom prst="rect">
            <a:avLst/>
          </a:prstGeom>
        </p:spPr>
      </p:pic>
      <p:pic>
        <p:nvPicPr>
          <p:cNvPr id="85" name="图片 84">
            <a:extLst>
              <a:ext uri="{FF2B5EF4-FFF2-40B4-BE49-F238E27FC236}">
                <a16:creationId xmlns:a16="http://schemas.microsoft.com/office/drawing/2014/main" id="{C76AFC5C-B5E0-4959-ADAB-6D42A2833F86}"/>
              </a:ext>
            </a:extLst>
          </p:cNvPr>
          <p:cNvPicPr>
            <a:picLocks noChangeAspect="1"/>
          </p:cNvPicPr>
          <p:nvPr/>
        </p:nvPicPr>
        <p:blipFill>
          <a:blip r:embed="rId13"/>
          <a:stretch>
            <a:fillRect/>
          </a:stretch>
        </p:blipFill>
        <p:spPr>
          <a:xfrm>
            <a:off x="1181237" y="268322"/>
            <a:ext cx="634039" cy="634039"/>
          </a:xfrm>
          <a:prstGeom prst="rect">
            <a:avLst/>
          </a:prstGeom>
        </p:spPr>
      </p:pic>
      <p:pic>
        <p:nvPicPr>
          <p:cNvPr id="86" name="图片 85">
            <a:extLst>
              <a:ext uri="{FF2B5EF4-FFF2-40B4-BE49-F238E27FC236}">
                <a16:creationId xmlns:a16="http://schemas.microsoft.com/office/drawing/2014/main" id="{500FF64C-DBC4-43D9-B1AA-67BC1CFABB01}"/>
              </a:ext>
            </a:extLst>
          </p:cNvPr>
          <p:cNvPicPr>
            <a:picLocks noChangeAspect="1"/>
          </p:cNvPicPr>
          <p:nvPr/>
        </p:nvPicPr>
        <p:blipFill>
          <a:blip r:embed="rId14"/>
          <a:stretch>
            <a:fillRect/>
          </a:stretch>
        </p:blipFill>
        <p:spPr>
          <a:xfrm>
            <a:off x="1865121" y="378298"/>
            <a:ext cx="408467" cy="384081"/>
          </a:xfrm>
          <a:prstGeom prst="rect">
            <a:avLst/>
          </a:prstGeom>
        </p:spPr>
      </p:pic>
      <p:pic>
        <p:nvPicPr>
          <p:cNvPr id="87" name="图片 86">
            <a:extLst>
              <a:ext uri="{FF2B5EF4-FFF2-40B4-BE49-F238E27FC236}">
                <a16:creationId xmlns:a16="http://schemas.microsoft.com/office/drawing/2014/main" id="{4620B43B-793F-49DC-A7E2-EFE1CE42186B}"/>
              </a:ext>
            </a:extLst>
          </p:cNvPr>
          <p:cNvPicPr>
            <a:picLocks noChangeAspect="1"/>
          </p:cNvPicPr>
          <p:nvPr/>
        </p:nvPicPr>
        <p:blipFill>
          <a:blip r:embed="rId15"/>
          <a:stretch>
            <a:fillRect/>
          </a:stretch>
        </p:blipFill>
        <p:spPr>
          <a:xfrm>
            <a:off x="2403334" y="376312"/>
            <a:ext cx="292633" cy="341406"/>
          </a:xfrm>
          <a:prstGeom prst="rect">
            <a:avLst/>
          </a:prstGeom>
        </p:spPr>
      </p:pic>
      <p:grpSp>
        <p:nvGrpSpPr>
          <p:cNvPr id="95" name="组合 94">
            <a:extLst>
              <a:ext uri="{FF2B5EF4-FFF2-40B4-BE49-F238E27FC236}">
                <a16:creationId xmlns:a16="http://schemas.microsoft.com/office/drawing/2014/main" id="{9298C0D0-A4CC-4548-A08D-D8A802866A1D}"/>
              </a:ext>
            </a:extLst>
          </p:cNvPr>
          <p:cNvGrpSpPr/>
          <p:nvPr/>
        </p:nvGrpSpPr>
        <p:grpSpPr>
          <a:xfrm>
            <a:off x="2778406" y="236123"/>
            <a:ext cx="585267" cy="579170"/>
            <a:chOff x="2778406" y="236123"/>
            <a:chExt cx="585267" cy="579170"/>
          </a:xfrm>
        </p:grpSpPr>
        <p:pic>
          <p:nvPicPr>
            <p:cNvPr id="88" name="图片 87">
              <a:extLst>
                <a:ext uri="{FF2B5EF4-FFF2-40B4-BE49-F238E27FC236}">
                  <a16:creationId xmlns:a16="http://schemas.microsoft.com/office/drawing/2014/main" id="{AFB0904F-A3F6-4384-B339-7D16DC4566C6}"/>
                </a:ext>
              </a:extLst>
            </p:cNvPr>
            <p:cNvPicPr>
              <a:picLocks noChangeAspect="1"/>
            </p:cNvPicPr>
            <p:nvPr/>
          </p:nvPicPr>
          <p:blipFill>
            <a:blip r:embed="rId16"/>
            <a:stretch>
              <a:fillRect/>
            </a:stretch>
          </p:blipFill>
          <p:spPr>
            <a:xfrm>
              <a:off x="2778406" y="236123"/>
              <a:ext cx="585267" cy="579170"/>
            </a:xfrm>
            <a:prstGeom prst="rect">
              <a:avLst/>
            </a:prstGeom>
          </p:spPr>
        </p:pic>
        <p:pic>
          <p:nvPicPr>
            <p:cNvPr id="89" name="图片 88">
              <a:extLst>
                <a:ext uri="{FF2B5EF4-FFF2-40B4-BE49-F238E27FC236}">
                  <a16:creationId xmlns:a16="http://schemas.microsoft.com/office/drawing/2014/main" id="{F468EE93-763F-4EDB-A172-F2F6CCEBEC1B}"/>
                </a:ext>
              </a:extLst>
            </p:cNvPr>
            <p:cNvPicPr>
              <a:picLocks noChangeAspect="1"/>
            </p:cNvPicPr>
            <p:nvPr/>
          </p:nvPicPr>
          <p:blipFill>
            <a:blip r:embed="rId17"/>
            <a:stretch>
              <a:fillRect/>
            </a:stretch>
          </p:blipFill>
          <p:spPr>
            <a:xfrm>
              <a:off x="2825022" y="282461"/>
              <a:ext cx="451143" cy="463336"/>
            </a:xfrm>
            <a:prstGeom prst="rect">
              <a:avLst/>
            </a:prstGeom>
          </p:spPr>
        </p:pic>
      </p:grpSp>
      <p:pic>
        <p:nvPicPr>
          <p:cNvPr id="90" name="图片 89">
            <a:extLst>
              <a:ext uri="{FF2B5EF4-FFF2-40B4-BE49-F238E27FC236}">
                <a16:creationId xmlns:a16="http://schemas.microsoft.com/office/drawing/2014/main" id="{A164CE7B-7F7F-4D61-A61A-61FDBF169ADA}"/>
              </a:ext>
            </a:extLst>
          </p:cNvPr>
          <p:cNvPicPr>
            <a:picLocks noChangeAspect="1"/>
          </p:cNvPicPr>
          <p:nvPr/>
        </p:nvPicPr>
        <p:blipFill>
          <a:blip r:embed="rId18"/>
          <a:stretch>
            <a:fillRect/>
          </a:stretch>
        </p:blipFill>
        <p:spPr>
          <a:xfrm>
            <a:off x="10297192" y="1074100"/>
            <a:ext cx="1176630" cy="1560711"/>
          </a:xfrm>
          <a:prstGeom prst="rect">
            <a:avLst/>
          </a:prstGeom>
        </p:spPr>
      </p:pic>
      <p:pic>
        <p:nvPicPr>
          <p:cNvPr id="91" name="图片 90">
            <a:extLst>
              <a:ext uri="{FF2B5EF4-FFF2-40B4-BE49-F238E27FC236}">
                <a16:creationId xmlns:a16="http://schemas.microsoft.com/office/drawing/2014/main" id="{FA7251B3-25E5-409A-9505-3EDC74C62BEE}"/>
              </a:ext>
            </a:extLst>
          </p:cNvPr>
          <p:cNvPicPr>
            <a:picLocks noChangeAspect="1"/>
          </p:cNvPicPr>
          <p:nvPr/>
        </p:nvPicPr>
        <p:blipFill>
          <a:blip r:embed="rId19"/>
          <a:stretch>
            <a:fillRect/>
          </a:stretch>
        </p:blipFill>
        <p:spPr>
          <a:xfrm>
            <a:off x="3347865" y="3262223"/>
            <a:ext cx="1231499" cy="1158340"/>
          </a:xfrm>
          <a:prstGeom prst="rect">
            <a:avLst/>
          </a:prstGeom>
        </p:spPr>
      </p:pic>
      <p:sp>
        <p:nvSpPr>
          <p:cNvPr id="32" name="TextBox 31">
            <a:extLst>
              <a:ext uri="{FF2B5EF4-FFF2-40B4-BE49-F238E27FC236}">
                <a16:creationId xmlns:a16="http://schemas.microsoft.com/office/drawing/2014/main" id="{24287B21-E4BF-8D4E-BCEF-348DE425E851}"/>
              </a:ext>
            </a:extLst>
          </p:cNvPr>
          <p:cNvSpPr txBox="1"/>
          <p:nvPr/>
        </p:nvSpPr>
        <p:spPr>
          <a:xfrm>
            <a:off x="2695967" y="664039"/>
            <a:ext cx="7053292" cy="2369880"/>
          </a:xfrm>
          <a:prstGeom prst="rect">
            <a:avLst/>
          </a:prstGeom>
          <a:noFill/>
        </p:spPr>
        <p:txBody>
          <a:bodyPr wrap="square" rtlCol="0">
            <a:spAutoFit/>
          </a:bodyPr>
          <a:lstStyle/>
          <a:p>
            <a:pPr algn="ctr"/>
            <a:r>
              <a:rPr lang="en-VN" sz="8800" b="1" dirty="0">
                <a:solidFill>
                  <a:schemeClr val="accent6">
                    <a:lumMod val="75000"/>
                  </a:schemeClr>
                </a:solidFill>
                <a:latin typeface="Times New Roman" panose="02020603050405020304" pitchFamily="18" charset="0"/>
                <a:cs typeface="Times New Roman" panose="02020603050405020304" pitchFamily="18" charset="0"/>
              </a:rPr>
              <a:t>II.</a:t>
            </a:r>
          </a:p>
          <a:p>
            <a:pPr algn="ctr"/>
            <a:r>
              <a:rPr lang="en-US" sz="6000" b="1" dirty="0">
                <a:solidFill>
                  <a:schemeClr val="accent6">
                    <a:lumMod val="75000"/>
                  </a:schemeClr>
                </a:solidFill>
                <a:latin typeface="Times New Roman" panose="02020603050405020304" pitchFamily="18" charset="0"/>
                <a:cs typeface="Times New Roman" panose="02020603050405020304" pitchFamily="18" charset="0"/>
              </a:rPr>
              <a:t>T</a:t>
            </a:r>
            <a:r>
              <a:rPr lang="en-VN" sz="6000" b="1" dirty="0" smtClean="0">
                <a:solidFill>
                  <a:schemeClr val="accent6">
                    <a:lumMod val="75000"/>
                  </a:schemeClr>
                </a:solidFill>
                <a:latin typeface="Times New Roman" panose="02020603050405020304" pitchFamily="18" charset="0"/>
                <a:cs typeface="Times New Roman" panose="02020603050405020304" pitchFamily="18" charset="0"/>
              </a:rPr>
              <a:t>ìm </a:t>
            </a:r>
            <a:r>
              <a:rPr lang="en-VN" sz="6000" b="1" dirty="0">
                <a:solidFill>
                  <a:schemeClr val="accent6">
                    <a:lumMod val="75000"/>
                  </a:schemeClr>
                </a:solidFill>
                <a:latin typeface="Times New Roman" panose="02020603050405020304" pitchFamily="18" charset="0"/>
                <a:cs typeface="Times New Roman" panose="02020603050405020304" pitchFamily="18" charset="0"/>
              </a:rPr>
              <a:t>hiểu chi tiết</a:t>
            </a:r>
          </a:p>
        </p:txBody>
      </p:sp>
    </p:spTree>
    <p:extLst>
      <p:ext uri="{BB962C8B-B14F-4D97-AF65-F5344CB8AC3E}">
        <p14:creationId xmlns:p14="http://schemas.microsoft.com/office/powerpoint/2010/main" val="125974284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anim calcmode="lin" valueType="num">
                                      <p:cBhvr>
                                        <p:cTn id="8" dur="500" fill="hold"/>
                                        <p:tgtEl>
                                          <p:spTgt spid="73"/>
                                        </p:tgtEl>
                                        <p:attrNameLst>
                                          <p:attrName>ppt_x</p:attrName>
                                        </p:attrNameLst>
                                      </p:cBhvr>
                                      <p:tavLst>
                                        <p:tav tm="0">
                                          <p:val>
                                            <p:strVal val="#ppt_x"/>
                                          </p:val>
                                        </p:tav>
                                        <p:tav tm="100000">
                                          <p:val>
                                            <p:strVal val="#ppt_x"/>
                                          </p:val>
                                        </p:tav>
                                      </p:tavLst>
                                    </p:anim>
                                    <p:anim calcmode="lin" valueType="num">
                                      <p:cBhvr>
                                        <p:cTn id="9" dur="450" decel="100000" fill="hold"/>
                                        <p:tgtEl>
                                          <p:spTgt spid="7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3"/>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anim calcmode="lin" valueType="num">
                                      <p:cBhvr>
                                        <p:cTn id="15" dur="500" fill="hold"/>
                                        <p:tgtEl>
                                          <p:spTgt spid="75"/>
                                        </p:tgtEl>
                                        <p:attrNameLst>
                                          <p:attrName>ppt_x</p:attrName>
                                        </p:attrNameLst>
                                      </p:cBhvr>
                                      <p:tavLst>
                                        <p:tav tm="0">
                                          <p:val>
                                            <p:strVal val="#ppt_x"/>
                                          </p:val>
                                        </p:tav>
                                        <p:tav tm="100000">
                                          <p:val>
                                            <p:strVal val="#ppt_x"/>
                                          </p:val>
                                        </p:tav>
                                      </p:tavLst>
                                    </p:anim>
                                    <p:anim calcmode="lin" valueType="num">
                                      <p:cBhvr>
                                        <p:cTn id="16" dur="450" decel="100000" fill="hold"/>
                                        <p:tgtEl>
                                          <p:spTgt spid="75"/>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75"/>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25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450" decel="100000" fill="hold"/>
                                        <p:tgtEl>
                                          <p:spTgt spid="77"/>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77"/>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50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anim calcmode="lin" valueType="num">
                                      <p:cBhvr>
                                        <p:cTn id="27" dur="500" fill="hold"/>
                                        <p:tgtEl>
                                          <p:spTgt spid="74"/>
                                        </p:tgtEl>
                                        <p:attrNameLst>
                                          <p:attrName>ppt_x</p:attrName>
                                        </p:attrNameLst>
                                      </p:cBhvr>
                                      <p:tavLst>
                                        <p:tav tm="0">
                                          <p:val>
                                            <p:strVal val="#ppt_x"/>
                                          </p:val>
                                        </p:tav>
                                        <p:tav tm="100000">
                                          <p:val>
                                            <p:strVal val="#ppt_x"/>
                                          </p:val>
                                        </p:tav>
                                      </p:tavLst>
                                    </p:anim>
                                    <p:anim calcmode="lin" valueType="num">
                                      <p:cBhvr>
                                        <p:cTn id="28" dur="450" decel="100000" fill="hold"/>
                                        <p:tgtEl>
                                          <p:spTgt spid="74"/>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74"/>
                                        </p:tgtEl>
                                        <p:attrNameLst>
                                          <p:attrName>ppt_y</p:attrName>
                                        </p:attrNameLst>
                                      </p:cBhvr>
                                      <p:tavLst>
                                        <p:tav tm="0">
                                          <p:val>
                                            <p:strVal val="#ppt_y-.03"/>
                                          </p:val>
                                        </p:tav>
                                        <p:tav tm="100000">
                                          <p:val>
                                            <p:strVal val="#ppt_y"/>
                                          </p:val>
                                        </p:tav>
                                      </p:tavLst>
                                    </p:anim>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p:cTn id="33" dur="500" fill="hold"/>
                                        <p:tgtEl>
                                          <p:spTgt spid="80"/>
                                        </p:tgtEl>
                                        <p:attrNameLst>
                                          <p:attrName>ppt_w</p:attrName>
                                        </p:attrNameLst>
                                      </p:cBhvr>
                                      <p:tavLst>
                                        <p:tav tm="0">
                                          <p:val>
                                            <p:fltVal val="0"/>
                                          </p:val>
                                        </p:tav>
                                        <p:tav tm="100000">
                                          <p:val>
                                            <p:strVal val="#ppt_w"/>
                                          </p:val>
                                        </p:tav>
                                      </p:tavLst>
                                    </p:anim>
                                    <p:anim calcmode="lin" valueType="num">
                                      <p:cBhvr>
                                        <p:cTn id="34" dur="500" fill="hold"/>
                                        <p:tgtEl>
                                          <p:spTgt spid="80"/>
                                        </p:tgtEl>
                                        <p:attrNameLst>
                                          <p:attrName>ppt_h</p:attrName>
                                        </p:attrNameLst>
                                      </p:cBhvr>
                                      <p:tavLst>
                                        <p:tav tm="0">
                                          <p:val>
                                            <p:fltVal val="0"/>
                                          </p:val>
                                        </p:tav>
                                        <p:tav tm="100000">
                                          <p:val>
                                            <p:strVal val="#ppt_h"/>
                                          </p:val>
                                        </p:tav>
                                      </p:tavLst>
                                    </p:anim>
                                    <p:animEffect transition="in" filter="fade">
                                      <p:cBhvr>
                                        <p:cTn id="35" dur="500"/>
                                        <p:tgtEl>
                                          <p:spTgt spid="80"/>
                                        </p:tgtEl>
                                      </p:cBhvr>
                                    </p:animEffect>
                                  </p:childTnLst>
                                </p:cTn>
                              </p:par>
                              <p:par>
                                <p:cTn id="36" presetID="53" presetClass="entr" presetSubtype="16" fill="hold" nodeType="with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animEffect transition="in" filter="fade">
                                      <p:cBhvr>
                                        <p:cTn id="40" dur="500"/>
                                        <p:tgtEl>
                                          <p:spTgt spid="78"/>
                                        </p:tgtEl>
                                      </p:cBhvr>
                                    </p:animEffect>
                                  </p:childTnLst>
                                </p:cTn>
                              </p:par>
                              <p:par>
                                <p:cTn id="41" presetID="53" presetClass="entr" presetSubtype="16"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anim calcmode="lin" valueType="num">
                                      <p:cBhvr>
                                        <p:cTn id="43" dur="500" fill="hold"/>
                                        <p:tgtEl>
                                          <p:spTgt spid="82"/>
                                        </p:tgtEl>
                                        <p:attrNameLst>
                                          <p:attrName>ppt_w</p:attrName>
                                        </p:attrNameLst>
                                      </p:cBhvr>
                                      <p:tavLst>
                                        <p:tav tm="0">
                                          <p:val>
                                            <p:fltVal val="0"/>
                                          </p:val>
                                        </p:tav>
                                        <p:tav tm="100000">
                                          <p:val>
                                            <p:strVal val="#ppt_w"/>
                                          </p:val>
                                        </p:tav>
                                      </p:tavLst>
                                    </p:anim>
                                    <p:anim calcmode="lin" valueType="num">
                                      <p:cBhvr>
                                        <p:cTn id="44" dur="500" fill="hold"/>
                                        <p:tgtEl>
                                          <p:spTgt spid="82"/>
                                        </p:tgtEl>
                                        <p:attrNameLst>
                                          <p:attrName>ppt_h</p:attrName>
                                        </p:attrNameLst>
                                      </p:cBhvr>
                                      <p:tavLst>
                                        <p:tav tm="0">
                                          <p:val>
                                            <p:fltVal val="0"/>
                                          </p:val>
                                        </p:tav>
                                        <p:tav tm="100000">
                                          <p:val>
                                            <p:strVal val="#ppt_h"/>
                                          </p:val>
                                        </p:tav>
                                      </p:tavLst>
                                    </p:anim>
                                    <p:animEffect transition="in" filter="fade">
                                      <p:cBhvr>
                                        <p:cTn id="45" dur="500"/>
                                        <p:tgtEl>
                                          <p:spTgt spid="82"/>
                                        </p:tgtEl>
                                      </p:cBhvr>
                                    </p:animEffect>
                                  </p:childTnLst>
                                </p:cTn>
                              </p:par>
                              <p:par>
                                <p:cTn id="46" presetID="53" presetClass="entr" presetSubtype="16" fill="hold" nodeType="withEffect">
                                  <p:stCondLst>
                                    <p:cond delay="25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animEffect transition="in" filter="fade">
                                      <p:cBhvr>
                                        <p:cTn id="50" dur="500"/>
                                        <p:tgtEl>
                                          <p:spTgt spid="79"/>
                                        </p:tgtEl>
                                      </p:cBhvr>
                                    </p:animEffect>
                                  </p:childTnLst>
                                </p:cTn>
                              </p:par>
                              <p:par>
                                <p:cTn id="51" presetID="53" presetClass="entr" presetSubtype="16" fill="hold" nodeType="with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p:cTn id="53" dur="250" fill="hold"/>
                                        <p:tgtEl>
                                          <p:spTgt spid="84"/>
                                        </p:tgtEl>
                                        <p:attrNameLst>
                                          <p:attrName>ppt_w</p:attrName>
                                        </p:attrNameLst>
                                      </p:cBhvr>
                                      <p:tavLst>
                                        <p:tav tm="0">
                                          <p:val>
                                            <p:fltVal val="0"/>
                                          </p:val>
                                        </p:tav>
                                        <p:tav tm="100000">
                                          <p:val>
                                            <p:strVal val="#ppt_w"/>
                                          </p:val>
                                        </p:tav>
                                      </p:tavLst>
                                    </p:anim>
                                    <p:anim calcmode="lin" valueType="num">
                                      <p:cBhvr>
                                        <p:cTn id="54" dur="250" fill="hold"/>
                                        <p:tgtEl>
                                          <p:spTgt spid="84"/>
                                        </p:tgtEl>
                                        <p:attrNameLst>
                                          <p:attrName>ppt_h</p:attrName>
                                        </p:attrNameLst>
                                      </p:cBhvr>
                                      <p:tavLst>
                                        <p:tav tm="0">
                                          <p:val>
                                            <p:fltVal val="0"/>
                                          </p:val>
                                        </p:tav>
                                        <p:tav tm="100000">
                                          <p:val>
                                            <p:strVal val="#ppt_h"/>
                                          </p:val>
                                        </p:tav>
                                      </p:tavLst>
                                    </p:anim>
                                    <p:animEffect transition="in" filter="fade">
                                      <p:cBhvr>
                                        <p:cTn id="55" dur="250"/>
                                        <p:tgtEl>
                                          <p:spTgt spid="84"/>
                                        </p:tgtEl>
                                      </p:cBhvr>
                                    </p:animEffect>
                                  </p:childTnLst>
                                </p:cTn>
                              </p:par>
                              <p:par>
                                <p:cTn id="56" presetID="53" presetClass="entr" presetSubtype="16" fill="hold" nodeType="withEffect">
                                  <p:stCondLst>
                                    <p:cond delay="250"/>
                                  </p:stCondLst>
                                  <p:childTnLst>
                                    <p:set>
                                      <p:cBhvr>
                                        <p:cTn id="57" dur="1" fill="hold">
                                          <p:stCondLst>
                                            <p:cond delay="0"/>
                                          </p:stCondLst>
                                        </p:cTn>
                                        <p:tgtEl>
                                          <p:spTgt spid="85"/>
                                        </p:tgtEl>
                                        <p:attrNameLst>
                                          <p:attrName>style.visibility</p:attrName>
                                        </p:attrNameLst>
                                      </p:cBhvr>
                                      <p:to>
                                        <p:strVal val="visible"/>
                                      </p:to>
                                    </p:set>
                                    <p:anim calcmode="lin" valueType="num">
                                      <p:cBhvr>
                                        <p:cTn id="58" dur="250" fill="hold"/>
                                        <p:tgtEl>
                                          <p:spTgt spid="85"/>
                                        </p:tgtEl>
                                        <p:attrNameLst>
                                          <p:attrName>ppt_w</p:attrName>
                                        </p:attrNameLst>
                                      </p:cBhvr>
                                      <p:tavLst>
                                        <p:tav tm="0">
                                          <p:val>
                                            <p:fltVal val="0"/>
                                          </p:val>
                                        </p:tav>
                                        <p:tav tm="100000">
                                          <p:val>
                                            <p:strVal val="#ppt_w"/>
                                          </p:val>
                                        </p:tav>
                                      </p:tavLst>
                                    </p:anim>
                                    <p:anim calcmode="lin" valueType="num">
                                      <p:cBhvr>
                                        <p:cTn id="59" dur="250" fill="hold"/>
                                        <p:tgtEl>
                                          <p:spTgt spid="85"/>
                                        </p:tgtEl>
                                        <p:attrNameLst>
                                          <p:attrName>ppt_h</p:attrName>
                                        </p:attrNameLst>
                                      </p:cBhvr>
                                      <p:tavLst>
                                        <p:tav tm="0">
                                          <p:val>
                                            <p:fltVal val="0"/>
                                          </p:val>
                                        </p:tav>
                                        <p:tav tm="100000">
                                          <p:val>
                                            <p:strVal val="#ppt_h"/>
                                          </p:val>
                                        </p:tav>
                                      </p:tavLst>
                                    </p:anim>
                                    <p:animEffect transition="in" filter="fade">
                                      <p:cBhvr>
                                        <p:cTn id="60" dur="250"/>
                                        <p:tgtEl>
                                          <p:spTgt spid="85"/>
                                        </p:tgtEl>
                                      </p:cBhvr>
                                    </p:animEffect>
                                  </p:childTnLst>
                                </p:cTn>
                              </p:par>
                              <p:par>
                                <p:cTn id="61" presetID="53" presetClass="entr" presetSubtype="16" fill="hold" nodeType="withEffect">
                                  <p:stCondLst>
                                    <p:cond delay="500"/>
                                  </p:stCondLst>
                                  <p:childTnLst>
                                    <p:set>
                                      <p:cBhvr>
                                        <p:cTn id="62" dur="1" fill="hold">
                                          <p:stCondLst>
                                            <p:cond delay="0"/>
                                          </p:stCondLst>
                                        </p:cTn>
                                        <p:tgtEl>
                                          <p:spTgt spid="86"/>
                                        </p:tgtEl>
                                        <p:attrNameLst>
                                          <p:attrName>style.visibility</p:attrName>
                                        </p:attrNameLst>
                                      </p:cBhvr>
                                      <p:to>
                                        <p:strVal val="visible"/>
                                      </p:to>
                                    </p:set>
                                    <p:anim calcmode="lin" valueType="num">
                                      <p:cBhvr>
                                        <p:cTn id="63" dur="250" fill="hold"/>
                                        <p:tgtEl>
                                          <p:spTgt spid="86"/>
                                        </p:tgtEl>
                                        <p:attrNameLst>
                                          <p:attrName>ppt_w</p:attrName>
                                        </p:attrNameLst>
                                      </p:cBhvr>
                                      <p:tavLst>
                                        <p:tav tm="0">
                                          <p:val>
                                            <p:fltVal val="0"/>
                                          </p:val>
                                        </p:tav>
                                        <p:tav tm="100000">
                                          <p:val>
                                            <p:strVal val="#ppt_w"/>
                                          </p:val>
                                        </p:tav>
                                      </p:tavLst>
                                    </p:anim>
                                    <p:anim calcmode="lin" valueType="num">
                                      <p:cBhvr>
                                        <p:cTn id="64" dur="250" fill="hold"/>
                                        <p:tgtEl>
                                          <p:spTgt spid="86"/>
                                        </p:tgtEl>
                                        <p:attrNameLst>
                                          <p:attrName>ppt_h</p:attrName>
                                        </p:attrNameLst>
                                      </p:cBhvr>
                                      <p:tavLst>
                                        <p:tav tm="0">
                                          <p:val>
                                            <p:fltVal val="0"/>
                                          </p:val>
                                        </p:tav>
                                        <p:tav tm="100000">
                                          <p:val>
                                            <p:strVal val="#ppt_h"/>
                                          </p:val>
                                        </p:tav>
                                      </p:tavLst>
                                    </p:anim>
                                    <p:animEffect transition="in" filter="fade">
                                      <p:cBhvr>
                                        <p:cTn id="65" dur="250"/>
                                        <p:tgtEl>
                                          <p:spTgt spid="86"/>
                                        </p:tgtEl>
                                      </p:cBhvr>
                                    </p:animEffect>
                                  </p:childTnLst>
                                </p:cTn>
                              </p:par>
                              <p:par>
                                <p:cTn id="66" presetID="53" presetClass="entr" presetSubtype="16" fill="hold" nodeType="withEffect">
                                  <p:stCondLst>
                                    <p:cond delay="750"/>
                                  </p:stCondLst>
                                  <p:childTnLst>
                                    <p:set>
                                      <p:cBhvr>
                                        <p:cTn id="67" dur="1" fill="hold">
                                          <p:stCondLst>
                                            <p:cond delay="0"/>
                                          </p:stCondLst>
                                        </p:cTn>
                                        <p:tgtEl>
                                          <p:spTgt spid="87"/>
                                        </p:tgtEl>
                                        <p:attrNameLst>
                                          <p:attrName>style.visibility</p:attrName>
                                        </p:attrNameLst>
                                      </p:cBhvr>
                                      <p:to>
                                        <p:strVal val="visible"/>
                                      </p:to>
                                    </p:set>
                                    <p:anim calcmode="lin" valueType="num">
                                      <p:cBhvr>
                                        <p:cTn id="68" dur="250" fill="hold"/>
                                        <p:tgtEl>
                                          <p:spTgt spid="87"/>
                                        </p:tgtEl>
                                        <p:attrNameLst>
                                          <p:attrName>ppt_w</p:attrName>
                                        </p:attrNameLst>
                                      </p:cBhvr>
                                      <p:tavLst>
                                        <p:tav tm="0">
                                          <p:val>
                                            <p:fltVal val="0"/>
                                          </p:val>
                                        </p:tav>
                                        <p:tav tm="100000">
                                          <p:val>
                                            <p:strVal val="#ppt_w"/>
                                          </p:val>
                                        </p:tav>
                                      </p:tavLst>
                                    </p:anim>
                                    <p:anim calcmode="lin" valueType="num">
                                      <p:cBhvr>
                                        <p:cTn id="69" dur="250" fill="hold"/>
                                        <p:tgtEl>
                                          <p:spTgt spid="87"/>
                                        </p:tgtEl>
                                        <p:attrNameLst>
                                          <p:attrName>ppt_h</p:attrName>
                                        </p:attrNameLst>
                                      </p:cBhvr>
                                      <p:tavLst>
                                        <p:tav tm="0">
                                          <p:val>
                                            <p:fltVal val="0"/>
                                          </p:val>
                                        </p:tav>
                                        <p:tav tm="100000">
                                          <p:val>
                                            <p:strVal val="#ppt_h"/>
                                          </p:val>
                                        </p:tav>
                                      </p:tavLst>
                                    </p:anim>
                                    <p:animEffect transition="in" filter="fade">
                                      <p:cBhvr>
                                        <p:cTn id="70" dur="250"/>
                                        <p:tgtEl>
                                          <p:spTgt spid="87"/>
                                        </p:tgtEl>
                                      </p:cBhvr>
                                    </p:animEffect>
                                  </p:childTnLst>
                                </p:cTn>
                              </p:par>
                              <p:par>
                                <p:cTn id="71" presetID="53" presetClass="entr" presetSubtype="16" fill="hold" nodeType="withEffect">
                                  <p:stCondLst>
                                    <p:cond delay="1000"/>
                                  </p:stCondLst>
                                  <p:childTnLst>
                                    <p:set>
                                      <p:cBhvr>
                                        <p:cTn id="72" dur="1" fill="hold">
                                          <p:stCondLst>
                                            <p:cond delay="0"/>
                                          </p:stCondLst>
                                        </p:cTn>
                                        <p:tgtEl>
                                          <p:spTgt spid="95"/>
                                        </p:tgtEl>
                                        <p:attrNameLst>
                                          <p:attrName>style.visibility</p:attrName>
                                        </p:attrNameLst>
                                      </p:cBhvr>
                                      <p:to>
                                        <p:strVal val="visible"/>
                                      </p:to>
                                    </p:set>
                                    <p:anim calcmode="lin" valueType="num">
                                      <p:cBhvr>
                                        <p:cTn id="73" dur="250" fill="hold"/>
                                        <p:tgtEl>
                                          <p:spTgt spid="95"/>
                                        </p:tgtEl>
                                        <p:attrNameLst>
                                          <p:attrName>ppt_w</p:attrName>
                                        </p:attrNameLst>
                                      </p:cBhvr>
                                      <p:tavLst>
                                        <p:tav tm="0">
                                          <p:val>
                                            <p:fltVal val="0"/>
                                          </p:val>
                                        </p:tav>
                                        <p:tav tm="100000">
                                          <p:val>
                                            <p:strVal val="#ppt_w"/>
                                          </p:val>
                                        </p:tav>
                                      </p:tavLst>
                                    </p:anim>
                                    <p:anim calcmode="lin" valueType="num">
                                      <p:cBhvr>
                                        <p:cTn id="74" dur="250" fill="hold"/>
                                        <p:tgtEl>
                                          <p:spTgt spid="95"/>
                                        </p:tgtEl>
                                        <p:attrNameLst>
                                          <p:attrName>ppt_h</p:attrName>
                                        </p:attrNameLst>
                                      </p:cBhvr>
                                      <p:tavLst>
                                        <p:tav tm="0">
                                          <p:val>
                                            <p:fltVal val="0"/>
                                          </p:val>
                                        </p:tav>
                                        <p:tav tm="100000">
                                          <p:val>
                                            <p:strVal val="#ppt_h"/>
                                          </p:val>
                                        </p:tav>
                                      </p:tavLst>
                                    </p:anim>
                                    <p:animEffect transition="in" filter="fade">
                                      <p:cBhvr>
                                        <p:cTn id="75" dur="250"/>
                                        <p:tgtEl>
                                          <p:spTgt spid="95"/>
                                        </p:tgtEl>
                                      </p:cBhvr>
                                    </p:animEffect>
                                  </p:childTnLst>
                                </p:cTn>
                              </p:par>
                            </p:childTnLst>
                          </p:cTn>
                        </p:par>
                        <p:par>
                          <p:cTn id="76" fill="hold">
                            <p:stCondLst>
                              <p:cond delay="2750"/>
                            </p:stCondLst>
                            <p:childTnLst>
                              <p:par>
                                <p:cTn id="77" presetID="53" presetClass="entr" presetSubtype="16"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3250"/>
                            </p:stCondLst>
                            <p:childTnLst>
                              <p:par>
                                <p:cTn id="83" presetID="2" presetClass="entr" presetSubtype="2" fill="hold" nodeType="afterEffect">
                                  <p:stCondLst>
                                    <p:cond delay="0"/>
                                  </p:stCondLst>
                                  <p:childTnLst>
                                    <p:set>
                                      <p:cBhvr>
                                        <p:cTn id="84" dur="1" fill="hold">
                                          <p:stCondLst>
                                            <p:cond delay="0"/>
                                          </p:stCondLst>
                                        </p:cTn>
                                        <p:tgtEl>
                                          <p:spTgt spid="90"/>
                                        </p:tgtEl>
                                        <p:attrNameLst>
                                          <p:attrName>style.visibility</p:attrName>
                                        </p:attrNameLst>
                                      </p:cBhvr>
                                      <p:to>
                                        <p:strVal val="visible"/>
                                      </p:to>
                                    </p:set>
                                    <p:anim calcmode="lin" valueType="num">
                                      <p:cBhvr additive="base">
                                        <p:cTn id="85" dur="500" fill="hold"/>
                                        <p:tgtEl>
                                          <p:spTgt spid="90"/>
                                        </p:tgtEl>
                                        <p:attrNameLst>
                                          <p:attrName>ppt_x</p:attrName>
                                        </p:attrNameLst>
                                      </p:cBhvr>
                                      <p:tavLst>
                                        <p:tav tm="0">
                                          <p:val>
                                            <p:strVal val="1+#ppt_w/2"/>
                                          </p:val>
                                        </p:tav>
                                        <p:tav tm="100000">
                                          <p:val>
                                            <p:strVal val="#ppt_x"/>
                                          </p:val>
                                        </p:tav>
                                      </p:tavLst>
                                    </p:anim>
                                    <p:anim calcmode="lin" valueType="num">
                                      <p:cBhvr additive="base">
                                        <p:cTn id="86" dur="500" fill="hold"/>
                                        <p:tgtEl>
                                          <p:spTgt spid="90"/>
                                        </p:tgtEl>
                                        <p:attrNameLst>
                                          <p:attrName>ppt_y</p:attrName>
                                        </p:attrNameLst>
                                      </p:cBhvr>
                                      <p:tavLst>
                                        <p:tav tm="0">
                                          <p:val>
                                            <p:strVal val="#ppt_y"/>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91"/>
                                        </p:tgtEl>
                                        <p:attrNameLst>
                                          <p:attrName>style.visibility</p:attrName>
                                        </p:attrNameLst>
                                      </p:cBhvr>
                                      <p:to>
                                        <p:strVal val="visible"/>
                                      </p:to>
                                    </p:set>
                                    <p:animEffect transition="in" filter="fade">
                                      <p:cBhvr>
                                        <p:cTn id="89" dur="500"/>
                                        <p:tgtEl>
                                          <p:spTgt spid="91"/>
                                        </p:tgtEl>
                                      </p:cBhvr>
                                    </p:animEffect>
                                    <p:anim calcmode="lin" valueType="num">
                                      <p:cBhvr>
                                        <p:cTn id="90" dur="500" fill="hold"/>
                                        <p:tgtEl>
                                          <p:spTgt spid="91"/>
                                        </p:tgtEl>
                                        <p:attrNameLst>
                                          <p:attrName>ppt_x</p:attrName>
                                        </p:attrNameLst>
                                      </p:cBhvr>
                                      <p:tavLst>
                                        <p:tav tm="0">
                                          <p:val>
                                            <p:strVal val="#ppt_x"/>
                                          </p:val>
                                        </p:tav>
                                        <p:tav tm="100000">
                                          <p:val>
                                            <p:strVal val="#ppt_x"/>
                                          </p:val>
                                        </p:tav>
                                      </p:tavLst>
                                    </p:anim>
                                    <p:anim calcmode="lin" valueType="num">
                                      <p:cBhvr>
                                        <p:cTn id="91" dur="500" fill="hold"/>
                                        <p:tgtEl>
                                          <p:spTgt spid="91"/>
                                        </p:tgtEl>
                                        <p:attrNameLst>
                                          <p:attrName>ppt_y</p:attrName>
                                        </p:attrNameLst>
                                      </p:cBhvr>
                                      <p:tavLst>
                                        <p:tav tm="0">
                                          <p:val>
                                            <p:strVal val="#ppt_y+.1"/>
                                          </p:val>
                                        </p:tav>
                                        <p:tav tm="100000">
                                          <p:val>
                                            <p:strVal val="#ppt_y"/>
                                          </p:val>
                                        </p:tav>
                                      </p:tavLst>
                                    </p:anim>
                                  </p:childTnLst>
                                </p:cTn>
                              </p:par>
                              <p:par>
                                <p:cTn id="92" presetID="5" presetClass="entr" presetSubtype="1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checkerboard(across)">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33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1101</Words>
  <Application>Microsoft Office PowerPoint</Application>
  <PresentationFormat>Widescreen</PresentationFormat>
  <Paragraphs>164</Paragraphs>
  <Slides>25</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等线</vt:lpstr>
      <vt:lpstr>等线 Light</vt:lpstr>
      <vt:lpstr>微软雅黑</vt:lpstr>
      <vt:lpstr>SimSun</vt:lpstr>
      <vt:lpstr>SimSun</vt:lpstr>
      <vt:lpstr>方正流行体简体</vt:lpstr>
      <vt:lpstr>Arial</vt:lpstr>
      <vt:lpstr>Calibri</vt:lpstr>
      <vt:lpstr>Impact</vt:lpstr>
      <vt:lpstr>Times New Roman</vt:lpstr>
      <vt:lpstr>Wingdings</vt:lpstr>
      <vt:lpstr>www.33ppt.com​​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www.33ppt.com</Manager>
  <Company>www.33ppt.com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www.33ppt.com</dc:creator>
  <cp:keywords>www.33ppt.com</cp:keywords>
  <dc:description>www.33ppt.com</dc:description>
  <cp:lastModifiedBy>Admin</cp:lastModifiedBy>
  <cp:revision>14</cp:revision>
  <dcterms:created xsi:type="dcterms:W3CDTF">2017-09-04T03:27:09Z</dcterms:created>
  <dcterms:modified xsi:type="dcterms:W3CDTF">2023-07-22T08:26:50Z</dcterms:modified>
  <cp:category>www.33ppt.com</cp:category>
  <cp:version>www.33ppt.com</cp:version>
</cp:coreProperties>
</file>