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31"/>
  </p:notesMasterIdLst>
  <p:sldIdLst>
    <p:sldId id="257" r:id="rId2"/>
    <p:sldId id="256" r:id="rId3"/>
    <p:sldId id="259" r:id="rId4"/>
    <p:sldId id="322" r:id="rId5"/>
    <p:sldId id="323" r:id="rId6"/>
    <p:sldId id="310" r:id="rId7"/>
    <p:sldId id="312" r:id="rId8"/>
    <p:sldId id="258" r:id="rId9"/>
    <p:sldId id="261" r:id="rId10"/>
    <p:sldId id="315" r:id="rId11"/>
    <p:sldId id="316" r:id="rId12"/>
    <p:sldId id="317" r:id="rId13"/>
    <p:sldId id="269" r:id="rId14"/>
    <p:sldId id="266" r:id="rId15"/>
    <p:sldId id="265" r:id="rId16"/>
    <p:sldId id="271" r:id="rId17"/>
    <p:sldId id="318" r:id="rId18"/>
    <p:sldId id="319" r:id="rId19"/>
    <p:sldId id="263" r:id="rId20"/>
    <p:sldId id="268" r:id="rId21"/>
    <p:sldId id="311" r:id="rId22"/>
    <p:sldId id="275" r:id="rId23"/>
    <p:sldId id="278" r:id="rId24"/>
    <p:sldId id="267" r:id="rId25"/>
    <p:sldId id="273" r:id="rId26"/>
    <p:sldId id="280" r:id="rId27"/>
    <p:sldId id="260" r:id="rId28"/>
    <p:sldId id="321" r:id="rId29"/>
    <p:sldId id="287" r:id="rId30"/>
  </p:sldIdLst>
  <p:sldSz cx="9144000" cy="5143500" type="screen16x9"/>
  <p:notesSz cx="6858000" cy="9144000"/>
  <p:embeddedFontLst>
    <p:embeddedFont>
      <p:font typeface="Architects Daughter" panose="020B0604020202020204" charset="0"/>
      <p:regular r:id="rId32"/>
    </p:embeddedFont>
    <p:embeddedFont>
      <p:font typeface="Francois One" panose="020B0604020202020204" charset="0"/>
      <p:regular r:id="rId33"/>
    </p:embeddedFont>
    <p:embeddedFont>
      <p:font typeface="Barlow" panose="020B0604020202020204" charset="0"/>
      <p:regular r:id="rId34"/>
      <p:bold r:id="rId35"/>
      <p:italic r:id="rId36"/>
      <p:boldItalic r:id="rId37"/>
    </p:embeddedFont>
    <p:embeddedFont>
      <p:font typeface="Manrope ExtraLight" panose="020B0604020202020204" charset="0"/>
      <p:regular r:id="rId38"/>
      <p:bold r:id="rId39"/>
    </p:embeddedFont>
    <p:embeddedFont>
      <p:font typeface="Manrope" panose="020B0604020202020204" charset="0"/>
      <p:regular r:id="rId40"/>
      <p:bold r:id="rId41"/>
    </p:embeddedFont>
    <p:embeddedFont>
      <p:font typeface="Handlee" panose="020B0604020202020204" charset="0"/>
      <p:regular r:id="rId42"/>
    </p:embeddedFont>
    <p:embeddedFont>
      <p:font typeface="Pacifico" panose="020B0604020202020204" charset="0"/>
      <p:regular r:id="rId43"/>
    </p:embeddedFont>
    <p:embeddedFont>
      <p:font typeface="Calibri" panose="020F050202020403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45D"/>
    <a:srgbClr val="F0FC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FF29F8-F4D3-4E12-A33E-C375673D4082}">
  <a:tblStyle styleId="{8FFF29F8-F4D3-4E12-A33E-C375673D408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5"/>
    <p:restoredTop sz="95735"/>
  </p:normalViewPr>
  <p:slideViewPr>
    <p:cSldViewPr snapToGrid="0" snapToObjects="1">
      <p:cViewPr varScale="1">
        <p:scale>
          <a:sx n="94" d="100"/>
          <a:sy n="94" d="100"/>
        </p:scale>
        <p:origin x="624" y="8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de9eff14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de9eff14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de9eff14c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de9eff14c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30723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de9eff14c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de9eff14c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65031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de9eff14c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de9eff14c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05576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deea4daca5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deea4daca5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de9eff14ca_0_15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de9eff14ca_0_15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de9eff14ca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de9eff14ca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deea4daca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deea4daca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deea4daca5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deea4daca5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95002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deea4daca5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deea4daca5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973855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e5cc0fb8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de5cc0fb8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deea4daca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deea4daca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e5cc0fb8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e5cc0fb8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64012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def1605217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def1605217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def1605217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def1605217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e9eff1d5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de9eff1d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def16052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def16052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df2416f658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df2416f658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de9eff14c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de9eff14c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def1605217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def1605217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73366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def1605217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def1605217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e5cc0fb8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e5cc0fb8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e5cc0fb8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e5cc0fb8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64522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e5cc0fb8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e5cc0fb8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71621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e5cc0fb8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e5cc0fb8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75845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de9eff14c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de9eff14c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5773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de9eff14c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de9eff14c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a:off x="-241350" y="3936950"/>
            <a:ext cx="3141251" cy="1748975"/>
          </a:xfrm>
          <a:prstGeom prst="rect">
            <a:avLst/>
          </a:prstGeom>
          <a:noFill/>
          <a:ln>
            <a:noFill/>
          </a:ln>
        </p:spPr>
      </p:pic>
      <p:pic>
        <p:nvPicPr>
          <p:cNvPr id="10" name="Google Shape;10;p2"/>
          <p:cNvPicPr preferRelativeResize="0"/>
          <p:nvPr/>
        </p:nvPicPr>
        <p:blipFill>
          <a:blip r:embed="rId4">
            <a:alphaModFix/>
          </a:blip>
          <a:stretch>
            <a:fillRect/>
          </a:stretch>
        </p:blipFill>
        <p:spPr>
          <a:xfrm>
            <a:off x="-727574" y="-718425"/>
            <a:ext cx="2360638" cy="1748975"/>
          </a:xfrm>
          <a:prstGeom prst="rect">
            <a:avLst/>
          </a:prstGeom>
          <a:noFill/>
          <a:ln>
            <a:noFill/>
          </a:ln>
        </p:spPr>
      </p:pic>
      <p:pic>
        <p:nvPicPr>
          <p:cNvPr id="11" name="Google Shape;11;p2"/>
          <p:cNvPicPr preferRelativeResize="0"/>
          <p:nvPr/>
        </p:nvPicPr>
        <p:blipFill>
          <a:blip r:embed="rId3">
            <a:alphaModFix/>
          </a:blip>
          <a:stretch>
            <a:fillRect/>
          </a:stretch>
        </p:blipFill>
        <p:spPr>
          <a:xfrm>
            <a:off x="6968450" y="-471725"/>
            <a:ext cx="3141251" cy="1748975"/>
          </a:xfrm>
          <a:prstGeom prst="rect">
            <a:avLst/>
          </a:prstGeom>
          <a:noFill/>
          <a:ln>
            <a:noFill/>
          </a:ln>
        </p:spPr>
      </p:pic>
      <p:pic>
        <p:nvPicPr>
          <p:cNvPr id="12" name="Google Shape;12;p2"/>
          <p:cNvPicPr preferRelativeResize="0"/>
          <p:nvPr/>
        </p:nvPicPr>
        <p:blipFill>
          <a:blip r:embed="rId5">
            <a:alphaModFix/>
          </a:blip>
          <a:stretch>
            <a:fillRect/>
          </a:stretch>
        </p:blipFill>
        <p:spPr>
          <a:xfrm>
            <a:off x="8425125" y="1613826"/>
            <a:ext cx="1189695" cy="486299"/>
          </a:xfrm>
          <a:prstGeom prst="rect">
            <a:avLst/>
          </a:prstGeom>
          <a:noFill/>
          <a:ln>
            <a:noFill/>
          </a:ln>
        </p:spPr>
      </p:pic>
      <p:sp>
        <p:nvSpPr>
          <p:cNvPr id="13" name="Google Shape;13;p2"/>
          <p:cNvSpPr txBox="1">
            <a:spLocks noGrp="1"/>
          </p:cNvSpPr>
          <p:nvPr>
            <p:ph type="ctrTitle"/>
          </p:nvPr>
        </p:nvSpPr>
        <p:spPr>
          <a:xfrm>
            <a:off x="713225" y="1276349"/>
            <a:ext cx="4261200" cy="2052600"/>
          </a:xfrm>
          <a:prstGeom prst="rect">
            <a:avLst/>
          </a:prstGeom>
        </p:spPr>
        <p:txBody>
          <a:bodyPr spcFirstLastPara="1" wrap="square" lIns="0" tIns="0" rIns="0" bIns="0" anchor="b" anchorCtr="0">
            <a:noAutofit/>
          </a:bodyPr>
          <a:lstStyle>
            <a:lvl1pPr lvl="0">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713225" y="3507075"/>
            <a:ext cx="4260300" cy="3222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2800"/>
              <a:buNone/>
              <a:defRPr sz="17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12"/>
        <p:cNvGrpSpPr/>
        <p:nvPr/>
      </p:nvGrpSpPr>
      <p:grpSpPr>
        <a:xfrm>
          <a:off x="0" y="0"/>
          <a:ext cx="0" cy="0"/>
          <a:chOff x="0" y="0"/>
          <a:chExt cx="0" cy="0"/>
        </a:xfrm>
      </p:grpSpPr>
      <p:pic>
        <p:nvPicPr>
          <p:cNvPr id="113" name="Google Shape;113;p19"/>
          <p:cNvPicPr preferRelativeResize="0"/>
          <p:nvPr/>
        </p:nvPicPr>
        <p:blipFill>
          <a:blip r:embed="rId2">
            <a:alphaModFix/>
          </a:blip>
          <a:stretch>
            <a:fillRect/>
          </a:stretch>
        </p:blipFill>
        <p:spPr>
          <a:xfrm>
            <a:off x="-1418399" y="3897450"/>
            <a:ext cx="2360638" cy="1748975"/>
          </a:xfrm>
          <a:prstGeom prst="rect">
            <a:avLst/>
          </a:prstGeom>
          <a:noFill/>
          <a:ln>
            <a:noFill/>
          </a:ln>
        </p:spPr>
      </p:pic>
      <p:pic>
        <p:nvPicPr>
          <p:cNvPr id="114" name="Google Shape;114;p19"/>
          <p:cNvPicPr preferRelativeResize="0"/>
          <p:nvPr/>
        </p:nvPicPr>
        <p:blipFill>
          <a:blip r:embed="rId3">
            <a:alphaModFix/>
          </a:blip>
          <a:stretch>
            <a:fillRect/>
          </a:stretch>
        </p:blipFill>
        <p:spPr>
          <a:xfrm>
            <a:off x="6705425" y="-477025"/>
            <a:ext cx="3141251" cy="1748975"/>
          </a:xfrm>
          <a:prstGeom prst="rect">
            <a:avLst/>
          </a:prstGeom>
          <a:noFill/>
          <a:ln>
            <a:noFill/>
          </a:ln>
        </p:spPr>
      </p:pic>
      <p:sp>
        <p:nvSpPr>
          <p:cNvPr id="115" name="Google Shape;115;p19"/>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116"/>
        <p:cNvGrpSpPr/>
        <p:nvPr/>
      </p:nvGrpSpPr>
      <p:grpSpPr>
        <a:xfrm>
          <a:off x="0" y="0"/>
          <a:ext cx="0" cy="0"/>
          <a:chOff x="0" y="0"/>
          <a:chExt cx="0" cy="0"/>
        </a:xfrm>
      </p:grpSpPr>
      <p:pic>
        <p:nvPicPr>
          <p:cNvPr id="117" name="Google Shape;117;p20"/>
          <p:cNvPicPr preferRelativeResize="0"/>
          <p:nvPr/>
        </p:nvPicPr>
        <p:blipFill>
          <a:blip r:embed="rId2">
            <a:alphaModFix/>
          </a:blip>
          <a:stretch>
            <a:fillRect/>
          </a:stretch>
        </p:blipFill>
        <p:spPr>
          <a:xfrm>
            <a:off x="407796" y="151125"/>
            <a:ext cx="1865234" cy="619500"/>
          </a:xfrm>
          <a:prstGeom prst="rect">
            <a:avLst/>
          </a:prstGeom>
          <a:noFill/>
          <a:ln>
            <a:noFill/>
          </a:ln>
        </p:spPr>
      </p:pic>
      <p:sp>
        <p:nvSpPr>
          <p:cNvPr id="118" name="Google Shape;118;p20"/>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CUSTOM_16">
    <p:spTree>
      <p:nvGrpSpPr>
        <p:cNvPr id="1" name="Shape 119"/>
        <p:cNvGrpSpPr/>
        <p:nvPr/>
      </p:nvGrpSpPr>
      <p:grpSpPr>
        <a:xfrm>
          <a:off x="0" y="0"/>
          <a:ext cx="0" cy="0"/>
          <a:chOff x="0" y="0"/>
          <a:chExt cx="0" cy="0"/>
        </a:xfrm>
      </p:grpSpPr>
      <p:sp>
        <p:nvSpPr>
          <p:cNvPr id="120" name="Google Shape;120;p21"/>
          <p:cNvSpPr txBox="1">
            <a:spLocks noGrp="1"/>
          </p:cNvSpPr>
          <p:nvPr>
            <p:ph type="subTitle" idx="1"/>
          </p:nvPr>
        </p:nvSpPr>
        <p:spPr>
          <a:xfrm>
            <a:off x="1343353" y="2723059"/>
            <a:ext cx="2986500" cy="10242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1" name="Google Shape;121;p21"/>
          <p:cNvSpPr txBox="1">
            <a:spLocks noGrp="1"/>
          </p:cNvSpPr>
          <p:nvPr>
            <p:ph type="subTitle" idx="2"/>
          </p:nvPr>
        </p:nvSpPr>
        <p:spPr>
          <a:xfrm>
            <a:off x="1341553" y="2305652"/>
            <a:ext cx="2990100" cy="3081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122" name="Google Shape;122;p21"/>
          <p:cNvSpPr txBox="1">
            <a:spLocks noGrp="1"/>
          </p:cNvSpPr>
          <p:nvPr>
            <p:ph type="subTitle" idx="3"/>
          </p:nvPr>
        </p:nvSpPr>
        <p:spPr>
          <a:xfrm>
            <a:off x="4821090" y="2721309"/>
            <a:ext cx="2990100" cy="10242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3" name="Google Shape;123;p21"/>
          <p:cNvSpPr txBox="1">
            <a:spLocks noGrp="1"/>
          </p:cNvSpPr>
          <p:nvPr>
            <p:ph type="subTitle" idx="4"/>
          </p:nvPr>
        </p:nvSpPr>
        <p:spPr>
          <a:xfrm>
            <a:off x="4821090" y="2304288"/>
            <a:ext cx="2990100" cy="3081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124" name="Google Shape;124;p21"/>
          <p:cNvSpPr txBox="1">
            <a:spLocks noGrp="1"/>
          </p:cNvSpPr>
          <p:nvPr>
            <p:ph type="title"/>
          </p:nvPr>
        </p:nvSpPr>
        <p:spPr>
          <a:xfrm>
            <a:off x="713225" y="521225"/>
            <a:ext cx="7717500" cy="572700"/>
          </a:xfrm>
          <a:prstGeom prst="rect">
            <a:avLst/>
          </a:prstGeom>
          <a:noFill/>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pic>
        <p:nvPicPr>
          <p:cNvPr id="125" name="Google Shape;125;p21"/>
          <p:cNvPicPr preferRelativeResize="0"/>
          <p:nvPr/>
        </p:nvPicPr>
        <p:blipFill>
          <a:blip r:embed="rId2">
            <a:alphaModFix/>
          </a:blip>
          <a:stretch>
            <a:fillRect/>
          </a:stretch>
        </p:blipFill>
        <p:spPr>
          <a:xfrm>
            <a:off x="4087434" y="4284613"/>
            <a:ext cx="969129" cy="6296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142"/>
        <p:cNvGrpSpPr/>
        <p:nvPr/>
      </p:nvGrpSpPr>
      <p:grpSpPr>
        <a:xfrm>
          <a:off x="0" y="0"/>
          <a:ext cx="0" cy="0"/>
          <a:chOff x="0" y="0"/>
          <a:chExt cx="0" cy="0"/>
        </a:xfrm>
      </p:grpSpPr>
      <p:sp>
        <p:nvSpPr>
          <p:cNvPr id="143" name="Google Shape;143;p25"/>
          <p:cNvSpPr/>
          <p:nvPr/>
        </p:nvSpPr>
        <p:spPr>
          <a:xfrm>
            <a:off x="4625875" y="558900"/>
            <a:ext cx="3804900" cy="40404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144"/>
        <p:cNvGrpSpPr/>
        <p:nvPr/>
      </p:nvGrpSpPr>
      <p:grpSpPr>
        <a:xfrm>
          <a:off x="0" y="0"/>
          <a:ext cx="0" cy="0"/>
          <a:chOff x="0" y="0"/>
          <a:chExt cx="0" cy="0"/>
        </a:xfrm>
      </p:grpSpPr>
      <p:sp>
        <p:nvSpPr>
          <p:cNvPr id="145" name="Google Shape;145;p26"/>
          <p:cNvSpPr/>
          <p:nvPr/>
        </p:nvSpPr>
        <p:spPr>
          <a:xfrm>
            <a:off x="5370950" y="-461650"/>
            <a:ext cx="5990100" cy="5990100"/>
          </a:xfrm>
          <a:prstGeom prst="teardrop">
            <a:avLst>
              <a:gd name="adj" fmla="val 1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5"/>
        <p:cNvGrpSpPr/>
        <p:nvPr/>
      </p:nvGrpSpPr>
      <p:grpSpPr>
        <a:xfrm>
          <a:off x="0" y="0"/>
          <a:ext cx="0" cy="0"/>
          <a:chOff x="0" y="0"/>
          <a:chExt cx="0" cy="0"/>
        </a:xfrm>
      </p:grpSpPr>
      <p:pic>
        <p:nvPicPr>
          <p:cNvPr id="16" name="Google Shape;16;p3"/>
          <p:cNvPicPr preferRelativeResize="0"/>
          <p:nvPr/>
        </p:nvPicPr>
        <p:blipFill>
          <a:blip r:embed="rId3">
            <a:alphaModFix/>
          </a:blip>
          <a:stretch>
            <a:fillRect/>
          </a:stretch>
        </p:blipFill>
        <p:spPr>
          <a:xfrm>
            <a:off x="-241350" y="3936950"/>
            <a:ext cx="3141251" cy="1748975"/>
          </a:xfrm>
          <a:prstGeom prst="rect">
            <a:avLst/>
          </a:prstGeom>
          <a:noFill/>
          <a:ln>
            <a:noFill/>
          </a:ln>
        </p:spPr>
      </p:pic>
      <p:pic>
        <p:nvPicPr>
          <p:cNvPr id="17" name="Google Shape;17;p3"/>
          <p:cNvPicPr preferRelativeResize="0"/>
          <p:nvPr/>
        </p:nvPicPr>
        <p:blipFill>
          <a:blip r:embed="rId3">
            <a:alphaModFix/>
          </a:blip>
          <a:stretch>
            <a:fillRect/>
          </a:stretch>
        </p:blipFill>
        <p:spPr>
          <a:xfrm>
            <a:off x="6968450" y="-471725"/>
            <a:ext cx="3141251" cy="1748975"/>
          </a:xfrm>
          <a:prstGeom prst="rect">
            <a:avLst/>
          </a:prstGeom>
          <a:noFill/>
          <a:ln>
            <a:noFill/>
          </a:ln>
        </p:spPr>
      </p:pic>
      <p:sp>
        <p:nvSpPr>
          <p:cNvPr id="18" name="Google Shape;18;p3"/>
          <p:cNvSpPr txBox="1">
            <a:spLocks noGrp="1"/>
          </p:cNvSpPr>
          <p:nvPr>
            <p:ph type="title"/>
          </p:nvPr>
        </p:nvSpPr>
        <p:spPr>
          <a:xfrm>
            <a:off x="2286024" y="2445142"/>
            <a:ext cx="4572000" cy="729000"/>
          </a:xfrm>
          <a:prstGeom prst="rect">
            <a:avLst/>
          </a:prstGeom>
        </p:spPr>
        <p:txBody>
          <a:bodyPr spcFirstLastPara="1" wrap="square" lIns="0" tIns="0" rIns="0" bIns="0" anchor="t" anchorCtr="0">
            <a:noAutofit/>
          </a:bodyPr>
          <a:lstStyle>
            <a:lvl1pPr lvl="0" algn="ctr" rtl="0">
              <a:spcBef>
                <a:spcPts val="0"/>
              </a:spcBef>
              <a:spcAft>
                <a:spcPts val="0"/>
              </a:spcAft>
              <a:buSzPts val="4200"/>
              <a:buNone/>
              <a:defRPr sz="5000" b="0">
                <a:latin typeface="Manrope ExtraLight"/>
                <a:ea typeface="Manrope ExtraLight"/>
                <a:cs typeface="Manrope ExtraLight"/>
                <a:sym typeface="Manrope ExtraLigh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 name="Google Shape;19;p3"/>
          <p:cNvSpPr txBox="1">
            <a:spLocks noGrp="1"/>
          </p:cNvSpPr>
          <p:nvPr>
            <p:ph type="subTitle" idx="1"/>
          </p:nvPr>
        </p:nvSpPr>
        <p:spPr>
          <a:xfrm>
            <a:off x="2285975" y="3305048"/>
            <a:ext cx="4572000" cy="2721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 name="Google Shape;20;p3"/>
          <p:cNvSpPr txBox="1">
            <a:spLocks noGrp="1"/>
          </p:cNvSpPr>
          <p:nvPr>
            <p:ph type="title" idx="2" hasCustomPrompt="1"/>
          </p:nvPr>
        </p:nvSpPr>
        <p:spPr>
          <a:xfrm>
            <a:off x="4088272" y="1540232"/>
            <a:ext cx="967500" cy="10677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5000" b="0">
                <a:latin typeface="Manrope ExtraLight"/>
                <a:ea typeface="Manrope ExtraLight"/>
                <a:cs typeface="Manrope ExtraLight"/>
                <a:sym typeface="Manrope ExtraLigh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713225" y="521225"/>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
        <p:nvSpPr>
          <p:cNvPr id="23" name="Google Shape;23;p4"/>
          <p:cNvSpPr txBox="1">
            <a:spLocks noGrp="1"/>
          </p:cNvSpPr>
          <p:nvPr>
            <p:ph type="subTitle" idx="1"/>
          </p:nvPr>
        </p:nvSpPr>
        <p:spPr>
          <a:xfrm>
            <a:off x="713225" y="1377075"/>
            <a:ext cx="7717500" cy="3222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Font typeface="Anaheim"/>
              <a:buAutoNum type="arabicPeriod"/>
              <a:defRPr sz="1200"/>
            </a:lvl1pPr>
            <a:lvl2pPr lvl="1" algn="ctr" rtl="0">
              <a:lnSpc>
                <a:spcPct val="100000"/>
              </a:lnSpc>
              <a:spcBef>
                <a:spcPts val="0"/>
              </a:spcBef>
              <a:spcAft>
                <a:spcPts val="0"/>
              </a:spcAft>
              <a:buClr>
                <a:schemeClr val="accent1"/>
              </a:buClr>
              <a:buSzPts val="1600"/>
              <a:buAutoNum type="alphaLcPeriod"/>
              <a:defRPr>
                <a:solidFill>
                  <a:schemeClr val="accent1"/>
                </a:solidFill>
              </a:defRPr>
            </a:lvl2pPr>
            <a:lvl3pPr lvl="2" algn="ctr" rtl="0">
              <a:lnSpc>
                <a:spcPct val="100000"/>
              </a:lnSpc>
              <a:spcBef>
                <a:spcPts val="0"/>
              </a:spcBef>
              <a:spcAft>
                <a:spcPts val="0"/>
              </a:spcAft>
              <a:buClr>
                <a:schemeClr val="accent1"/>
              </a:buClr>
              <a:buSzPts val="1600"/>
              <a:buAutoNum type="romanLcPeriod"/>
              <a:defRPr>
                <a:solidFill>
                  <a:schemeClr val="accent1"/>
                </a:solidFill>
              </a:defRPr>
            </a:lvl3pPr>
            <a:lvl4pPr lvl="3" algn="ctr" rtl="0">
              <a:lnSpc>
                <a:spcPct val="100000"/>
              </a:lnSpc>
              <a:spcBef>
                <a:spcPts val="0"/>
              </a:spcBef>
              <a:spcAft>
                <a:spcPts val="0"/>
              </a:spcAft>
              <a:buClr>
                <a:schemeClr val="accent1"/>
              </a:buClr>
              <a:buSzPts val="1600"/>
              <a:buAutoNum type="arabicPeriod"/>
              <a:defRPr>
                <a:solidFill>
                  <a:schemeClr val="accent1"/>
                </a:solidFill>
              </a:defRPr>
            </a:lvl4pPr>
            <a:lvl5pPr lvl="4" algn="ctr" rtl="0">
              <a:lnSpc>
                <a:spcPct val="100000"/>
              </a:lnSpc>
              <a:spcBef>
                <a:spcPts val="0"/>
              </a:spcBef>
              <a:spcAft>
                <a:spcPts val="0"/>
              </a:spcAft>
              <a:buClr>
                <a:schemeClr val="accent1"/>
              </a:buClr>
              <a:buSzPts val="1600"/>
              <a:buAutoNum type="alphaLcPeriod"/>
              <a:defRPr>
                <a:solidFill>
                  <a:schemeClr val="accent1"/>
                </a:solidFill>
              </a:defRPr>
            </a:lvl5pPr>
            <a:lvl6pPr lvl="5" algn="ctr" rtl="0">
              <a:lnSpc>
                <a:spcPct val="100000"/>
              </a:lnSpc>
              <a:spcBef>
                <a:spcPts val="0"/>
              </a:spcBef>
              <a:spcAft>
                <a:spcPts val="0"/>
              </a:spcAft>
              <a:buClr>
                <a:schemeClr val="accent1"/>
              </a:buClr>
              <a:buSzPts val="1600"/>
              <a:buAutoNum type="romanLcPeriod"/>
              <a:defRPr>
                <a:solidFill>
                  <a:schemeClr val="accent1"/>
                </a:solidFill>
              </a:defRPr>
            </a:lvl6pPr>
            <a:lvl7pPr lvl="6" algn="ctr" rtl="0">
              <a:lnSpc>
                <a:spcPct val="100000"/>
              </a:lnSpc>
              <a:spcBef>
                <a:spcPts val="0"/>
              </a:spcBef>
              <a:spcAft>
                <a:spcPts val="0"/>
              </a:spcAft>
              <a:buClr>
                <a:schemeClr val="accent1"/>
              </a:buClr>
              <a:buSzPts val="1600"/>
              <a:buAutoNum type="arabicPeriod"/>
              <a:defRPr>
                <a:solidFill>
                  <a:schemeClr val="accent1"/>
                </a:solidFill>
              </a:defRPr>
            </a:lvl7pPr>
            <a:lvl8pPr lvl="7" algn="ctr" rtl="0">
              <a:lnSpc>
                <a:spcPct val="100000"/>
              </a:lnSpc>
              <a:spcBef>
                <a:spcPts val="0"/>
              </a:spcBef>
              <a:spcAft>
                <a:spcPts val="0"/>
              </a:spcAft>
              <a:buClr>
                <a:schemeClr val="accent1"/>
              </a:buClr>
              <a:buSzPts val="1600"/>
              <a:buAutoNum type="alphaLcPeriod"/>
              <a:defRPr>
                <a:solidFill>
                  <a:schemeClr val="accent1"/>
                </a:solidFill>
              </a:defRPr>
            </a:lvl8pPr>
            <a:lvl9pPr lvl="8" algn="ctr" rtl="0">
              <a:lnSpc>
                <a:spcPct val="100000"/>
              </a:lnSpc>
              <a:spcBef>
                <a:spcPts val="0"/>
              </a:spcBef>
              <a:spcAft>
                <a:spcPts val="0"/>
              </a:spcAft>
              <a:buClr>
                <a:schemeClr val="accent1"/>
              </a:buClr>
              <a:buSzPts val="1600"/>
              <a:buAutoNum type="romanLcPeriod"/>
              <a:defRPr>
                <a:solidFill>
                  <a:schemeClr val="accent1"/>
                </a:solidFill>
              </a:defRPr>
            </a:lvl9pPr>
          </a:lstStyle>
          <a:p>
            <a:endParaRPr/>
          </a:p>
        </p:txBody>
      </p:sp>
      <p:pic>
        <p:nvPicPr>
          <p:cNvPr id="24" name="Google Shape;24;p4"/>
          <p:cNvPicPr preferRelativeResize="0"/>
          <p:nvPr/>
        </p:nvPicPr>
        <p:blipFill>
          <a:blip r:embed="rId3">
            <a:alphaModFix/>
          </a:blip>
          <a:stretch>
            <a:fillRect/>
          </a:stretch>
        </p:blipFill>
        <p:spPr>
          <a:xfrm>
            <a:off x="8174871" y="4284600"/>
            <a:ext cx="969129" cy="629625"/>
          </a:xfrm>
          <a:prstGeom prst="rect">
            <a:avLst/>
          </a:prstGeom>
          <a:noFill/>
          <a:ln>
            <a:noFill/>
          </a:ln>
        </p:spPr>
      </p:pic>
      <p:pic>
        <p:nvPicPr>
          <p:cNvPr id="25" name="Google Shape;25;p4"/>
          <p:cNvPicPr preferRelativeResize="0"/>
          <p:nvPr/>
        </p:nvPicPr>
        <p:blipFill rotWithShape="1">
          <a:blip r:embed="rId4">
            <a:alphaModFix/>
          </a:blip>
          <a:srcRect t="835" b="826"/>
          <a:stretch/>
        </p:blipFill>
        <p:spPr>
          <a:xfrm>
            <a:off x="169300" y="365963"/>
            <a:ext cx="1189695" cy="4862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6"/>
          <p:cNvPicPr preferRelativeResize="0"/>
          <p:nvPr/>
        </p:nvPicPr>
        <p:blipFill rotWithShape="1">
          <a:blip r:embed="rId3">
            <a:alphaModFix/>
          </a:blip>
          <a:srcRect t="835" b="826"/>
          <a:stretch/>
        </p:blipFill>
        <p:spPr>
          <a:xfrm>
            <a:off x="190450" y="181451"/>
            <a:ext cx="1189695" cy="486299"/>
          </a:xfrm>
          <a:prstGeom prst="rect">
            <a:avLst/>
          </a:prstGeom>
          <a:noFill/>
          <a:ln>
            <a:noFill/>
          </a:ln>
        </p:spPr>
      </p:pic>
      <p:pic>
        <p:nvPicPr>
          <p:cNvPr id="35" name="Google Shape;35;p6"/>
          <p:cNvPicPr preferRelativeResize="0"/>
          <p:nvPr/>
        </p:nvPicPr>
        <p:blipFill>
          <a:blip r:embed="rId4">
            <a:alphaModFix/>
          </a:blip>
          <a:stretch>
            <a:fillRect/>
          </a:stretch>
        </p:blipFill>
        <p:spPr>
          <a:xfrm>
            <a:off x="7528121" y="573575"/>
            <a:ext cx="1865234" cy="619500"/>
          </a:xfrm>
          <a:prstGeom prst="rect">
            <a:avLst/>
          </a:prstGeom>
          <a:noFill/>
          <a:ln>
            <a:noFill/>
          </a:ln>
        </p:spPr>
      </p:pic>
      <p:sp>
        <p:nvSpPr>
          <p:cNvPr id="36" name="Google Shape;36;p6"/>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1128350" y="1659469"/>
            <a:ext cx="3776400" cy="769200"/>
          </a:xfrm>
          <a:prstGeom prst="rect">
            <a:avLst/>
          </a:prstGeom>
        </p:spPr>
        <p:txBody>
          <a:bodyPr spcFirstLastPara="1" wrap="square" lIns="0" tIns="0" rIns="0" bIns="0" anchor="t" anchorCtr="0">
            <a:noAutofit/>
          </a:bodyPr>
          <a:lstStyle>
            <a:lvl1pPr lvl="0">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5" name="Google Shape;45;p9"/>
          <p:cNvSpPr txBox="1">
            <a:spLocks noGrp="1"/>
          </p:cNvSpPr>
          <p:nvPr>
            <p:ph type="subTitle" idx="1"/>
          </p:nvPr>
        </p:nvSpPr>
        <p:spPr>
          <a:xfrm>
            <a:off x="1128350" y="2492831"/>
            <a:ext cx="3241500" cy="9912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46" name="Google Shape;46;p9"/>
          <p:cNvPicPr preferRelativeResize="0"/>
          <p:nvPr/>
        </p:nvPicPr>
        <p:blipFill>
          <a:blip r:embed="rId3">
            <a:alphaModFix/>
          </a:blip>
          <a:stretch>
            <a:fillRect/>
          </a:stretch>
        </p:blipFill>
        <p:spPr>
          <a:xfrm>
            <a:off x="-241350" y="3936950"/>
            <a:ext cx="3141251" cy="1748975"/>
          </a:xfrm>
          <a:prstGeom prst="rect">
            <a:avLst/>
          </a:prstGeom>
          <a:noFill/>
          <a:ln>
            <a:noFill/>
          </a:ln>
        </p:spPr>
      </p:pic>
      <p:pic>
        <p:nvPicPr>
          <p:cNvPr id="47" name="Google Shape;47;p9"/>
          <p:cNvPicPr preferRelativeResize="0"/>
          <p:nvPr/>
        </p:nvPicPr>
        <p:blipFill>
          <a:blip r:embed="rId4">
            <a:alphaModFix/>
          </a:blip>
          <a:stretch>
            <a:fillRect/>
          </a:stretch>
        </p:blipFill>
        <p:spPr>
          <a:xfrm>
            <a:off x="2308150" y="3735275"/>
            <a:ext cx="1857375" cy="2095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1">
    <p:bg>
      <p:bgPr>
        <a:blipFill>
          <a:blip r:embed="rId2">
            <a:alphaModFix/>
          </a:blip>
          <a:stretch>
            <a:fillRect/>
          </a:stretch>
        </a:blipFill>
        <a:effectLst/>
      </p:bgPr>
    </p:bg>
    <p:spTree>
      <p:nvGrpSpPr>
        <p:cNvPr id="1"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6968450" y="-471725"/>
            <a:ext cx="3141251" cy="1748975"/>
          </a:xfrm>
          <a:prstGeom prst="rect">
            <a:avLst/>
          </a:prstGeom>
          <a:noFill/>
          <a:ln>
            <a:noFill/>
          </a:ln>
        </p:spPr>
      </p:pic>
      <p:sp>
        <p:nvSpPr>
          <p:cNvPr id="57" name="Google Shape;57;p13"/>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a:spcBef>
                <a:spcPts val="0"/>
              </a:spcBef>
              <a:spcAft>
                <a:spcPts val="0"/>
              </a:spcAft>
              <a:buSzPts val="2800"/>
              <a:buNone/>
              <a:defRPr sz="3600"/>
            </a:lvl1pPr>
            <a:lvl2pPr lvl="1">
              <a:spcBef>
                <a:spcPts val="0"/>
              </a:spcBef>
              <a:spcAft>
                <a:spcPts val="0"/>
              </a:spcAft>
              <a:buSzPts val="2800"/>
              <a:buNone/>
              <a:defRPr>
                <a:latin typeface="Barlow"/>
                <a:ea typeface="Barlow"/>
                <a:cs typeface="Barlow"/>
                <a:sym typeface="Barlow"/>
              </a:defRPr>
            </a:lvl2pPr>
            <a:lvl3pPr lvl="2">
              <a:spcBef>
                <a:spcPts val="0"/>
              </a:spcBef>
              <a:spcAft>
                <a:spcPts val="0"/>
              </a:spcAft>
              <a:buSzPts val="2800"/>
              <a:buNone/>
              <a:defRPr>
                <a:latin typeface="Barlow"/>
                <a:ea typeface="Barlow"/>
                <a:cs typeface="Barlow"/>
                <a:sym typeface="Barlow"/>
              </a:defRPr>
            </a:lvl3pPr>
            <a:lvl4pPr lvl="3">
              <a:spcBef>
                <a:spcPts val="0"/>
              </a:spcBef>
              <a:spcAft>
                <a:spcPts val="0"/>
              </a:spcAft>
              <a:buSzPts val="2800"/>
              <a:buNone/>
              <a:defRPr>
                <a:latin typeface="Barlow"/>
                <a:ea typeface="Barlow"/>
                <a:cs typeface="Barlow"/>
                <a:sym typeface="Barlow"/>
              </a:defRPr>
            </a:lvl4pPr>
            <a:lvl5pPr lvl="4">
              <a:spcBef>
                <a:spcPts val="0"/>
              </a:spcBef>
              <a:spcAft>
                <a:spcPts val="0"/>
              </a:spcAft>
              <a:buSzPts val="2800"/>
              <a:buNone/>
              <a:defRPr>
                <a:latin typeface="Barlow"/>
                <a:ea typeface="Barlow"/>
                <a:cs typeface="Barlow"/>
                <a:sym typeface="Barlow"/>
              </a:defRPr>
            </a:lvl5pPr>
            <a:lvl6pPr lvl="5">
              <a:spcBef>
                <a:spcPts val="0"/>
              </a:spcBef>
              <a:spcAft>
                <a:spcPts val="0"/>
              </a:spcAft>
              <a:buSzPts val="2800"/>
              <a:buNone/>
              <a:defRPr>
                <a:latin typeface="Barlow"/>
                <a:ea typeface="Barlow"/>
                <a:cs typeface="Barlow"/>
                <a:sym typeface="Barlow"/>
              </a:defRPr>
            </a:lvl6pPr>
            <a:lvl7pPr lvl="6">
              <a:spcBef>
                <a:spcPts val="0"/>
              </a:spcBef>
              <a:spcAft>
                <a:spcPts val="0"/>
              </a:spcAft>
              <a:buSzPts val="2800"/>
              <a:buNone/>
              <a:defRPr>
                <a:latin typeface="Barlow"/>
                <a:ea typeface="Barlow"/>
                <a:cs typeface="Barlow"/>
                <a:sym typeface="Barlow"/>
              </a:defRPr>
            </a:lvl7pPr>
            <a:lvl8pPr lvl="7">
              <a:spcBef>
                <a:spcPts val="0"/>
              </a:spcBef>
              <a:spcAft>
                <a:spcPts val="0"/>
              </a:spcAft>
              <a:buSzPts val="2800"/>
              <a:buNone/>
              <a:defRPr>
                <a:latin typeface="Barlow"/>
                <a:ea typeface="Barlow"/>
                <a:cs typeface="Barlow"/>
                <a:sym typeface="Barlow"/>
              </a:defRPr>
            </a:lvl8pPr>
            <a:lvl9pPr lvl="8">
              <a:spcBef>
                <a:spcPts val="0"/>
              </a:spcBef>
              <a:spcAft>
                <a:spcPts val="0"/>
              </a:spcAft>
              <a:buSzPts val="2800"/>
              <a:buNone/>
              <a:defRPr>
                <a:latin typeface="Barlow"/>
                <a:ea typeface="Barlow"/>
                <a:cs typeface="Barlow"/>
                <a:sym typeface="Barlow"/>
              </a:defRPr>
            </a:lvl9pPr>
          </a:lstStyle>
          <a:p>
            <a:endParaRPr/>
          </a:p>
        </p:txBody>
      </p:sp>
      <p:sp>
        <p:nvSpPr>
          <p:cNvPr id="58" name="Google Shape;58;p13"/>
          <p:cNvSpPr txBox="1">
            <a:spLocks noGrp="1"/>
          </p:cNvSpPr>
          <p:nvPr>
            <p:ph type="subTitle" idx="1"/>
          </p:nvPr>
        </p:nvSpPr>
        <p:spPr>
          <a:xfrm>
            <a:off x="2012024" y="1790600"/>
            <a:ext cx="24930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59" name="Google Shape;59;p13"/>
          <p:cNvSpPr txBox="1">
            <a:spLocks noGrp="1"/>
          </p:cNvSpPr>
          <p:nvPr>
            <p:ph type="subTitle" idx="2"/>
          </p:nvPr>
        </p:nvSpPr>
        <p:spPr>
          <a:xfrm>
            <a:off x="2012031" y="1402300"/>
            <a:ext cx="2496300" cy="3195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0" name="Google Shape;60;p13"/>
          <p:cNvSpPr txBox="1">
            <a:spLocks noGrp="1"/>
          </p:cNvSpPr>
          <p:nvPr>
            <p:ph type="title" idx="3" hasCustomPrompt="1"/>
          </p:nvPr>
        </p:nvSpPr>
        <p:spPr>
          <a:xfrm>
            <a:off x="964356" y="1402300"/>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ExtraLight"/>
                <a:ea typeface="Manrope ExtraLight"/>
                <a:cs typeface="Manrope ExtraLight"/>
                <a:sym typeface="Manrope ExtraLigh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1" name="Google Shape;61;p13"/>
          <p:cNvSpPr txBox="1">
            <a:spLocks noGrp="1"/>
          </p:cNvSpPr>
          <p:nvPr>
            <p:ph type="subTitle" idx="4"/>
          </p:nvPr>
        </p:nvSpPr>
        <p:spPr>
          <a:xfrm>
            <a:off x="2012031" y="3570807"/>
            <a:ext cx="24963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62" name="Google Shape;62;p13"/>
          <p:cNvSpPr txBox="1">
            <a:spLocks noGrp="1"/>
          </p:cNvSpPr>
          <p:nvPr>
            <p:ph type="subTitle" idx="5"/>
          </p:nvPr>
        </p:nvSpPr>
        <p:spPr>
          <a:xfrm>
            <a:off x="2012031" y="3183475"/>
            <a:ext cx="2496300" cy="4116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3" name="Google Shape;63;p13"/>
          <p:cNvSpPr txBox="1">
            <a:spLocks noGrp="1"/>
          </p:cNvSpPr>
          <p:nvPr>
            <p:ph type="title" idx="6" hasCustomPrompt="1"/>
          </p:nvPr>
        </p:nvSpPr>
        <p:spPr>
          <a:xfrm>
            <a:off x="964356" y="3183475"/>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ExtraLight"/>
                <a:ea typeface="Manrope ExtraLight"/>
                <a:cs typeface="Manrope ExtraLight"/>
                <a:sym typeface="Manrope ExtraLigh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4" name="Google Shape;64;p13"/>
          <p:cNvSpPr txBox="1">
            <a:spLocks noGrp="1"/>
          </p:cNvSpPr>
          <p:nvPr>
            <p:ph type="subTitle" idx="7"/>
          </p:nvPr>
        </p:nvSpPr>
        <p:spPr>
          <a:xfrm>
            <a:off x="5817256" y="1794146"/>
            <a:ext cx="24963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65" name="Google Shape;65;p13"/>
          <p:cNvSpPr txBox="1">
            <a:spLocks noGrp="1"/>
          </p:cNvSpPr>
          <p:nvPr>
            <p:ph type="subTitle" idx="8"/>
          </p:nvPr>
        </p:nvSpPr>
        <p:spPr>
          <a:xfrm>
            <a:off x="5817257" y="1402300"/>
            <a:ext cx="2496300" cy="320100"/>
          </a:xfrm>
          <a:prstGeom prst="rect">
            <a:avLst/>
          </a:prstGeom>
          <a:ln>
            <a:noFill/>
          </a:ln>
        </p:spPr>
        <p:txBody>
          <a:bodyPr spcFirstLastPara="1" wrap="square" lIns="0" tIns="0" rIns="0" bIns="0" anchor="ctr"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6" name="Google Shape;66;p13"/>
          <p:cNvSpPr txBox="1">
            <a:spLocks noGrp="1"/>
          </p:cNvSpPr>
          <p:nvPr>
            <p:ph type="title" idx="9" hasCustomPrompt="1"/>
          </p:nvPr>
        </p:nvSpPr>
        <p:spPr>
          <a:xfrm>
            <a:off x="4769581" y="1402300"/>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ExtraLight"/>
                <a:ea typeface="Manrope ExtraLight"/>
                <a:cs typeface="Manrope ExtraLight"/>
                <a:sym typeface="Manrope ExtraLigh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7" name="Google Shape;67;p13"/>
          <p:cNvSpPr txBox="1">
            <a:spLocks noGrp="1"/>
          </p:cNvSpPr>
          <p:nvPr>
            <p:ph type="subTitle" idx="13"/>
          </p:nvPr>
        </p:nvSpPr>
        <p:spPr>
          <a:xfrm>
            <a:off x="5817256" y="3570807"/>
            <a:ext cx="24963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68" name="Google Shape;68;p13"/>
          <p:cNvSpPr txBox="1">
            <a:spLocks noGrp="1"/>
          </p:cNvSpPr>
          <p:nvPr>
            <p:ph type="subTitle" idx="14"/>
          </p:nvPr>
        </p:nvSpPr>
        <p:spPr>
          <a:xfrm>
            <a:off x="5817257" y="3183475"/>
            <a:ext cx="2496300" cy="4116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9" name="Google Shape;69;p13"/>
          <p:cNvSpPr txBox="1">
            <a:spLocks noGrp="1"/>
          </p:cNvSpPr>
          <p:nvPr>
            <p:ph type="title" idx="15" hasCustomPrompt="1"/>
          </p:nvPr>
        </p:nvSpPr>
        <p:spPr>
          <a:xfrm>
            <a:off x="4769581" y="3183475"/>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ExtraLight"/>
                <a:ea typeface="Manrope ExtraLight"/>
                <a:cs typeface="Manrope ExtraLight"/>
                <a:sym typeface="Manrope ExtraLigh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pic>
        <p:nvPicPr>
          <p:cNvPr id="70" name="Google Shape;70;p13"/>
          <p:cNvPicPr preferRelativeResize="0"/>
          <p:nvPr/>
        </p:nvPicPr>
        <p:blipFill>
          <a:blip r:embed="rId4">
            <a:alphaModFix/>
          </a:blip>
          <a:stretch>
            <a:fillRect/>
          </a:stretch>
        </p:blipFill>
        <p:spPr>
          <a:xfrm>
            <a:off x="-1126950" y="3943113"/>
            <a:ext cx="2133700" cy="179386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7">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2438500" y="1726075"/>
            <a:ext cx="5730000" cy="1316400"/>
          </a:xfrm>
          <a:prstGeom prst="rect">
            <a:avLst/>
          </a:prstGeom>
          <a:noFill/>
        </p:spPr>
        <p:txBody>
          <a:bodyPr spcFirstLastPara="1" wrap="square" lIns="0" tIns="0" rIns="0" bIns="0" anchor="t" anchorCtr="0">
            <a:noAutofit/>
          </a:bodyPr>
          <a:lstStyle>
            <a:lvl1pPr lvl="0" algn="r" rtl="0">
              <a:spcBef>
                <a:spcPts val="0"/>
              </a:spcBef>
              <a:spcAft>
                <a:spcPts val="0"/>
              </a:spcAft>
              <a:buSzPts val="2800"/>
              <a:buNone/>
              <a:defRPr sz="2600" b="0">
                <a:solidFill>
                  <a:schemeClr val="accent2"/>
                </a:solidFill>
                <a:latin typeface="Manrope"/>
                <a:ea typeface="Manrope"/>
                <a:cs typeface="Manrope"/>
                <a:sym typeface="Manrop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Google Shape;73;p14"/>
          <p:cNvSpPr txBox="1">
            <a:spLocks noGrp="1"/>
          </p:cNvSpPr>
          <p:nvPr>
            <p:ph type="title" idx="2"/>
          </p:nvPr>
        </p:nvSpPr>
        <p:spPr>
          <a:xfrm>
            <a:off x="5688375" y="3307200"/>
            <a:ext cx="2450400" cy="340500"/>
          </a:xfrm>
          <a:prstGeom prst="rect">
            <a:avLst/>
          </a:prstGeom>
        </p:spPr>
        <p:txBody>
          <a:bodyPr spcFirstLastPara="1" wrap="square" lIns="0" tIns="0" rIns="0" bIns="0" anchor="t" anchorCtr="0">
            <a:noAutofit/>
          </a:bodyPr>
          <a:lstStyle>
            <a:lvl1pPr lvl="0" algn="r" rtl="0">
              <a:spcBef>
                <a:spcPts val="0"/>
              </a:spcBef>
              <a:spcAft>
                <a:spcPts val="0"/>
              </a:spcAft>
              <a:buSzPts val="2100"/>
              <a:buNone/>
              <a:defRPr sz="2100"/>
            </a:lvl1pPr>
            <a:lvl2pPr lvl="1" algn="ctr" rtl="0">
              <a:spcBef>
                <a:spcPts val="0"/>
              </a:spcBef>
              <a:spcAft>
                <a:spcPts val="0"/>
              </a:spcAft>
              <a:buSzPts val="2100"/>
              <a:buFont typeface="Francois One"/>
              <a:buNone/>
              <a:defRPr sz="2100">
                <a:latin typeface="Francois One"/>
                <a:ea typeface="Francois One"/>
                <a:cs typeface="Francois One"/>
                <a:sym typeface="Francois One"/>
              </a:defRPr>
            </a:lvl2pPr>
            <a:lvl3pPr lvl="2" algn="ctr" rtl="0">
              <a:spcBef>
                <a:spcPts val="0"/>
              </a:spcBef>
              <a:spcAft>
                <a:spcPts val="0"/>
              </a:spcAft>
              <a:buSzPts val="2100"/>
              <a:buFont typeface="Francois One"/>
              <a:buNone/>
              <a:defRPr sz="2100">
                <a:latin typeface="Francois One"/>
                <a:ea typeface="Francois One"/>
                <a:cs typeface="Francois One"/>
                <a:sym typeface="Francois One"/>
              </a:defRPr>
            </a:lvl3pPr>
            <a:lvl4pPr lvl="3" algn="ctr" rtl="0">
              <a:spcBef>
                <a:spcPts val="0"/>
              </a:spcBef>
              <a:spcAft>
                <a:spcPts val="0"/>
              </a:spcAft>
              <a:buSzPts val="2100"/>
              <a:buFont typeface="Francois One"/>
              <a:buNone/>
              <a:defRPr sz="2100">
                <a:latin typeface="Francois One"/>
                <a:ea typeface="Francois One"/>
                <a:cs typeface="Francois One"/>
                <a:sym typeface="Francois One"/>
              </a:defRPr>
            </a:lvl4pPr>
            <a:lvl5pPr lvl="4" algn="ctr" rtl="0">
              <a:spcBef>
                <a:spcPts val="0"/>
              </a:spcBef>
              <a:spcAft>
                <a:spcPts val="0"/>
              </a:spcAft>
              <a:buSzPts val="2100"/>
              <a:buFont typeface="Francois One"/>
              <a:buNone/>
              <a:defRPr sz="2100">
                <a:latin typeface="Francois One"/>
                <a:ea typeface="Francois One"/>
                <a:cs typeface="Francois One"/>
                <a:sym typeface="Francois One"/>
              </a:defRPr>
            </a:lvl5pPr>
            <a:lvl6pPr lvl="5" algn="ctr" rtl="0">
              <a:spcBef>
                <a:spcPts val="0"/>
              </a:spcBef>
              <a:spcAft>
                <a:spcPts val="0"/>
              </a:spcAft>
              <a:buSzPts val="2100"/>
              <a:buFont typeface="Francois One"/>
              <a:buNone/>
              <a:defRPr sz="2100">
                <a:latin typeface="Francois One"/>
                <a:ea typeface="Francois One"/>
                <a:cs typeface="Francois One"/>
                <a:sym typeface="Francois One"/>
              </a:defRPr>
            </a:lvl6pPr>
            <a:lvl7pPr lvl="6" algn="ctr" rtl="0">
              <a:spcBef>
                <a:spcPts val="0"/>
              </a:spcBef>
              <a:spcAft>
                <a:spcPts val="0"/>
              </a:spcAft>
              <a:buSzPts val="2100"/>
              <a:buFont typeface="Francois One"/>
              <a:buNone/>
              <a:defRPr sz="2100">
                <a:latin typeface="Francois One"/>
                <a:ea typeface="Francois One"/>
                <a:cs typeface="Francois One"/>
                <a:sym typeface="Francois One"/>
              </a:defRPr>
            </a:lvl7pPr>
            <a:lvl8pPr lvl="7" algn="ctr" rtl="0">
              <a:spcBef>
                <a:spcPts val="0"/>
              </a:spcBef>
              <a:spcAft>
                <a:spcPts val="0"/>
              </a:spcAft>
              <a:buSzPts val="2100"/>
              <a:buFont typeface="Francois One"/>
              <a:buNone/>
              <a:defRPr sz="2100">
                <a:latin typeface="Francois One"/>
                <a:ea typeface="Francois One"/>
                <a:cs typeface="Francois One"/>
                <a:sym typeface="Francois One"/>
              </a:defRPr>
            </a:lvl8pPr>
            <a:lvl9pPr lvl="8" algn="ctr" rtl="0">
              <a:spcBef>
                <a:spcPts val="0"/>
              </a:spcBef>
              <a:spcAft>
                <a:spcPts val="0"/>
              </a:spcAft>
              <a:buSzPts val="2100"/>
              <a:buFont typeface="Francois One"/>
              <a:buNone/>
              <a:defRPr sz="2100">
                <a:latin typeface="Francois One"/>
                <a:ea typeface="Francois One"/>
                <a:cs typeface="Francois One"/>
                <a:sym typeface="Francois 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74"/>
        <p:cNvGrpSpPr/>
        <p:nvPr/>
      </p:nvGrpSpPr>
      <p:grpSpPr>
        <a:xfrm>
          <a:off x="0" y="0"/>
          <a:ext cx="0" cy="0"/>
          <a:chOff x="0" y="0"/>
          <a:chExt cx="0" cy="0"/>
        </a:xfrm>
      </p:grpSpPr>
      <p:pic>
        <p:nvPicPr>
          <p:cNvPr id="75" name="Google Shape;75;p15"/>
          <p:cNvPicPr preferRelativeResize="0"/>
          <p:nvPr/>
        </p:nvPicPr>
        <p:blipFill>
          <a:blip r:embed="rId2">
            <a:alphaModFix/>
          </a:blip>
          <a:stretch>
            <a:fillRect/>
          </a:stretch>
        </p:blipFill>
        <p:spPr>
          <a:xfrm>
            <a:off x="7679475" y="296351"/>
            <a:ext cx="1189695" cy="486299"/>
          </a:xfrm>
          <a:prstGeom prst="rect">
            <a:avLst/>
          </a:prstGeom>
          <a:noFill/>
          <a:ln>
            <a:noFill/>
          </a:ln>
        </p:spPr>
      </p:pic>
      <p:sp>
        <p:nvSpPr>
          <p:cNvPr id="76" name="Google Shape;76;p15"/>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
        <p:nvSpPr>
          <p:cNvPr id="77" name="Google Shape;77;p15"/>
          <p:cNvSpPr txBox="1">
            <a:spLocks noGrp="1"/>
          </p:cNvSpPr>
          <p:nvPr>
            <p:ph type="subTitle" idx="1"/>
          </p:nvPr>
        </p:nvSpPr>
        <p:spPr>
          <a:xfrm>
            <a:off x="713225" y="2724754"/>
            <a:ext cx="2240400" cy="7872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8" name="Google Shape;78;p15"/>
          <p:cNvSpPr txBox="1">
            <a:spLocks noGrp="1"/>
          </p:cNvSpPr>
          <p:nvPr>
            <p:ph type="subTitle" idx="2"/>
          </p:nvPr>
        </p:nvSpPr>
        <p:spPr>
          <a:xfrm>
            <a:off x="713219" y="2307352"/>
            <a:ext cx="2240400" cy="3081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79" name="Google Shape;79;p15"/>
          <p:cNvSpPr txBox="1">
            <a:spLocks noGrp="1"/>
          </p:cNvSpPr>
          <p:nvPr>
            <p:ph type="subTitle" idx="3"/>
          </p:nvPr>
        </p:nvSpPr>
        <p:spPr>
          <a:xfrm>
            <a:off x="3451807" y="2723009"/>
            <a:ext cx="2239800" cy="7872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0" name="Google Shape;80;p15"/>
          <p:cNvSpPr txBox="1">
            <a:spLocks noGrp="1"/>
          </p:cNvSpPr>
          <p:nvPr>
            <p:ph type="subTitle" idx="4"/>
          </p:nvPr>
        </p:nvSpPr>
        <p:spPr>
          <a:xfrm>
            <a:off x="3451792" y="2305988"/>
            <a:ext cx="2240400" cy="3081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81" name="Google Shape;81;p15"/>
          <p:cNvSpPr txBox="1">
            <a:spLocks noGrp="1"/>
          </p:cNvSpPr>
          <p:nvPr>
            <p:ph type="subTitle" idx="5"/>
          </p:nvPr>
        </p:nvSpPr>
        <p:spPr>
          <a:xfrm>
            <a:off x="6190374" y="2723010"/>
            <a:ext cx="2240400" cy="7872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2" name="Google Shape;82;p15"/>
          <p:cNvSpPr txBox="1">
            <a:spLocks noGrp="1"/>
          </p:cNvSpPr>
          <p:nvPr>
            <p:ph type="subTitle" idx="6"/>
          </p:nvPr>
        </p:nvSpPr>
        <p:spPr>
          <a:xfrm>
            <a:off x="6190367" y="2305988"/>
            <a:ext cx="2240400" cy="3081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13">
    <p:spTree>
      <p:nvGrpSpPr>
        <p:cNvPr id="1" name="Shape 83"/>
        <p:cNvGrpSpPr/>
        <p:nvPr/>
      </p:nvGrpSpPr>
      <p:grpSpPr>
        <a:xfrm>
          <a:off x="0" y="0"/>
          <a:ext cx="0" cy="0"/>
          <a:chOff x="0" y="0"/>
          <a:chExt cx="0" cy="0"/>
        </a:xfrm>
      </p:grpSpPr>
      <p:pic>
        <p:nvPicPr>
          <p:cNvPr id="84" name="Google Shape;84;p16"/>
          <p:cNvPicPr preferRelativeResize="0"/>
          <p:nvPr/>
        </p:nvPicPr>
        <p:blipFill>
          <a:blip r:embed="rId2">
            <a:alphaModFix/>
          </a:blip>
          <a:stretch>
            <a:fillRect/>
          </a:stretch>
        </p:blipFill>
        <p:spPr>
          <a:xfrm>
            <a:off x="7363925" y="3702488"/>
            <a:ext cx="2133700" cy="1793868"/>
          </a:xfrm>
          <a:prstGeom prst="rect">
            <a:avLst/>
          </a:prstGeom>
          <a:noFill/>
          <a:ln>
            <a:noFill/>
          </a:ln>
        </p:spPr>
      </p:pic>
      <p:pic>
        <p:nvPicPr>
          <p:cNvPr id="85" name="Google Shape;85;p16"/>
          <p:cNvPicPr preferRelativeResize="0"/>
          <p:nvPr/>
        </p:nvPicPr>
        <p:blipFill>
          <a:blip r:embed="rId3">
            <a:alphaModFix/>
          </a:blip>
          <a:stretch>
            <a:fillRect/>
          </a:stretch>
        </p:blipFill>
        <p:spPr>
          <a:xfrm>
            <a:off x="-498529" y="1695750"/>
            <a:ext cx="1865234" cy="619500"/>
          </a:xfrm>
          <a:prstGeom prst="rect">
            <a:avLst/>
          </a:prstGeom>
          <a:noFill/>
          <a:ln>
            <a:noFill/>
          </a:ln>
        </p:spPr>
      </p:pic>
      <p:sp>
        <p:nvSpPr>
          <p:cNvPr id="86" name="Google Shape;86;p16"/>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
        <p:nvSpPr>
          <p:cNvPr id="87" name="Google Shape;87;p16"/>
          <p:cNvSpPr txBox="1">
            <a:spLocks noGrp="1"/>
          </p:cNvSpPr>
          <p:nvPr>
            <p:ph type="subTitle" idx="1"/>
          </p:nvPr>
        </p:nvSpPr>
        <p:spPr>
          <a:xfrm>
            <a:off x="1830088" y="2644072"/>
            <a:ext cx="2377500" cy="447600"/>
          </a:xfrm>
          <a:prstGeom prst="rect">
            <a:avLst/>
          </a:prstGeom>
          <a:noFill/>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8" name="Google Shape;88;p16"/>
          <p:cNvSpPr txBox="1">
            <a:spLocks noGrp="1"/>
          </p:cNvSpPr>
          <p:nvPr>
            <p:ph type="subTitle" idx="2"/>
          </p:nvPr>
        </p:nvSpPr>
        <p:spPr>
          <a:xfrm>
            <a:off x="1830029" y="2221992"/>
            <a:ext cx="2377500" cy="308100"/>
          </a:xfrm>
          <a:prstGeom prst="rect">
            <a:avLst/>
          </a:prstGeom>
          <a:noFill/>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89" name="Google Shape;89;p16"/>
          <p:cNvSpPr txBox="1">
            <a:spLocks noGrp="1"/>
          </p:cNvSpPr>
          <p:nvPr>
            <p:ph type="subTitle" idx="3"/>
          </p:nvPr>
        </p:nvSpPr>
        <p:spPr>
          <a:xfrm>
            <a:off x="4936471" y="2644064"/>
            <a:ext cx="2377500" cy="572700"/>
          </a:xfrm>
          <a:prstGeom prst="rect">
            <a:avLst/>
          </a:prstGeom>
          <a:noFill/>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0" name="Google Shape;90;p16"/>
          <p:cNvSpPr txBox="1">
            <a:spLocks noGrp="1"/>
          </p:cNvSpPr>
          <p:nvPr>
            <p:ph type="subTitle" idx="4"/>
          </p:nvPr>
        </p:nvSpPr>
        <p:spPr>
          <a:xfrm>
            <a:off x="4936430" y="2221992"/>
            <a:ext cx="2377500" cy="308100"/>
          </a:xfrm>
          <a:prstGeom prst="rect">
            <a:avLst/>
          </a:prstGeom>
          <a:noFill/>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91" name="Google Shape;91;p16"/>
          <p:cNvSpPr txBox="1">
            <a:spLocks noGrp="1"/>
          </p:cNvSpPr>
          <p:nvPr>
            <p:ph type="subTitle" idx="5"/>
          </p:nvPr>
        </p:nvSpPr>
        <p:spPr>
          <a:xfrm>
            <a:off x="1830076" y="4170738"/>
            <a:ext cx="2378400" cy="576000"/>
          </a:xfrm>
          <a:prstGeom prst="rect">
            <a:avLst/>
          </a:prstGeom>
          <a:noFill/>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2" name="Google Shape;92;p16"/>
          <p:cNvSpPr txBox="1">
            <a:spLocks noGrp="1"/>
          </p:cNvSpPr>
          <p:nvPr>
            <p:ph type="subTitle" idx="6"/>
          </p:nvPr>
        </p:nvSpPr>
        <p:spPr>
          <a:xfrm>
            <a:off x="1830054" y="3739713"/>
            <a:ext cx="2377500" cy="308100"/>
          </a:xfrm>
          <a:prstGeom prst="rect">
            <a:avLst/>
          </a:prstGeom>
          <a:noFill/>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93" name="Google Shape;93;p16"/>
          <p:cNvSpPr txBox="1">
            <a:spLocks noGrp="1"/>
          </p:cNvSpPr>
          <p:nvPr>
            <p:ph type="subTitle" idx="7"/>
          </p:nvPr>
        </p:nvSpPr>
        <p:spPr>
          <a:xfrm>
            <a:off x="4936464" y="4170739"/>
            <a:ext cx="2377500" cy="576000"/>
          </a:xfrm>
          <a:prstGeom prst="rect">
            <a:avLst/>
          </a:prstGeom>
          <a:noFill/>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4" name="Google Shape;94;p16"/>
          <p:cNvSpPr txBox="1">
            <a:spLocks noGrp="1"/>
          </p:cNvSpPr>
          <p:nvPr>
            <p:ph type="subTitle" idx="8"/>
          </p:nvPr>
        </p:nvSpPr>
        <p:spPr>
          <a:xfrm>
            <a:off x="4936455" y="3739713"/>
            <a:ext cx="2377500" cy="308100"/>
          </a:xfrm>
          <a:prstGeom prst="rect">
            <a:avLst/>
          </a:prstGeom>
          <a:noFill/>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accent1"/>
              </a:buClr>
              <a:buSzPts val="2800"/>
              <a:buFont typeface="Handlee"/>
              <a:buNone/>
              <a:defRPr sz="2800" b="1">
                <a:solidFill>
                  <a:schemeClr val="accent1"/>
                </a:solidFill>
                <a:latin typeface="Handlee"/>
                <a:ea typeface="Handlee"/>
                <a:cs typeface="Handlee"/>
                <a:sym typeface="Handlee"/>
              </a:defRPr>
            </a:lvl1pPr>
            <a:lvl2pPr lvl="1">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2pPr>
            <a:lvl3pPr lvl="2">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3pPr>
            <a:lvl4pPr lvl="3">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4pPr>
            <a:lvl5pPr lvl="4">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5pPr>
            <a:lvl6pPr lvl="5">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6pPr>
            <a:lvl7pPr lvl="6">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7pPr>
            <a:lvl8pPr lvl="7">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8pPr>
            <a:lvl9pPr lvl="8">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1pPr>
            <a:lvl2pPr marL="914400" lvl="1"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2pPr>
            <a:lvl3pPr marL="1371600" lvl="2"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3pPr>
            <a:lvl4pPr marL="1828800" lvl="3"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4pPr>
            <a:lvl5pPr marL="2286000" lvl="4"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5pPr>
            <a:lvl6pPr marL="2743200" lvl="5"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6pPr>
            <a:lvl7pPr marL="3200400" lvl="6"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7pPr>
            <a:lvl8pPr marL="3657600" lvl="7"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8pPr>
            <a:lvl9pPr marL="4114800" lvl="8"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5" r:id="rId5"/>
    <p:sldLayoutId id="2147483659" r:id="rId6"/>
    <p:sldLayoutId id="2147483660" r:id="rId7"/>
    <p:sldLayoutId id="2147483661" r:id="rId8"/>
    <p:sldLayoutId id="2147483662" r:id="rId9"/>
    <p:sldLayoutId id="2147483665" r:id="rId10"/>
    <p:sldLayoutId id="2147483666" r:id="rId11"/>
    <p:sldLayoutId id="2147483667" r:id="rId12"/>
    <p:sldLayoutId id="2147483671" r:id="rId13"/>
    <p:sldLayoutId id="214748367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
        <p:cNvGrpSpPr/>
        <p:nvPr/>
      </p:nvGrpSpPr>
      <p:grpSpPr>
        <a:xfrm>
          <a:off x="0" y="0"/>
          <a:ext cx="0" cy="0"/>
          <a:chOff x="0" y="0"/>
          <a:chExt cx="0" cy="0"/>
        </a:xfrm>
      </p:grpSpPr>
      <p:sp>
        <p:nvSpPr>
          <p:cNvPr id="162" name="Google Shape;162;p30"/>
          <p:cNvSpPr txBox="1">
            <a:spLocks noGrp="1"/>
          </p:cNvSpPr>
          <p:nvPr>
            <p:ph type="title"/>
          </p:nvPr>
        </p:nvSpPr>
        <p:spPr>
          <a:xfrm>
            <a:off x="713224" y="371791"/>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err="1">
                <a:latin typeface="Times New Roman" panose="02020603050405020304" pitchFamily="18" charset="0"/>
                <a:cs typeface="Times New Roman" panose="02020603050405020304" pitchFamily="18" charset="0"/>
              </a:rPr>
              <a:t>Đây</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là</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sự</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kiện</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gì</a:t>
            </a:r>
            <a:r>
              <a:rPr lang="en" dirty="0">
                <a:latin typeface="Times New Roman" panose="02020603050405020304" pitchFamily="18" charset="0"/>
                <a:cs typeface="Times New Roman" panose="02020603050405020304" pitchFamily="18" charset="0"/>
              </a:rPr>
              <a:t> ?</a:t>
            </a:r>
            <a:endParaRPr dirty="0">
              <a:latin typeface="Times New Roman" panose="02020603050405020304" pitchFamily="18" charset="0"/>
              <a:cs typeface="Times New Roman" panose="02020603050405020304" pitchFamily="18" charset="0"/>
            </a:endParaRPr>
          </a:p>
        </p:txBody>
      </p:sp>
      <p:pic>
        <p:nvPicPr>
          <p:cNvPr id="6" name="Picture 5" descr="A picture containing text&#10;&#10;Description automatically generated">
            <a:extLst>
              <a:ext uri="{FF2B5EF4-FFF2-40B4-BE49-F238E27FC236}">
                <a16:creationId xmlns:a16="http://schemas.microsoft.com/office/drawing/2014/main" id="{9B91B07C-4711-384A-A386-7076C40231D6}"/>
              </a:ext>
            </a:extLst>
          </p:cNvPr>
          <p:cNvPicPr>
            <a:picLocks noChangeAspect="1"/>
          </p:cNvPicPr>
          <p:nvPr/>
        </p:nvPicPr>
        <p:blipFill>
          <a:blip r:embed="rId4"/>
          <a:stretch>
            <a:fillRect/>
          </a:stretch>
        </p:blipFill>
        <p:spPr>
          <a:xfrm>
            <a:off x="864587" y="1093925"/>
            <a:ext cx="7414775" cy="3601213"/>
          </a:xfrm>
          <a:prstGeom prst="rect">
            <a:avLst/>
          </a:prstGeom>
        </p:spPr>
      </p:pic>
      <p:pic>
        <p:nvPicPr>
          <p:cNvPr id="7" name="Picture 6" descr="A picture containing person, indoor, crowd&#10;&#10;Description automatically generated">
            <a:extLst>
              <a:ext uri="{FF2B5EF4-FFF2-40B4-BE49-F238E27FC236}">
                <a16:creationId xmlns:a16="http://schemas.microsoft.com/office/drawing/2014/main" id="{5FA7093B-B06B-B849-BCBC-D2EE85129DD7}"/>
              </a:ext>
            </a:extLst>
          </p:cNvPr>
          <p:cNvPicPr>
            <a:picLocks noChangeAspect="1"/>
          </p:cNvPicPr>
          <p:nvPr/>
        </p:nvPicPr>
        <p:blipFill>
          <a:blip r:embed="rId5"/>
          <a:stretch>
            <a:fillRect/>
          </a:stretch>
        </p:blipFill>
        <p:spPr>
          <a:xfrm>
            <a:off x="864587" y="1093925"/>
            <a:ext cx="7478435" cy="3783572"/>
          </a:xfrm>
          <a:prstGeom prst="rect">
            <a:avLst/>
          </a:prstGeom>
        </p:spPr>
      </p:pic>
      <p:pic>
        <p:nvPicPr>
          <p:cNvPr id="8" name="Picture 7">
            <a:extLst>
              <a:ext uri="{FF2B5EF4-FFF2-40B4-BE49-F238E27FC236}">
                <a16:creationId xmlns:a16="http://schemas.microsoft.com/office/drawing/2014/main" id="{4885E7E8-C68B-8D4D-AECD-71CEA5E5969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4587" y="972394"/>
            <a:ext cx="7566137" cy="3905103"/>
          </a:xfrm>
          <a:prstGeom prst="rect">
            <a:avLst/>
          </a:prstGeom>
          <a:noFill/>
          <a:ln>
            <a:noFill/>
          </a:ln>
        </p:spPr>
      </p:pic>
      <p:sp>
        <p:nvSpPr>
          <p:cNvPr id="2" name="Rectangle 1">
            <a:extLst>
              <a:ext uri="{FF2B5EF4-FFF2-40B4-BE49-F238E27FC236}">
                <a16:creationId xmlns:a16="http://schemas.microsoft.com/office/drawing/2014/main" id="{F91726C5-8C5A-0046-B719-ABF52B53855C}"/>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additive="base">
                                        <p:cTn id="7" dur="1000" fill="hold"/>
                                        <p:tgtEl>
                                          <p:spTgt spid="162"/>
                                        </p:tgtEl>
                                        <p:attrNameLst>
                                          <p:attrName>ppt_x</p:attrName>
                                        </p:attrNameLst>
                                      </p:cBhvr>
                                      <p:tavLst>
                                        <p:tav tm="0">
                                          <p:val>
                                            <p:strVal val="0-#ppt_w/2"/>
                                          </p:val>
                                        </p:tav>
                                        <p:tav tm="100000">
                                          <p:val>
                                            <p:strVal val="#ppt_x"/>
                                          </p:val>
                                        </p:tav>
                                      </p:tavLst>
                                    </p:anim>
                                    <p:anim calcmode="lin" valueType="num">
                                      <p:cBhvr additive="base">
                                        <p:cTn id="8" dur="1000" fill="hold"/>
                                        <p:tgtEl>
                                          <p:spTgt spid="1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4"/>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2. </a:t>
            </a:r>
            <a:r>
              <a:rPr lang="en" dirty="0" err="1">
                <a:latin typeface="Times New Roman" panose="02020603050405020304" pitchFamily="18" charset="0"/>
                <a:cs typeface="Times New Roman" panose="02020603050405020304" pitchFamily="18" charset="0"/>
              </a:rPr>
              <a:t>Nội</a:t>
            </a:r>
            <a:r>
              <a:rPr lang="en" dirty="0">
                <a:latin typeface="Times New Roman" panose="02020603050405020304" pitchFamily="18" charset="0"/>
                <a:cs typeface="Times New Roman" panose="02020603050405020304" pitchFamily="18" charset="0"/>
              </a:rPr>
              <a:t> dung </a:t>
            </a:r>
            <a:r>
              <a:rPr lang="en" dirty="0" err="1">
                <a:latin typeface="Times New Roman" panose="02020603050405020304" pitchFamily="18" charset="0"/>
                <a:cs typeface="Times New Roman" panose="02020603050405020304" pitchFamily="18" charset="0"/>
              </a:rPr>
              <a:t>thông</a:t>
            </a:r>
            <a:r>
              <a:rPr lang="en" dirty="0">
                <a:latin typeface="Times New Roman" panose="02020603050405020304" pitchFamily="18" charset="0"/>
                <a:cs typeface="Times New Roman" panose="02020603050405020304" pitchFamily="18" charset="0"/>
              </a:rPr>
              <a:t> tin</a:t>
            </a:r>
            <a:endParaRPr dirty="0">
              <a:latin typeface="Times New Roman" panose="02020603050405020304" pitchFamily="18" charset="0"/>
              <a:cs typeface="Times New Roman" panose="02020603050405020304" pitchFamily="18" charset="0"/>
            </a:endParaRPr>
          </a:p>
        </p:txBody>
      </p:sp>
      <p:pic>
        <p:nvPicPr>
          <p:cNvPr id="229" name="Google Shape;229;p34"/>
          <p:cNvPicPr preferRelativeResize="0"/>
          <p:nvPr/>
        </p:nvPicPr>
        <p:blipFill>
          <a:blip r:embed="rId3">
            <a:alphaModFix/>
          </a:blip>
          <a:stretch>
            <a:fillRect/>
          </a:stretch>
        </p:blipFill>
        <p:spPr>
          <a:xfrm>
            <a:off x="0" y="3132825"/>
            <a:ext cx="2010675" cy="2010675"/>
          </a:xfrm>
          <a:prstGeom prst="rect">
            <a:avLst/>
          </a:prstGeom>
          <a:noFill/>
          <a:ln>
            <a:noFill/>
          </a:ln>
        </p:spPr>
      </p:pic>
      <p:sp>
        <p:nvSpPr>
          <p:cNvPr id="2" name="Rectangle 1">
            <a:extLst>
              <a:ext uri="{FF2B5EF4-FFF2-40B4-BE49-F238E27FC236}">
                <a16:creationId xmlns:a16="http://schemas.microsoft.com/office/drawing/2014/main" id="{F20A6FBA-31A0-6849-91EF-CE5E05CABA86}"/>
              </a:ext>
            </a:extLst>
          </p:cNvPr>
          <p:cNvSpPr/>
          <p:nvPr/>
        </p:nvSpPr>
        <p:spPr>
          <a:xfrm>
            <a:off x="209862" y="1879669"/>
            <a:ext cx="2983509" cy="1384161"/>
          </a:xfrm>
          <a:prstGeom prst="rect">
            <a:avLst/>
          </a:prstGeom>
        </p:spPr>
        <p:txBody>
          <a:bodyPr wrap="none">
            <a:spAutoFit/>
          </a:bodyPr>
          <a:lstStyle/>
          <a:p>
            <a:pPr algn="ctr">
              <a:lnSpc>
                <a:spcPct val="115000"/>
              </a:lnSpc>
            </a:pPr>
            <a:r>
              <a:rPr lang="vi-VN" sz="2500" b="1" dirty="0">
                <a:latin typeface="Times New Roman" panose="02020603050405020304" pitchFamily="18" charset="0"/>
                <a:ea typeface="Calibri" panose="020F0502020204030204" pitchFamily="34" charset="0"/>
                <a:cs typeface="Times New Roman" panose="02020603050405020304" pitchFamily="18" charset="0"/>
              </a:rPr>
              <a:t>Nhóm 2: </a:t>
            </a:r>
          </a:p>
          <a:p>
            <a:pPr algn="ctr">
              <a:lnSpc>
                <a:spcPct val="115000"/>
              </a:lnSpc>
            </a:pPr>
            <a:r>
              <a:rPr lang="vi-VN" sz="2500" dirty="0">
                <a:latin typeface="Times New Roman" panose="02020603050405020304" pitchFamily="18" charset="0"/>
                <a:ea typeface="Calibri" panose="020F0502020204030204" pitchFamily="34" charset="0"/>
                <a:cs typeface="Times New Roman" panose="02020603050405020304" pitchFamily="18" charset="0"/>
              </a:rPr>
              <a:t>Sự ra đời của sự kiện </a:t>
            </a:r>
          </a:p>
          <a:p>
            <a:pPr algn="ctr">
              <a:lnSpc>
                <a:spcPct val="115000"/>
              </a:lnSpc>
            </a:pPr>
            <a:r>
              <a:rPr lang="vi-VN" sz="2500" dirty="0">
                <a:latin typeface="Times New Roman" panose="02020603050405020304" pitchFamily="18" charset="0"/>
                <a:ea typeface="Calibri" panose="020F0502020204030204" pitchFamily="34" charset="0"/>
                <a:cs typeface="Times New Roman" panose="02020603050405020304" pitchFamily="18" charset="0"/>
              </a:rPr>
              <a:t>“Giờ Trái Đất”</a:t>
            </a:r>
            <a:endParaRPr lang="en-VN" sz="2500" dirty="0">
              <a:effectLst/>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B0FADFED-79AE-9641-9841-CCD245CA65C2}"/>
              </a:ext>
            </a:extLst>
          </p:cNvPr>
          <p:cNvGraphicFramePr>
            <a:graphicFrameLocks noGrp="1"/>
          </p:cNvGraphicFramePr>
          <p:nvPr>
            <p:extLst>
              <p:ext uri="{D42A27DB-BD31-4B8C-83A1-F6EECF244321}">
                <p14:modId xmlns:p14="http://schemas.microsoft.com/office/powerpoint/2010/main" val="3553595913"/>
              </p:ext>
            </p:extLst>
          </p:nvPr>
        </p:nvGraphicFramePr>
        <p:xfrm>
          <a:off x="3331276" y="1405698"/>
          <a:ext cx="5602862" cy="3454253"/>
        </p:xfrm>
        <a:graphic>
          <a:graphicData uri="http://schemas.openxmlformats.org/drawingml/2006/table">
            <a:tbl>
              <a:tblPr firstRow="1" firstCol="1" bandRow="1">
                <a:tableStyleId>{8FFF29F8-F4D3-4E12-A33E-C375673D4082}</a:tableStyleId>
              </a:tblPr>
              <a:tblGrid>
                <a:gridCol w="3747384">
                  <a:extLst>
                    <a:ext uri="{9D8B030D-6E8A-4147-A177-3AD203B41FA5}">
                      <a16:colId xmlns:a16="http://schemas.microsoft.com/office/drawing/2014/main" val="2440811984"/>
                    </a:ext>
                  </a:extLst>
                </a:gridCol>
                <a:gridCol w="1855478">
                  <a:extLst>
                    <a:ext uri="{9D8B030D-6E8A-4147-A177-3AD203B41FA5}">
                      <a16:colId xmlns:a16="http://schemas.microsoft.com/office/drawing/2014/main" val="3621522678"/>
                    </a:ext>
                  </a:extLst>
                </a:gridCol>
              </a:tblGrid>
              <a:tr h="475736">
                <a:tc gridSpan="2">
                  <a:txBody>
                    <a:bodyPr/>
                    <a:lstStyle/>
                    <a:p>
                      <a:pPr algn="ctr">
                        <a:lnSpc>
                          <a:spcPct val="115000"/>
                        </a:lnSpc>
                      </a:pPr>
                      <a:r>
                        <a:rPr lang="vi-VN" sz="2600" b="1" dirty="0">
                          <a:effectLst/>
                          <a:latin typeface="Times New Roman" panose="02020603050405020304" pitchFamily="18" charset="0"/>
                          <a:cs typeface="Times New Roman" panose="02020603050405020304" pitchFamily="18" charset="0"/>
                        </a:rPr>
                        <a:t>Phiếu học tập</a:t>
                      </a:r>
                      <a:endParaRPr lang="en-VN"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extLst>
                  <a:ext uri="{0D108BD9-81ED-4DB2-BD59-A6C34878D82A}">
                    <a16:rowId xmlns:a16="http://schemas.microsoft.com/office/drawing/2014/main" val="3972486495"/>
                  </a:ext>
                </a:extLst>
              </a:tr>
              <a:tr h="992839">
                <a:tc>
                  <a:txBody>
                    <a:bodyPr/>
                    <a:lstStyle/>
                    <a:p>
                      <a:pPr algn="just">
                        <a:lnSpc>
                          <a:spcPct val="115000"/>
                        </a:lnSpc>
                      </a:pPr>
                      <a:r>
                        <a:rPr lang="vi-VN" sz="2600" dirty="0">
                          <a:effectLst/>
                          <a:latin typeface="Times New Roman" panose="02020603050405020304" pitchFamily="18" charset="0"/>
                          <a:cs typeface="Times New Roman" panose="02020603050405020304" pitchFamily="18" charset="0"/>
                        </a:rPr>
                        <a:t>1/ Hoàn cảnh của sự kiện “Giờ Trái Đất”.</a:t>
                      </a:r>
                      <a:endParaRPr lang="en-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600">
                          <a:effectLst/>
                          <a:latin typeface="Times New Roman" panose="02020603050405020304" pitchFamily="18" charset="0"/>
                          <a:cs typeface="Times New Roman" panose="02020603050405020304" pitchFamily="18" charset="0"/>
                        </a:rPr>
                        <a:t> </a:t>
                      </a:r>
                      <a:endParaRPr lang="en-VN"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7753483"/>
                  </a:ext>
                </a:extLst>
              </a:tr>
              <a:tr h="992839">
                <a:tc>
                  <a:txBody>
                    <a:bodyPr/>
                    <a:lstStyle/>
                    <a:p>
                      <a:pPr algn="just">
                        <a:lnSpc>
                          <a:spcPct val="115000"/>
                        </a:lnSpc>
                      </a:pPr>
                      <a:r>
                        <a:rPr lang="vi-VN" sz="2600" dirty="0">
                          <a:effectLst/>
                          <a:latin typeface="Times New Roman" panose="02020603050405020304" pitchFamily="18" charset="0"/>
                          <a:cs typeface="Times New Roman" panose="02020603050405020304" pitchFamily="18" charset="0"/>
                        </a:rPr>
                        <a:t>2/ Tên gọi “Giờ Trái Đất” được ra đời như thế nào? </a:t>
                      </a:r>
                      <a:endParaRPr lang="en-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600" dirty="0">
                          <a:effectLst/>
                          <a:latin typeface="Times New Roman" panose="02020603050405020304" pitchFamily="18" charset="0"/>
                          <a:cs typeface="Times New Roman" panose="02020603050405020304" pitchFamily="18" charset="0"/>
                        </a:rPr>
                        <a:t> </a:t>
                      </a:r>
                      <a:endParaRPr lang="en-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42553258"/>
                  </a:ext>
                </a:extLst>
              </a:tr>
              <a:tr h="992839">
                <a:tc>
                  <a:txBody>
                    <a:bodyPr/>
                    <a:lstStyle/>
                    <a:p>
                      <a:pPr algn="just">
                        <a:lnSpc>
                          <a:spcPct val="115000"/>
                        </a:lnSpc>
                      </a:pPr>
                      <a:r>
                        <a:rPr lang="vi-VN" sz="2600" dirty="0">
                          <a:effectLst/>
                          <a:latin typeface="Times New Roman" panose="02020603050405020304" pitchFamily="18" charset="0"/>
                          <a:cs typeface="Times New Roman" panose="02020603050405020304" pitchFamily="18" charset="0"/>
                        </a:rPr>
                        <a:t>3/ Nội dung của chiến dịch “Giờ Trái Đất” là gì? </a:t>
                      </a:r>
                      <a:endParaRPr lang="en-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600" dirty="0">
                          <a:effectLst/>
                          <a:latin typeface="Times New Roman" panose="02020603050405020304" pitchFamily="18" charset="0"/>
                          <a:cs typeface="Times New Roman" panose="02020603050405020304" pitchFamily="18" charset="0"/>
                        </a:rPr>
                        <a:t> </a:t>
                      </a:r>
                      <a:endParaRPr lang="en-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13842604"/>
                  </a:ext>
                </a:extLst>
              </a:tr>
            </a:tbl>
          </a:graphicData>
        </a:graphic>
      </p:graphicFrame>
      <p:sp>
        <p:nvSpPr>
          <p:cNvPr id="6" name="Rectangle 5">
            <a:extLst>
              <a:ext uri="{FF2B5EF4-FFF2-40B4-BE49-F238E27FC236}">
                <a16:creationId xmlns:a16="http://schemas.microsoft.com/office/drawing/2014/main" id="{A0C6AF57-CCE5-9A4A-949C-BE31F558BAC0}"/>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3263431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4"/>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2. </a:t>
            </a:r>
            <a:r>
              <a:rPr lang="en" dirty="0" err="1">
                <a:latin typeface="Times New Roman" panose="02020603050405020304" pitchFamily="18" charset="0"/>
                <a:cs typeface="Times New Roman" panose="02020603050405020304" pitchFamily="18" charset="0"/>
              </a:rPr>
              <a:t>Nội</a:t>
            </a:r>
            <a:r>
              <a:rPr lang="en" dirty="0">
                <a:latin typeface="Times New Roman" panose="02020603050405020304" pitchFamily="18" charset="0"/>
                <a:cs typeface="Times New Roman" panose="02020603050405020304" pitchFamily="18" charset="0"/>
              </a:rPr>
              <a:t> dung </a:t>
            </a:r>
            <a:r>
              <a:rPr lang="en" dirty="0" err="1">
                <a:latin typeface="Times New Roman" panose="02020603050405020304" pitchFamily="18" charset="0"/>
                <a:cs typeface="Times New Roman" panose="02020603050405020304" pitchFamily="18" charset="0"/>
              </a:rPr>
              <a:t>thông</a:t>
            </a:r>
            <a:r>
              <a:rPr lang="en" dirty="0">
                <a:latin typeface="Times New Roman" panose="02020603050405020304" pitchFamily="18" charset="0"/>
                <a:cs typeface="Times New Roman" panose="02020603050405020304" pitchFamily="18" charset="0"/>
              </a:rPr>
              <a:t> tin</a:t>
            </a:r>
            <a:endParaRPr dirty="0">
              <a:latin typeface="Times New Roman" panose="02020603050405020304" pitchFamily="18" charset="0"/>
              <a:cs typeface="Times New Roman" panose="02020603050405020304" pitchFamily="18" charset="0"/>
            </a:endParaRPr>
          </a:p>
        </p:txBody>
      </p:sp>
      <p:pic>
        <p:nvPicPr>
          <p:cNvPr id="229" name="Google Shape;229;p34"/>
          <p:cNvPicPr preferRelativeResize="0"/>
          <p:nvPr/>
        </p:nvPicPr>
        <p:blipFill>
          <a:blip r:embed="rId3">
            <a:alphaModFix/>
          </a:blip>
          <a:stretch>
            <a:fillRect/>
          </a:stretch>
        </p:blipFill>
        <p:spPr>
          <a:xfrm>
            <a:off x="6293850" y="3130232"/>
            <a:ext cx="2010675" cy="2010675"/>
          </a:xfrm>
          <a:prstGeom prst="rect">
            <a:avLst/>
          </a:prstGeom>
          <a:noFill/>
          <a:ln>
            <a:noFill/>
          </a:ln>
        </p:spPr>
      </p:pic>
      <p:sp>
        <p:nvSpPr>
          <p:cNvPr id="4" name="Rectangle 3">
            <a:extLst>
              <a:ext uri="{FF2B5EF4-FFF2-40B4-BE49-F238E27FC236}">
                <a16:creationId xmlns:a16="http://schemas.microsoft.com/office/drawing/2014/main" id="{8591AD16-FA30-604C-9675-017A9A18F14A}"/>
              </a:ext>
            </a:extLst>
          </p:cNvPr>
          <p:cNvSpPr/>
          <p:nvPr/>
        </p:nvSpPr>
        <p:spPr>
          <a:xfrm>
            <a:off x="5815447" y="1837570"/>
            <a:ext cx="2967479" cy="1292662"/>
          </a:xfrm>
          <a:prstGeom prst="rect">
            <a:avLst/>
          </a:prstGeom>
        </p:spPr>
        <p:txBody>
          <a:bodyPr wrap="none">
            <a:spAutoFit/>
          </a:bodyPr>
          <a:lstStyle/>
          <a:p>
            <a:pPr algn="ctr"/>
            <a:r>
              <a:rPr lang="vi-VN" sz="2600" b="1" dirty="0">
                <a:latin typeface="+mj-lt"/>
                <a:ea typeface="Calibri" panose="020F0502020204030204" pitchFamily="34" charset="0"/>
              </a:rPr>
              <a:t>Nhóm 3: </a:t>
            </a:r>
          </a:p>
          <a:p>
            <a:pPr algn="ctr"/>
            <a:r>
              <a:rPr lang="vi-VN" sz="2600" dirty="0">
                <a:latin typeface="+mj-lt"/>
                <a:ea typeface="Calibri" panose="020F0502020204030204" pitchFamily="34" charset="0"/>
              </a:rPr>
              <a:t>Sự phát triển của </a:t>
            </a:r>
          </a:p>
          <a:p>
            <a:pPr algn="ctr"/>
            <a:r>
              <a:rPr lang="vi-VN" sz="2600" dirty="0">
                <a:latin typeface="+mj-lt"/>
                <a:ea typeface="Calibri" panose="020F0502020204030204" pitchFamily="34" charset="0"/>
              </a:rPr>
              <a:t>sự kiện giờ Trái Đất</a:t>
            </a:r>
            <a:r>
              <a:rPr lang="en-VN" sz="2600" dirty="0">
                <a:latin typeface="+mj-lt"/>
              </a:rPr>
              <a:t> </a:t>
            </a:r>
          </a:p>
        </p:txBody>
      </p:sp>
      <p:graphicFrame>
        <p:nvGraphicFramePr>
          <p:cNvPr id="5" name="Table 4">
            <a:extLst>
              <a:ext uri="{FF2B5EF4-FFF2-40B4-BE49-F238E27FC236}">
                <a16:creationId xmlns:a16="http://schemas.microsoft.com/office/drawing/2014/main" id="{6B4D49DE-7B39-2A41-A6B4-E76ABFD74995}"/>
              </a:ext>
            </a:extLst>
          </p:cNvPr>
          <p:cNvGraphicFramePr>
            <a:graphicFrameLocks noGrp="1"/>
          </p:cNvGraphicFramePr>
          <p:nvPr>
            <p:extLst>
              <p:ext uri="{D42A27DB-BD31-4B8C-83A1-F6EECF244321}">
                <p14:modId xmlns:p14="http://schemas.microsoft.com/office/powerpoint/2010/main" val="1913581017"/>
              </p:ext>
            </p:extLst>
          </p:nvPr>
        </p:nvGraphicFramePr>
        <p:xfrm>
          <a:off x="225587" y="1256273"/>
          <a:ext cx="5349022" cy="3750289"/>
        </p:xfrm>
        <a:graphic>
          <a:graphicData uri="http://schemas.openxmlformats.org/drawingml/2006/table">
            <a:tbl>
              <a:tblPr firstRow="1" firstCol="1" bandRow="1">
                <a:tableStyleId>{8FFF29F8-F4D3-4E12-A33E-C375673D4082}</a:tableStyleId>
              </a:tblPr>
              <a:tblGrid>
                <a:gridCol w="3577748">
                  <a:extLst>
                    <a:ext uri="{9D8B030D-6E8A-4147-A177-3AD203B41FA5}">
                      <a16:colId xmlns:a16="http://schemas.microsoft.com/office/drawing/2014/main" val="1574274180"/>
                    </a:ext>
                  </a:extLst>
                </a:gridCol>
                <a:gridCol w="1771274">
                  <a:extLst>
                    <a:ext uri="{9D8B030D-6E8A-4147-A177-3AD203B41FA5}">
                      <a16:colId xmlns:a16="http://schemas.microsoft.com/office/drawing/2014/main" val="741635351"/>
                    </a:ext>
                  </a:extLst>
                </a:gridCol>
              </a:tblGrid>
              <a:tr h="379343">
                <a:tc gridSpan="2">
                  <a:txBody>
                    <a:bodyPr/>
                    <a:lstStyle/>
                    <a:p>
                      <a:pPr algn="ctr">
                        <a:lnSpc>
                          <a:spcPct val="115000"/>
                        </a:lnSpc>
                      </a:pPr>
                      <a:r>
                        <a:rPr lang="vi-VN" sz="2200" b="1" dirty="0">
                          <a:effectLst/>
                          <a:latin typeface="Times New Roman" panose="02020603050405020304" pitchFamily="18" charset="0"/>
                          <a:cs typeface="Times New Roman" panose="02020603050405020304" pitchFamily="18" charset="0"/>
                        </a:rPr>
                        <a:t>Phiếu học tập</a:t>
                      </a:r>
                      <a:endParaRPr lang="en-VN"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25" marR="55325" marT="0" marB="0"/>
                </a:tc>
                <a:tc hMerge="1">
                  <a:txBody>
                    <a:bodyPr/>
                    <a:lstStyle/>
                    <a:p>
                      <a:endParaRPr lang="en-VN"/>
                    </a:p>
                  </a:txBody>
                  <a:tcPr/>
                </a:tc>
                <a:extLst>
                  <a:ext uri="{0D108BD9-81ED-4DB2-BD59-A6C34878D82A}">
                    <a16:rowId xmlns:a16="http://schemas.microsoft.com/office/drawing/2014/main" val="2055188134"/>
                  </a:ext>
                </a:extLst>
              </a:tr>
              <a:tr h="743514">
                <a:tc>
                  <a:txBody>
                    <a:bodyPr/>
                    <a:lstStyle/>
                    <a:p>
                      <a:pPr>
                        <a:lnSpc>
                          <a:spcPct val="115000"/>
                        </a:lnSpc>
                      </a:pPr>
                      <a:r>
                        <a:rPr lang="vi-VN" sz="2200" dirty="0">
                          <a:effectLst/>
                          <a:latin typeface="Times New Roman" panose="02020603050405020304" pitchFamily="18" charset="0"/>
                          <a:cs typeface="Times New Roman" panose="02020603050405020304" pitchFamily="18" charset="0"/>
                        </a:rPr>
                        <a:t>1/ Trình bày quá trình phát triển của “Giờ Trái Đất?</a:t>
                      </a:r>
                      <a:endParaRPr lang="en-VN"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25" marR="55325" marT="0" marB="0"/>
                </a:tc>
                <a:tc>
                  <a:txBody>
                    <a:bodyPr/>
                    <a:lstStyle/>
                    <a:p>
                      <a:pPr algn="just">
                        <a:lnSpc>
                          <a:spcPct val="115000"/>
                        </a:lnSpc>
                      </a:pPr>
                      <a:r>
                        <a:rPr lang="vi-VN" sz="2200">
                          <a:effectLst/>
                          <a:latin typeface="Times New Roman" panose="02020603050405020304" pitchFamily="18" charset="0"/>
                          <a:cs typeface="Times New Roman" panose="02020603050405020304" pitchFamily="18" charset="0"/>
                        </a:rPr>
                        <a:t> </a:t>
                      </a:r>
                      <a:endParaRPr lang="en-VN"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25" marR="55325" marT="0" marB="0"/>
                </a:tc>
                <a:extLst>
                  <a:ext uri="{0D108BD9-81ED-4DB2-BD59-A6C34878D82A}">
                    <a16:rowId xmlns:a16="http://schemas.microsoft.com/office/drawing/2014/main" val="1126279353"/>
                  </a:ext>
                </a:extLst>
              </a:tr>
              <a:tr h="758126">
                <a:tc>
                  <a:txBody>
                    <a:bodyPr/>
                    <a:lstStyle/>
                    <a:p>
                      <a:pPr algn="just">
                        <a:lnSpc>
                          <a:spcPct val="115000"/>
                        </a:lnSpc>
                      </a:pPr>
                      <a:r>
                        <a:rPr lang="vi-VN" sz="2200">
                          <a:effectLst/>
                          <a:latin typeface="Times New Roman" panose="02020603050405020304" pitchFamily="18" charset="0"/>
                          <a:cs typeface="Times New Roman" panose="02020603050405020304" pitchFamily="18" charset="0"/>
                        </a:rPr>
                        <a:t>2/ Một số câu có vị ngữ được mở rộng trong văn bản này?</a:t>
                      </a:r>
                      <a:endParaRPr lang="en-VN"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25" marR="55325" marT="0" marB="0"/>
                </a:tc>
                <a:tc>
                  <a:txBody>
                    <a:bodyPr/>
                    <a:lstStyle/>
                    <a:p>
                      <a:pPr algn="just">
                        <a:lnSpc>
                          <a:spcPct val="115000"/>
                        </a:lnSpc>
                      </a:pPr>
                      <a:r>
                        <a:rPr lang="vi-VN" sz="2200">
                          <a:effectLst/>
                          <a:latin typeface="Times New Roman" panose="02020603050405020304" pitchFamily="18" charset="0"/>
                          <a:cs typeface="Times New Roman" panose="02020603050405020304" pitchFamily="18" charset="0"/>
                        </a:rPr>
                        <a:t> </a:t>
                      </a:r>
                      <a:endParaRPr lang="en-VN"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25" marR="55325" marT="0" marB="0"/>
                </a:tc>
                <a:extLst>
                  <a:ext uri="{0D108BD9-81ED-4DB2-BD59-A6C34878D82A}">
                    <a16:rowId xmlns:a16="http://schemas.microsoft.com/office/drawing/2014/main" val="2405600620"/>
                  </a:ext>
                </a:extLst>
              </a:tr>
              <a:tr h="743514">
                <a:tc>
                  <a:txBody>
                    <a:bodyPr/>
                    <a:lstStyle/>
                    <a:p>
                      <a:pPr algn="just">
                        <a:lnSpc>
                          <a:spcPct val="115000"/>
                        </a:lnSpc>
                      </a:pPr>
                      <a:r>
                        <a:rPr lang="vi-VN" sz="2200" dirty="0">
                          <a:effectLst/>
                          <a:latin typeface="Times New Roman" panose="02020603050405020304" pitchFamily="18" charset="0"/>
                          <a:cs typeface="Times New Roman" panose="02020603050405020304" pitchFamily="18" charset="0"/>
                        </a:rPr>
                        <a:t>3/ Chỉ ra thông tin mà bức ảnh cung cấp thêm cho bài viết</a:t>
                      </a:r>
                      <a:endParaRPr lang="en-VN"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25" marR="55325" marT="0" marB="0"/>
                </a:tc>
                <a:tc>
                  <a:txBody>
                    <a:bodyPr/>
                    <a:lstStyle/>
                    <a:p>
                      <a:pPr algn="just">
                        <a:lnSpc>
                          <a:spcPct val="115000"/>
                        </a:lnSpc>
                      </a:pPr>
                      <a:r>
                        <a:rPr lang="vi-VN" sz="2200" dirty="0">
                          <a:effectLst/>
                          <a:latin typeface="Times New Roman" panose="02020603050405020304" pitchFamily="18" charset="0"/>
                          <a:cs typeface="Times New Roman" panose="02020603050405020304" pitchFamily="18" charset="0"/>
                        </a:rPr>
                        <a:t> </a:t>
                      </a:r>
                      <a:endParaRPr lang="en-VN"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25" marR="55325" marT="0" marB="0"/>
                </a:tc>
                <a:extLst>
                  <a:ext uri="{0D108BD9-81ED-4DB2-BD59-A6C34878D82A}">
                    <a16:rowId xmlns:a16="http://schemas.microsoft.com/office/drawing/2014/main" val="1825093942"/>
                  </a:ext>
                </a:extLst>
              </a:tr>
              <a:tr h="1123420">
                <a:tc>
                  <a:txBody>
                    <a:bodyPr/>
                    <a:lstStyle/>
                    <a:p>
                      <a:pPr algn="just">
                        <a:lnSpc>
                          <a:spcPct val="115000"/>
                        </a:lnSpc>
                      </a:pPr>
                      <a:r>
                        <a:rPr lang="vi-VN" sz="2200">
                          <a:effectLst/>
                          <a:latin typeface="Times New Roman" panose="02020603050405020304" pitchFamily="18" charset="0"/>
                          <a:cs typeface="Times New Roman" panose="02020603050405020304" pitchFamily="18" charset="0"/>
                        </a:rPr>
                        <a:t>4/ Ý kiến của ông En-đi Rít-li được đưa vào văn bản có tác dụng gì?</a:t>
                      </a:r>
                      <a:endParaRPr lang="en-VN"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25" marR="55325" marT="0" marB="0"/>
                </a:tc>
                <a:tc>
                  <a:txBody>
                    <a:bodyPr/>
                    <a:lstStyle/>
                    <a:p>
                      <a:pPr algn="just">
                        <a:lnSpc>
                          <a:spcPct val="115000"/>
                        </a:lnSpc>
                      </a:pPr>
                      <a:r>
                        <a:rPr lang="vi-VN" sz="2200" dirty="0">
                          <a:effectLst/>
                          <a:latin typeface="Times New Roman" panose="02020603050405020304" pitchFamily="18" charset="0"/>
                          <a:cs typeface="Times New Roman" panose="02020603050405020304" pitchFamily="18" charset="0"/>
                        </a:rPr>
                        <a:t> </a:t>
                      </a:r>
                      <a:endParaRPr lang="en-VN"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325" marR="55325" marT="0" marB="0"/>
                </a:tc>
                <a:extLst>
                  <a:ext uri="{0D108BD9-81ED-4DB2-BD59-A6C34878D82A}">
                    <a16:rowId xmlns:a16="http://schemas.microsoft.com/office/drawing/2014/main" val="421611226"/>
                  </a:ext>
                </a:extLst>
              </a:tr>
            </a:tbl>
          </a:graphicData>
        </a:graphic>
      </p:graphicFrame>
      <p:pic>
        <p:nvPicPr>
          <p:cNvPr id="11" name="Picture 10">
            <a:extLst>
              <a:ext uri="{FF2B5EF4-FFF2-40B4-BE49-F238E27FC236}">
                <a16:creationId xmlns:a16="http://schemas.microsoft.com/office/drawing/2014/main" id="{644FA956-2DF7-B143-9EC8-7928ABA5DB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0194" y="3494338"/>
            <a:ext cx="557566" cy="392889"/>
          </a:xfrm>
          <a:prstGeom prst="rect">
            <a:avLst/>
          </a:prstGeom>
          <a:noFill/>
          <a:ln>
            <a:noFill/>
          </a:ln>
        </p:spPr>
      </p:pic>
      <p:sp>
        <p:nvSpPr>
          <p:cNvPr id="7" name="Rectangle 6">
            <a:extLst>
              <a:ext uri="{FF2B5EF4-FFF2-40B4-BE49-F238E27FC236}">
                <a16:creationId xmlns:a16="http://schemas.microsoft.com/office/drawing/2014/main" id="{F8EE600E-EB1B-6047-A8FC-8C4874271A91}"/>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13687568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4"/>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2. </a:t>
            </a:r>
            <a:r>
              <a:rPr lang="en" dirty="0" err="1">
                <a:latin typeface="Times New Roman" panose="02020603050405020304" pitchFamily="18" charset="0"/>
                <a:cs typeface="Times New Roman" panose="02020603050405020304" pitchFamily="18" charset="0"/>
              </a:rPr>
              <a:t>Nội</a:t>
            </a:r>
            <a:r>
              <a:rPr lang="en" dirty="0">
                <a:latin typeface="Times New Roman" panose="02020603050405020304" pitchFamily="18" charset="0"/>
                <a:cs typeface="Times New Roman" panose="02020603050405020304" pitchFamily="18" charset="0"/>
              </a:rPr>
              <a:t> dung </a:t>
            </a:r>
            <a:r>
              <a:rPr lang="en" dirty="0" err="1">
                <a:latin typeface="Times New Roman" panose="02020603050405020304" pitchFamily="18" charset="0"/>
                <a:cs typeface="Times New Roman" panose="02020603050405020304" pitchFamily="18" charset="0"/>
              </a:rPr>
              <a:t>thông</a:t>
            </a:r>
            <a:r>
              <a:rPr lang="en" dirty="0">
                <a:latin typeface="Times New Roman" panose="02020603050405020304" pitchFamily="18" charset="0"/>
                <a:cs typeface="Times New Roman" panose="02020603050405020304" pitchFamily="18" charset="0"/>
              </a:rPr>
              <a:t> tin</a:t>
            </a:r>
            <a:endParaRPr dirty="0">
              <a:latin typeface="Times New Roman" panose="02020603050405020304" pitchFamily="18" charset="0"/>
              <a:cs typeface="Times New Roman" panose="02020603050405020304" pitchFamily="18" charset="0"/>
            </a:endParaRPr>
          </a:p>
        </p:txBody>
      </p:sp>
      <p:pic>
        <p:nvPicPr>
          <p:cNvPr id="229" name="Google Shape;229;p34"/>
          <p:cNvPicPr preferRelativeResize="0"/>
          <p:nvPr/>
        </p:nvPicPr>
        <p:blipFill>
          <a:blip r:embed="rId3">
            <a:alphaModFix/>
          </a:blip>
          <a:stretch>
            <a:fillRect/>
          </a:stretch>
        </p:blipFill>
        <p:spPr>
          <a:xfrm>
            <a:off x="6293850" y="3130232"/>
            <a:ext cx="2010675" cy="2010675"/>
          </a:xfrm>
          <a:prstGeom prst="rect">
            <a:avLst/>
          </a:prstGeom>
          <a:noFill/>
          <a:ln>
            <a:noFill/>
          </a:ln>
        </p:spPr>
      </p:pic>
      <p:sp>
        <p:nvSpPr>
          <p:cNvPr id="4" name="Rectangle 3">
            <a:extLst>
              <a:ext uri="{FF2B5EF4-FFF2-40B4-BE49-F238E27FC236}">
                <a16:creationId xmlns:a16="http://schemas.microsoft.com/office/drawing/2014/main" id="{8591AD16-FA30-604C-9675-017A9A18F14A}"/>
              </a:ext>
            </a:extLst>
          </p:cNvPr>
          <p:cNvSpPr/>
          <p:nvPr/>
        </p:nvSpPr>
        <p:spPr>
          <a:xfrm>
            <a:off x="5815447" y="1837570"/>
            <a:ext cx="2967479" cy="1292662"/>
          </a:xfrm>
          <a:prstGeom prst="rect">
            <a:avLst/>
          </a:prstGeom>
        </p:spPr>
        <p:txBody>
          <a:bodyPr wrap="none">
            <a:spAutoFit/>
          </a:bodyPr>
          <a:lstStyle/>
          <a:p>
            <a:pPr algn="ctr"/>
            <a:r>
              <a:rPr lang="vi-VN" sz="2600" b="1" dirty="0">
                <a:latin typeface="+mj-lt"/>
                <a:ea typeface="Calibri" panose="020F0502020204030204" pitchFamily="34" charset="0"/>
              </a:rPr>
              <a:t>Nhóm 4: </a:t>
            </a:r>
          </a:p>
          <a:p>
            <a:pPr algn="ctr"/>
            <a:r>
              <a:rPr lang="vi-VN" sz="2600" dirty="0">
                <a:latin typeface="+mj-lt"/>
                <a:ea typeface="Calibri" panose="020F0502020204030204" pitchFamily="34" charset="0"/>
              </a:rPr>
              <a:t>Tác động của </a:t>
            </a:r>
          </a:p>
          <a:p>
            <a:pPr algn="ctr"/>
            <a:r>
              <a:rPr lang="vi-VN" sz="2600" dirty="0">
                <a:latin typeface="+mj-lt"/>
                <a:ea typeface="Calibri" panose="020F0502020204030204" pitchFamily="34" charset="0"/>
              </a:rPr>
              <a:t>sự kiện giờ Trái Đất</a:t>
            </a:r>
            <a:r>
              <a:rPr lang="en-VN" sz="2600" dirty="0">
                <a:latin typeface="+mj-lt"/>
              </a:rPr>
              <a:t> </a:t>
            </a:r>
          </a:p>
        </p:txBody>
      </p:sp>
      <p:graphicFrame>
        <p:nvGraphicFramePr>
          <p:cNvPr id="2" name="Table 1">
            <a:extLst>
              <a:ext uri="{FF2B5EF4-FFF2-40B4-BE49-F238E27FC236}">
                <a16:creationId xmlns:a16="http://schemas.microsoft.com/office/drawing/2014/main" id="{A1452BCF-5272-314E-B8A0-9278A00877A4}"/>
              </a:ext>
            </a:extLst>
          </p:cNvPr>
          <p:cNvGraphicFramePr>
            <a:graphicFrameLocks noGrp="1"/>
          </p:cNvGraphicFramePr>
          <p:nvPr>
            <p:extLst>
              <p:ext uri="{D42A27DB-BD31-4B8C-83A1-F6EECF244321}">
                <p14:modId xmlns:p14="http://schemas.microsoft.com/office/powerpoint/2010/main" val="3389368803"/>
              </p:ext>
            </p:extLst>
          </p:nvPr>
        </p:nvGraphicFramePr>
        <p:xfrm>
          <a:off x="361074" y="1363979"/>
          <a:ext cx="5367853" cy="3300914"/>
        </p:xfrm>
        <a:graphic>
          <a:graphicData uri="http://schemas.openxmlformats.org/drawingml/2006/table">
            <a:tbl>
              <a:tblPr firstRow="1" firstCol="1" bandRow="1">
                <a:tableStyleId>{8FFF29F8-F4D3-4E12-A33E-C375673D4082}</a:tableStyleId>
              </a:tblPr>
              <a:tblGrid>
                <a:gridCol w="3900172">
                  <a:extLst>
                    <a:ext uri="{9D8B030D-6E8A-4147-A177-3AD203B41FA5}">
                      <a16:colId xmlns:a16="http://schemas.microsoft.com/office/drawing/2014/main" val="655617058"/>
                    </a:ext>
                  </a:extLst>
                </a:gridCol>
                <a:gridCol w="1467681">
                  <a:extLst>
                    <a:ext uri="{9D8B030D-6E8A-4147-A177-3AD203B41FA5}">
                      <a16:colId xmlns:a16="http://schemas.microsoft.com/office/drawing/2014/main" val="139589101"/>
                    </a:ext>
                  </a:extLst>
                </a:gridCol>
              </a:tblGrid>
              <a:tr h="348862">
                <a:tc gridSpan="2">
                  <a:txBody>
                    <a:bodyPr/>
                    <a:lstStyle/>
                    <a:p>
                      <a:pPr algn="ctr">
                        <a:lnSpc>
                          <a:spcPct val="115000"/>
                        </a:lnSpc>
                      </a:pPr>
                      <a:r>
                        <a:rPr lang="vi-VN" sz="1900" b="1" dirty="0">
                          <a:effectLst/>
                          <a:latin typeface="Times New Roman" panose="02020603050405020304" pitchFamily="18" charset="0"/>
                          <a:cs typeface="Times New Roman" panose="02020603050405020304" pitchFamily="18" charset="0"/>
                        </a:rPr>
                        <a:t>Phiếu học tập</a:t>
                      </a:r>
                      <a:endParaRPr lang="en-VN"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extLst>
                  <a:ext uri="{0D108BD9-81ED-4DB2-BD59-A6C34878D82A}">
                    <a16:rowId xmlns:a16="http://schemas.microsoft.com/office/drawing/2014/main" val="2215946983"/>
                  </a:ext>
                </a:extLst>
              </a:tr>
              <a:tr h="652780">
                <a:tc>
                  <a:txBody>
                    <a:bodyPr/>
                    <a:lstStyle/>
                    <a:p>
                      <a:pPr>
                        <a:lnSpc>
                          <a:spcPct val="115000"/>
                        </a:lnSpc>
                      </a:pPr>
                      <a:r>
                        <a:rPr lang="vi-VN" sz="1900" dirty="0">
                          <a:effectLst/>
                          <a:latin typeface="Times New Roman" panose="02020603050405020304" pitchFamily="18" charset="0"/>
                          <a:cs typeface="Times New Roman" panose="02020603050405020304" pitchFamily="18" charset="0"/>
                        </a:rPr>
                        <a:t>1/ Tại sao nói “Giờ Trái Đất chính thức trở thành chiến dịch toàn cầu” ?</a:t>
                      </a:r>
                      <a:endParaRPr lang="en-VN"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900">
                          <a:effectLst/>
                          <a:latin typeface="Times New Roman" panose="02020603050405020304" pitchFamily="18" charset="0"/>
                          <a:cs typeface="Times New Roman" panose="02020603050405020304" pitchFamily="18" charset="0"/>
                        </a:rPr>
                        <a:t> </a:t>
                      </a:r>
                      <a:endParaRPr lang="en-VN" sz="1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00199715"/>
                  </a:ext>
                </a:extLst>
              </a:tr>
              <a:tr h="661035">
                <a:tc>
                  <a:txBody>
                    <a:bodyPr/>
                    <a:lstStyle/>
                    <a:p>
                      <a:pPr algn="just">
                        <a:lnSpc>
                          <a:spcPct val="115000"/>
                        </a:lnSpc>
                      </a:pPr>
                      <a:r>
                        <a:rPr lang="vi-VN" sz="1900">
                          <a:effectLst/>
                          <a:latin typeface="Times New Roman" panose="02020603050405020304" pitchFamily="18" charset="0"/>
                          <a:cs typeface="Times New Roman" panose="02020603050405020304" pitchFamily="18" charset="0"/>
                        </a:rPr>
                        <a:t>2/ Việt Nam chính thức gia nhập chiến dịch Giờ Trái Đất vào thời gian nào?  </a:t>
                      </a:r>
                      <a:endParaRPr lang="en-VN" sz="1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900">
                          <a:effectLst/>
                          <a:latin typeface="Times New Roman" panose="02020603050405020304" pitchFamily="18" charset="0"/>
                          <a:cs typeface="Times New Roman" panose="02020603050405020304" pitchFamily="18" charset="0"/>
                        </a:rPr>
                        <a:t> </a:t>
                      </a:r>
                      <a:endParaRPr lang="en-VN" sz="1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46526966"/>
                  </a:ext>
                </a:extLst>
              </a:tr>
              <a:tr h="1092835">
                <a:tc>
                  <a:txBody>
                    <a:bodyPr/>
                    <a:lstStyle/>
                    <a:p>
                      <a:pPr algn="just">
                        <a:lnSpc>
                          <a:spcPct val="115000"/>
                        </a:lnSpc>
                      </a:pPr>
                      <a:r>
                        <a:rPr lang="vi-VN" sz="1900">
                          <a:effectLst/>
                          <a:latin typeface="Times New Roman" panose="02020603050405020304" pitchFamily="18" charset="0"/>
                          <a:cs typeface="Times New Roman" panose="02020603050405020304" pitchFamily="18" charset="0"/>
                        </a:rPr>
                        <a:t>3/ Văn bản trên đã sử dụng những phương tiện nào để cung cấp thông tin cho người đọc? Việc kết hợp các phương tiện đó có hiệu quả như thế nào?</a:t>
                      </a:r>
                      <a:endParaRPr lang="en-VN" sz="1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900" dirty="0">
                          <a:effectLst/>
                          <a:latin typeface="Times New Roman" panose="02020603050405020304" pitchFamily="18" charset="0"/>
                          <a:cs typeface="Times New Roman" panose="02020603050405020304" pitchFamily="18" charset="0"/>
                        </a:rPr>
                        <a:t> </a:t>
                      </a:r>
                      <a:endParaRPr lang="en-VN"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40632157"/>
                  </a:ext>
                </a:extLst>
              </a:tr>
            </a:tbl>
          </a:graphicData>
        </a:graphic>
      </p:graphicFrame>
      <p:sp>
        <p:nvSpPr>
          <p:cNvPr id="6" name="Rectangle 5">
            <a:extLst>
              <a:ext uri="{FF2B5EF4-FFF2-40B4-BE49-F238E27FC236}">
                <a16:creationId xmlns:a16="http://schemas.microsoft.com/office/drawing/2014/main" id="{B23360F0-42C9-944B-AF01-2B269CD18A25}"/>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187908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A2FE4D-CFE3-BC4D-87E6-60416063CEA3}"/>
              </a:ext>
            </a:extLst>
          </p:cNvPr>
          <p:cNvGraphicFramePr>
            <a:graphicFrameLocks noGrp="1"/>
          </p:cNvGraphicFramePr>
          <p:nvPr>
            <p:extLst>
              <p:ext uri="{D42A27DB-BD31-4B8C-83A1-F6EECF244321}">
                <p14:modId xmlns:p14="http://schemas.microsoft.com/office/powerpoint/2010/main" val="937626320"/>
              </p:ext>
            </p:extLst>
          </p:nvPr>
        </p:nvGraphicFramePr>
        <p:xfrm>
          <a:off x="457200" y="581970"/>
          <a:ext cx="8229600" cy="3979560"/>
        </p:xfrm>
        <a:graphic>
          <a:graphicData uri="http://schemas.openxmlformats.org/drawingml/2006/table">
            <a:tbl>
              <a:tblPr firstRow="1" firstCol="1" bandRow="1">
                <a:tableStyleId>{8FFF29F8-F4D3-4E12-A33E-C375673D4082}</a:tableStyleId>
              </a:tblPr>
              <a:tblGrid>
                <a:gridCol w="2031167">
                  <a:extLst>
                    <a:ext uri="{9D8B030D-6E8A-4147-A177-3AD203B41FA5}">
                      <a16:colId xmlns:a16="http://schemas.microsoft.com/office/drawing/2014/main" val="2123723720"/>
                    </a:ext>
                  </a:extLst>
                </a:gridCol>
                <a:gridCol w="6198433">
                  <a:extLst>
                    <a:ext uri="{9D8B030D-6E8A-4147-A177-3AD203B41FA5}">
                      <a16:colId xmlns:a16="http://schemas.microsoft.com/office/drawing/2014/main" val="2652946894"/>
                    </a:ext>
                  </a:extLst>
                </a:gridCol>
              </a:tblGrid>
              <a:tr h="451744">
                <a:tc>
                  <a:txBody>
                    <a:bodyPr/>
                    <a:lstStyle/>
                    <a:p>
                      <a:pPr algn="ctr">
                        <a:lnSpc>
                          <a:spcPct val="115000"/>
                        </a:lnSpc>
                      </a:pPr>
                      <a:r>
                        <a:rPr lang="en-US" sz="2600" b="1" dirty="0" err="1">
                          <a:effectLst/>
                          <a:latin typeface="Times New Roman" panose="02020603050405020304" pitchFamily="18" charset="0"/>
                          <a:cs typeface="Times New Roman" panose="02020603050405020304" pitchFamily="18" charset="0"/>
                        </a:rPr>
                        <a:t>Thời</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gian</a:t>
                      </a:r>
                      <a:endParaRPr lang="en-VN"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tc>
                  <a:txBody>
                    <a:bodyPr/>
                    <a:lstStyle/>
                    <a:p>
                      <a:pPr algn="ctr">
                        <a:lnSpc>
                          <a:spcPct val="115000"/>
                        </a:lnSpc>
                      </a:pPr>
                      <a:r>
                        <a:rPr lang="en-US" sz="2600" b="1" dirty="0" err="1">
                          <a:effectLst/>
                          <a:latin typeface="Times New Roman" panose="02020603050405020304" pitchFamily="18" charset="0"/>
                          <a:cs typeface="Times New Roman" panose="02020603050405020304" pitchFamily="18" charset="0"/>
                        </a:rPr>
                        <a:t>Thông</a:t>
                      </a:r>
                      <a:r>
                        <a:rPr lang="en-US" sz="2600" b="1" dirty="0">
                          <a:effectLst/>
                          <a:latin typeface="Times New Roman" panose="02020603050405020304" pitchFamily="18" charset="0"/>
                          <a:cs typeface="Times New Roman" panose="02020603050405020304" pitchFamily="18" charset="0"/>
                        </a:rPr>
                        <a:t> tin </a:t>
                      </a:r>
                      <a:r>
                        <a:rPr lang="en-US" sz="2600" b="1" dirty="0" err="1">
                          <a:effectLst/>
                          <a:latin typeface="Times New Roman" panose="02020603050405020304" pitchFamily="18" charset="0"/>
                          <a:cs typeface="Times New Roman" panose="02020603050405020304" pitchFamily="18" charset="0"/>
                        </a:rPr>
                        <a:t>chính</a:t>
                      </a:r>
                      <a:r>
                        <a:rPr lang="en-US" sz="2600" b="1" dirty="0">
                          <a:effectLst/>
                          <a:latin typeface="Times New Roman" panose="02020603050405020304" pitchFamily="18" charset="0"/>
                          <a:cs typeface="Times New Roman" panose="02020603050405020304" pitchFamily="18" charset="0"/>
                        </a:rPr>
                        <a:t> </a:t>
                      </a:r>
                      <a:endParaRPr lang="en-VN"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extLst>
                  <a:ext uri="{0D108BD9-81ED-4DB2-BD59-A6C34878D82A}">
                    <a16:rowId xmlns:a16="http://schemas.microsoft.com/office/drawing/2014/main" val="2156007385"/>
                  </a:ext>
                </a:extLst>
              </a:tr>
              <a:tr h="451744">
                <a:tc>
                  <a:txBody>
                    <a:bodyPr/>
                    <a:lstStyle/>
                    <a:p>
                      <a:pPr algn="ctr">
                        <a:lnSpc>
                          <a:spcPct val="115000"/>
                        </a:lnSpc>
                      </a:pPr>
                      <a:r>
                        <a:rPr lang="en-US" sz="2600">
                          <a:effectLst/>
                          <a:latin typeface="Times New Roman" panose="02020603050405020304" pitchFamily="18" charset="0"/>
                          <a:cs typeface="Times New Roman" panose="02020603050405020304" pitchFamily="18" charset="0"/>
                        </a:rPr>
                        <a:t>2005</a:t>
                      </a:r>
                      <a:endParaRPr lang="en-VN"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tc>
                  <a:txBody>
                    <a:bodyPr/>
                    <a:lstStyle/>
                    <a:p>
                      <a:pPr algn="just">
                        <a:lnSpc>
                          <a:spcPct val="115000"/>
                        </a:lnSpc>
                      </a:pPr>
                      <a:r>
                        <a:rPr lang="en-US" sz="2600">
                          <a:effectLst/>
                          <a:latin typeface="Times New Roman" panose="02020603050405020304" pitchFamily="18" charset="0"/>
                          <a:cs typeface="Times New Roman" panose="02020603050405020304" pitchFamily="18" charset="0"/>
                        </a:rPr>
                        <a:t>Sự kiện “Tiếng tắt lớn” ra đời</a:t>
                      </a:r>
                      <a:endParaRPr lang="en-VN"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extLst>
                  <a:ext uri="{0D108BD9-81ED-4DB2-BD59-A6C34878D82A}">
                    <a16:rowId xmlns:a16="http://schemas.microsoft.com/office/drawing/2014/main" val="2891217989"/>
                  </a:ext>
                </a:extLst>
              </a:tr>
              <a:tr h="687023">
                <a:tc>
                  <a:txBody>
                    <a:bodyPr/>
                    <a:lstStyle/>
                    <a:p>
                      <a:pPr algn="ctr">
                        <a:lnSpc>
                          <a:spcPct val="115000"/>
                        </a:lnSpc>
                      </a:pPr>
                      <a:r>
                        <a:rPr lang="en-US" sz="2600">
                          <a:effectLst/>
                          <a:latin typeface="Times New Roman" panose="02020603050405020304" pitchFamily="18" charset="0"/>
                          <a:cs typeface="Times New Roman" panose="02020603050405020304" pitchFamily="18" charset="0"/>
                        </a:rPr>
                        <a:t>2006</a:t>
                      </a:r>
                      <a:endParaRPr lang="en-VN"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tc>
                  <a:txBody>
                    <a:bodyPr/>
                    <a:lstStyle/>
                    <a:p>
                      <a:pPr algn="just">
                        <a:lnSpc>
                          <a:spcPct val="115000"/>
                        </a:lnSpc>
                      </a:pPr>
                      <a:r>
                        <a:rPr lang="en-US" sz="2600">
                          <a:effectLst/>
                          <a:latin typeface="Times New Roman" panose="02020603050405020304" pitchFamily="18" charset="0"/>
                          <a:cs typeface="Times New Roman" panose="02020603050405020304" pitchFamily="18" charset="0"/>
                        </a:rPr>
                        <a:t>Sự kiện “Tiếng tắt lớn” được đổi tên thành Giờ Trái Đất</a:t>
                      </a:r>
                      <a:endParaRPr lang="en-VN"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extLst>
                  <a:ext uri="{0D108BD9-81ED-4DB2-BD59-A6C34878D82A}">
                    <a16:rowId xmlns:a16="http://schemas.microsoft.com/office/drawing/2014/main" val="3630534177"/>
                  </a:ext>
                </a:extLst>
              </a:tr>
              <a:tr h="451744">
                <a:tc>
                  <a:txBody>
                    <a:bodyPr/>
                    <a:lstStyle/>
                    <a:p>
                      <a:pPr algn="ctr">
                        <a:lnSpc>
                          <a:spcPct val="115000"/>
                        </a:lnSpc>
                      </a:pPr>
                      <a:r>
                        <a:rPr lang="en-US" sz="2600">
                          <a:effectLst/>
                          <a:latin typeface="Times New Roman" panose="02020603050405020304" pitchFamily="18" charset="0"/>
                          <a:cs typeface="Times New Roman" panose="02020603050405020304" pitchFamily="18" charset="0"/>
                        </a:rPr>
                        <a:t>31/03/2007</a:t>
                      </a:r>
                      <a:endParaRPr lang="en-VN"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tc>
                  <a:txBody>
                    <a:bodyPr/>
                    <a:lstStyle/>
                    <a:p>
                      <a:pPr algn="just">
                        <a:lnSpc>
                          <a:spcPct val="115000"/>
                        </a:lnSpc>
                      </a:pPr>
                      <a:r>
                        <a:rPr lang="en-US" sz="2600">
                          <a:effectLst/>
                          <a:latin typeface="Times New Roman" panose="02020603050405020304" pitchFamily="18" charset="0"/>
                          <a:cs typeface="Times New Roman" panose="02020603050405020304" pitchFamily="18" charset="0"/>
                        </a:rPr>
                        <a:t>Khai mạc sự kiện Giờ Trái Đất tại Sydney</a:t>
                      </a:r>
                      <a:endParaRPr lang="en-VN"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extLst>
                  <a:ext uri="{0D108BD9-81ED-4DB2-BD59-A6C34878D82A}">
                    <a16:rowId xmlns:a16="http://schemas.microsoft.com/office/drawing/2014/main" val="2691255776"/>
                  </a:ext>
                </a:extLst>
              </a:tr>
              <a:tr h="687023">
                <a:tc>
                  <a:txBody>
                    <a:bodyPr/>
                    <a:lstStyle/>
                    <a:p>
                      <a:pPr algn="ctr">
                        <a:lnSpc>
                          <a:spcPct val="115000"/>
                        </a:lnSpc>
                      </a:pPr>
                      <a:r>
                        <a:rPr lang="en-US" sz="2600">
                          <a:effectLst/>
                          <a:latin typeface="Times New Roman" panose="02020603050405020304" pitchFamily="18" charset="0"/>
                          <a:cs typeface="Times New Roman" panose="02020603050405020304" pitchFamily="18" charset="0"/>
                        </a:rPr>
                        <a:t>29/3/2008</a:t>
                      </a:r>
                      <a:endParaRPr lang="en-VN"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tc>
                  <a:txBody>
                    <a:bodyPr/>
                    <a:lstStyle/>
                    <a:p>
                      <a:pPr algn="just">
                        <a:lnSpc>
                          <a:spcPct val="115000"/>
                        </a:lnSpc>
                      </a:pPr>
                      <a:r>
                        <a:rPr lang="en-US" sz="2600">
                          <a:effectLst/>
                          <a:latin typeface="Times New Roman" panose="02020603050405020304" pitchFamily="18" charset="0"/>
                          <a:cs typeface="Times New Roman" panose="02020603050405020304" pitchFamily="18" charset="0"/>
                        </a:rPr>
                        <a:t>Giờ Trái Đất được mở rộng ra 35 quốc gia trên thế giới</a:t>
                      </a:r>
                      <a:endParaRPr lang="en-VN"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extLst>
                  <a:ext uri="{0D108BD9-81ED-4DB2-BD59-A6C34878D82A}">
                    <a16:rowId xmlns:a16="http://schemas.microsoft.com/office/drawing/2014/main" val="1063146473"/>
                  </a:ext>
                </a:extLst>
              </a:tr>
              <a:tr h="687023">
                <a:tc>
                  <a:txBody>
                    <a:bodyPr/>
                    <a:lstStyle/>
                    <a:p>
                      <a:pPr algn="ctr">
                        <a:lnSpc>
                          <a:spcPct val="115000"/>
                        </a:lnSpc>
                      </a:pPr>
                      <a:r>
                        <a:rPr lang="en-US" sz="2600">
                          <a:effectLst/>
                          <a:latin typeface="Times New Roman" panose="02020603050405020304" pitchFamily="18" charset="0"/>
                          <a:cs typeface="Times New Roman" panose="02020603050405020304" pitchFamily="18" charset="0"/>
                        </a:rPr>
                        <a:t>2009</a:t>
                      </a:r>
                      <a:endParaRPr lang="en-VN"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tc>
                  <a:txBody>
                    <a:bodyPr/>
                    <a:lstStyle/>
                    <a:p>
                      <a:pPr algn="just">
                        <a:lnSpc>
                          <a:spcPct val="115000"/>
                        </a:lnSpc>
                      </a:pPr>
                      <a:r>
                        <a:rPr lang="en-US" sz="2600" dirty="0">
                          <a:effectLst/>
                          <a:latin typeface="Times New Roman" panose="02020603050405020304" pitchFamily="18" charset="0"/>
                          <a:cs typeface="Times New Roman" panose="02020603050405020304" pitchFamily="18" charset="0"/>
                        </a:rPr>
                        <a:t>Con </a:t>
                      </a:r>
                      <a:r>
                        <a:rPr lang="en-US" sz="2600" dirty="0" err="1">
                          <a:effectLst/>
                          <a:latin typeface="Times New Roman" panose="02020603050405020304" pitchFamily="18" charset="0"/>
                          <a:cs typeface="Times New Roman" panose="02020603050405020304" pitchFamily="18" charset="0"/>
                        </a:rPr>
                        <a:t>số</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quốc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hưởng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ứng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giờ</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Trái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Đất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đến</a:t>
                      </a:r>
                      <a:r>
                        <a:rPr lang="en-US" sz="2600" dirty="0">
                          <a:effectLst/>
                          <a:latin typeface="Times New Roman" panose="02020603050405020304" pitchFamily="18" charset="0"/>
                          <a:cs typeface="Times New Roman" panose="02020603050405020304" pitchFamily="18" charset="0"/>
                        </a:rPr>
                        <a:t> 88</a:t>
                      </a:r>
                      <a:endParaRPr lang="en-VN"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61" marR="65761" marT="0" marB="0"/>
                </a:tc>
                <a:extLst>
                  <a:ext uri="{0D108BD9-81ED-4DB2-BD59-A6C34878D82A}">
                    <a16:rowId xmlns:a16="http://schemas.microsoft.com/office/drawing/2014/main" val="4168378259"/>
                  </a:ext>
                </a:extLst>
              </a:tr>
            </a:tbl>
          </a:graphicData>
        </a:graphic>
      </p:graphicFrame>
      <p:sp>
        <p:nvSpPr>
          <p:cNvPr id="3" name="Rectangle 2">
            <a:extLst>
              <a:ext uri="{FF2B5EF4-FFF2-40B4-BE49-F238E27FC236}">
                <a16:creationId xmlns:a16="http://schemas.microsoft.com/office/drawing/2014/main" id="{E1D07268-9BEB-2946-91DC-62C51B919412}"/>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9"/>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latin typeface="Times New Roman" panose="02020603050405020304" pitchFamily="18" charset="0"/>
                <a:cs typeface="Times New Roman" panose="02020603050405020304" pitchFamily="18" charset="0"/>
              </a:rPr>
              <a:t>S</a:t>
            </a:r>
            <a:r>
              <a:rPr lang="en" dirty="0" err="1">
                <a:latin typeface="Times New Roman" panose="02020603050405020304" pitchFamily="18" charset="0"/>
                <a:cs typeface="Times New Roman" panose="02020603050405020304" pitchFamily="18" charset="0"/>
              </a:rPr>
              <a:t>ự</a:t>
            </a:r>
            <a:r>
              <a:rPr lang="en" dirty="0">
                <a:latin typeface="Times New Roman" panose="02020603050405020304" pitchFamily="18" charset="0"/>
                <a:cs typeface="Times New Roman" panose="02020603050405020304" pitchFamily="18" charset="0"/>
              </a:rPr>
              <a:t> ra </a:t>
            </a:r>
            <a:r>
              <a:rPr lang="en" dirty="0" err="1">
                <a:latin typeface="Times New Roman" panose="02020603050405020304" pitchFamily="18" charset="0"/>
                <a:cs typeface="Times New Roman" panose="02020603050405020304" pitchFamily="18" charset="0"/>
              </a:rPr>
              <a:t>đời</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của</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sự</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kiện</a:t>
            </a:r>
            <a:endParaRPr dirty="0">
              <a:latin typeface="Times New Roman" panose="02020603050405020304" pitchFamily="18" charset="0"/>
              <a:cs typeface="Times New Roman" panose="02020603050405020304" pitchFamily="18" charset="0"/>
            </a:endParaRPr>
          </a:p>
        </p:txBody>
      </p:sp>
      <p:pic>
        <p:nvPicPr>
          <p:cNvPr id="397" name="Google Shape;397;p39"/>
          <p:cNvPicPr preferRelativeResize="0"/>
          <p:nvPr/>
        </p:nvPicPr>
        <p:blipFill>
          <a:blip r:embed="rId3">
            <a:alphaModFix/>
          </a:blip>
          <a:stretch>
            <a:fillRect/>
          </a:stretch>
        </p:blipFill>
        <p:spPr>
          <a:xfrm>
            <a:off x="1597726" y="2606152"/>
            <a:ext cx="846318" cy="779635"/>
          </a:xfrm>
          <a:prstGeom prst="rect">
            <a:avLst/>
          </a:prstGeom>
          <a:noFill/>
          <a:ln>
            <a:noFill/>
          </a:ln>
        </p:spPr>
      </p:pic>
      <p:sp>
        <p:nvSpPr>
          <p:cNvPr id="401" name="Google Shape;401;p39"/>
          <p:cNvSpPr txBox="1">
            <a:spLocks noGrp="1"/>
          </p:cNvSpPr>
          <p:nvPr>
            <p:ph type="subTitle" idx="4294967295"/>
          </p:nvPr>
        </p:nvSpPr>
        <p:spPr>
          <a:xfrm>
            <a:off x="1371575" y="1623258"/>
            <a:ext cx="3200400" cy="3081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sz="2100" dirty="0" err="1">
                <a:solidFill>
                  <a:schemeClr val="accent1"/>
                </a:solidFill>
                <a:latin typeface="Times New Roman" panose="02020603050405020304" pitchFamily="18" charset="0"/>
                <a:ea typeface="Manrope ExtraLight"/>
                <a:cs typeface="Times New Roman" panose="02020603050405020304" pitchFamily="18" charset="0"/>
                <a:sym typeface="Manrope ExtraLight"/>
              </a:rPr>
              <a:t>Thời</a:t>
            </a:r>
            <a:r>
              <a:rPr lang="en" sz="2100" dirty="0">
                <a:solidFill>
                  <a:schemeClr val="accent1"/>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1"/>
                </a:solidFill>
                <a:latin typeface="Times New Roman" panose="02020603050405020304" pitchFamily="18" charset="0"/>
                <a:ea typeface="Manrope ExtraLight"/>
                <a:cs typeface="Times New Roman" panose="02020603050405020304" pitchFamily="18" charset="0"/>
                <a:sym typeface="Manrope ExtraLight"/>
              </a:rPr>
              <a:t>gian</a:t>
            </a:r>
            <a:r>
              <a:rPr lang="en" sz="2100" dirty="0">
                <a:solidFill>
                  <a:schemeClr val="accent1"/>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1"/>
                </a:solidFill>
                <a:latin typeface="Times New Roman" panose="02020603050405020304" pitchFamily="18" charset="0"/>
                <a:ea typeface="Manrope ExtraLight"/>
                <a:cs typeface="Times New Roman" panose="02020603050405020304" pitchFamily="18" charset="0"/>
                <a:sym typeface="Manrope ExtraLight"/>
              </a:rPr>
              <a:t>năm</a:t>
            </a:r>
            <a:r>
              <a:rPr lang="en" sz="2100" dirty="0">
                <a:solidFill>
                  <a:schemeClr val="accent1"/>
                </a:solidFill>
                <a:latin typeface="Times New Roman" panose="02020603050405020304" pitchFamily="18" charset="0"/>
                <a:ea typeface="Manrope ExtraLight"/>
                <a:cs typeface="Times New Roman" panose="02020603050405020304" pitchFamily="18" charset="0"/>
                <a:sym typeface="Manrope ExtraLight"/>
              </a:rPr>
              <a:t> 2004</a:t>
            </a:r>
            <a:endParaRPr dirty="0">
              <a:latin typeface="Times New Roman" panose="02020603050405020304" pitchFamily="18" charset="0"/>
              <a:cs typeface="Times New Roman" panose="02020603050405020304" pitchFamily="18" charset="0"/>
            </a:endParaRPr>
          </a:p>
        </p:txBody>
      </p:sp>
      <p:sp>
        <p:nvSpPr>
          <p:cNvPr id="403" name="Google Shape;403;p39"/>
          <p:cNvSpPr txBox="1">
            <a:spLocks noGrp="1"/>
          </p:cNvSpPr>
          <p:nvPr>
            <p:ph type="subTitle" idx="4294967295"/>
          </p:nvPr>
        </p:nvSpPr>
        <p:spPr>
          <a:xfrm>
            <a:off x="2562069" y="2527933"/>
            <a:ext cx="5502639" cy="1370696"/>
          </a:xfrm>
          <a:prstGeom prst="rect">
            <a:avLst/>
          </a:prstGeom>
        </p:spPr>
        <p:txBody>
          <a:bodyPr spcFirstLastPara="1" wrap="square" lIns="0" tIns="0" rIns="0" bIns="0" anchor="t" anchorCtr="0">
            <a:noAutofit/>
          </a:bodyPr>
          <a:lstStyle/>
          <a:p>
            <a:pPr marL="127000" lvl="0" indent="0" algn="just">
              <a:buNone/>
            </a:pPr>
            <a:r>
              <a:rPr lang="vi-VN" sz="2100" dirty="0">
                <a:solidFill>
                  <a:srgbClr val="22545D"/>
                </a:solidFill>
                <a:latin typeface="Times New Roman" panose="02020603050405020304" pitchFamily="18" charset="0"/>
                <a:cs typeface="Times New Roman" panose="02020603050405020304" pitchFamily="18" charset="0"/>
              </a:rPr>
              <a:t>Hoàn cảnh: </a:t>
            </a:r>
            <a:r>
              <a:rPr lang="en-US" sz="2100" dirty="0" err="1">
                <a:solidFill>
                  <a:srgbClr val="22545D"/>
                </a:solidFill>
                <a:latin typeface="Times New Roman" panose="02020603050405020304" pitchFamily="18" charset="0"/>
                <a:cs typeface="Times New Roman" panose="02020603050405020304" pitchFamily="18" charset="0"/>
              </a:rPr>
              <a:t>Tổ</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chức</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Bảo</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tồn</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Thiên</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nhiên</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Quốc</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tế</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của</a:t>
            </a:r>
            <a:r>
              <a:rPr lang="en-US" sz="2100" dirty="0">
                <a:solidFill>
                  <a:srgbClr val="22545D"/>
                </a:solidFill>
                <a:latin typeface="Times New Roman" panose="02020603050405020304" pitchFamily="18" charset="0"/>
                <a:cs typeface="Times New Roman" panose="02020603050405020304" pitchFamily="18" charset="0"/>
              </a:rPr>
              <a:t> Australia </a:t>
            </a:r>
            <a:r>
              <a:rPr lang="en-US" sz="2100" dirty="0" err="1">
                <a:solidFill>
                  <a:srgbClr val="22545D"/>
                </a:solidFill>
                <a:latin typeface="Times New Roman" panose="02020603050405020304" pitchFamily="18" charset="0"/>
                <a:cs typeface="Times New Roman" panose="02020603050405020304" pitchFamily="18" charset="0"/>
              </a:rPr>
              <a:t>đưa</a:t>
            </a:r>
            <a:r>
              <a:rPr lang="en-US" sz="2100" dirty="0">
                <a:solidFill>
                  <a:srgbClr val="22545D"/>
                </a:solidFill>
                <a:latin typeface="Times New Roman" panose="02020603050405020304" pitchFamily="18" charset="0"/>
                <a:cs typeface="Times New Roman" panose="02020603050405020304" pitchFamily="18" charset="0"/>
              </a:rPr>
              <a:t> ra </a:t>
            </a:r>
            <a:r>
              <a:rPr lang="en-US" sz="2100" dirty="0" err="1">
                <a:solidFill>
                  <a:srgbClr val="22545D"/>
                </a:solidFill>
                <a:latin typeface="Times New Roman" panose="02020603050405020304" pitchFamily="18" charset="0"/>
                <a:cs typeface="Times New Roman" panose="02020603050405020304" pitchFamily="18" charset="0"/>
              </a:rPr>
              <a:t>vấn</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đề</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biến</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đổi</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khí</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hậu</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vào</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hoạt</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động</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tuyên</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truyền</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nên</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đã</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thảo</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luận</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với</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công</a:t>
            </a:r>
            <a:r>
              <a:rPr lang="en-US" sz="2100" dirty="0">
                <a:solidFill>
                  <a:srgbClr val="22545D"/>
                </a:solidFill>
                <a:latin typeface="Times New Roman" panose="02020603050405020304" pitchFamily="18" charset="0"/>
                <a:cs typeface="Times New Roman" panose="02020603050405020304" pitchFamily="18" charset="0"/>
              </a:rPr>
              <a:t> ty </a:t>
            </a:r>
            <a:r>
              <a:rPr lang="en-US" sz="2100" dirty="0" err="1">
                <a:solidFill>
                  <a:srgbClr val="22545D"/>
                </a:solidFill>
                <a:latin typeface="Times New Roman" panose="02020603050405020304" pitchFamily="18" charset="0"/>
                <a:cs typeface="Times New Roman" panose="02020603050405020304" pitchFamily="18" charset="0"/>
              </a:rPr>
              <a:t>quảng</a:t>
            </a:r>
            <a:r>
              <a:rPr lang="en-US" sz="2100" dirty="0">
                <a:solidFill>
                  <a:srgbClr val="22545D"/>
                </a:solidFill>
                <a:latin typeface="Times New Roman" panose="02020603050405020304" pitchFamily="18" charset="0"/>
                <a:cs typeface="Times New Roman" panose="02020603050405020304" pitchFamily="18" charset="0"/>
              </a:rPr>
              <a:t> </a:t>
            </a:r>
            <a:r>
              <a:rPr lang="en-US" sz="2100" dirty="0" err="1">
                <a:solidFill>
                  <a:srgbClr val="22545D"/>
                </a:solidFill>
                <a:latin typeface="Times New Roman" panose="02020603050405020304" pitchFamily="18" charset="0"/>
                <a:cs typeface="Times New Roman" panose="02020603050405020304" pitchFamily="18" charset="0"/>
              </a:rPr>
              <a:t>cáo</a:t>
            </a:r>
            <a:r>
              <a:rPr lang="en-US" sz="2100" dirty="0">
                <a:solidFill>
                  <a:srgbClr val="22545D"/>
                </a:solidFill>
                <a:latin typeface="Times New Roman" panose="02020603050405020304" pitchFamily="18" charset="0"/>
                <a:cs typeface="Times New Roman" panose="02020603050405020304" pitchFamily="18" charset="0"/>
              </a:rPr>
              <a:t> Leo Burnett Sydney.</a:t>
            </a:r>
            <a:endParaRPr lang="en-VN" sz="2100" dirty="0">
              <a:solidFill>
                <a:srgbClr val="22545D"/>
              </a:solidFill>
              <a:latin typeface="Times New Roman" panose="02020603050405020304" pitchFamily="18" charset="0"/>
              <a:cs typeface="Times New Roman" panose="02020603050405020304" pitchFamily="18" charset="0"/>
            </a:endParaRPr>
          </a:p>
        </p:txBody>
      </p:sp>
      <p:sp>
        <p:nvSpPr>
          <p:cNvPr id="406" name="Google Shape;406;p39"/>
          <p:cNvSpPr/>
          <p:nvPr/>
        </p:nvSpPr>
        <p:spPr>
          <a:xfrm rot="164615" flipH="1">
            <a:off x="3817715" y="1666587"/>
            <a:ext cx="1278566" cy="1278566"/>
          </a:xfrm>
          <a:prstGeom prst="arc">
            <a:avLst>
              <a:gd name="adj1" fmla="val 10950938"/>
              <a:gd name="adj2" fmla="val 16230111"/>
            </a:avLst>
          </a:prstGeom>
          <a:noFill/>
          <a:ln w="19050" cap="flat" cmpd="sng">
            <a:solidFill>
              <a:schemeClr val="accent1"/>
            </a:solidFill>
            <a:prstDash val="solid"/>
            <a:round/>
            <a:headEnd type="triangl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07" name="Google Shape;407;p39"/>
          <p:cNvSpPr/>
          <p:nvPr/>
        </p:nvSpPr>
        <p:spPr>
          <a:xfrm rot="-5400000">
            <a:off x="2552968" y="3259329"/>
            <a:ext cx="1278600" cy="1278600"/>
          </a:xfrm>
          <a:prstGeom prst="arc">
            <a:avLst>
              <a:gd name="adj1" fmla="val 10950938"/>
              <a:gd name="adj2" fmla="val 16230111"/>
            </a:avLst>
          </a:prstGeom>
          <a:noFill/>
          <a:ln w="19050" cap="flat" cmpd="sng">
            <a:solidFill>
              <a:schemeClr val="accent1"/>
            </a:solidFill>
            <a:prstDash val="solid"/>
            <a:round/>
            <a:headEnd type="triangl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6887E1A-88A4-DD40-A7AD-27254AC13307}"/>
              </a:ext>
            </a:extLst>
          </p:cNvPr>
          <p:cNvSpPr/>
          <p:nvPr/>
        </p:nvSpPr>
        <p:spPr>
          <a:xfrm>
            <a:off x="4302152" y="3915814"/>
            <a:ext cx="4841848" cy="1158779"/>
          </a:xfrm>
          <a:prstGeom prst="rect">
            <a:avLst/>
          </a:prstGeom>
        </p:spPr>
        <p:txBody>
          <a:bodyPr wrap="square">
            <a:spAutoFit/>
          </a:bodyPr>
          <a:lstStyle/>
          <a:p>
            <a:pPr>
              <a:lnSpc>
                <a:spcPct val="115000"/>
              </a:lnSpc>
            </a:pPr>
            <a:r>
              <a:rPr lang="vi-VN" sz="2100" dirty="0">
                <a:solidFill>
                  <a:srgbClr val="22545D"/>
                </a:solidFill>
                <a:latin typeface="Times New Roman" panose="02020603050405020304" pitchFamily="18" charset="0"/>
                <a:ea typeface="Times New Roman" panose="02020603050405020304" pitchFamily="18" charset="0"/>
                <a:cs typeface="Times New Roman" panose="02020603050405020304" pitchFamily="18" charset="0"/>
              </a:rPr>
              <a:t>Tên gọi “Giờ Trái Đất” được ra đời:</a:t>
            </a:r>
            <a:endParaRPr lang="en-VN" sz="2100" dirty="0">
              <a:solidFill>
                <a:srgbClr val="22545D"/>
              </a:solidFill>
              <a:latin typeface="Times New Roman" panose="02020603050405020304" pitchFamily="18" charset="0"/>
              <a:ea typeface="Times New Roman" panose="02020603050405020304" pitchFamily="18" charset="0"/>
            </a:endParaRPr>
          </a:p>
          <a:p>
            <a:pPr>
              <a:lnSpc>
                <a:spcPct val="115000"/>
              </a:lnSpc>
            </a:pPr>
            <a:r>
              <a:rPr lang="vi-VN" sz="2100" dirty="0">
                <a:solidFill>
                  <a:srgbClr val="22545D"/>
                </a:solidFill>
                <a:latin typeface="Times New Roman" panose="02020603050405020304" pitchFamily="18" charset="0"/>
                <a:ea typeface="Times New Roman" panose="02020603050405020304" pitchFamily="18" charset="0"/>
                <a:cs typeface="Times New Roman" panose="02020603050405020304" pitchFamily="18" charset="0"/>
              </a:rPr>
              <a:t>- 2005, dự án có tên "Tiếng tắt lớn" ra đời.</a:t>
            </a:r>
            <a:endParaRPr lang="en-VN" sz="2100" dirty="0">
              <a:solidFill>
                <a:srgbClr val="22545D"/>
              </a:solidFill>
              <a:latin typeface="Times New Roman" panose="02020603050405020304" pitchFamily="18" charset="0"/>
              <a:ea typeface="Times New Roman" panose="02020603050405020304" pitchFamily="18" charset="0"/>
            </a:endParaRPr>
          </a:p>
          <a:p>
            <a:r>
              <a:rPr lang="vi-VN" sz="2100" dirty="0">
                <a:solidFill>
                  <a:srgbClr val="22545D"/>
                </a:solidFill>
                <a:latin typeface="Times New Roman" panose="02020603050405020304" pitchFamily="18" charset="0"/>
                <a:ea typeface="Times New Roman" panose="02020603050405020304" pitchFamily="18" charset="0"/>
              </a:rPr>
              <a:t>- 2006, đặt tên lại là "Giờ Trái Đất". </a:t>
            </a:r>
            <a:r>
              <a:rPr lang="en-VN" sz="2100" dirty="0">
                <a:solidFill>
                  <a:srgbClr val="22545D"/>
                </a:solidFill>
              </a:rPr>
              <a:t> </a:t>
            </a:r>
          </a:p>
        </p:txBody>
      </p:sp>
      <p:pic>
        <p:nvPicPr>
          <p:cNvPr id="15" name="Google Shape;397;p39">
            <a:extLst>
              <a:ext uri="{FF2B5EF4-FFF2-40B4-BE49-F238E27FC236}">
                <a16:creationId xmlns:a16="http://schemas.microsoft.com/office/drawing/2014/main" id="{CB405BB0-B630-3140-BBC0-EFB4EFAC2B8A}"/>
              </a:ext>
            </a:extLst>
          </p:cNvPr>
          <p:cNvPicPr preferRelativeResize="0"/>
          <p:nvPr/>
        </p:nvPicPr>
        <p:blipFill>
          <a:blip r:embed="rId3">
            <a:alphaModFix/>
          </a:blip>
          <a:stretch>
            <a:fillRect/>
          </a:stretch>
        </p:blipFill>
        <p:spPr>
          <a:xfrm>
            <a:off x="394242" y="1324666"/>
            <a:ext cx="846318" cy="779635"/>
          </a:xfrm>
          <a:prstGeom prst="rect">
            <a:avLst/>
          </a:prstGeom>
          <a:noFill/>
          <a:ln>
            <a:noFill/>
          </a:ln>
        </p:spPr>
      </p:pic>
      <p:pic>
        <p:nvPicPr>
          <p:cNvPr id="16" name="Google Shape;397;p39">
            <a:extLst>
              <a:ext uri="{FF2B5EF4-FFF2-40B4-BE49-F238E27FC236}">
                <a16:creationId xmlns:a16="http://schemas.microsoft.com/office/drawing/2014/main" id="{5D7DBF94-B725-A54C-80F9-6E9135AEB4BD}"/>
              </a:ext>
            </a:extLst>
          </p:cNvPr>
          <p:cNvPicPr preferRelativeResize="0"/>
          <p:nvPr/>
        </p:nvPicPr>
        <p:blipFill>
          <a:blip r:embed="rId3">
            <a:alphaModFix/>
          </a:blip>
          <a:stretch>
            <a:fillRect/>
          </a:stretch>
        </p:blipFill>
        <p:spPr>
          <a:xfrm>
            <a:off x="3455834" y="4019228"/>
            <a:ext cx="846318" cy="779635"/>
          </a:xfrm>
          <a:prstGeom prst="rect">
            <a:avLst/>
          </a:prstGeom>
          <a:noFill/>
          <a:ln>
            <a:noFill/>
          </a:ln>
        </p:spPr>
      </p:pic>
      <p:sp>
        <p:nvSpPr>
          <p:cNvPr id="11" name="Rectangle 10">
            <a:extLst>
              <a:ext uri="{FF2B5EF4-FFF2-40B4-BE49-F238E27FC236}">
                <a16:creationId xmlns:a16="http://schemas.microsoft.com/office/drawing/2014/main" id="{156EBA20-8DF6-A541-938E-81E4EA5E7F6D}"/>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01">
                                            <p:txEl>
                                              <p:pRg st="0" end="0"/>
                                            </p:txEl>
                                          </p:spTgt>
                                        </p:tgtEl>
                                        <p:attrNameLst>
                                          <p:attrName>style.visibility</p:attrName>
                                        </p:attrNameLst>
                                      </p:cBhvr>
                                      <p:to>
                                        <p:strVal val="visible"/>
                                      </p:to>
                                    </p:set>
                                    <p:animEffect transition="in" filter="blinds(horizontal)">
                                      <p:cBhvr>
                                        <p:cTn id="10" dur="500"/>
                                        <p:tgtEl>
                                          <p:spTgt spid="40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06"/>
                                        </p:tgtEl>
                                        <p:attrNameLst>
                                          <p:attrName>style.visibility</p:attrName>
                                        </p:attrNameLst>
                                      </p:cBhvr>
                                      <p:to>
                                        <p:strVal val="visible"/>
                                      </p:to>
                                    </p:set>
                                    <p:animEffect transition="in" filter="checkerboard(across)">
                                      <p:cBhvr>
                                        <p:cTn id="15" dur="500"/>
                                        <p:tgtEl>
                                          <p:spTgt spid="40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03">
                                            <p:txEl>
                                              <p:pRg st="0" end="0"/>
                                            </p:txEl>
                                          </p:spTgt>
                                        </p:tgtEl>
                                        <p:attrNameLst>
                                          <p:attrName>style.visibility</p:attrName>
                                        </p:attrNameLst>
                                      </p:cBhvr>
                                      <p:to>
                                        <p:strVal val="visible"/>
                                      </p:to>
                                    </p:set>
                                    <p:animEffect transition="in" filter="checkerboard(across)">
                                      <p:cBhvr>
                                        <p:cTn id="18" dur="500"/>
                                        <p:tgtEl>
                                          <p:spTgt spid="403">
                                            <p:txEl>
                                              <p:pRg st="0" end="0"/>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97"/>
                                        </p:tgtEl>
                                        <p:attrNameLst>
                                          <p:attrName>style.visibility</p:attrName>
                                        </p:attrNameLst>
                                      </p:cBhvr>
                                      <p:to>
                                        <p:strVal val="visible"/>
                                      </p:to>
                                    </p:set>
                                    <p:animEffect transition="in" filter="checkerboard(across)">
                                      <p:cBhvr>
                                        <p:cTn id="21" dur="500"/>
                                        <p:tgtEl>
                                          <p:spTgt spid="397"/>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strips(downLeft)">
                                      <p:cBhvr>
                                        <p:cTn id="26" dur="500"/>
                                        <p:tgtEl>
                                          <p:spTgt spid="2"/>
                                        </p:tgtEl>
                                      </p:cBhvr>
                                    </p:animEffect>
                                  </p:childTnLst>
                                </p:cTn>
                              </p:par>
                              <p:par>
                                <p:cTn id="27" presetID="18" presetClass="entr" presetSubtype="12"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strips(downLeft)">
                                      <p:cBhvr>
                                        <p:cTn id="29" dur="500"/>
                                        <p:tgtEl>
                                          <p:spTgt spid="16"/>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407"/>
                                        </p:tgtEl>
                                        <p:attrNameLst>
                                          <p:attrName>style.visibility</p:attrName>
                                        </p:attrNameLst>
                                      </p:cBhvr>
                                      <p:to>
                                        <p:strVal val="visible"/>
                                      </p:to>
                                    </p:set>
                                    <p:animEffect transition="in" filter="strips(downLeft)">
                                      <p:cBhvr>
                                        <p:cTn id="32" dur="5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build="p"/>
      <p:bldP spid="403" grpId="0" build="p"/>
      <p:bldP spid="406" grpId="0" animBg="1"/>
      <p:bldP spid="407"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38"/>
          <p:cNvPicPr preferRelativeResize="0"/>
          <p:nvPr/>
        </p:nvPicPr>
        <p:blipFill>
          <a:blip r:embed="rId3">
            <a:alphaModFix/>
          </a:blip>
          <a:stretch>
            <a:fillRect/>
          </a:stretch>
        </p:blipFill>
        <p:spPr>
          <a:xfrm>
            <a:off x="6689589" y="896095"/>
            <a:ext cx="1123125" cy="1133476"/>
          </a:xfrm>
          <a:prstGeom prst="rect">
            <a:avLst/>
          </a:prstGeom>
          <a:noFill/>
          <a:ln>
            <a:noFill/>
          </a:ln>
        </p:spPr>
      </p:pic>
      <p:pic>
        <p:nvPicPr>
          <p:cNvPr id="316" name="Google Shape;316;p38"/>
          <p:cNvPicPr preferRelativeResize="0"/>
          <p:nvPr/>
        </p:nvPicPr>
        <p:blipFill rotWithShape="1">
          <a:blip r:embed="rId4">
            <a:alphaModFix/>
          </a:blip>
          <a:srcRect/>
          <a:stretch/>
        </p:blipFill>
        <p:spPr>
          <a:xfrm>
            <a:off x="3565813" y="1670088"/>
            <a:ext cx="2012375" cy="2644675"/>
          </a:xfrm>
          <a:prstGeom prst="rect">
            <a:avLst/>
          </a:prstGeom>
          <a:noFill/>
          <a:ln>
            <a:noFill/>
          </a:ln>
        </p:spPr>
      </p:pic>
      <p:grpSp>
        <p:nvGrpSpPr>
          <p:cNvPr id="349" name="Google Shape;349;p38"/>
          <p:cNvGrpSpPr/>
          <p:nvPr/>
        </p:nvGrpSpPr>
        <p:grpSpPr>
          <a:xfrm>
            <a:off x="7025930" y="1238180"/>
            <a:ext cx="450470" cy="449325"/>
            <a:chOff x="-20946600" y="3317850"/>
            <a:chExt cx="304825" cy="304050"/>
          </a:xfrm>
        </p:grpSpPr>
        <p:sp>
          <p:nvSpPr>
            <p:cNvPr id="350" name="Google Shape;350;p38"/>
            <p:cNvSpPr/>
            <p:nvPr/>
          </p:nvSpPr>
          <p:spPr>
            <a:xfrm>
              <a:off x="-20946600" y="3317850"/>
              <a:ext cx="232350" cy="248925"/>
            </a:xfrm>
            <a:custGeom>
              <a:avLst/>
              <a:gdLst/>
              <a:ahLst/>
              <a:cxnLst/>
              <a:rect l="l" t="t" r="r" b="b"/>
              <a:pathLst>
                <a:path w="9294" h="9957" extrusionOk="0">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8"/>
            <p:cNvSpPr/>
            <p:nvPr/>
          </p:nvSpPr>
          <p:spPr>
            <a:xfrm>
              <a:off x="-20775700" y="3318650"/>
              <a:ext cx="133925" cy="249700"/>
            </a:xfrm>
            <a:custGeom>
              <a:avLst/>
              <a:gdLst/>
              <a:ahLst/>
              <a:cxnLst/>
              <a:rect l="l" t="t" r="r" b="b"/>
              <a:pathLst>
                <a:path w="5357" h="9988" extrusionOk="0">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8"/>
            <p:cNvSpPr/>
            <p:nvPr/>
          </p:nvSpPr>
          <p:spPr>
            <a:xfrm>
              <a:off x="-20890700" y="3586425"/>
              <a:ext cx="195375" cy="35475"/>
            </a:xfrm>
            <a:custGeom>
              <a:avLst/>
              <a:gdLst/>
              <a:ahLst/>
              <a:cxnLst/>
              <a:rect l="l" t="t" r="r" b="b"/>
              <a:pathLst>
                <a:path w="7815" h="1419" extrusionOk="0">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38"/>
          <p:cNvSpPr/>
          <p:nvPr/>
        </p:nvSpPr>
        <p:spPr>
          <a:xfrm rot="-5400000">
            <a:off x="6572265" y="677970"/>
            <a:ext cx="1357800" cy="1357800"/>
          </a:xfrm>
          <a:prstGeom prst="arc">
            <a:avLst>
              <a:gd name="adj1" fmla="val 16525745"/>
              <a:gd name="adj2" fmla="val 51121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8"/>
          <p:cNvSpPr/>
          <p:nvPr/>
        </p:nvSpPr>
        <p:spPr>
          <a:xfrm rot="-5400000">
            <a:off x="6572265" y="677970"/>
            <a:ext cx="1357800" cy="1357800"/>
          </a:xfrm>
          <a:prstGeom prst="arc">
            <a:avLst>
              <a:gd name="adj1" fmla="val 16418604"/>
              <a:gd name="adj2" fmla="val 18664644"/>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314;p38">
            <a:extLst>
              <a:ext uri="{FF2B5EF4-FFF2-40B4-BE49-F238E27FC236}">
                <a16:creationId xmlns:a16="http://schemas.microsoft.com/office/drawing/2014/main" id="{101D7D77-3B60-E64B-B8D6-1424F1F77BA0}"/>
              </a:ext>
            </a:extLst>
          </p:cNvPr>
          <p:cNvPicPr preferRelativeResize="0"/>
          <p:nvPr/>
        </p:nvPicPr>
        <p:blipFill>
          <a:blip r:embed="rId3">
            <a:alphaModFix/>
          </a:blip>
          <a:stretch>
            <a:fillRect/>
          </a:stretch>
        </p:blipFill>
        <p:spPr>
          <a:xfrm>
            <a:off x="1370623" y="797617"/>
            <a:ext cx="1123125" cy="1133476"/>
          </a:xfrm>
          <a:prstGeom prst="rect">
            <a:avLst/>
          </a:prstGeom>
          <a:noFill/>
          <a:ln>
            <a:noFill/>
          </a:ln>
        </p:spPr>
      </p:pic>
      <p:grpSp>
        <p:nvGrpSpPr>
          <p:cNvPr id="81" name="Google Shape;349;p38">
            <a:extLst>
              <a:ext uri="{FF2B5EF4-FFF2-40B4-BE49-F238E27FC236}">
                <a16:creationId xmlns:a16="http://schemas.microsoft.com/office/drawing/2014/main" id="{9437B395-CC17-9C44-9461-A912D5EDFC62}"/>
              </a:ext>
            </a:extLst>
          </p:cNvPr>
          <p:cNvGrpSpPr/>
          <p:nvPr/>
        </p:nvGrpSpPr>
        <p:grpSpPr>
          <a:xfrm>
            <a:off x="1706964" y="1139702"/>
            <a:ext cx="450470" cy="449325"/>
            <a:chOff x="-20946600" y="3317850"/>
            <a:chExt cx="304825" cy="304050"/>
          </a:xfrm>
        </p:grpSpPr>
        <p:sp>
          <p:nvSpPr>
            <p:cNvPr id="82" name="Google Shape;350;p38">
              <a:extLst>
                <a:ext uri="{FF2B5EF4-FFF2-40B4-BE49-F238E27FC236}">
                  <a16:creationId xmlns:a16="http://schemas.microsoft.com/office/drawing/2014/main" id="{063BAE30-75B4-8448-9B90-C79043DB663E}"/>
                </a:ext>
              </a:extLst>
            </p:cNvPr>
            <p:cNvSpPr/>
            <p:nvPr/>
          </p:nvSpPr>
          <p:spPr>
            <a:xfrm>
              <a:off x="-20946600" y="3317850"/>
              <a:ext cx="232350" cy="248925"/>
            </a:xfrm>
            <a:custGeom>
              <a:avLst/>
              <a:gdLst/>
              <a:ahLst/>
              <a:cxnLst/>
              <a:rect l="l" t="t" r="r" b="b"/>
              <a:pathLst>
                <a:path w="9294" h="9957" extrusionOk="0">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51;p38">
              <a:extLst>
                <a:ext uri="{FF2B5EF4-FFF2-40B4-BE49-F238E27FC236}">
                  <a16:creationId xmlns:a16="http://schemas.microsoft.com/office/drawing/2014/main" id="{E6C6AF89-6A71-0348-B4B2-DEE78FC0F8E4}"/>
                </a:ext>
              </a:extLst>
            </p:cNvPr>
            <p:cNvSpPr/>
            <p:nvPr/>
          </p:nvSpPr>
          <p:spPr>
            <a:xfrm>
              <a:off x="-20775700" y="3318650"/>
              <a:ext cx="133925" cy="249700"/>
            </a:xfrm>
            <a:custGeom>
              <a:avLst/>
              <a:gdLst/>
              <a:ahLst/>
              <a:cxnLst/>
              <a:rect l="l" t="t" r="r" b="b"/>
              <a:pathLst>
                <a:path w="5357" h="9988" extrusionOk="0">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52;p38">
              <a:extLst>
                <a:ext uri="{FF2B5EF4-FFF2-40B4-BE49-F238E27FC236}">
                  <a16:creationId xmlns:a16="http://schemas.microsoft.com/office/drawing/2014/main" id="{57BE4FA3-93FE-364E-BD5F-FC69A3DFAC47}"/>
                </a:ext>
              </a:extLst>
            </p:cNvPr>
            <p:cNvSpPr/>
            <p:nvPr/>
          </p:nvSpPr>
          <p:spPr>
            <a:xfrm>
              <a:off x="-20890700" y="3586425"/>
              <a:ext cx="195375" cy="35475"/>
            </a:xfrm>
            <a:custGeom>
              <a:avLst/>
              <a:gdLst/>
              <a:ahLst/>
              <a:cxnLst/>
              <a:rect l="l" t="t" r="r" b="b"/>
              <a:pathLst>
                <a:path w="7815" h="1419" extrusionOk="0">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353;p38">
            <a:extLst>
              <a:ext uri="{FF2B5EF4-FFF2-40B4-BE49-F238E27FC236}">
                <a16:creationId xmlns:a16="http://schemas.microsoft.com/office/drawing/2014/main" id="{39C7EAE8-9C5C-7741-99F1-AD225D4F7860}"/>
              </a:ext>
            </a:extLst>
          </p:cNvPr>
          <p:cNvSpPr/>
          <p:nvPr/>
        </p:nvSpPr>
        <p:spPr>
          <a:xfrm rot="-5400000">
            <a:off x="1253299" y="579492"/>
            <a:ext cx="1357800" cy="1357800"/>
          </a:xfrm>
          <a:prstGeom prst="arc">
            <a:avLst>
              <a:gd name="adj1" fmla="val 16525745"/>
              <a:gd name="adj2" fmla="val 51121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54;p38">
            <a:extLst>
              <a:ext uri="{FF2B5EF4-FFF2-40B4-BE49-F238E27FC236}">
                <a16:creationId xmlns:a16="http://schemas.microsoft.com/office/drawing/2014/main" id="{0C760FD7-EC78-F647-B56A-F5AF8B62CA04}"/>
              </a:ext>
            </a:extLst>
          </p:cNvPr>
          <p:cNvSpPr/>
          <p:nvPr/>
        </p:nvSpPr>
        <p:spPr>
          <a:xfrm rot="-5400000">
            <a:off x="1253299" y="579492"/>
            <a:ext cx="1357800" cy="1357800"/>
          </a:xfrm>
          <a:prstGeom prst="arc">
            <a:avLst>
              <a:gd name="adj1" fmla="val 16418604"/>
              <a:gd name="adj2" fmla="val 18664644"/>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6FB3CBB9-207C-BA41-B289-B7032EF67B3F}"/>
              </a:ext>
            </a:extLst>
          </p:cNvPr>
          <p:cNvSpPr/>
          <p:nvPr/>
        </p:nvSpPr>
        <p:spPr>
          <a:xfrm>
            <a:off x="472190" y="1862000"/>
            <a:ext cx="2976272" cy="2816156"/>
          </a:xfrm>
          <a:prstGeom prst="rect">
            <a:avLst/>
          </a:prstGeom>
        </p:spPr>
        <p:txBody>
          <a:bodyPr wrap="square">
            <a:spAutoFit/>
          </a:bodyPr>
          <a:lstStyle/>
          <a:p>
            <a:pPr algn="just">
              <a:lnSpc>
                <a:spcPct val="115000"/>
              </a:lnSpc>
            </a:pPr>
            <a:r>
              <a:rPr lang="vi-VN" sz="2600" dirty="0">
                <a:latin typeface="Times New Roman" panose="02020603050405020304" pitchFamily="18" charset="0"/>
                <a:ea typeface="Times New Roman" panose="02020603050405020304" pitchFamily="18" charset="0"/>
                <a:cs typeface="Times New Roman" panose="02020603050405020304" pitchFamily="18" charset="0"/>
              </a:rPr>
              <a:t>Nội dung</a:t>
            </a:r>
            <a:r>
              <a:rPr lang="vi-VN" sz="26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ea typeface="Times New Roman" panose="02020603050405020304" pitchFamily="18" charset="0"/>
                <a:cs typeface="Times New Roman" panose="02020603050405020304" pitchFamily="18" charset="0"/>
              </a:rPr>
              <a:t>chiến dịch: Kêu gọi mọi người tắt điện một tiếng đồng hồ tối thứ 7 cuối cùng của tháng 3 hàng năm.</a:t>
            </a:r>
            <a:endParaRPr lang="en-VN" sz="2600"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E805329E-DDA7-2247-9578-E066F806A41A}"/>
              </a:ext>
            </a:extLst>
          </p:cNvPr>
          <p:cNvSpPr/>
          <p:nvPr/>
        </p:nvSpPr>
        <p:spPr>
          <a:xfrm>
            <a:off x="5817192" y="1931093"/>
            <a:ext cx="2760841" cy="2893100"/>
          </a:xfrm>
          <a:prstGeom prst="rect">
            <a:avLst/>
          </a:prstGeom>
        </p:spPr>
        <p:txBody>
          <a:bodyPr wrap="square">
            <a:spAutoFit/>
          </a:bodyPr>
          <a:lstStyle/>
          <a:p>
            <a:pPr algn="just"/>
            <a:r>
              <a:rPr lang="vi-VN" sz="2600" dirty="0">
                <a:latin typeface="Times New Roman" panose="02020603050405020304" pitchFamily="18" charset="0"/>
                <a:ea typeface="Times New Roman" panose="02020603050405020304" pitchFamily="18" charset="0"/>
                <a:cs typeface="Times New Roman" panose="02020603050405020304" pitchFamily="18" charset="0"/>
              </a:rPr>
              <a:t>Lễ khai mạc sự kiện Giờ Trái Đất được tổ chức ngày</a:t>
            </a:r>
            <a:r>
              <a:rPr lang="vi-VN"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ea typeface="Times New Roman" panose="02020603050405020304" pitchFamily="18" charset="0"/>
                <a:cs typeface="Times New Roman" panose="02020603050405020304" pitchFamily="18" charset="0"/>
              </a:rPr>
              <a:t>30-3-2007, lễ khai mạc sự kiện Giờ Trái Đất được tổ chức tại Sydney.</a:t>
            </a:r>
            <a:endParaRPr lang="en-VN" sz="2600" dirty="0"/>
          </a:p>
        </p:txBody>
      </p:sp>
      <p:sp>
        <p:nvSpPr>
          <p:cNvPr id="19" name="Rectangle 18">
            <a:extLst>
              <a:ext uri="{FF2B5EF4-FFF2-40B4-BE49-F238E27FC236}">
                <a16:creationId xmlns:a16="http://schemas.microsoft.com/office/drawing/2014/main" id="{1BD0A0A9-A10F-744D-A036-355467B86EFD}"/>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heel(1)">
                                      <p:cBhvr>
                                        <p:cTn id="7" dur="2000"/>
                                        <p:tgtEl>
                                          <p:spTgt spid="80"/>
                                        </p:tgtEl>
                                      </p:cBhvr>
                                    </p:animEffect>
                                  </p:childTnLst>
                                </p:cTn>
                              </p:par>
                              <p:par>
                                <p:cTn id="8" presetID="21" presetClass="entr" presetSubtype="1"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wheel(1)">
                                      <p:cBhvr>
                                        <p:cTn id="10" dur="2000"/>
                                        <p:tgtEl>
                                          <p:spTgt spid="8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wheel(1)">
                                      <p:cBhvr>
                                        <p:cTn id="13" dur="2000"/>
                                        <p:tgtEl>
                                          <p:spTgt spid="8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wheel(1)">
                                      <p:cBhvr>
                                        <p:cTn id="16" dur="2000"/>
                                        <p:tgtEl>
                                          <p:spTgt spid="8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14"/>
                                        </p:tgtEl>
                                        <p:attrNameLst>
                                          <p:attrName>style.visibility</p:attrName>
                                        </p:attrNameLst>
                                      </p:cBhvr>
                                      <p:to>
                                        <p:strVal val="visible"/>
                                      </p:to>
                                    </p:set>
                                    <p:animEffect transition="in" filter="barn(inVertical)">
                                      <p:cBhvr>
                                        <p:cTn id="24" dur="500"/>
                                        <p:tgtEl>
                                          <p:spTgt spid="314"/>
                                        </p:tgtEl>
                                      </p:cBhvr>
                                    </p:animEffect>
                                  </p:childTnLst>
                                </p:cTn>
                              </p:par>
                              <p:par>
                                <p:cTn id="25" presetID="16" presetClass="entr" presetSubtype="21" fill="hold" nodeType="withEffect">
                                  <p:stCondLst>
                                    <p:cond delay="0"/>
                                  </p:stCondLst>
                                  <p:childTnLst>
                                    <p:set>
                                      <p:cBhvr>
                                        <p:cTn id="26" dur="1" fill="hold">
                                          <p:stCondLst>
                                            <p:cond delay="0"/>
                                          </p:stCondLst>
                                        </p:cTn>
                                        <p:tgtEl>
                                          <p:spTgt spid="349"/>
                                        </p:tgtEl>
                                        <p:attrNameLst>
                                          <p:attrName>style.visibility</p:attrName>
                                        </p:attrNameLst>
                                      </p:cBhvr>
                                      <p:to>
                                        <p:strVal val="visible"/>
                                      </p:to>
                                    </p:set>
                                    <p:animEffect transition="in" filter="barn(inVertical)">
                                      <p:cBhvr>
                                        <p:cTn id="27" dur="500"/>
                                        <p:tgtEl>
                                          <p:spTgt spid="34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53"/>
                                        </p:tgtEl>
                                        <p:attrNameLst>
                                          <p:attrName>style.visibility</p:attrName>
                                        </p:attrNameLst>
                                      </p:cBhvr>
                                      <p:to>
                                        <p:strVal val="visible"/>
                                      </p:to>
                                    </p:set>
                                    <p:animEffect transition="in" filter="barn(inVertical)">
                                      <p:cBhvr>
                                        <p:cTn id="30" dur="500"/>
                                        <p:tgtEl>
                                          <p:spTgt spid="35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54"/>
                                        </p:tgtEl>
                                        <p:attrNameLst>
                                          <p:attrName>style.visibility</p:attrName>
                                        </p:attrNameLst>
                                      </p:cBhvr>
                                      <p:to>
                                        <p:strVal val="visible"/>
                                      </p:to>
                                    </p:set>
                                    <p:animEffect transition="in" filter="barn(inVertical)">
                                      <p:cBhvr>
                                        <p:cTn id="33" dur="500"/>
                                        <p:tgtEl>
                                          <p:spTgt spid="35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0" animBg="1"/>
      <p:bldP spid="354" grpId="0" animBg="1"/>
      <p:bldP spid="85" grpId="0" animBg="1"/>
      <p:bldP spid="86" grpId="0" animBg="1"/>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44"/>
          <p:cNvPicPr preferRelativeResize="0"/>
          <p:nvPr/>
        </p:nvPicPr>
        <p:blipFill rotWithShape="1">
          <a:blip r:embed="rId3">
            <a:alphaModFix/>
          </a:blip>
          <a:srcRect t="6301" b="6301"/>
          <a:stretch/>
        </p:blipFill>
        <p:spPr>
          <a:xfrm>
            <a:off x="1204954" y="3336943"/>
            <a:ext cx="752876" cy="759830"/>
          </a:xfrm>
          <a:prstGeom prst="rect">
            <a:avLst/>
          </a:prstGeom>
          <a:noFill/>
          <a:ln>
            <a:noFill/>
          </a:ln>
        </p:spPr>
      </p:pic>
      <p:pic>
        <p:nvPicPr>
          <p:cNvPr id="587" name="Google Shape;587;p44"/>
          <p:cNvPicPr preferRelativeResize="0"/>
          <p:nvPr/>
        </p:nvPicPr>
        <p:blipFill rotWithShape="1">
          <a:blip r:embed="rId4">
            <a:alphaModFix/>
          </a:blip>
          <a:srcRect t="5117" r="17600" b="5108"/>
          <a:stretch/>
        </p:blipFill>
        <p:spPr>
          <a:xfrm>
            <a:off x="1241896" y="1732199"/>
            <a:ext cx="752876" cy="922152"/>
          </a:xfrm>
          <a:prstGeom prst="rect">
            <a:avLst/>
          </a:prstGeom>
          <a:noFill/>
          <a:ln>
            <a:noFill/>
          </a:ln>
        </p:spPr>
      </p:pic>
      <p:pic>
        <p:nvPicPr>
          <p:cNvPr id="588" name="Google Shape;588;p44"/>
          <p:cNvPicPr preferRelativeResize="0"/>
          <p:nvPr/>
        </p:nvPicPr>
        <p:blipFill>
          <a:blip r:embed="rId5">
            <a:alphaModFix/>
          </a:blip>
          <a:stretch>
            <a:fillRect/>
          </a:stretch>
        </p:blipFill>
        <p:spPr>
          <a:xfrm>
            <a:off x="128604" y="2456627"/>
            <a:ext cx="806351" cy="813799"/>
          </a:xfrm>
          <a:prstGeom prst="rect">
            <a:avLst/>
          </a:prstGeom>
          <a:noFill/>
          <a:ln>
            <a:noFill/>
          </a:ln>
        </p:spPr>
      </p:pic>
      <p:sp>
        <p:nvSpPr>
          <p:cNvPr id="589" name="Google Shape;589;p44"/>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err="1">
                <a:latin typeface="Times New Roman" panose="02020603050405020304" pitchFamily="18" charset="0"/>
                <a:cs typeface="Times New Roman" panose="02020603050405020304" pitchFamily="18" charset="0"/>
              </a:rPr>
              <a:t>Sự</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phát</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triển</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của</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sự</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kiện</a:t>
            </a:r>
            <a:endParaRPr dirty="0">
              <a:latin typeface="Times New Roman" panose="02020603050405020304" pitchFamily="18" charset="0"/>
              <a:cs typeface="Times New Roman" panose="02020603050405020304" pitchFamily="18" charset="0"/>
            </a:endParaRPr>
          </a:p>
        </p:txBody>
      </p:sp>
      <p:grpSp>
        <p:nvGrpSpPr>
          <p:cNvPr id="590" name="Google Shape;590;p44"/>
          <p:cNvGrpSpPr/>
          <p:nvPr/>
        </p:nvGrpSpPr>
        <p:grpSpPr>
          <a:xfrm>
            <a:off x="1439423" y="1954778"/>
            <a:ext cx="357808" cy="333240"/>
            <a:chOff x="-11295075" y="4092875"/>
            <a:chExt cx="355250" cy="330825"/>
          </a:xfrm>
        </p:grpSpPr>
        <p:sp>
          <p:nvSpPr>
            <p:cNvPr id="591" name="Google Shape;591;p44"/>
            <p:cNvSpPr/>
            <p:nvPr/>
          </p:nvSpPr>
          <p:spPr>
            <a:xfrm>
              <a:off x="-11084775" y="4196825"/>
              <a:ext cx="61475" cy="61475"/>
            </a:xfrm>
            <a:custGeom>
              <a:avLst/>
              <a:gdLst/>
              <a:ahLst/>
              <a:cxnLst/>
              <a:rect l="l" t="t" r="r" b="b"/>
              <a:pathLst>
                <a:path w="2459" h="2459" extrusionOk="0">
                  <a:moveTo>
                    <a:pt x="64" y="1"/>
                  </a:moveTo>
                  <a:cubicBezTo>
                    <a:pt x="32" y="410"/>
                    <a:pt x="1" y="852"/>
                    <a:pt x="1" y="1230"/>
                  </a:cubicBezTo>
                  <a:cubicBezTo>
                    <a:pt x="1" y="1639"/>
                    <a:pt x="32" y="2049"/>
                    <a:pt x="64" y="2458"/>
                  </a:cubicBezTo>
                  <a:lnTo>
                    <a:pt x="1198" y="2458"/>
                  </a:lnTo>
                  <a:cubicBezTo>
                    <a:pt x="1891" y="2458"/>
                    <a:pt x="2458" y="1891"/>
                    <a:pt x="2458" y="1230"/>
                  </a:cubicBezTo>
                  <a:cubicBezTo>
                    <a:pt x="2458" y="568"/>
                    <a:pt x="1922" y="1"/>
                    <a:pt x="1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2" name="Google Shape;592;p44"/>
            <p:cNvSpPr/>
            <p:nvPr/>
          </p:nvSpPr>
          <p:spPr>
            <a:xfrm>
              <a:off x="-11080050" y="4092875"/>
              <a:ext cx="140225" cy="269375"/>
            </a:xfrm>
            <a:custGeom>
              <a:avLst/>
              <a:gdLst/>
              <a:ahLst/>
              <a:cxnLst/>
              <a:rect l="l" t="t" r="r" b="b"/>
              <a:pathLst>
                <a:path w="5609" h="10775" extrusionOk="0">
                  <a:moveTo>
                    <a:pt x="2679" y="0"/>
                  </a:moveTo>
                  <a:cubicBezTo>
                    <a:pt x="1450" y="0"/>
                    <a:pt x="442" y="1387"/>
                    <a:pt x="1" y="3308"/>
                  </a:cubicBezTo>
                  <a:lnTo>
                    <a:pt x="1009" y="3308"/>
                  </a:lnTo>
                  <a:cubicBezTo>
                    <a:pt x="2175" y="3308"/>
                    <a:pt x="3120" y="4253"/>
                    <a:pt x="3120" y="5388"/>
                  </a:cubicBezTo>
                  <a:cubicBezTo>
                    <a:pt x="3120" y="6522"/>
                    <a:pt x="2175" y="7467"/>
                    <a:pt x="1009" y="7467"/>
                  </a:cubicBezTo>
                  <a:lnTo>
                    <a:pt x="1" y="7467"/>
                  </a:lnTo>
                  <a:cubicBezTo>
                    <a:pt x="442" y="9420"/>
                    <a:pt x="1450" y="10775"/>
                    <a:pt x="2679" y="10775"/>
                  </a:cubicBezTo>
                  <a:cubicBezTo>
                    <a:pt x="4285" y="10775"/>
                    <a:pt x="5609" y="8381"/>
                    <a:pt x="5609" y="5419"/>
                  </a:cubicBezTo>
                  <a:cubicBezTo>
                    <a:pt x="5609" y="2458"/>
                    <a:pt x="4285" y="0"/>
                    <a:pt x="26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3" name="Google Shape;593;p44"/>
            <p:cNvSpPr/>
            <p:nvPr/>
          </p:nvSpPr>
          <p:spPr>
            <a:xfrm>
              <a:off x="-11230475" y="4320500"/>
              <a:ext cx="103975" cy="103200"/>
            </a:xfrm>
            <a:custGeom>
              <a:avLst/>
              <a:gdLst/>
              <a:ahLst/>
              <a:cxnLst/>
              <a:rect l="l" t="t" r="r" b="b"/>
              <a:pathLst>
                <a:path w="4159" h="4128" extrusionOk="0">
                  <a:moveTo>
                    <a:pt x="0" y="0"/>
                  </a:moveTo>
                  <a:lnTo>
                    <a:pt x="0" y="2867"/>
                  </a:lnTo>
                  <a:cubicBezTo>
                    <a:pt x="0" y="3529"/>
                    <a:pt x="536" y="4127"/>
                    <a:pt x="1260" y="4127"/>
                  </a:cubicBezTo>
                  <a:cubicBezTo>
                    <a:pt x="1922" y="4127"/>
                    <a:pt x="2521" y="3560"/>
                    <a:pt x="2521" y="2867"/>
                  </a:cubicBezTo>
                  <a:lnTo>
                    <a:pt x="2521" y="1638"/>
                  </a:lnTo>
                  <a:lnTo>
                    <a:pt x="2962" y="1638"/>
                  </a:lnTo>
                  <a:cubicBezTo>
                    <a:pt x="3623" y="1638"/>
                    <a:pt x="4127" y="1134"/>
                    <a:pt x="4159" y="473"/>
                  </a:cubicBezTo>
                  <a:cubicBezTo>
                    <a:pt x="3875" y="347"/>
                    <a:pt x="3623" y="221"/>
                    <a:pt x="3340" y="158"/>
                  </a:cubicBezTo>
                  <a:lnTo>
                    <a:pt x="3340" y="378"/>
                  </a:lnTo>
                  <a:cubicBezTo>
                    <a:pt x="3340" y="630"/>
                    <a:pt x="3151" y="788"/>
                    <a:pt x="2962" y="788"/>
                  </a:cubicBezTo>
                  <a:lnTo>
                    <a:pt x="2521" y="788"/>
                  </a:lnTo>
                  <a:lnTo>
                    <a:pt x="2521" y="0"/>
                  </a:lnTo>
                  <a:cubicBezTo>
                    <a:pt x="2468" y="11"/>
                    <a:pt x="2416" y="14"/>
                    <a:pt x="2364" y="14"/>
                  </a:cubicBezTo>
                  <a:cubicBezTo>
                    <a:pt x="2262" y="14"/>
                    <a:pt x="2164"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4" name="Google Shape;594;p44"/>
            <p:cNvSpPr/>
            <p:nvPr/>
          </p:nvSpPr>
          <p:spPr>
            <a:xfrm>
              <a:off x="-11210000" y="4113350"/>
              <a:ext cx="137850" cy="226075"/>
            </a:xfrm>
            <a:custGeom>
              <a:avLst/>
              <a:gdLst/>
              <a:ahLst/>
              <a:cxnLst/>
              <a:rect l="l" t="t" r="r" b="b"/>
              <a:pathLst>
                <a:path w="5514" h="9043" extrusionOk="0">
                  <a:moveTo>
                    <a:pt x="5514" y="0"/>
                  </a:moveTo>
                  <a:lnTo>
                    <a:pt x="4096" y="883"/>
                  </a:lnTo>
                  <a:cubicBezTo>
                    <a:pt x="3308" y="1355"/>
                    <a:pt x="2363" y="1607"/>
                    <a:pt x="1418" y="1607"/>
                  </a:cubicBezTo>
                  <a:cubicBezTo>
                    <a:pt x="536" y="2300"/>
                    <a:pt x="0" y="3340"/>
                    <a:pt x="0" y="4537"/>
                  </a:cubicBezTo>
                  <a:cubicBezTo>
                    <a:pt x="0" y="5703"/>
                    <a:pt x="567" y="6774"/>
                    <a:pt x="1418" y="7436"/>
                  </a:cubicBezTo>
                  <a:cubicBezTo>
                    <a:pt x="2363" y="7499"/>
                    <a:pt x="3308" y="7719"/>
                    <a:pt x="4096" y="8192"/>
                  </a:cubicBezTo>
                  <a:lnTo>
                    <a:pt x="5514" y="9042"/>
                  </a:lnTo>
                  <a:cubicBezTo>
                    <a:pt x="4695" y="8097"/>
                    <a:pt x="4159" y="6427"/>
                    <a:pt x="4159" y="4537"/>
                  </a:cubicBezTo>
                  <a:cubicBezTo>
                    <a:pt x="4159" y="2647"/>
                    <a:pt x="4726" y="946"/>
                    <a:pt x="5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5" name="Google Shape;595;p44"/>
            <p:cNvSpPr/>
            <p:nvPr/>
          </p:nvSpPr>
          <p:spPr>
            <a:xfrm>
              <a:off x="-11295075" y="4153525"/>
              <a:ext cx="89825" cy="145725"/>
            </a:xfrm>
            <a:custGeom>
              <a:avLst/>
              <a:gdLst/>
              <a:ahLst/>
              <a:cxnLst/>
              <a:rect l="l" t="t" r="r" b="b"/>
              <a:pathLst>
                <a:path w="3593" h="5829" extrusionOk="0">
                  <a:moveTo>
                    <a:pt x="3088" y="0"/>
                  </a:moveTo>
                  <a:cubicBezTo>
                    <a:pt x="1482" y="0"/>
                    <a:pt x="127" y="1229"/>
                    <a:pt x="64" y="2773"/>
                  </a:cubicBezTo>
                  <a:cubicBezTo>
                    <a:pt x="1" y="4505"/>
                    <a:pt x="1356" y="5829"/>
                    <a:pt x="2962" y="5829"/>
                  </a:cubicBezTo>
                  <a:lnTo>
                    <a:pt x="3592" y="5829"/>
                  </a:lnTo>
                  <a:cubicBezTo>
                    <a:pt x="2931" y="5041"/>
                    <a:pt x="2521" y="4064"/>
                    <a:pt x="2521" y="2930"/>
                  </a:cubicBezTo>
                  <a:cubicBezTo>
                    <a:pt x="2521" y="1796"/>
                    <a:pt x="2931" y="788"/>
                    <a:pt x="3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596" name="Google Shape;596;p44"/>
          <p:cNvGrpSpPr/>
          <p:nvPr/>
        </p:nvGrpSpPr>
        <p:grpSpPr>
          <a:xfrm>
            <a:off x="1402485" y="3538340"/>
            <a:ext cx="357808" cy="333240"/>
            <a:chOff x="-11295075" y="4092875"/>
            <a:chExt cx="355250" cy="330825"/>
          </a:xfrm>
        </p:grpSpPr>
        <p:sp>
          <p:nvSpPr>
            <p:cNvPr id="597" name="Google Shape;597;p44"/>
            <p:cNvSpPr/>
            <p:nvPr/>
          </p:nvSpPr>
          <p:spPr>
            <a:xfrm>
              <a:off x="-11084775" y="4196825"/>
              <a:ext cx="61475" cy="61475"/>
            </a:xfrm>
            <a:custGeom>
              <a:avLst/>
              <a:gdLst/>
              <a:ahLst/>
              <a:cxnLst/>
              <a:rect l="l" t="t" r="r" b="b"/>
              <a:pathLst>
                <a:path w="2459" h="2459" extrusionOk="0">
                  <a:moveTo>
                    <a:pt x="64" y="1"/>
                  </a:moveTo>
                  <a:cubicBezTo>
                    <a:pt x="32" y="410"/>
                    <a:pt x="1" y="852"/>
                    <a:pt x="1" y="1230"/>
                  </a:cubicBezTo>
                  <a:cubicBezTo>
                    <a:pt x="1" y="1639"/>
                    <a:pt x="32" y="2049"/>
                    <a:pt x="64" y="2458"/>
                  </a:cubicBezTo>
                  <a:lnTo>
                    <a:pt x="1198" y="2458"/>
                  </a:lnTo>
                  <a:cubicBezTo>
                    <a:pt x="1891" y="2458"/>
                    <a:pt x="2458" y="1891"/>
                    <a:pt x="2458" y="1230"/>
                  </a:cubicBezTo>
                  <a:cubicBezTo>
                    <a:pt x="2458" y="568"/>
                    <a:pt x="1922" y="1"/>
                    <a:pt x="11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8" name="Google Shape;598;p44"/>
            <p:cNvSpPr/>
            <p:nvPr/>
          </p:nvSpPr>
          <p:spPr>
            <a:xfrm>
              <a:off x="-11080050" y="4092875"/>
              <a:ext cx="140225" cy="269375"/>
            </a:xfrm>
            <a:custGeom>
              <a:avLst/>
              <a:gdLst/>
              <a:ahLst/>
              <a:cxnLst/>
              <a:rect l="l" t="t" r="r" b="b"/>
              <a:pathLst>
                <a:path w="5609" h="10775" extrusionOk="0">
                  <a:moveTo>
                    <a:pt x="2679" y="0"/>
                  </a:moveTo>
                  <a:cubicBezTo>
                    <a:pt x="1450" y="0"/>
                    <a:pt x="442" y="1387"/>
                    <a:pt x="1" y="3308"/>
                  </a:cubicBezTo>
                  <a:lnTo>
                    <a:pt x="1009" y="3308"/>
                  </a:lnTo>
                  <a:cubicBezTo>
                    <a:pt x="2175" y="3308"/>
                    <a:pt x="3120" y="4253"/>
                    <a:pt x="3120" y="5388"/>
                  </a:cubicBezTo>
                  <a:cubicBezTo>
                    <a:pt x="3120" y="6522"/>
                    <a:pt x="2175" y="7467"/>
                    <a:pt x="1009" y="7467"/>
                  </a:cubicBezTo>
                  <a:lnTo>
                    <a:pt x="1" y="7467"/>
                  </a:lnTo>
                  <a:cubicBezTo>
                    <a:pt x="442" y="9420"/>
                    <a:pt x="1450" y="10775"/>
                    <a:pt x="2679" y="10775"/>
                  </a:cubicBezTo>
                  <a:cubicBezTo>
                    <a:pt x="4285" y="10775"/>
                    <a:pt x="5609" y="8381"/>
                    <a:pt x="5609" y="5419"/>
                  </a:cubicBezTo>
                  <a:cubicBezTo>
                    <a:pt x="5609" y="2458"/>
                    <a:pt x="4285"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9" name="Google Shape;599;p44"/>
            <p:cNvSpPr/>
            <p:nvPr/>
          </p:nvSpPr>
          <p:spPr>
            <a:xfrm>
              <a:off x="-11230475" y="4320500"/>
              <a:ext cx="103975" cy="103200"/>
            </a:xfrm>
            <a:custGeom>
              <a:avLst/>
              <a:gdLst/>
              <a:ahLst/>
              <a:cxnLst/>
              <a:rect l="l" t="t" r="r" b="b"/>
              <a:pathLst>
                <a:path w="4159" h="4128" extrusionOk="0">
                  <a:moveTo>
                    <a:pt x="0" y="0"/>
                  </a:moveTo>
                  <a:lnTo>
                    <a:pt x="0" y="2867"/>
                  </a:lnTo>
                  <a:cubicBezTo>
                    <a:pt x="0" y="3529"/>
                    <a:pt x="536" y="4127"/>
                    <a:pt x="1260" y="4127"/>
                  </a:cubicBezTo>
                  <a:cubicBezTo>
                    <a:pt x="1922" y="4127"/>
                    <a:pt x="2521" y="3560"/>
                    <a:pt x="2521" y="2867"/>
                  </a:cubicBezTo>
                  <a:lnTo>
                    <a:pt x="2521" y="1638"/>
                  </a:lnTo>
                  <a:lnTo>
                    <a:pt x="2962" y="1638"/>
                  </a:lnTo>
                  <a:cubicBezTo>
                    <a:pt x="3623" y="1638"/>
                    <a:pt x="4127" y="1134"/>
                    <a:pt x="4159" y="473"/>
                  </a:cubicBezTo>
                  <a:cubicBezTo>
                    <a:pt x="3875" y="347"/>
                    <a:pt x="3623" y="221"/>
                    <a:pt x="3340" y="158"/>
                  </a:cubicBezTo>
                  <a:lnTo>
                    <a:pt x="3340" y="378"/>
                  </a:lnTo>
                  <a:cubicBezTo>
                    <a:pt x="3340" y="630"/>
                    <a:pt x="3151" y="788"/>
                    <a:pt x="2962" y="788"/>
                  </a:cubicBezTo>
                  <a:lnTo>
                    <a:pt x="2521" y="788"/>
                  </a:lnTo>
                  <a:lnTo>
                    <a:pt x="2521" y="0"/>
                  </a:lnTo>
                  <a:cubicBezTo>
                    <a:pt x="2468" y="11"/>
                    <a:pt x="2416" y="14"/>
                    <a:pt x="2364" y="14"/>
                  </a:cubicBezTo>
                  <a:cubicBezTo>
                    <a:pt x="2262" y="14"/>
                    <a:pt x="2164" y="0"/>
                    <a:pt x="20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0" name="Google Shape;600;p44"/>
            <p:cNvSpPr/>
            <p:nvPr/>
          </p:nvSpPr>
          <p:spPr>
            <a:xfrm>
              <a:off x="-11210000" y="4113350"/>
              <a:ext cx="137850" cy="226075"/>
            </a:xfrm>
            <a:custGeom>
              <a:avLst/>
              <a:gdLst/>
              <a:ahLst/>
              <a:cxnLst/>
              <a:rect l="l" t="t" r="r" b="b"/>
              <a:pathLst>
                <a:path w="5514" h="9043" extrusionOk="0">
                  <a:moveTo>
                    <a:pt x="5514" y="0"/>
                  </a:moveTo>
                  <a:lnTo>
                    <a:pt x="4096" y="883"/>
                  </a:lnTo>
                  <a:cubicBezTo>
                    <a:pt x="3308" y="1355"/>
                    <a:pt x="2363" y="1607"/>
                    <a:pt x="1418" y="1607"/>
                  </a:cubicBezTo>
                  <a:cubicBezTo>
                    <a:pt x="536" y="2300"/>
                    <a:pt x="0" y="3340"/>
                    <a:pt x="0" y="4537"/>
                  </a:cubicBezTo>
                  <a:cubicBezTo>
                    <a:pt x="0" y="5703"/>
                    <a:pt x="567" y="6774"/>
                    <a:pt x="1418" y="7436"/>
                  </a:cubicBezTo>
                  <a:cubicBezTo>
                    <a:pt x="2363" y="7499"/>
                    <a:pt x="3308" y="7719"/>
                    <a:pt x="4096" y="8192"/>
                  </a:cubicBezTo>
                  <a:lnTo>
                    <a:pt x="5514" y="9042"/>
                  </a:lnTo>
                  <a:cubicBezTo>
                    <a:pt x="4695" y="8097"/>
                    <a:pt x="4159" y="6427"/>
                    <a:pt x="4159" y="4537"/>
                  </a:cubicBezTo>
                  <a:cubicBezTo>
                    <a:pt x="4159" y="2647"/>
                    <a:pt x="4726" y="946"/>
                    <a:pt x="55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1" name="Google Shape;601;p44"/>
            <p:cNvSpPr/>
            <p:nvPr/>
          </p:nvSpPr>
          <p:spPr>
            <a:xfrm>
              <a:off x="-11295075" y="4153525"/>
              <a:ext cx="89825" cy="145725"/>
            </a:xfrm>
            <a:custGeom>
              <a:avLst/>
              <a:gdLst/>
              <a:ahLst/>
              <a:cxnLst/>
              <a:rect l="l" t="t" r="r" b="b"/>
              <a:pathLst>
                <a:path w="3593" h="5829" extrusionOk="0">
                  <a:moveTo>
                    <a:pt x="3088" y="0"/>
                  </a:moveTo>
                  <a:cubicBezTo>
                    <a:pt x="1482" y="0"/>
                    <a:pt x="127" y="1229"/>
                    <a:pt x="64" y="2773"/>
                  </a:cubicBezTo>
                  <a:cubicBezTo>
                    <a:pt x="1" y="4505"/>
                    <a:pt x="1356" y="5829"/>
                    <a:pt x="2962" y="5829"/>
                  </a:cubicBezTo>
                  <a:lnTo>
                    <a:pt x="3592" y="5829"/>
                  </a:lnTo>
                  <a:cubicBezTo>
                    <a:pt x="2931" y="5041"/>
                    <a:pt x="2521" y="4064"/>
                    <a:pt x="2521" y="2930"/>
                  </a:cubicBezTo>
                  <a:cubicBezTo>
                    <a:pt x="2521" y="1796"/>
                    <a:pt x="2931" y="788"/>
                    <a:pt x="35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602" name="Google Shape;602;p44"/>
          <p:cNvGrpSpPr/>
          <p:nvPr/>
        </p:nvGrpSpPr>
        <p:grpSpPr>
          <a:xfrm>
            <a:off x="379085" y="2603577"/>
            <a:ext cx="305386" cy="338602"/>
            <a:chOff x="3300325" y="249875"/>
            <a:chExt cx="433725" cy="480900"/>
          </a:xfrm>
        </p:grpSpPr>
        <p:sp>
          <p:nvSpPr>
            <p:cNvPr id="603" name="Google Shape;603;p44"/>
            <p:cNvSpPr/>
            <p:nvPr/>
          </p:nvSpPr>
          <p:spPr>
            <a:xfrm>
              <a:off x="3610875" y="334550"/>
              <a:ext cx="56475" cy="28250"/>
            </a:xfrm>
            <a:custGeom>
              <a:avLst/>
              <a:gdLst/>
              <a:ahLst/>
              <a:cxnLst/>
              <a:rect l="l" t="t" r="r" b="b"/>
              <a:pathLst>
                <a:path w="2259" h="1130" extrusionOk="0">
                  <a:moveTo>
                    <a:pt x="566" y="0"/>
                  </a:moveTo>
                  <a:cubicBezTo>
                    <a:pt x="253" y="0"/>
                    <a:pt x="0" y="253"/>
                    <a:pt x="0" y="567"/>
                  </a:cubicBezTo>
                  <a:cubicBezTo>
                    <a:pt x="0" y="877"/>
                    <a:pt x="253" y="1130"/>
                    <a:pt x="566" y="1130"/>
                  </a:cubicBezTo>
                  <a:lnTo>
                    <a:pt x="1696" y="1130"/>
                  </a:lnTo>
                  <a:cubicBezTo>
                    <a:pt x="2006" y="1130"/>
                    <a:pt x="2259" y="877"/>
                    <a:pt x="2259" y="567"/>
                  </a:cubicBezTo>
                  <a:cubicBezTo>
                    <a:pt x="2259" y="253"/>
                    <a:pt x="2006" y="0"/>
                    <a:pt x="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04" name="Google Shape;604;p44"/>
            <p:cNvSpPr/>
            <p:nvPr/>
          </p:nvSpPr>
          <p:spPr>
            <a:xfrm>
              <a:off x="3467675" y="249875"/>
              <a:ext cx="46400" cy="56475"/>
            </a:xfrm>
            <a:custGeom>
              <a:avLst/>
              <a:gdLst/>
              <a:ahLst/>
              <a:cxnLst/>
              <a:rect l="l" t="t" r="r" b="b"/>
              <a:pathLst>
                <a:path w="1856" h="2259" extrusionOk="0">
                  <a:moveTo>
                    <a:pt x="647" y="1"/>
                  </a:moveTo>
                  <a:cubicBezTo>
                    <a:pt x="562" y="1"/>
                    <a:pt x="476" y="20"/>
                    <a:pt x="395" y="60"/>
                  </a:cubicBezTo>
                  <a:cubicBezTo>
                    <a:pt x="115" y="198"/>
                    <a:pt x="1" y="539"/>
                    <a:pt x="142" y="819"/>
                  </a:cubicBezTo>
                  <a:lnTo>
                    <a:pt x="705" y="1948"/>
                  </a:lnTo>
                  <a:cubicBezTo>
                    <a:pt x="806" y="2144"/>
                    <a:pt x="1004" y="2259"/>
                    <a:pt x="1211" y="2259"/>
                  </a:cubicBezTo>
                  <a:cubicBezTo>
                    <a:pt x="1296" y="2259"/>
                    <a:pt x="1383" y="2239"/>
                    <a:pt x="1464" y="2198"/>
                  </a:cubicBezTo>
                  <a:cubicBezTo>
                    <a:pt x="1744" y="2059"/>
                    <a:pt x="1856" y="1722"/>
                    <a:pt x="1717" y="1442"/>
                  </a:cubicBezTo>
                  <a:lnTo>
                    <a:pt x="1151" y="313"/>
                  </a:lnTo>
                  <a:cubicBezTo>
                    <a:pt x="1053" y="114"/>
                    <a:pt x="853" y="1"/>
                    <a:pt x="6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05" name="Google Shape;605;p44"/>
            <p:cNvSpPr/>
            <p:nvPr/>
          </p:nvSpPr>
          <p:spPr>
            <a:xfrm>
              <a:off x="3566525" y="249875"/>
              <a:ext cx="46400" cy="56475"/>
            </a:xfrm>
            <a:custGeom>
              <a:avLst/>
              <a:gdLst/>
              <a:ahLst/>
              <a:cxnLst/>
              <a:rect l="l" t="t" r="r" b="b"/>
              <a:pathLst>
                <a:path w="1856" h="2259" extrusionOk="0">
                  <a:moveTo>
                    <a:pt x="1210" y="1"/>
                  </a:moveTo>
                  <a:cubicBezTo>
                    <a:pt x="1003" y="1"/>
                    <a:pt x="803" y="114"/>
                    <a:pt x="705" y="313"/>
                  </a:cubicBezTo>
                  <a:lnTo>
                    <a:pt x="139" y="1442"/>
                  </a:lnTo>
                  <a:cubicBezTo>
                    <a:pt x="1" y="1719"/>
                    <a:pt x="115" y="2059"/>
                    <a:pt x="392" y="2198"/>
                  </a:cubicBezTo>
                  <a:cubicBezTo>
                    <a:pt x="474" y="2239"/>
                    <a:pt x="561" y="2259"/>
                    <a:pt x="646" y="2259"/>
                  </a:cubicBezTo>
                  <a:cubicBezTo>
                    <a:pt x="852" y="2259"/>
                    <a:pt x="1051" y="2144"/>
                    <a:pt x="1151" y="1948"/>
                  </a:cubicBezTo>
                  <a:lnTo>
                    <a:pt x="1714" y="819"/>
                  </a:lnTo>
                  <a:cubicBezTo>
                    <a:pt x="1856" y="539"/>
                    <a:pt x="1741" y="198"/>
                    <a:pt x="1461" y="60"/>
                  </a:cubicBezTo>
                  <a:cubicBezTo>
                    <a:pt x="1381" y="20"/>
                    <a:pt x="1295" y="1"/>
                    <a:pt x="1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06" name="Google Shape;606;p44"/>
            <p:cNvSpPr/>
            <p:nvPr/>
          </p:nvSpPr>
          <p:spPr>
            <a:xfrm>
              <a:off x="3413250" y="334550"/>
              <a:ext cx="56500" cy="28250"/>
            </a:xfrm>
            <a:custGeom>
              <a:avLst/>
              <a:gdLst/>
              <a:ahLst/>
              <a:cxnLst/>
              <a:rect l="l" t="t" r="r" b="b"/>
              <a:pathLst>
                <a:path w="2260" h="1130" extrusionOk="0">
                  <a:moveTo>
                    <a:pt x="567" y="0"/>
                  </a:moveTo>
                  <a:cubicBezTo>
                    <a:pt x="254" y="0"/>
                    <a:pt x="1" y="253"/>
                    <a:pt x="1" y="567"/>
                  </a:cubicBezTo>
                  <a:cubicBezTo>
                    <a:pt x="1" y="877"/>
                    <a:pt x="254" y="1130"/>
                    <a:pt x="567" y="1130"/>
                  </a:cubicBezTo>
                  <a:lnTo>
                    <a:pt x="1696" y="1130"/>
                  </a:lnTo>
                  <a:cubicBezTo>
                    <a:pt x="2006" y="1130"/>
                    <a:pt x="2259" y="877"/>
                    <a:pt x="2259" y="567"/>
                  </a:cubicBezTo>
                  <a:cubicBezTo>
                    <a:pt x="2259" y="253"/>
                    <a:pt x="2006" y="0"/>
                    <a:pt x="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07" name="Google Shape;607;p44"/>
            <p:cNvSpPr/>
            <p:nvPr/>
          </p:nvSpPr>
          <p:spPr>
            <a:xfrm>
              <a:off x="3300325" y="476675"/>
              <a:ext cx="84725" cy="254100"/>
            </a:xfrm>
            <a:custGeom>
              <a:avLst/>
              <a:gdLst/>
              <a:ahLst/>
              <a:cxnLst/>
              <a:rect l="l" t="t" r="r" b="b"/>
              <a:pathLst>
                <a:path w="3389" h="10164" extrusionOk="0">
                  <a:moveTo>
                    <a:pt x="567" y="1"/>
                  </a:moveTo>
                  <a:cubicBezTo>
                    <a:pt x="254" y="1"/>
                    <a:pt x="1" y="251"/>
                    <a:pt x="1" y="564"/>
                  </a:cubicBezTo>
                  <a:lnTo>
                    <a:pt x="1" y="9598"/>
                  </a:lnTo>
                  <a:cubicBezTo>
                    <a:pt x="1" y="9911"/>
                    <a:pt x="254" y="10164"/>
                    <a:pt x="567" y="10164"/>
                  </a:cubicBezTo>
                  <a:lnTo>
                    <a:pt x="2825" y="10164"/>
                  </a:lnTo>
                  <a:cubicBezTo>
                    <a:pt x="3136" y="10164"/>
                    <a:pt x="3389" y="9911"/>
                    <a:pt x="3389" y="9598"/>
                  </a:cubicBezTo>
                  <a:lnTo>
                    <a:pt x="3389" y="564"/>
                  </a:lnTo>
                  <a:cubicBezTo>
                    <a:pt x="3389" y="251"/>
                    <a:pt x="3136" y="1"/>
                    <a:pt x="28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08" name="Google Shape;608;p44"/>
            <p:cNvSpPr/>
            <p:nvPr/>
          </p:nvSpPr>
          <p:spPr>
            <a:xfrm>
              <a:off x="3413250" y="335525"/>
              <a:ext cx="320800" cy="395250"/>
            </a:xfrm>
            <a:custGeom>
              <a:avLst/>
              <a:gdLst/>
              <a:ahLst/>
              <a:cxnLst/>
              <a:rect l="l" t="t" r="r" b="b"/>
              <a:pathLst>
                <a:path w="12832" h="15810" extrusionOk="0">
                  <a:moveTo>
                    <a:pt x="3954" y="1"/>
                  </a:moveTo>
                  <a:cubicBezTo>
                    <a:pt x="3641" y="1"/>
                    <a:pt x="3388" y="254"/>
                    <a:pt x="3388" y="564"/>
                  </a:cubicBezTo>
                  <a:cubicBezTo>
                    <a:pt x="3388" y="1871"/>
                    <a:pt x="2879" y="4225"/>
                    <a:pt x="1922" y="5186"/>
                  </a:cubicBezTo>
                  <a:cubicBezTo>
                    <a:pt x="1274" y="5830"/>
                    <a:pt x="723" y="6065"/>
                    <a:pt x="1" y="6427"/>
                  </a:cubicBezTo>
                  <a:lnTo>
                    <a:pt x="1" y="14897"/>
                  </a:lnTo>
                  <a:cubicBezTo>
                    <a:pt x="1109" y="15268"/>
                    <a:pt x="2515" y="15810"/>
                    <a:pt x="4659" y="15810"/>
                  </a:cubicBezTo>
                  <a:lnTo>
                    <a:pt x="8351" y="15810"/>
                  </a:lnTo>
                  <a:cubicBezTo>
                    <a:pt x="9567" y="15810"/>
                    <a:pt x="10516" y="14680"/>
                    <a:pt x="10046" y="13491"/>
                  </a:cubicBezTo>
                  <a:cubicBezTo>
                    <a:pt x="11019" y="13226"/>
                    <a:pt x="11546" y="12172"/>
                    <a:pt x="11175" y="11233"/>
                  </a:cubicBezTo>
                  <a:cubicBezTo>
                    <a:pt x="12386" y="10901"/>
                    <a:pt x="12832" y="9408"/>
                    <a:pt x="11992" y="8468"/>
                  </a:cubicBezTo>
                  <a:cubicBezTo>
                    <a:pt x="12314" y="8107"/>
                    <a:pt x="12467" y="7625"/>
                    <a:pt x="12410" y="7143"/>
                  </a:cubicBezTo>
                  <a:cubicBezTo>
                    <a:pt x="12311" y="6267"/>
                    <a:pt x="11495" y="5647"/>
                    <a:pt x="10612" y="5647"/>
                  </a:cubicBezTo>
                  <a:lnTo>
                    <a:pt x="6213" y="5647"/>
                  </a:lnTo>
                  <a:cubicBezTo>
                    <a:pt x="6586" y="4975"/>
                    <a:pt x="6785" y="3081"/>
                    <a:pt x="6776" y="2307"/>
                  </a:cubicBezTo>
                  <a:cubicBezTo>
                    <a:pt x="6761" y="1027"/>
                    <a:pt x="5701" y="1"/>
                    <a:pt x="4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grpSp>
      <p:sp>
        <p:nvSpPr>
          <p:cNvPr id="610" name="Google Shape;610;p44"/>
          <p:cNvSpPr txBox="1">
            <a:spLocks noGrp="1"/>
          </p:cNvSpPr>
          <p:nvPr>
            <p:ph type="subTitle" idx="4294967295"/>
          </p:nvPr>
        </p:nvSpPr>
        <p:spPr>
          <a:xfrm>
            <a:off x="2499279" y="1580411"/>
            <a:ext cx="4047610" cy="707607"/>
          </a:xfrm>
          <a:prstGeom prst="rect">
            <a:avLst/>
          </a:prstGeom>
        </p:spPr>
        <p:txBody>
          <a:bodyPr spcFirstLastPara="1" wrap="square" lIns="0" tIns="0" rIns="0" bIns="0" anchor="t" anchorCtr="0">
            <a:noAutofit/>
          </a:bodyPr>
          <a:lstStyle/>
          <a:p>
            <a:pPr marL="0" lvl="0" indent="0" algn="just" rtl="0">
              <a:spcBef>
                <a:spcPts val="0"/>
              </a:spcBef>
              <a:spcAft>
                <a:spcPts val="1200"/>
              </a:spcAft>
              <a:buNone/>
            </a:pP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Thu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hút</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sự</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chú</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ý</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của</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thế</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giới</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các</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nước</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bắt</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đầu</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tham</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gia</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nhiều</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hơn</a:t>
            </a:r>
            <a:endParaRPr dirty="0">
              <a:solidFill>
                <a:schemeClr val="accent3"/>
              </a:solidFill>
              <a:latin typeface="Times New Roman" panose="02020603050405020304" pitchFamily="18" charset="0"/>
              <a:cs typeface="Times New Roman" panose="02020603050405020304" pitchFamily="18" charset="0"/>
            </a:endParaRPr>
          </a:p>
        </p:txBody>
      </p:sp>
      <p:sp>
        <p:nvSpPr>
          <p:cNvPr id="612" name="Google Shape;612;p44"/>
          <p:cNvSpPr txBox="1">
            <a:spLocks noGrp="1"/>
          </p:cNvSpPr>
          <p:nvPr>
            <p:ph type="subTitle" idx="4294967295"/>
          </p:nvPr>
        </p:nvSpPr>
        <p:spPr>
          <a:xfrm>
            <a:off x="2499279" y="2663197"/>
            <a:ext cx="4370560" cy="759828"/>
          </a:xfrm>
          <a:prstGeom prst="rect">
            <a:avLst/>
          </a:prstGeom>
        </p:spPr>
        <p:txBody>
          <a:bodyPr spcFirstLastPara="1" wrap="square" lIns="0" tIns="0" rIns="0" bIns="0" anchor="t" anchorCtr="0">
            <a:noAutofit/>
          </a:bodyPr>
          <a:lstStyle/>
          <a:p>
            <a:pPr marL="0" lvl="0" indent="0" algn="l" rtl="0">
              <a:spcBef>
                <a:spcPts val="0"/>
              </a:spcBef>
              <a:spcAft>
                <a:spcPts val="1200"/>
              </a:spcAft>
              <a:buClr>
                <a:schemeClr val="dk1"/>
              </a:buClr>
              <a:buSzPts val="1100"/>
              <a:buFont typeface="Arial"/>
              <a:buNone/>
            </a:pP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29/3/2008,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tổ</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chức</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ở</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371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thành</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phố</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thuộc</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hơn</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35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quốc</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gia</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hơn</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50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triệu</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người</a:t>
            </a:r>
            <a:r>
              <a:rPr lang="en"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rPr>
              <a:t>.</a:t>
            </a:r>
            <a:endParaRPr sz="2100" dirty="0">
              <a:solidFill>
                <a:schemeClr val="accent6">
                  <a:lumMod val="75000"/>
                </a:schemeClr>
              </a:solidFill>
              <a:latin typeface="Times New Roman" panose="02020603050405020304" pitchFamily="18" charset="0"/>
              <a:ea typeface="Manrope ExtraLight"/>
              <a:cs typeface="Times New Roman" panose="02020603050405020304" pitchFamily="18" charset="0"/>
              <a:sym typeface="Manrope ExtraLight"/>
            </a:endParaRPr>
          </a:p>
        </p:txBody>
      </p:sp>
      <p:cxnSp>
        <p:nvCxnSpPr>
          <p:cNvPr id="625" name="Google Shape;625;p44"/>
          <p:cNvCxnSpPr>
            <a:cxnSpLocks/>
            <a:stCxn id="587" idx="3"/>
            <a:endCxn id="610" idx="1"/>
          </p:cNvCxnSpPr>
          <p:nvPr/>
        </p:nvCxnSpPr>
        <p:spPr>
          <a:xfrm flipV="1">
            <a:off x="1994772" y="1934215"/>
            <a:ext cx="504507" cy="259060"/>
          </a:xfrm>
          <a:prstGeom prst="straightConnector1">
            <a:avLst/>
          </a:prstGeom>
          <a:noFill/>
          <a:ln w="9525" cap="flat" cmpd="sng">
            <a:solidFill>
              <a:schemeClr val="accent3"/>
            </a:solidFill>
            <a:prstDash val="solid"/>
            <a:round/>
            <a:headEnd type="none" w="med" len="med"/>
            <a:tailEnd type="triangle" w="med" len="med"/>
          </a:ln>
        </p:spPr>
      </p:cxnSp>
      <p:cxnSp>
        <p:nvCxnSpPr>
          <p:cNvPr id="626" name="Google Shape;626;p44"/>
          <p:cNvCxnSpPr>
            <a:cxnSpLocks/>
            <a:stCxn id="586" idx="3"/>
            <a:endCxn id="612" idx="1"/>
          </p:cNvCxnSpPr>
          <p:nvPr/>
        </p:nvCxnSpPr>
        <p:spPr>
          <a:xfrm flipV="1">
            <a:off x="1957830" y="3043111"/>
            <a:ext cx="541449" cy="673747"/>
          </a:xfrm>
          <a:prstGeom prst="straightConnector1">
            <a:avLst/>
          </a:prstGeom>
          <a:noFill/>
          <a:ln w="9525" cap="flat" cmpd="sng">
            <a:solidFill>
              <a:schemeClr val="accent6"/>
            </a:solidFill>
            <a:prstDash val="solid"/>
            <a:round/>
            <a:headEnd type="none" w="med" len="med"/>
            <a:tailEnd type="triangle" w="med" len="med"/>
          </a:ln>
        </p:spPr>
      </p:cxnSp>
      <p:cxnSp>
        <p:nvCxnSpPr>
          <p:cNvPr id="627" name="Google Shape;627;p44"/>
          <p:cNvCxnSpPr>
            <a:stCxn id="588" idx="3"/>
            <a:endCxn id="587" idx="1"/>
          </p:cNvCxnSpPr>
          <p:nvPr/>
        </p:nvCxnSpPr>
        <p:spPr>
          <a:xfrm rot="10800000" flipH="1">
            <a:off x="934955" y="2193327"/>
            <a:ext cx="306900" cy="670200"/>
          </a:xfrm>
          <a:prstGeom prst="curvedConnector3">
            <a:avLst>
              <a:gd name="adj1" fmla="val 50007"/>
            </a:avLst>
          </a:prstGeom>
          <a:noFill/>
          <a:ln w="9525" cap="flat" cmpd="sng">
            <a:solidFill>
              <a:schemeClr val="accent3"/>
            </a:solidFill>
            <a:prstDash val="solid"/>
            <a:round/>
            <a:headEnd type="none" w="med" len="med"/>
            <a:tailEnd type="triangle" w="med" len="med"/>
          </a:ln>
        </p:spPr>
      </p:cxnSp>
      <p:cxnSp>
        <p:nvCxnSpPr>
          <p:cNvPr id="628" name="Google Shape;628;p44"/>
          <p:cNvCxnSpPr>
            <a:stCxn id="588" idx="3"/>
            <a:endCxn id="586" idx="1"/>
          </p:cNvCxnSpPr>
          <p:nvPr/>
        </p:nvCxnSpPr>
        <p:spPr>
          <a:xfrm>
            <a:off x="934955" y="2863527"/>
            <a:ext cx="270000" cy="853200"/>
          </a:xfrm>
          <a:prstGeom prst="curvedConnector3">
            <a:avLst>
              <a:gd name="adj1" fmla="val 50000"/>
            </a:avLst>
          </a:prstGeom>
          <a:noFill/>
          <a:ln w="9525" cap="flat" cmpd="sng">
            <a:solidFill>
              <a:schemeClr val="accent6"/>
            </a:solidFill>
            <a:prstDash val="solid"/>
            <a:round/>
            <a:headEnd type="none" w="med" len="med"/>
            <a:tailEnd type="triangle" w="med" len="med"/>
          </a:ln>
        </p:spPr>
      </p:cxnSp>
      <p:sp>
        <p:nvSpPr>
          <p:cNvPr id="55" name="Google Shape;612;p44">
            <a:extLst>
              <a:ext uri="{FF2B5EF4-FFF2-40B4-BE49-F238E27FC236}">
                <a16:creationId xmlns:a16="http://schemas.microsoft.com/office/drawing/2014/main" id="{8D8DBADB-EFD8-3247-8CA2-E57E1B49866A}"/>
              </a:ext>
            </a:extLst>
          </p:cNvPr>
          <p:cNvSpPr txBox="1">
            <a:spLocks/>
          </p:cNvSpPr>
          <p:nvPr/>
        </p:nvSpPr>
        <p:spPr>
          <a:xfrm>
            <a:off x="2499279" y="3776059"/>
            <a:ext cx="4047610" cy="75982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spcAft>
                <a:spcPts val="1200"/>
              </a:spcAft>
              <a:buClr>
                <a:schemeClr val="dk1"/>
              </a:buClr>
              <a:buSzPts val="1100"/>
              <a:buFont typeface="Arial"/>
              <a:buNone/>
            </a:pPr>
            <a:r>
              <a:rPr lang="vi-VN" sz="2100" dirty="0">
                <a:solidFill>
                  <a:srgbClr val="22545D"/>
                </a:solidFill>
                <a:latin typeface="Times New Roman" panose="02020603050405020304" pitchFamily="18" charset="0"/>
                <a:ea typeface="Manrope ExtraLight"/>
                <a:cs typeface="Times New Roman" panose="02020603050405020304" pitchFamily="18" charset="0"/>
                <a:sym typeface="Manrope ExtraLight"/>
              </a:rPr>
              <a:t>2009, sự tham gia của hơn 4000 thành phố, thuộc 88 quốc gia.</a:t>
            </a:r>
          </a:p>
        </p:txBody>
      </p:sp>
      <p:cxnSp>
        <p:nvCxnSpPr>
          <p:cNvPr id="56" name="Google Shape;626;p44">
            <a:extLst>
              <a:ext uri="{FF2B5EF4-FFF2-40B4-BE49-F238E27FC236}">
                <a16:creationId xmlns:a16="http://schemas.microsoft.com/office/drawing/2014/main" id="{029DE724-E291-1445-BF8C-FFC99F6B196F}"/>
              </a:ext>
            </a:extLst>
          </p:cNvPr>
          <p:cNvCxnSpPr>
            <a:cxnSpLocks/>
            <a:endCxn id="55" idx="1"/>
          </p:cNvCxnSpPr>
          <p:nvPr/>
        </p:nvCxnSpPr>
        <p:spPr>
          <a:xfrm>
            <a:off x="1957830" y="3703278"/>
            <a:ext cx="541449" cy="452695"/>
          </a:xfrm>
          <a:prstGeom prst="straightConnector1">
            <a:avLst/>
          </a:prstGeom>
          <a:noFill/>
          <a:ln w="9525" cap="flat" cmpd="sng">
            <a:solidFill>
              <a:schemeClr val="accent1">
                <a:lumMod val="90000"/>
                <a:lumOff val="10000"/>
              </a:schemeClr>
            </a:solidFill>
            <a:prstDash val="solid"/>
            <a:round/>
            <a:headEnd type="none" w="med" len="med"/>
            <a:tailEnd type="triangle" w="med" len="med"/>
          </a:ln>
        </p:spPr>
      </p:cxnSp>
      <p:pic>
        <p:nvPicPr>
          <p:cNvPr id="14" name="Picture 13" descr="A picture containing text, vector graphics&#10;&#10;Description automatically generated">
            <a:extLst>
              <a:ext uri="{FF2B5EF4-FFF2-40B4-BE49-F238E27FC236}">
                <a16:creationId xmlns:a16="http://schemas.microsoft.com/office/drawing/2014/main" id="{7CE07FC5-D504-B64C-AA1C-2E9A74C9E7CE}"/>
              </a:ext>
            </a:extLst>
          </p:cNvPr>
          <p:cNvPicPr>
            <a:picLocks noChangeAspect="1"/>
          </p:cNvPicPr>
          <p:nvPr/>
        </p:nvPicPr>
        <p:blipFill>
          <a:blip r:embed="rId6"/>
          <a:stretch>
            <a:fillRect/>
          </a:stretch>
        </p:blipFill>
        <p:spPr>
          <a:xfrm>
            <a:off x="6296403" y="1072890"/>
            <a:ext cx="3015819" cy="3015819"/>
          </a:xfrm>
          <a:prstGeom prst="rect">
            <a:avLst/>
          </a:prstGeom>
        </p:spPr>
      </p:pic>
      <p:sp>
        <p:nvSpPr>
          <p:cNvPr id="34" name="Rectangle 33">
            <a:extLst>
              <a:ext uri="{FF2B5EF4-FFF2-40B4-BE49-F238E27FC236}">
                <a16:creationId xmlns:a16="http://schemas.microsoft.com/office/drawing/2014/main" id="{623CABE7-CC99-5F4F-819D-BD7F3244BE8F}"/>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randombar(horizontal)">
                                      <p:cBhvr>
                                        <p:cTn id="7" dur="500"/>
                                        <p:tgtEl>
                                          <p:spTgt spid="587"/>
                                        </p:tgtEl>
                                      </p:cBhvr>
                                    </p:animEffect>
                                  </p:childTnLst>
                                </p:cTn>
                              </p:par>
                              <p:par>
                                <p:cTn id="8" presetID="14" presetClass="entr" presetSubtype="10" fill="hold" nodeType="withEffect">
                                  <p:stCondLst>
                                    <p:cond delay="0"/>
                                  </p:stCondLst>
                                  <p:childTnLst>
                                    <p:set>
                                      <p:cBhvr>
                                        <p:cTn id="9" dur="1" fill="hold">
                                          <p:stCondLst>
                                            <p:cond delay="0"/>
                                          </p:stCondLst>
                                        </p:cTn>
                                        <p:tgtEl>
                                          <p:spTgt spid="588"/>
                                        </p:tgtEl>
                                        <p:attrNameLst>
                                          <p:attrName>style.visibility</p:attrName>
                                        </p:attrNameLst>
                                      </p:cBhvr>
                                      <p:to>
                                        <p:strVal val="visible"/>
                                      </p:to>
                                    </p:set>
                                    <p:animEffect transition="in" filter="randombar(horizontal)">
                                      <p:cBhvr>
                                        <p:cTn id="10" dur="500"/>
                                        <p:tgtEl>
                                          <p:spTgt spid="588"/>
                                        </p:tgtEl>
                                      </p:cBhvr>
                                    </p:animEffect>
                                  </p:childTnLst>
                                </p:cTn>
                              </p:par>
                              <p:par>
                                <p:cTn id="11" presetID="14" presetClass="entr" presetSubtype="10" fill="hold" nodeType="withEffect">
                                  <p:stCondLst>
                                    <p:cond delay="0"/>
                                  </p:stCondLst>
                                  <p:childTnLst>
                                    <p:set>
                                      <p:cBhvr>
                                        <p:cTn id="12" dur="1" fill="hold">
                                          <p:stCondLst>
                                            <p:cond delay="0"/>
                                          </p:stCondLst>
                                        </p:cTn>
                                        <p:tgtEl>
                                          <p:spTgt spid="590"/>
                                        </p:tgtEl>
                                        <p:attrNameLst>
                                          <p:attrName>style.visibility</p:attrName>
                                        </p:attrNameLst>
                                      </p:cBhvr>
                                      <p:to>
                                        <p:strVal val="visible"/>
                                      </p:to>
                                    </p:set>
                                    <p:animEffect transition="in" filter="randombar(horizontal)">
                                      <p:cBhvr>
                                        <p:cTn id="13" dur="500"/>
                                        <p:tgtEl>
                                          <p:spTgt spid="590"/>
                                        </p:tgtEl>
                                      </p:cBhvr>
                                    </p:animEffect>
                                  </p:childTnLst>
                                </p:cTn>
                              </p:par>
                              <p:par>
                                <p:cTn id="14" presetID="14" presetClass="entr" presetSubtype="10" fill="hold" nodeType="withEffect">
                                  <p:stCondLst>
                                    <p:cond delay="0"/>
                                  </p:stCondLst>
                                  <p:childTnLst>
                                    <p:set>
                                      <p:cBhvr>
                                        <p:cTn id="15" dur="1" fill="hold">
                                          <p:stCondLst>
                                            <p:cond delay="0"/>
                                          </p:stCondLst>
                                        </p:cTn>
                                        <p:tgtEl>
                                          <p:spTgt spid="602"/>
                                        </p:tgtEl>
                                        <p:attrNameLst>
                                          <p:attrName>style.visibility</p:attrName>
                                        </p:attrNameLst>
                                      </p:cBhvr>
                                      <p:to>
                                        <p:strVal val="visible"/>
                                      </p:to>
                                    </p:set>
                                    <p:animEffect transition="in" filter="randombar(horizontal)">
                                      <p:cBhvr>
                                        <p:cTn id="16" dur="500"/>
                                        <p:tgtEl>
                                          <p:spTgt spid="602"/>
                                        </p:tgtEl>
                                      </p:cBhvr>
                                    </p:animEffect>
                                  </p:childTnLst>
                                </p:cTn>
                              </p:par>
                              <p:par>
                                <p:cTn id="17" presetID="14" presetClass="entr" presetSubtype="10" fill="hold" nodeType="withEffect">
                                  <p:stCondLst>
                                    <p:cond delay="0"/>
                                  </p:stCondLst>
                                  <p:childTnLst>
                                    <p:set>
                                      <p:cBhvr>
                                        <p:cTn id="18" dur="1" fill="hold">
                                          <p:stCondLst>
                                            <p:cond delay="0"/>
                                          </p:stCondLst>
                                        </p:cTn>
                                        <p:tgtEl>
                                          <p:spTgt spid="627"/>
                                        </p:tgtEl>
                                        <p:attrNameLst>
                                          <p:attrName>style.visibility</p:attrName>
                                        </p:attrNameLst>
                                      </p:cBhvr>
                                      <p:to>
                                        <p:strVal val="visible"/>
                                      </p:to>
                                    </p:set>
                                    <p:animEffect transition="in" filter="randombar(horizontal)">
                                      <p:cBhvr>
                                        <p:cTn id="19" dur="500"/>
                                        <p:tgtEl>
                                          <p:spTgt spid="627"/>
                                        </p:tgtEl>
                                      </p:cBhvr>
                                    </p:animEffect>
                                  </p:childTnLst>
                                </p:cTn>
                              </p:par>
                              <p:par>
                                <p:cTn id="20" presetID="14" presetClass="entr" presetSubtype="10" fill="hold" nodeType="withEffect">
                                  <p:stCondLst>
                                    <p:cond delay="0"/>
                                  </p:stCondLst>
                                  <p:childTnLst>
                                    <p:set>
                                      <p:cBhvr>
                                        <p:cTn id="21" dur="1" fill="hold">
                                          <p:stCondLst>
                                            <p:cond delay="0"/>
                                          </p:stCondLst>
                                        </p:cTn>
                                        <p:tgtEl>
                                          <p:spTgt spid="625"/>
                                        </p:tgtEl>
                                        <p:attrNameLst>
                                          <p:attrName>style.visibility</p:attrName>
                                        </p:attrNameLst>
                                      </p:cBhvr>
                                      <p:to>
                                        <p:strVal val="visible"/>
                                      </p:to>
                                    </p:set>
                                    <p:animEffect transition="in" filter="randombar(horizontal)">
                                      <p:cBhvr>
                                        <p:cTn id="22" dur="500"/>
                                        <p:tgtEl>
                                          <p:spTgt spid="6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10">
                                            <p:txEl>
                                              <p:pRg st="0" end="0"/>
                                            </p:txEl>
                                          </p:spTgt>
                                        </p:tgtEl>
                                        <p:attrNameLst>
                                          <p:attrName>style.visibility</p:attrName>
                                        </p:attrNameLst>
                                      </p:cBhvr>
                                      <p:to>
                                        <p:strVal val="visible"/>
                                      </p:to>
                                    </p:set>
                                    <p:animEffect transition="in" filter="randombar(horizontal)">
                                      <p:cBhvr>
                                        <p:cTn id="25" dur="500"/>
                                        <p:tgtEl>
                                          <p:spTgt spid="6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86"/>
                                        </p:tgtEl>
                                        <p:attrNameLst>
                                          <p:attrName>style.visibility</p:attrName>
                                        </p:attrNameLst>
                                      </p:cBhvr>
                                      <p:to>
                                        <p:strVal val="visible"/>
                                      </p:to>
                                    </p:set>
                                    <p:animEffect transition="in" filter="barn(inVertical)">
                                      <p:cBhvr>
                                        <p:cTn id="30" dur="500"/>
                                        <p:tgtEl>
                                          <p:spTgt spid="586"/>
                                        </p:tgtEl>
                                      </p:cBhvr>
                                    </p:animEffect>
                                  </p:childTnLst>
                                </p:cTn>
                              </p:par>
                              <p:par>
                                <p:cTn id="31" presetID="16" presetClass="entr" presetSubtype="21" fill="hold" nodeType="withEffect">
                                  <p:stCondLst>
                                    <p:cond delay="0"/>
                                  </p:stCondLst>
                                  <p:childTnLst>
                                    <p:set>
                                      <p:cBhvr>
                                        <p:cTn id="32" dur="1" fill="hold">
                                          <p:stCondLst>
                                            <p:cond delay="0"/>
                                          </p:stCondLst>
                                        </p:cTn>
                                        <p:tgtEl>
                                          <p:spTgt spid="596"/>
                                        </p:tgtEl>
                                        <p:attrNameLst>
                                          <p:attrName>style.visibility</p:attrName>
                                        </p:attrNameLst>
                                      </p:cBhvr>
                                      <p:to>
                                        <p:strVal val="visible"/>
                                      </p:to>
                                    </p:set>
                                    <p:animEffect transition="in" filter="barn(inVertical)">
                                      <p:cBhvr>
                                        <p:cTn id="33" dur="500"/>
                                        <p:tgtEl>
                                          <p:spTgt spid="59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12">
                                            <p:txEl>
                                              <p:pRg st="0" end="0"/>
                                            </p:txEl>
                                          </p:spTgt>
                                        </p:tgtEl>
                                        <p:attrNameLst>
                                          <p:attrName>style.visibility</p:attrName>
                                        </p:attrNameLst>
                                      </p:cBhvr>
                                      <p:to>
                                        <p:strVal val="visible"/>
                                      </p:to>
                                    </p:set>
                                    <p:animEffect transition="in" filter="barn(inVertical)">
                                      <p:cBhvr>
                                        <p:cTn id="36" dur="500"/>
                                        <p:tgtEl>
                                          <p:spTgt spid="612">
                                            <p:txEl>
                                              <p:pRg st="0" end="0"/>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626"/>
                                        </p:tgtEl>
                                        <p:attrNameLst>
                                          <p:attrName>style.visibility</p:attrName>
                                        </p:attrNameLst>
                                      </p:cBhvr>
                                      <p:to>
                                        <p:strVal val="visible"/>
                                      </p:to>
                                    </p:set>
                                    <p:animEffect transition="in" filter="barn(inVertical)">
                                      <p:cBhvr>
                                        <p:cTn id="39" dur="500"/>
                                        <p:tgtEl>
                                          <p:spTgt spid="626"/>
                                        </p:tgtEl>
                                      </p:cBhvr>
                                    </p:animEffect>
                                  </p:childTnLst>
                                </p:cTn>
                              </p:par>
                              <p:par>
                                <p:cTn id="40" presetID="16" presetClass="entr" presetSubtype="21" fill="hold" nodeType="withEffect">
                                  <p:stCondLst>
                                    <p:cond delay="0"/>
                                  </p:stCondLst>
                                  <p:childTnLst>
                                    <p:set>
                                      <p:cBhvr>
                                        <p:cTn id="41" dur="1" fill="hold">
                                          <p:stCondLst>
                                            <p:cond delay="0"/>
                                          </p:stCondLst>
                                        </p:cTn>
                                        <p:tgtEl>
                                          <p:spTgt spid="628"/>
                                        </p:tgtEl>
                                        <p:attrNameLst>
                                          <p:attrName>style.visibility</p:attrName>
                                        </p:attrNameLst>
                                      </p:cBhvr>
                                      <p:to>
                                        <p:strVal val="visible"/>
                                      </p:to>
                                    </p:set>
                                    <p:animEffect transition="in" filter="barn(inVertical)">
                                      <p:cBhvr>
                                        <p:cTn id="42" dur="500"/>
                                        <p:tgtEl>
                                          <p:spTgt spid="62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barn(inVertical)">
                                      <p:cBhvr>
                                        <p:cTn id="45" dur="500"/>
                                        <p:tgtEl>
                                          <p:spTgt spid="55"/>
                                        </p:tgtEl>
                                      </p:cBhvr>
                                    </p:animEffect>
                                  </p:childTnLst>
                                </p:cTn>
                              </p:par>
                              <p:par>
                                <p:cTn id="46" presetID="16" presetClass="entr" presetSubtype="21"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barn(inVertical)">
                                      <p:cBhvr>
                                        <p:cTn id="4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 grpId="0" build="p"/>
      <p:bldP spid="612" grpId="0" build="p"/>
      <p:bldP spid="5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3" name="Google Shape;493;p42"/>
          <p:cNvPicPr preferRelativeResize="0"/>
          <p:nvPr/>
        </p:nvPicPr>
        <p:blipFill rotWithShape="1">
          <a:blip r:embed="rId3">
            <a:alphaModFix/>
          </a:blip>
          <a:srcRect t="6298" r="-5318" b="14568"/>
          <a:stretch/>
        </p:blipFill>
        <p:spPr>
          <a:xfrm>
            <a:off x="1274225" y="3842956"/>
            <a:ext cx="792899" cy="688000"/>
          </a:xfrm>
          <a:prstGeom prst="rect">
            <a:avLst/>
          </a:prstGeom>
          <a:noFill/>
          <a:ln>
            <a:noFill/>
          </a:ln>
        </p:spPr>
      </p:pic>
      <p:pic>
        <p:nvPicPr>
          <p:cNvPr id="494" name="Google Shape;494;p42"/>
          <p:cNvPicPr preferRelativeResize="0"/>
          <p:nvPr/>
        </p:nvPicPr>
        <p:blipFill rotWithShape="1">
          <a:blip r:embed="rId4">
            <a:alphaModFix/>
          </a:blip>
          <a:srcRect t="5117" r="13217" b="17929"/>
          <a:stretch/>
        </p:blipFill>
        <p:spPr>
          <a:xfrm>
            <a:off x="1274225" y="2619856"/>
            <a:ext cx="792901" cy="759827"/>
          </a:xfrm>
          <a:prstGeom prst="rect">
            <a:avLst/>
          </a:prstGeom>
          <a:noFill/>
          <a:ln>
            <a:noFill/>
          </a:ln>
        </p:spPr>
      </p:pic>
      <p:pic>
        <p:nvPicPr>
          <p:cNvPr id="495" name="Google Shape;495;p42"/>
          <p:cNvPicPr preferRelativeResize="0"/>
          <p:nvPr/>
        </p:nvPicPr>
        <p:blipFill rotWithShape="1">
          <a:blip r:embed="rId5">
            <a:alphaModFix/>
          </a:blip>
          <a:srcRect b="9616"/>
          <a:stretch/>
        </p:blipFill>
        <p:spPr>
          <a:xfrm>
            <a:off x="1247475" y="1394250"/>
            <a:ext cx="806351" cy="735563"/>
          </a:xfrm>
          <a:prstGeom prst="rect">
            <a:avLst/>
          </a:prstGeom>
          <a:noFill/>
          <a:ln>
            <a:noFill/>
          </a:ln>
        </p:spPr>
      </p:pic>
      <p:sp>
        <p:nvSpPr>
          <p:cNvPr id="499" name="Google Shape;499;p42"/>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err="1">
                <a:latin typeface="Times New Roman" panose="02020603050405020304" pitchFamily="18" charset="0"/>
                <a:cs typeface="Times New Roman" panose="02020603050405020304" pitchFamily="18" charset="0"/>
              </a:rPr>
              <a:t>Một</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số</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câu</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mở</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rộng</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vị</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ngữ</a:t>
            </a:r>
            <a:endParaRPr dirty="0">
              <a:latin typeface="Times New Roman" panose="02020603050405020304" pitchFamily="18" charset="0"/>
              <a:cs typeface="Times New Roman" panose="02020603050405020304" pitchFamily="18" charset="0"/>
            </a:endParaRPr>
          </a:p>
        </p:txBody>
      </p:sp>
      <p:grpSp>
        <p:nvGrpSpPr>
          <p:cNvPr id="508" name="Google Shape;508;p42"/>
          <p:cNvGrpSpPr/>
          <p:nvPr/>
        </p:nvGrpSpPr>
        <p:grpSpPr>
          <a:xfrm>
            <a:off x="1473493" y="2831394"/>
            <a:ext cx="354341" cy="353394"/>
            <a:chOff x="-46779100" y="3938500"/>
            <a:chExt cx="299325" cy="298525"/>
          </a:xfrm>
        </p:grpSpPr>
        <p:sp>
          <p:nvSpPr>
            <p:cNvPr id="509" name="Google Shape;509;p42"/>
            <p:cNvSpPr/>
            <p:nvPr/>
          </p:nvSpPr>
          <p:spPr>
            <a:xfrm>
              <a:off x="-46656225" y="4061375"/>
              <a:ext cx="53575" cy="52775"/>
            </a:xfrm>
            <a:custGeom>
              <a:avLst/>
              <a:gdLst/>
              <a:ahLst/>
              <a:cxnLst/>
              <a:rect l="l" t="t" r="r" b="b"/>
              <a:pathLst>
                <a:path w="2143" h="2111" extrusionOk="0">
                  <a:moveTo>
                    <a:pt x="1071" y="0"/>
                  </a:moveTo>
                  <a:cubicBezTo>
                    <a:pt x="473" y="0"/>
                    <a:pt x="0" y="473"/>
                    <a:pt x="0" y="1071"/>
                  </a:cubicBezTo>
                  <a:cubicBezTo>
                    <a:pt x="0" y="1638"/>
                    <a:pt x="473" y="2111"/>
                    <a:pt x="1071" y="2111"/>
                  </a:cubicBezTo>
                  <a:cubicBezTo>
                    <a:pt x="1670" y="2111"/>
                    <a:pt x="2143" y="1638"/>
                    <a:pt x="2143" y="1071"/>
                  </a:cubicBezTo>
                  <a:cubicBezTo>
                    <a:pt x="2079" y="473"/>
                    <a:pt x="1607" y="0"/>
                    <a:pt x="1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0" name="Google Shape;510;p42"/>
            <p:cNvSpPr/>
            <p:nvPr/>
          </p:nvSpPr>
          <p:spPr>
            <a:xfrm>
              <a:off x="-46779100" y="3938500"/>
              <a:ext cx="299325" cy="298525"/>
            </a:xfrm>
            <a:custGeom>
              <a:avLst/>
              <a:gdLst/>
              <a:ahLst/>
              <a:cxnLst/>
              <a:rect l="l" t="t" r="r" b="b"/>
              <a:pathLst>
                <a:path w="11973" h="11941" extrusionOk="0">
                  <a:moveTo>
                    <a:pt x="6301" y="1418"/>
                  </a:moveTo>
                  <a:cubicBezTo>
                    <a:pt x="8538" y="1607"/>
                    <a:pt x="10366" y="3371"/>
                    <a:pt x="10523" y="5608"/>
                  </a:cubicBezTo>
                  <a:lnTo>
                    <a:pt x="9798" y="5608"/>
                  </a:lnTo>
                  <a:cubicBezTo>
                    <a:pt x="9641" y="3781"/>
                    <a:pt x="8160" y="2300"/>
                    <a:pt x="6301" y="2111"/>
                  </a:cubicBezTo>
                  <a:lnTo>
                    <a:pt x="6301" y="1418"/>
                  </a:lnTo>
                  <a:close/>
                  <a:moveTo>
                    <a:pt x="5640" y="1450"/>
                  </a:moveTo>
                  <a:lnTo>
                    <a:pt x="5640" y="2143"/>
                  </a:lnTo>
                  <a:cubicBezTo>
                    <a:pt x="3781" y="2300"/>
                    <a:pt x="2332" y="3812"/>
                    <a:pt x="2111" y="5671"/>
                  </a:cubicBezTo>
                  <a:lnTo>
                    <a:pt x="1418" y="5671"/>
                  </a:lnTo>
                  <a:cubicBezTo>
                    <a:pt x="1576" y="3371"/>
                    <a:pt x="3371" y="1607"/>
                    <a:pt x="5640" y="1450"/>
                  </a:cubicBezTo>
                  <a:close/>
                  <a:moveTo>
                    <a:pt x="6333" y="2899"/>
                  </a:moveTo>
                  <a:cubicBezTo>
                    <a:pt x="7782" y="3056"/>
                    <a:pt x="8948" y="4190"/>
                    <a:pt x="9105" y="5671"/>
                  </a:cubicBezTo>
                  <a:lnTo>
                    <a:pt x="8790" y="5671"/>
                  </a:lnTo>
                  <a:cubicBezTo>
                    <a:pt x="8570" y="5671"/>
                    <a:pt x="8412" y="5829"/>
                    <a:pt x="8412" y="6018"/>
                  </a:cubicBezTo>
                  <a:cubicBezTo>
                    <a:pt x="8412" y="6175"/>
                    <a:pt x="8570" y="6333"/>
                    <a:pt x="8790" y="6333"/>
                  </a:cubicBezTo>
                  <a:lnTo>
                    <a:pt x="9105" y="6333"/>
                  </a:lnTo>
                  <a:cubicBezTo>
                    <a:pt x="8948" y="7782"/>
                    <a:pt x="7782" y="8916"/>
                    <a:pt x="6333" y="9137"/>
                  </a:cubicBezTo>
                  <a:lnTo>
                    <a:pt x="6333" y="8822"/>
                  </a:lnTo>
                  <a:cubicBezTo>
                    <a:pt x="6333" y="8601"/>
                    <a:pt x="6175" y="8444"/>
                    <a:pt x="5986" y="8444"/>
                  </a:cubicBezTo>
                  <a:cubicBezTo>
                    <a:pt x="5797" y="8444"/>
                    <a:pt x="5640" y="8601"/>
                    <a:pt x="5640" y="8822"/>
                  </a:cubicBezTo>
                  <a:lnTo>
                    <a:pt x="5640" y="9137"/>
                  </a:lnTo>
                  <a:cubicBezTo>
                    <a:pt x="4191" y="8979"/>
                    <a:pt x="3025" y="7814"/>
                    <a:pt x="2867" y="6364"/>
                  </a:cubicBezTo>
                  <a:lnTo>
                    <a:pt x="3182" y="6364"/>
                  </a:lnTo>
                  <a:cubicBezTo>
                    <a:pt x="3403" y="6364"/>
                    <a:pt x="3560" y="6207"/>
                    <a:pt x="3560" y="6018"/>
                  </a:cubicBezTo>
                  <a:cubicBezTo>
                    <a:pt x="3560" y="5829"/>
                    <a:pt x="3403" y="5671"/>
                    <a:pt x="3182" y="5671"/>
                  </a:cubicBezTo>
                  <a:lnTo>
                    <a:pt x="2867" y="5671"/>
                  </a:lnTo>
                  <a:cubicBezTo>
                    <a:pt x="3025" y="4190"/>
                    <a:pt x="4191" y="3056"/>
                    <a:pt x="5640" y="2899"/>
                  </a:cubicBezTo>
                  <a:lnTo>
                    <a:pt x="5640" y="3214"/>
                  </a:lnTo>
                  <a:cubicBezTo>
                    <a:pt x="5640" y="3403"/>
                    <a:pt x="5797" y="3560"/>
                    <a:pt x="5986" y="3560"/>
                  </a:cubicBezTo>
                  <a:cubicBezTo>
                    <a:pt x="6175" y="3560"/>
                    <a:pt x="6333" y="3403"/>
                    <a:pt x="6333" y="3214"/>
                  </a:cubicBezTo>
                  <a:lnTo>
                    <a:pt x="6333" y="2899"/>
                  </a:lnTo>
                  <a:close/>
                  <a:moveTo>
                    <a:pt x="2111" y="6333"/>
                  </a:moveTo>
                  <a:cubicBezTo>
                    <a:pt x="2269" y="8192"/>
                    <a:pt x="3781" y="9641"/>
                    <a:pt x="5640" y="9830"/>
                  </a:cubicBezTo>
                  <a:lnTo>
                    <a:pt x="5640" y="10554"/>
                  </a:lnTo>
                  <a:cubicBezTo>
                    <a:pt x="3371" y="10334"/>
                    <a:pt x="1576" y="8570"/>
                    <a:pt x="1418" y="6333"/>
                  </a:cubicBezTo>
                  <a:close/>
                  <a:moveTo>
                    <a:pt x="10523" y="6333"/>
                  </a:moveTo>
                  <a:cubicBezTo>
                    <a:pt x="10366" y="8570"/>
                    <a:pt x="8538" y="10334"/>
                    <a:pt x="6301" y="10554"/>
                  </a:cubicBezTo>
                  <a:lnTo>
                    <a:pt x="6301" y="9830"/>
                  </a:lnTo>
                  <a:cubicBezTo>
                    <a:pt x="8160" y="9672"/>
                    <a:pt x="9609" y="8192"/>
                    <a:pt x="9798" y="6333"/>
                  </a:cubicBezTo>
                  <a:close/>
                  <a:moveTo>
                    <a:pt x="5986" y="0"/>
                  </a:moveTo>
                  <a:cubicBezTo>
                    <a:pt x="5797" y="0"/>
                    <a:pt x="5640" y="158"/>
                    <a:pt x="5640" y="347"/>
                  </a:cubicBezTo>
                  <a:lnTo>
                    <a:pt x="5640" y="725"/>
                  </a:lnTo>
                  <a:cubicBezTo>
                    <a:pt x="2993" y="882"/>
                    <a:pt x="914" y="3025"/>
                    <a:pt x="757" y="5608"/>
                  </a:cubicBezTo>
                  <a:lnTo>
                    <a:pt x="347" y="5608"/>
                  </a:lnTo>
                  <a:cubicBezTo>
                    <a:pt x="158" y="5608"/>
                    <a:pt x="0" y="5766"/>
                    <a:pt x="0" y="5986"/>
                  </a:cubicBezTo>
                  <a:cubicBezTo>
                    <a:pt x="0" y="6175"/>
                    <a:pt x="158" y="6333"/>
                    <a:pt x="347" y="6333"/>
                  </a:cubicBezTo>
                  <a:lnTo>
                    <a:pt x="757" y="6333"/>
                  </a:lnTo>
                  <a:cubicBezTo>
                    <a:pt x="914" y="8979"/>
                    <a:pt x="3025" y="11059"/>
                    <a:pt x="5640" y="11216"/>
                  </a:cubicBezTo>
                  <a:lnTo>
                    <a:pt x="5640" y="11594"/>
                  </a:lnTo>
                  <a:cubicBezTo>
                    <a:pt x="5640" y="11783"/>
                    <a:pt x="5797" y="11941"/>
                    <a:pt x="5986" y="11941"/>
                  </a:cubicBezTo>
                  <a:cubicBezTo>
                    <a:pt x="6175" y="11941"/>
                    <a:pt x="6333" y="11783"/>
                    <a:pt x="6333" y="11594"/>
                  </a:cubicBezTo>
                  <a:lnTo>
                    <a:pt x="6333" y="11216"/>
                  </a:lnTo>
                  <a:cubicBezTo>
                    <a:pt x="8979" y="11059"/>
                    <a:pt x="11059" y="8916"/>
                    <a:pt x="11216" y="6333"/>
                  </a:cubicBezTo>
                  <a:lnTo>
                    <a:pt x="11626" y="6333"/>
                  </a:lnTo>
                  <a:cubicBezTo>
                    <a:pt x="11815" y="6333"/>
                    <a:pt x="11972" y="6175"/>
                    <a:pt x="11972" y="5986"/>
                  </a:cubicBezTo>
                  <a:cubicBezTo>
                    <a:pt x="11972" y="5766"/>
                    <a:pt x="11815" y="5608"/>
                    <a:pt x="11626" y="5608"/>
                  </a:cubicBezTo>
                  <a:lnTo>
                    <a:pt x="11216" y="5608"/>
                  </a:lnTo>
                  <a:cubicBezTo>
                    <a:pt x="11059" y="2993"/>
                    <a:pt x="8948" y="882"/>
                    <a:pt x="6333" y="725"/>
                  </a:cubicBezTo>
                  <a:lnTo>
                    <a:pt x="6333" y="347"/>
                  </a:lnTo>
                  <a:cubicBezTo>
                    <a:pt x="6333" y="158"/>
                    <a:pt x="6175" y="0"/>
                    <a:pt x="5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511" name="Google Shape;511;p42"/>
          <p:cNvGrpSpPr/>
          <p:nvPr/>
        </p:nvGrpSpPr>
        <p:grpSpPr>
          <a:xfrm>
            <a:off x="1525397" y="4019757"/>
            <a:ext cx="271357" cy="356057"/>
            <a:chOff x="-46007225" y="3937825"/>
            <a:chExt cx="229225" cy="300775"/>
          </a:xfrm>
        </p:grpSpPr>
        <p:sp>
          <p:nvSpPr>
            <p:cNvPr id="512" name="Google Shape;512;p42"/>
            <p:cNvSpPr/>
            <p:nvPr/>
          </p:nvSpPr>
          <p:spPr>
            <a:xfrm>
              <a:off x="-45813475" y="3990475"/>
              <a:ext cx="35475" cy="17350"/>
            </a:xfrm>
            <a:custGeom>
              <a:avLst/>
              <a:gdLst/>
              <a:ahLst/>
              <a:cxnLst/>
              <a:rect l="l" t="t" r="r" b="b"/>
              <a:pathLst>
                <a:path w="1419" h="694" extrusionOk="0">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3" name="Google Shape;513;p42"/>
            <p:cNvSpPr/>
            <p:nvPr/>
          </p:nvSpPr>
          <p:spPr>
            <a:xfrm>
              <a:off x="-46007225" y="3990475"/>
              <a:ext cx="35450" cy="17350"/>
            </a:xfrm>
            <a:custGeom>
              <a:avLst/>
              <a:gdLst/>
              <a:ahLst/>
              <a:cxnLst/>
              <a:rect l="l" t="t" r="r" b="b"/>
              <a:pathLst>
                <a:path w="1418" h="694" extrusionOk="0">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4" name="Google Shape;514;p42"/>
            <p:cNvSpPr/>
            <p:nvPr/>
          </p:nvSpPr>
          <p:spPr>
            <a:xfrm>
              <a:off x="-45826875" y="3937825"/>
              <a:ext cx="35475" cy="26750"/>
            </a:xfrm>
            <a:custGeom>
              <a:avLst/>
              <a:gdLst/>
              <a:ahLst/>
              <a:cxnLst/>
              <a:rect l="l" t="t" r="r" b="b"/>
              <a:pathLst>
                <a:path w="1419" h="1070" extrusionOk="0">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5" name="Google Shape;515;p42"/>
            <p:cNvSpPr/>
            <p:nvPr/>
          </p:nvSpPr>
          <p:spPr>
            <a:xfrm>
              <a:off x="-45993850" y="4034625"/>
              <a:ext cx="35475" cy="25850"/>
            </a:xfrm>
            <a:custGeom>
              <a:avLst/>
              <a:gdLst/>
              <a:ahLst/>
              <a:cxnLst/>
              <a:rect l="l" t="t" r="r" b="b"/>
              <a:pathLst>
                <a:path w="1419" h="1034" extrusionOk="0">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6" name="Google Shape;516;p42"/>
            <p:cNvSpPr/>
            <p:nvPr/>
          </p:nvSpPr>
          <p:spPr>
            <a:xfrm>
              <a:off x="-45825300" y="4034625"/>
              <a:ext cx="34675" cy="25725"/>
            </a:xfrm>
            <a:custGeom>
              <a:avLst/>
              <a:gdLst/>
              <a:ahLst/>
              <a:cxnLst/>
              <a:rect l="l" t="t" r="r" b="b"/>
              <a:pathLst>
                <a:path w="1387" h="1029" extrusionOk="0">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7" name="Google Shape;517;p42"/>
            <p:cNvSpPr/>
            <p:nvPr/>
          </p:nvSpPr>
          <p:spPr>
            <a:xfrm>
              <a:off x="-45992275" y="3938175"/>
              <a:ext cx="33900" cy="25525"/>
            </a:xfrm>
            <a:custGeom>
              <a:avLst/>
              <a:gdLst/>
              <a:ahLst/>
              <a:cxnLst/>
              <a:rect l="l" t="t" r="r" b="b"/>
              <a:pathLst>
                <a:path w="1356" h="1021" extrusionOk="0">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8" name="Google Shape;518;p42"/>
            <p:cNvSpPr/>
            <p:nvPr/>
          </p:nvSpPr>
          <p:spPr>
            <a:xfrm>
              <a:off x="-45953675" y="4078700"/>
              <a:ext cx="122900" cy="35450"/>
            </a:xfrm>
            <a:custGeom>
              <a:avLst/>
              <a:gdLst/>
              <a:ahLst/>
              <a:cxnLst/>
              <a:rect l="l" t="t" r="r" b="b"/>
              <a:pathLst>
                <a:path w="4916" h="1418" extrusionOk="0">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9" name="Google Shape;519;p42"/>
            <p:cNvSpPr/>
            <p:nvPr/>
          </p:nvSpPr>
          <p:spPr>
            <a:xfrm>
              <a:off x="-45956025" y="3938325"/>
              <a:ext cx="126025" cy="123075"/>
            </a:xfrm>
            <a:custGeom>
              <a:avLst/>
              <a:gdLst/>
              <a:ahLst/>
              <a:cxnLst/>
              <a:rect l="l" t="t" r="r" b="b"/>
              <a:pathLst>
                <a:path w="5041" h="4923" extrusionOk="0">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0" name="Google Shape;520;p42"/>
            <p:cNvSpPr/>
            <p:nvPr/>
          </p:nvSpPr>
          <p:spPr>
            <a:xfrm>
              <a:off x="-45927675" y="4132250"/>
              <a:ext cx="70125" cy="39400"/>
            </a:xfrm>
            <a:custGeom>
              <a:avLst/>
              <a:gdLst/>
              <a:ahLst/>
              <a:cxnLst/>
              <a:rect l="l" t="t" r="r" b="b"/>
              <a:pathLst>
                <a:path w="2805" h="1576" extrusionOk="0">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1" name="Google Shape;521;p42"/>
            <p:cNvSpPr/>
            <p:nvPr/>
          </p:nvSpPr>
          <p:spPr>
            <a:xfrm>
              <a:off x="-45921375" y="4176950"/>
              <a:ext cx="59100" cy="61650"/>
            </a:xfrm>
            <a:custGeom>
              <a:avLst/>
              <a:gdLst/>
              <a:ahLst/>
              <a:cxnLst/>
              <a:rect l="l" t="t" r="r" b="b"/>
              <a:pathLst>
                <a:path w="2364" h="2466" extrusionOk="0">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522" name="Google Shape;522;p42"/>
          <p:cNvGrpSpPr/>
          <p:nvPr/>
        </p:nvGrpSpPr>
        <p:grpSpPr>
          <a:xfrm>
            <a:off x="1498639" y="1596826"/>
            <a:ext cx="304000" cy="356205"/>
            <a:chOff x="-49375900" y="3550975"/>
            <a:chExt cx="256800" cy="300900"/>
          </a:xfrm>
        </p:grpSpPr>
        <p:sp>
          <p:nvSpPr>
            <p:cNvPr id="523" name="Google Shape;523;p42"/>
            <p:cNvSpPr/>
            <p:nvPr/>
          </p:nvSpPr>
          <p:spPr>
            <a:xfrm>
              <a:off x="-49231775" y="3638425"/>
              <a:ext cx="59100" cy="59075"/>
            </a:xfrm>
            <a:custGeom>
              <a:avLst/>
              <a:gdLst/>
              <a:ahLst/>
              <a:cxnLst/>
              <a:rect l="l" t="t" r="r" b="b"/>
              <a:pathLst>
                <a:path w="2364" h="2363" extrusionOk="0">
                  <a:moveTo>
                    <a:pt x="1" y="0"/>
                  </a:moveTo>
                  <a:lnTo>
                    <a:pt x="1513" y="2363"/>
                  </a:lnTo>
                  <a:lnTo>
                    <a:pt x="23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4" name="Google Shape;524;p42"/>
            <p:cNvSpPr/>
            <p:nvPr/>
          </p:nvSpPr>
          <p:spPr>
            <a:xfrm>
              <a:off x="-49291625" y="3726625"/>
              <a:ext cx="87450" cy="123675"/>
            </a:xfrm>
            <a:custGeom>
              <a:avLst/>
              <a:gdLst/>
              <a:ahLst/>
              <a:cxnLst/>
              <a:rect l="l" t="t" r="r" b="b"/>
              <a:pathLst>
                <a:path w="3498" h="4947" extrusionOk="0">
                  <a:moveTo>
                    <a:pt x="1" y="1"/>
                  </a:moveTo>
                  <a:lnTo>
                    <a:pt x="1733" y="4947"/>
                  </a:lnTo>
                  <a:lnTo>
                    <a:pt x="34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5" name="Google Shape;525;p42"/>
            <p:cNvSpPr/>
            <p:nvPr/>
          </p:nvSpPr>
          <p:spPr>
            <a:xfrm>
              <a:off x="-49288475" y="3647075"/>
              <a:ext cx="81150" cy="61450"/>
            </a:xfrm>
            <a:custGeom>
              <a:avLst/>
              <a:gdLst/>
              <a:ahLst/>
              <a:cxnLst/>
              <a:rect l="l" t="t" r="r" b="b"/>
              <a:pathLst>
                <a:path w="3246" h="2458" extrusionOk="0">
                  <a:moveTo>
                    <a:pt x="1607" y="1"/>
                  </a:moveTo>
                  <a:lnTo>
                    <a:pt x="1" y="2458"/>
                  </a:lnTo>
                  <a:lnTo>
                    <a:pt x="3246" y="2458"/>
                  </a:lnTo>
                  <a:lnTo>
                    <a:pt x="16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6" name="Google Shape;526;p42"/>
            <p:cNvSpPr/>
            <p:nvPr/>
          </p:nvSpPr>
          <p:spPr>
            <a:xfrm>
              <a:off x="-49375900" y="3648650"/>
              <a:ext cx="59100" cy="59875"/>
            </a:xfrm>
            <a:custGeom>
              <a:avLst/>
              <a:gdLst/>
              <a:ahLst/>
              <a:cxnLst/>
              <a:rect l="l" t="t" r="r" b="b"/>
              <a:pathLst>
                <a:path w="2364" h="2395" extrusionOk="0">
                  <a:moveTo>
                    <a:pt x="1513" y="1"/>
                  </a:moveTo>
                  <a:lnTo>
                    <a:pt x="1" y="2395"/>
                  </a:lnTo>
                  <a:lnTo>
                    <a:pt x="2363" y="2395"/>
                  </a:lnTo>
                  <a:lnTo>
                    <a:pt x="15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7" name="Google Shape;527;p42"/>
            <p:cNvSpPr/>
            <p:nvPr/>
          </p:nvSpPr>
          <p:spPr>
            <a:xfrm>
              <a:off x="-49229400" y="3726625"/>
              <a:ext cx="109500" cy="125250"/>
            </a:xfrm>
            <a:custGeom>
              <a:avLst/>
              <a:gdLst/>
              <a:ahLst/>
              <a:cxnLst/>
              <a:rect l="l" t="t" r="r" b="b"/>
              <a:pathLst>
                <a:path w="4380" h="5010" extrusionOk="0">
                  <a:moveTo>
                    <a:pt x="1765" y="1"/>
                  </a:moveTo>
                  <a:lnTo>
                    <a:pt x="0" y="5010"/>
                  </a:lnTo>
                  <a:lnTo>
                    <a:pt x="43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8" name="Google Shape;528;p42"/>
            <p:cNvSpPr/>
            <p:nvPr/>
          </p:nvSpPr>
          <p:spPr>
            <a:xfrm>
              <a:off x="-49179000" y="3648650"/>
              <a:ext cx="59900" cy="59875"/>
            </a:xfrm>
            <a:custGeom>
              <a:avLst/>
              <a:gdLst/>
              <a:ahLst/>
              <a:cxnLst/>
              <a:rect l="l" t="t" r="r" b="b"/>
              <a:pathLst>
                <a:path w="2396" h="2395" extrusionOk="0">
                  <a:moveTo>
                    <a:pt x="851" y="1"/>
                  </a:moveTo>
                  <a:lnTo>
                    <a:pt x="1" y="2395"/>
                  </a:lnTo>
                  <a:lnTo>
                    <a:pt x="2395" y="2395"/>
                  </a:lnTo>
                  <a:lnTo>
                    <a:pt x="8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9" name="Google Shape;529;p42"/>
            <p:cNvSpPr/>
            <p:nvPr/>
          </p:nvSpPr>
          <p:spPr>
            <a:xfrm>
              <a:off x="-49323125" y="3638425"/>
              <a:ext cx="59100" cy="59075"/>
            </a:xfrm>
            <a:custGeom>
              <a:avLst/>
              <a:gdLst/>
              <a:ahLst/>
              <a:cxnLst/>
              <a:rect l="l" t="t" r="r" b="b"/>
              <a:pathLst>
                <a:path w="2364" h="2363" extrusionOk="0">
                  <a:moveTo>
                    <a:pt x="0" y="0"/>
                  </a:moveTo>
                  <a:lnTo>
                    <a:pt x="819" y="2363"/>
                  </a:lnTo>
                  <a:lnTo>
                    <a:pt x="23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0" name="Google Shape;530;p42"/>
            <p:cNvSpPr/>
            <p:nvPr/>
          </p:nvSpPr>
          <p:spPr>
            <a:xfrm>
              <a:off x="-49375100" y="3726625"/>
              <a:ext cx="108700" cy="125250"/>
            </a:xfrm>
            <a:custGeom>
              <a:avLst/>
              <a:gdLst/>
              <a:ahLst/>
              <a:cxnLst/>
              <a:rect l="l" t="t" r="r" b="b"/>
              <a:pathLst>
                <a:path w="4348" h="5010" extrusionOk="0">
                  <a:moveTo>
                    <a:pt x="0" y="1"/>
                  </a:moveTo>
                  <a:lnTo>
                    <a:pt x="4348" y="5010"/>
                  </a:lnTo>
                  <a:lnTo>
                    <a:pt x="25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1" name="Google Shape;531;p42"/>
            <p:cNvSpPr/>
            <p:nvPr/>
          </p:nvSpPr>
          <p:spPr>
            <a:xfrm>
              <a:off x="-49256975" y="3550975"/>
              <a:ext cx="17350" cy="53600"/>
            </a:xfrm>
            <a:custGeom>
              <a:avLst/>
              <a:gdLst/>
              <a:ahLst/>
              <a:cxnLst/>
              <a:rect l="l" t="t" r="r" b="b"/>
              <a:pathLst>
                <a:path w="694" h="2144" extrusionOk="0">
                  <a:moveTo>
                    <a:pt x="347" y="1"/>
                  </a:moveTo>
                  <a:cubicBezTo>
                    <a:pt x="158" y="1"/>
                    <a:pt x="1" y="159"/>
                    <a:pt x="1" y="348"/>
                  </a:cubicBezTo>
                  <a:lnTo>
                    <a:pt x="1" y="1797"/>
                  </a:lnTo>
                  <a:cubicBezTo>
                    <a:pt x="1" y="1986"/>
                    <a:pt x="158" y="2143"/>
                    <a:pt x="347" y="2143"/>
                  </a:cubicBezTo>
                  <a:cubicBezTo>
                    <a:pt x="536" y="2143"/>
                    <a:pt x="694" y="1986"/>
                    <a:pt x="694" y="1797"/>
                  </a:cubicBezTo>
                  <a:lnTo>
                    <a:pt x="694" y="348"/>
                  </a:lnTo>
                  <a:cubicBezTo>
                    <a:pt x="694" y="159"/>
                    <a:pt x="536" y="1"/>
                    <a:pt x="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2" name="Google Shape;532;p42"/>
            <p:cNvSpPr/>
            <p:nvPr/>
          </p:nvSpPr>
          <p:spPr>
            <a:xfrm>
              <a:off x="-49323125" y="3575850"/>
              <a:ext cx="43350" cy="32650"/>
            </a:xfrm>
            <a:custGeom>
              <a:avLst/>
              <a:gdLst/>
              <a:ahLst/>
              <a:cxnLst/>
              <a:rect l="l" t="t" r="r" b="b"/>
              <a:pathLst>
                <a:path w="1734" h="1306" extrusionOk="0">
                  <a:moveTo>
                    <a:pt x="371" y="0"/>
                  </a:moveTo>
                  <a:cubicBezTo>
                    <a:pt x="259" y="0"/>
                    <a:pt x="147" y="56"/>
                    <a:pt x="63" y="140"/>
                  </a:cubicBezTo>
                  <a:cubicBezTo>
                    <a:pt x="0" y="298"/>
                    <a:pt x="32" y="518"/>
                    <a:pt x="189" y="613"/>
                  </a:cubicBezTo>
                  <a:lnTo>
                    <a:pt x="1166" y="1274"/>
                  </a:lnTo>
                  <a:cubicBezTo>
                    <a:pt x="1261" y="1306"/>
                    <a:pt x="1292" y="1306"/>
                    <a:pt x="1387" y="1306"/>
                  </a:cubicBezTo>
                  <a:cubicBezTo>
                    <a:pt x="1481" y="1306"/>
                    <a:pt x="1607" y="1211"/>
                    <a:pt x="1639" y="1148"/>
                  </a:cubicBezTo>
                  <a:cubicBezTo>
                    <a:pt x="1733" y="991"/>
                    <a:pt x="1702" y="802"/>
                    <a:pt x="1544" y="676"/>
                  </a:cubicBezTo>
                  <a:lnTo>
                    <a:pt x="536" y="46"/>
                  </a:lnTo>
                  <a:cubicBezTo>
                    <a:pt x="483" y="14"/>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3" name="Google Shape;533;p42"/>
            <p:cNvSpPr/>
            <p:nvPr/>
          </p:nvSpPr>
          <p:spPr>
            <a:xfrm>
              <a:off x="-49217575" y="3575525"/>
              <a:ext cx="44900" cy="32975"/>
            </a:xfrm>
            <a:custGeom>
              <a:avLst/>
              <a:gdLst/>
              <a:ahLst/>
              <a:cxnLst/>
              <a:rect l="l" t="t" r="r" b="b"/>
              <a:pathLst>
                <a:path w="1796" h="1319" extrusionOk="0">
                  <a:moveTo>
                    <a:pt x="1370" y="0"/>
                  </a:moveTo>
                  <a:cubicBezTo>
                    <a:pt x="1309" y="0"/>
                    <a:pt x="1248" y="18"/>
                    <a:pt x="1197" y="59"/>
                  </a:cubicBezTo>
                  <a:lnTo>
                    <a:pt x="221" y="689"/>
                  </a:lnTo>
                  <a:cubicBezTo>
                    <a:pt x="63" y="752"/>
                    <a:pt x="0" y="1004"/>
                    <a:pt x="95" y="1161"/>
                  </a:cubicBezTo>
                  <a:cubicBezTo>
                    <a:pt x="158" y="1287"/>
                    <a:pt x="252" y="1319"/>
                    <a:pt x="378" y="1319"/>
                  </a:cubicBezTo>
                  <a:cubicBezTo>
                    <a:pt x="473" y="1319"/>
                    <a:pt x="536" y="1287"/>
                    <a:pt x="567" y="1287"/>
                  </a:cubicBezTo>
                  <a:lnTo>
                    <a:pt x="1575" y="657"/>
                  </a:lnTo>
                  <a:cubicBezTo>
                    <a:pt x="1733" y="563"/>
                    <a:pt x="1796" y="342"/>
                    <a:pt x="1670" y="185"/>
                  </a:cubicBezTo>
                  <a:cubicBezTo>
                    <a:pt x="1627" y="78"/>
                    <a:pt x="1498" y="0"/>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cxnSp>
        <p:nvCxnSpPr>
          <p:cNvPr id="541" name="Google Shape;541;p42"/>
          <p:cNvCxnSpPr>
            <a:cxnSpLocks/>
            <a:stCxn id="495" idx="3"/>
          </p:cNvCxnSpPr>
          <p:nvPr/>
        </p:nvCxnSpPr>
        <p:spPr>
          <a:xfrm>
            <a:off x="2053826" y="1762032"/>
            <a:ext cx="936600" cy="0"/>
          </a:xfrm>
          <a:prstGeom prst="straightConnector1">
            <a:avLst/>
          </a:prstGeom>
          <a:noFill/>
          <a:ln w="9525" cap="flat" cmpd="sng">
            <a:solidFill>
              <a:schemeClr val="accent1"/>
            </a:solidFill>
            <a:prstDash val="solid"/>
            <a:round/>
            <a:headEnd type="none" w="med" len="med"/>
            <a:tailEnd type="triangle" w="med" len="med"/>
          </a:ln>
        </p:spPr>
      </p:cxnSp>
      <p:cxnSp>
        <p:nvCxnSpPr>
          <p:cNvPr id="542" name="Google Shape;542;p42"/>
          <p:cNvCxnSpPr>
            <a:cxnSpLocks/>
            <a:stCxn id="494" idx="3"/>
          </p:cNvCxnSpPr>
          <p:nvPr/>
        </p:nvCxnSpPr>
        <p:spPr>
          <a:xfrm rot="10800000" flipH="1">
            <a:off x="2067126" y="2989269"/>
            <a:ext cx="923100" cy="10500"/>
          </a:xfrm>
          <a:prstGeom prst="straightConnector1">
            <a:avLst/>
          </a:prstGeom>
          <a:noFill/>
          <a:ln w="9525" cap="flat" cmpd="sng">
            <a:solidFill>
              <a:schemeClr val="accent1"/>
            </a:solidFill>
            <a:prstDash val="solid"/>
            <a:round/>
            <a:headEnd type="none" w="med" len="med"/>
            <a:tailEnd type="triangle" w="med" len="med"/>
          </a:ln>
        </p:spPr>
      </p:cxnSp>
      <p:cxnSp>
        <p:nvCxnSpPr>
          <p:cNvPr id="543" name="Google Shape;543;p42"/>
          <p:cNvCxnSpPr>
            <a:cxnSpLocks/>
            <a:stCxn id="493" idx="3"/>
          </p:cNvCxnSpPr>
          <p:nvPr/>
        </p:nvCxnSpPr>
        <p:spPr>
          <a:xfrm rot="10800000" flipH="1">
            <a:off x="2067124" y="4181556"/>
            <a:ext cx="933600" cy="5400"/>
          </a:xfrm>
          <a:prstGeom prst="straightConnector1">
            <a:avLst/>
          </a:prstGeom>
          <a:noFill/>
          <a:ln w="9525" cap="flat" cmpd="sng">
            <a:solidFill>
              <a:schemeClr val="accent1"/>
            </a:solidFill>
            <a:prstDash val="solid"/>
            <a:round/>
            <a:headEnd type="none" w="med" len="med"/>
            <a:tailEnd type="triangle" w="med" len="med"/>
          </a:ln>
        </p:spPr>
      </p:cxnSp>
      <p:sp>
        <p:nvSpPr>
          <p:cNvPr id="2" name="Rectangle 1">
            <a:extLst>
              <a:ext uri="{FF2B5EF4-FFF2-40B4-BE49-F238E27FC236}">
                <a16:creationId xmlns:a16="http://schemas.microsoft.com/office/drawing/2014/main" id="{836F6719-A356-9F49-8D69-BDE6BE580245}"/>
              </a:ext>
            </a:extLst>
          </p:cNvPr>
          <p:cNvSpPr/>
          <p:nvPr/>
        </p:nvSpPr>
        <p:spPr>
          <a:xfrm>
            <a:off x="3180408" y="1608142"/>
            <a:ext cx="5373587" cy="523220"/>
          </a:xfrm>
          <a:prstGeom prst="rect">
            <a:avLst/>
          </a:prstGeom>
        </p:spPr>
        <p:txBody>
          <a:bodyPr wrap="none">
            <a:spAutoFit/>
          </a:bodyPr>
          <a:lstStyle/>
          <a:p>
            <a:r>
              <a:rPr lang="de-DE" sz="2800" dirty="0">
                <a:latin typeface="Times New Roman" panose="02020603050405020304" pitchFamily="18" charset="0"/>
                <a:ea typeface="Times New Roman" panose="02020603050405020304" pitchFamily="18" charset="0"/>
              </a:rPr>
              <a:t>“Sang </a:t>
            </a:r>
            <a:r>
              <a:rPr lang="de-DE" sz="2800" dirty="0" err="1">
                <a:latin typeface="Times New Roman" panose="02020603050405020304" pitchFamily="18" charset="0"/>
                <a:ea typeface="Times New Roman" panose="02020603050405020304" pitchFamily="18" charset="0"/>
              </a:rPr>
              <a:t>năm</a:t>
            </a:r>
            <a:r>
              <a:rPr lang="de-DE" sz="2800" dirty="0">
                <a:latin typeface="Times New Roman" panose="02020603050405020304" pitchFamily="18" charset="0"/>
                <a:ea typeface="Times New Roman" panose="02020603050405020304" pitchFamily="18" charset="0"/>
              </a:rPr>
              <a:t> 2005, ... “</a:t>
            </a:r>
            <a:r>
              <a:rPr lang="de-DE" sz="2800" dirty="0" err="1">
                <a:latin typeface="Times New Roman" panose="02020603050405020304" pitchFamily="18" charset="0"/>
                <a:ea typeface="Times New Roman" panose="02020603050405020304" pitchFamily="18" charset="0"/>
              </a:rPr>
              <a:t>Tiếng</a:t>
            </a:r>
            <a:r>
              <a:rPr lang="de-DE" sz="2800" dirty="0">
                <a:latin typeface="Times New Roman" panose="02020603050405020304" pitchFamily="18" charset="0"/>
                <a:ea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rPr>
              <a:t>tắt</a:t>
            </a:r>
            <a:r>
              <a:rPr lang="de-DE" sz="2800" dirty="0">
                <a:latin typeface="Times New Roman" panose="02020603050405020304" pitchFamily="18" charset="0"/>
                <a:ea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rPr>
              <a:t>lớn</a:t>
            </a:r>
            <a:r>
              <a:rPr lang="de-DE" sz="2800" dirty="0">
                <a:latin typeface="Times New Roman" panose="02020603050405020304" pitchFamily="18" charset="0"/>
                <a:ea typeface="Times New Roman" panose="02020603050405020304" pitchFamily="18" charset="0"/>
              </a:rPr>
              <a:t>”</a:t>
            </a:r>
            <a:r>
              <a:rPr lang="en-VN" sz="2800" dirty="0"/>
              <a:t> </a:t>
            </a:r>
          </a:p>
        </p:txBody>
      </p:sp>
      <p:sp>
        <p:nvSpPr>
          <p:cNvPr id="3" name="Rectangle 2">
            <a:extLst>
              <a:ext uri="{FF2B5EF4-FFF2-40B4-BE49-F238E27FC236}">
                <a16:creationId xmlns:a16="http://schemas.microsoft.com/office/drawing/2014/main" id="{40E70D05-A1FB-4C41-A3D4-2AD4DBC102BB}"/>
              </a:ext>
            </a:extLst>
          </p:cNvPr>
          <p:cNvSpPr/>
          <p:nvPr/>
        </p:nvSpPr>
        <p:spPr>
          <a:xfrm>
            <a:off x="2665157" y="2446828"/>
            <a:ext cx="5765568" cy="1043619"/>
          </a:xfrm>
          <a:prstGeom prst="rect">
            <a:avLst/>
          </a:prstGeom>
        </p:spPr>
        <p:txBody>
          <a:bodyPr wrap="square">
            <a:spAutoFit/>
          </a:bodyPr>
          <a:lstStyle/>
          <a:p>
            <a:pPr marL="457200" algn="just">
              <a:lnSpc>
                <a:spcPct val="115000"/>
              </a:lnSpc>
            </a:pPr>
            <a:r>
              <a:rPr lang="de-DE" sz="2800" dirty="0">
                <a:latin typeface="Times New Roman" panose="02020603050405020304" pitchFamily="18" charset="0"/>
                <a:ea typeface="Times New Roman" panose="02020603050405020304" pitchFamily="18" charset="0"/>
                <a:cs typeface="Times New Roman" panose="02020603050405020304" pitchFamily="18" charset="0"/>
              </a:rPr>
              <a:t>“</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Giờ</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tháng</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 3 </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hằng</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de-DE"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VN" sz="28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E582088E-EAD3-F443-855C-D865D6CEB2FF}"/>
              </a:ext>
            </a:extLst>
          </p:cNvPr>
          <p:cNvSpPr/>
          <p:nvPr/>
        </p:nvSpPr>
        <p:spPr>
          <a:xfrm>
            <a:off x="3190832" y="4010913"/>
            <a:ext cx="5458546" cy="523220"/>
          </a:xfrm>
          <a:prstGeom prst="rect">
            <a:avLst/>
          </a:prstGeom>
        </p:spPr>
        <p:txBody>
          <a:bodyPr wrap="none">
            <a:spAutoFit/>
          </a:bodyPr>
          <a:lstStyle/>
          <a:p>
            <a:r>
              <a:rPr lang="de-DE" sz="2800" dirty="0">
                <a:latin typeface="Times New Roman" panose="02020603050405020304" pitchFamily="18" charset="0"/>
                <a:ea typeface="Times New Roman" panose="02020603050405020304" pitchFamily="18" charset="0"/>
              </a:rPr>
              <a:t>“</a:t>
            </a:r>
            <a:r>
              <a:rPr lang="de-DE" sz="2800" dirty="0" err="1">
                <a:latin typeface="Times New Roman" panose="02020603050405020304" pitchFamily="18" charset="0"/>
                <a:ea typeface="Times New Roman" panose="02020603050405020304" pitchFamily="18" charset="0"/>
              </a:rPr>
              <a:t>Vào</a:t>
            </a:r>
            <a:r>
              <a:rPr lang="de-DE" sz="2800" dirty="0">
                <a:latin typeface="Times New Roman" panose="02020603050405020304" pitchFamily="18" charset="0"/>
                <a:ea typeface="Times New Roman" panose="02020603050405020304" pitchFamily="18" charset="0"/>
              </a:rPr>
              <a:t> </a:t>
            </a:r>
            <a:r>
              <a:rPr lang="de-DE" sz="2800" dirty="0" err="1">
                <a:latin typeface="Times New Roman" panose="02020603050405020304" pitchFamily="18" charset="0"/>
                <a:ea typeface="Times New Roman" panose="02020603050405020304" pitchFamily="18" charset="0"/>
              </a:rPr>
              <a:t>ngày</a:t>
            </a:r>
            <a:r>
              <a:rPr lang="de-DE" sz="2800" dirty="0">
                <a:latin typeface="Times New Roman" panose="02020603050405020304" pitchFamily="18" charset="0"/>
                <a:ea typeface="Times New Roman" panose="02020603050405020304" pitchFamily="18" charset="0"/>
              </a:rPr>
              <a:t> 31-03-2007 … 20h30”   </a:t>
            </a:r>
            <a:r>
              <a:rPr lang="en-VN" sz="2800" dirty="0"/>
              <a:t> </a:t>
            </a:r>
          </a:p>
        </p:txBody>
      </p:sp>
      <p:sp>
        <p:nvSpPr>
          <p:cNvPr id="38" name="Rectangle 37">
            <a:extLst>
              <a:ext uri="{FF2B5EF4-FFF2-40B4-BE49-F238E27FC236}">
                <a16:creationId xmlns:a16="http://schemas.microsoft.com/office/drawing/2014/main" id="{78EF7BF9-8607-A942-9C64-98796BD37E21}"/>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4202735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blinds(horizontal)">
                                      <p:cBhvr>
                                        <p:cTn id="7" dur="500"/>
                                        <p:tgtEl>
                                          <p:spTgt spid="495"/>
                                        </p:tgtEl>
                                      </p:cBhvr>
                                    </p:animEffect>
                                  </p:childTnLst>
                                </p:cTn>
                              </p:par>
                              <p:par>
                                <p:cTn id="8" presetID="3" presetClass="entr" presetSubtype="10" fill="hold" nodeType="withEffect">
                                  <p:stCondLst>
                                    <p:cond delay="0"/>
                                  </p:stCondLst>
                                  <p:childTnLst>
                                    <p:set>
                                      <p:cBhvr>
                                        <p:cTn id="9" dur="1" fill="hold">
                                          <p:stCondLst>
                                            <p:cond delay="0"/>
                                          </p:stCondLst>
                                        </p:cTn>
                                        <p:tgtEl>
                                          <p:spTgt spid="522"/>
                                        </p:tgtEl>
                                        <p:attrNameLst>
                                          <p:attrName>style.visibility</p:attrName>
                                        </p:attrNameLst>
                                      </p:cBhvr>
                                      <p:to>
                                        <p:strVal val="visible"/>
                                      </p:to>
                                    </p:set>
                                    <p:animEffect transition="in" filter="blinds(horizontal)">
                                      <p:cBhvr>
                                        <p:cTn id="10" dur="500"/>
                                        <p:tgtEl>
                                          <p:spTgt spid="522"/>
                                        </p:tgtEl>
                                      </p:cBhvr>
                                    </p:animEffect>
                                  </p:childTnLst>
                                </p:cTn>
                              </p:par>
                              <p:par>
                                <p:cTn id="11" presetID="3" presetClass="entr" presetSubtype="10" fill="hold" nodeType="withEffect">
                                  <p:stCondLst>
                                    <p:cond delay="0"/>
                                  </p:stCondLst>
                                  <p:childTnLst>
                                    <p:set>
                                      <p:cBhvr>
                                        <p:cTn id="12" dur="1" fill="hold">
                                          <p:stCondLst>
                                            <p:cond delay="0"/>
                                          </p:stCondLst>
                                        </p:cTn>
                                        <p:tgtEl>
                                          <p:spTgt spid="541"/>
                                        </p:tgtEl>
                                        <p:attrNameLst>
                                          <p:attrName>style.visibility</p:attrName>
                                        </p:attrNameLst>
                                      </p:cBhvr>
                                      <p:to>
                                        <p:strVal val="visible"/>
                                      </p:to>
                                    </p:set>
                                    <p:animEffect transition="in" filter="blinds(horizontal)">
                                      <p:cBhvr>
                                        <p:cTn id="13" dur="500"/>
                                        <p:tgtEl>
                                          <p:spTgt spid="54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494"/>
                                        </p:tgtEl>
                                        <p:attrNameLst>
                                          <p:attrName>style.visibility</p:attrName>
                                        </p:attrNameLst>
                                      </p:cBhvr>
                                      <p:to>
                                        <p:strVal val="visible"/>
                                      </p:to>
                                    </p:set>
                                    <p:animEffect transition="in" filter="checkerboard(across)">
                                      <p:cBhvr>
                                        <p:cTn id="21" dur="500"/>
                                        <p:tgtEl>
                                          <p:spTgt spid="494"/>
                                        </p:tgtEl>
                                      </p:cBhvr>
                                    </p:animEffect>
                                  </p:childTnLst>
                                </p:cTn>
                              </p:par>
                              <p:par>
                                <p:cTn id="22" presetID="5" presetClass="entr" presetSubtype="10" fill="hold" nodeType="withEffect">
                                  <p:stCondLst>
                                    <p:cond delay="0"/>
                                  </p:stCondLst>
                                  <p:childTnLst>
                                    <p:set>
                                      <p:cBhvr>
                                        <p:cTn id="23" dur="1" fill="hold">
                                          <p:stCondLst>
                                            <p:cond delay="0"/>
                                          </p:stCondLst>
                                        </p:cTn>
                                        <p:tgtEl>
                                          <p:spTgt spid="508"/>
                                        </p:tgtEl>
                                        <p:attrNameLst>
                                          <p:attrName>style.visibility</p:attrName>
                                        </p:attrNameLst>
                                      </p:cBhvr>
                                      <p:to>
                                        <p:strVal val="visible"/>
                                      </p:to>
                                    </p:set>
                                    <p:animEffect transition="in" filter="checkerboard(across)">
                                      <p:cBhvr>
                                        <p:cTn id="24" dur="500"/>
                                        <p:tgtEl>
                                          <p:spTgt spid="508"/>
                                        </p:tgtEl>
                                      </p:cBhvr>
                                    </p:animEffect>
                                  </p:childTnLst>
                                </p:cTn>
                              </p:par>
                              <p:par>
                                <p:cTn id="25" presetID="5" presetClass="entr" presetSubtype="10" fill="hold" nodeType="withEffect">
                                  <p:stCondLst>
                                    <p:cond delay="0"/>
                                  </p:stCondLst>
                                  <p:childTnLst>
                                    <p:set>
                                      <p:cBhvr>
                                        <p:cTn id="26" dur="1" fill="hold">
                                          <p:stCondLst>
                                            <p:cond delay="0"/>
                                          </p:stCondLst>
                                        </p:cTn>
                                        <p:tgtEl>
                                          <p:spTgt spid="542"/>
                                        </p:tgtEl>
                                        <p:attrNameLst>
                                          <p:attrName>style.visibility</p:attrName>
                                        </p:attrNameLst>
                                      </p:cBhvr>
                                      <p:to>
                                        <p:strVal val="visible"/>
                                      </p:to>
                                    </p:set>
                                    <p:animEffect transition="in" filter="checkerboard(across)">
                                      <p:cBhvr>
                                        <p:cTn id="27" dur="500"/>
                                        <p:tgtEl>
                                          <p:spTgt spid="542"/>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heckerboard(across)">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493"/>
                                        </p:tgtEl>
                                        <p:attrNameLst>
                                          <p:attrName>style.visibility</p:attrName>
                                        </p:attrNameLst>
                                      </p:cBhvr>
                                      <p:to>
                                        <p:strVal val="visible"/>
                                      </p:to>
                                    </p:set>
                                    <p:animEffect transition="in" filter="strips(downLeft)">
                                      <p:cBhvr>
                                        <p:cTn id="35" dur="500"/>
                                        <p:tgtEl>
                                          <p:spTgt spid="493"/>
                                        </p:tgtEl>
                                      </p:cBhvr>
                                    </p:animEffect>
                                  </p:childTnLst>
                                </p:cTn>
                              </p:par>
                              <p:par>
                                <p:cTn id="36" presetID="18" presetClass="entr" presetSubtype="12" fill="hold" nodeType="withEffect">
                                  <p:stCondLst>
                                    <p:cond delay="0"/>
                                  </p:stCondLst>
                                  <p:childTnLst>
                                    <p:set>
                                      <p:cBhvr>
                                        <p:cTn id="37" dur="1" fill="hold">
                                          <p:stCondLst>
                                            <p:cond delay="0"/>
                                          </p:stCondLst>
                                        </p:cTn>
                                        <p:tgtEl>
                                          <p:spTgt spid="511"/>
                                        </p:tgtEl>
                                        <p:attrNameLst>
                                          <p:attrName>style.visibility</p:attrName>
                                        </p:attrNameLst>
                                      </p:cBhvr>
                                      <p:to>
                                        <p:strVal val="visible"/>
                                      </p:to>
                                    </p:set>
                                    <p:animEffect transition="in" filter="strips(downLeft)">
                                      <p:cBhvr>
                                        <p:cTn id="38" dur="500"/>
                                        <p:tgtEl>
                                          <p:spTgt spid="511"/>
                                        </p:tgtEl>
                                      </p:cBhvr>
                                    </p:animEffect>
                                  </p:childTnLst>
                                </p:cTn>
                              </p:par>
                              <p:par>
                                <p:cTn id="39" presetID="18" presetClass="entr" presetSubtype="12" fill="hold" nodeType="withEffect">
                                  <p:stCondLst>
                                    <p:cond delay="0"/>
                                  </p:stCondLst>
                                  <p:childTnLst>
                                    <p:set>
                                      <p:cBhvr>
                                        <p:cTn id="40" dur="1" fill="hold">
                                          <p:stCondLst>
                                            <p:cond delay="0"/>
                                          </p:stCondLst>
                                        </p:cTn>
                                        <p:tgtEl>
                                          <p:spTgt spid="543"/>
                                        </p:tgtEl>
                                        <p:attrNameLst>
                                          <p:attrName>style.visibility</p:attrName>
                                        </p:attrNameLst>
                                      </p:cBhvr>
                                      <p:to>
                                        <p:strVal val="visible"/>
                                      </p:to>
                                    </p:set>
                                    <p:animEffect transition="in" filter="strips(downLeft)">
                                      <p:cBhvr>
                                        <p:cTn id="41" dur="500"/>
                                        <p:tgtEl>
                                          <p:spTgt spid="543"/>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strips(downLeft)">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0" name="Picture 39">
            <a:extLst>
              <a:ext uri="{FF2B5EF4-FFF2-40B4-BE49-F238E27FC236}">
                <a16:creationId xmlns:a16="http://schemas.microsoft.com/office/drawing/2014/main" id="{3E990373-64CD-7141-AD6E-76D98340A4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906" y="1214204"/>
            <a:ext cx="3516854" cy="2478152"/>
          </a:xfrm>
          <a:prstGeom prst="rect">
            <a:avLst/>
          </a:prstGeom>
          <a:noFill/>
          <a:ln>
            <a:noFill/>
          </a:ln>
        </p:spPr>
      </p:pic>
      <p:sp>
        <p:nvSpPr>
          <p:cNvPr id="7" name="Rectangle 6">
            <a:extLst>
              <a:ext uri="{FF2B5EF4-FFF2-40B4-BE49-F238E27FC236}">
                <a16:creationId xmlns:a16="http://schemas.microsoft.com/office/drawing/2014/main" id="{6927B9E2-F15A-CF48-9F9D-2C51CB3FDB5D}"/>
              </a:ext>
            </a:extLst>
          </p:cNvPr>
          <p:cNvSpPr/>
          <p:nvPr/>
        </p:nvSpPr>
        <p:spPr>
          <a:xfrm>
            <a:off x="4144781" y="703546"/>
            <a:ext cx="4399613" cy="3736407"/>
          </a:xfrm>
          <a:prstGeom prst="rect">
            <a:avLst/>
          </a:prstGeom>
        </p:spPr>
        <p:txBody>
          <a:bodyPr wrap="square">
            <a:spAutoFit/>
          </a:bodyPr>
          <a:lstStyle/>
          <a:p>
            <a:pPr marL="457200" indent="-457200" algn="just">
              <a:lnSpc>
                <a:spcPct val="115000"/>
              </a:lnSpc>
              <a:buFont typeface="Wingdings" pitchFamily="2" charset="2"/>
              <a:buChar char="§"/>
            </a:pPr>
            <a:r>
              <a:rPr lang="de-DE" sz="2600" dirty="0">
                <a:latin typeface="Times New Roman" panose="02020603050405020304" pitchFamily="18" charset="0"/>
                <a:ea typeface="Times New Roman" panose="02020603050405020304" pitchFamily="18" charset="0"/>
                <a:cs typeface="Times New Roman" panose="02020603050405020304" pitchFamily="18" charset="0"/>
              </a:rPr>
              <a:t>60 l</a:t>
            </a:r>
            <a:r>
              <a:rPr lang="vi-VN" sz="2600" dirty="0">
                <a:latin typeface="Times New Roman" panose="02020603050405020304" pitchFamily="18" charset="0"/>
                <a:ea typeface="Times New Roman" panose="02020603050405020304" pitchFamily="18" charset="0"/>
                <a:cs typeface="Times New Roman" panose="02020603050405020304" pitchFamily="18" charset="0"/>
              </a:rPr>
              <a:t>à</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phút</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ta</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tắt</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gn="just">
              <a:lnSpc>
                <a:spcPct val="115000"/>
              </a:lnSpc>
              <a:buFont typeface="Wingdings" pitchFamily="2" charset="2"/>
              <a:buChar char="§"/>
            </a:pP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Bức</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ý</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Giờ</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60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phút</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dài</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hơn</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nữa</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Lan</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tỏa</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điệp</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hãy</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6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de-DE"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VN" sz="26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65EAD22D-375B-4A40-BE0C-B724D5398758}"/>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308205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6"/>
          <p:cNvSpPr txBox="1">
            <a:spLocks noGrp="1"/>
          </p:cNvSpPr>
          <p:nvPr>
            <p:ph type="title"/>
          </p:nvPr>
        </p:nvSpPr>
        <p:spPr>
          <a:xfrm>
            <a:off x="1924651" y="1178099"/>
            <a:ext cx="6214124" cy="1984825"/>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dirty="0">
                <a:latin typeface="Times New Roman" panose="02020603050405020304" pitchFamily="18" charset="0"/>
                <a:cs typeface="Times New Roman" panose="02020603050405020304" pitchFamily="18" charset="0"/>
              </a:rPr>
              <a:t>“</a:t>
            </a:r>
            <a:r>
              <a:rPr lang="en" dirty="0" err="1">
                <a:latin typeface="Times New Roman" panose="02020603050405020304" pitchFamily="18" charset="0"/>
                <a:cs typeface="Times New Roman" panose="02020603050405020304" pitchFamily="18" charset="0"/>
              </a:rPr>
              <a:t>Giờ</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Trái</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Đất</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không</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phải</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chỉ</a:t>
            </a:r>
            <a:r>
              <a:rPr lang="en" dirty="0">
                <a:latin typeface="Times New Roman" panose="02020603050405020304" pitchFamily="18" charset="0"/>
                <a:cs typeface="Times New Roman" panose="02020603050405020304" pitchFamily="18" charset="0"/>
              </a:rPr>
              <a:t> d</a:t>
            </a:r>
            <a:r>
              <a:rPr lang="en-US" dirty="0" err="1">
                <a:latin typeface="Times New Roman" panose="02020603050405020304" pitchFamily="18" charset="0"/>
                <a:cs typeface="Times New Roman" panose="02020603050405020304" pitchFamily="18" charset="0"/>
              </a:rPr>
              <a:t>ừ</a:t>
            </a:r>
            <a:r>
              <a:rPr lang="en" dirty="0">
                <a:latin typeface="Times New Roman" panose="02020603050405020304" pitchFamily="18" charset="0"/>
                <a:cs typeface="Times New Roman" panose="02020603050405020304" pitchFamily="18" charset="0"/>
              </a:rPr>
              <a:t>ng </a:t>
            </a:r>
            <a:r>
              <a:rPr lang="en" dirty="0" err="1">
                <a:latin typeface="Times New Roman" panose="02020603050405020304" pitchFamily="18" charset="0"/>
                <a:cs typeface="Times New Roman" panose="02020603050405020304" pitchFamily="18" charset="0"/>
              </a:rPr>
              <a:t>lại</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ở</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hành</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động</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tắt</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đèn</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mà</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đây</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là</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chiến</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dịch</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trong</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đó</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tất</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cả</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mọi</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người</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trên</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thế</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giới</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cùng</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nhau</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đoàn</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kết</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và</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thể</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hiện</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họ</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có</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thể</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làm</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gì</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trong</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suốt</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cả</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năm</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để</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bảo</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vệ</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hành</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tinh</a:t>
            </a:r>
            <a:r>
              <a:rPr lang="en" dirty="0">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p:txBody>
      </p:sp>
      <p:pic>
        <p:nvPicPr>
          <p:cNvPr id="287" name="Google Shape;287;p36"/>
          <p:cNvPicPr preferRelativeResize="0"/>
          <p:nvPr/>
        </p:nvPicPr>
        <p:blipFill>
          <a:blip r:embed="rId3">
            <a:alphaModFix/>
          </a:blip>
          <a:stretch>
            <a:fillRect/>
          </a:stretch>
        </p:blipFill>
        <p:spPr>
          <a:xfrm>
            <a:off x="6878526" y="539506"/>
            <a:ext cx="1552250" cy="515544"/>
          </a:xfrm>
          <a:prstGeom prst="rect">
            <a:avLst/>
          </a:prstGeom>
          <a:noFill/>
          <a:ln>
            <a:noFill/>
          </a:ln>
        </p:spPr>
      </p:pic>
      <p:pic>
        <p:nvPicPr>
          <p:cNvPr id="288" name="Google Shape;288;p36"/>
          <p:cNvPicPr preferRelativeResize="0"/>
          <p:nvPr/>
        </p:nvPicPr>
        <p:blipFill>
          <a:blip r:embed="rId4">
            <a:alphaModFix/>
          </a:blip>
          <a:stretch>
            <a:fillRect/>
          </a:stretch>
        </p:blipFill>
        <p:spPr>
          <a:xfrm>
            <a:off x="1343175" y="3702488"/>
            <a:ext cx="2133700" cy="1793868"/>
          </a:xfrm>
          <a:prstGeom prst="rect">
            <a:avLst/>
          </a:prstGeom>
          <a:noFill/>
          <a:ln>
            <a:noFill/>
          </a:ln>
        </p:spPr>
      </p:pic>
      <p:pic>
        <p:nvPicPr>
          <p:cNvPr id="289" name="Google Shape;289;p36"/>
          <p:cNvPicPr preferRelativeResize="0"/>
          <p:nvPr/>
        </p:nvPicPr>
        <p:blipFill>
          <a:blip r:embed="rId5">
            <a:alphaModFix/>
          </a:blip>
          <a:stretch>
            <a:fillRect/>
          </a:stretch>
        </p:blipFill>
        <p:spPr>
          <a:xfrm>
            <a:off x="498475" y="2571750"/>
            <a:ext cx="2143621" cy="2616325"/>
          </a:xfrm>
          <a:prstGeom prst="rect">
            <a:avLst/>
          </a:prstGeom>
          <a:noFill/>
          <a:ln>
            <a:noFill/>
          </a:ln>
        </p:spPr>
      </p:pic>
      <p:sp>
        <p:nvSpPr>
          <p:cNvPr id="290" name="Google Shape;290;p36"/>
          <p:cNvSpPr txBox="1">
            <a:spLocks noGrp="1"/>
          </p:cNvSpPr>
          <p:nvPr>
            <p:ph type="title" idx="2"/>
          </p:nvPr>
        </p:nvSpPr>
        <p:spPr>
          <a:xfrm>
            <a:off x="3476875" y="3307200"/>
            <a:ext cx="4661900" cy="1099908"/>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i="1" dirty="0">
                <a:latin typeface="Times New Roman" panose="02020603050405020304" pitchFamily="18" charset="0"/>
                <a:cs typeface="Times New Roman" panose="02020603050405020304" pitchFamily="18" charset="0"/>
              </a:rPr>
              <a:t>—</a:t>
            </a:r>
            <a:r>
              <a:rPr lang="en" i="1" dirty="0" err="1">
                <a:latin typeface="Times New Roman" panose="02020603050405020304" pitchFamily="18" charset="0"/>
                <a:cs typeface="Times New Roman" panose="02020603050405020304" pitchFamily="18" charset="0"/>
              </a:rPr>
              <a:t>En-đi</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Rít</a:t>
            </a:r>
            <a:r>
              <a:rPr lang="en" i="1" dirty="0">
                <a:latin typeface="Times New Roman" panose="02020603050405020304" pitchFamily="18" charset="0"/>
                <a:cs typeface="Times New Roman" panose="02020603050405020304" pitchFamily="18" charset="0"/>
              </a:rPr>
              <a:t>-li</a:t>
            </a:r>
            <a:br>
              <a:rPr lang="en" i="1" dirty="0">
                <a:latin typeface="Times New Roman" panose="02020603050405020304" pitchFamily="18" charset="0"/>
                <a:cs typeface="Times New Roman" panose="02020603050405020304" pitchFamily="18" charset="0"/>
              </a:rPr>
            </a:br>
            <a:r>
              <a:rPr lang="en" i="1" dirty="0" err="1">
                <a:latin typeface="Times New Roman" panose="02020603050405020304" pitchFamily="18" charset="0"/>
                <a:cs typeface="Times New Roman" panose="02020603050405020304" pitchFamily="18" charset="0"/>
              </a:rPr>
              <a:t>Giám</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đốc</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và</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là</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người</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sáng</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lập</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chiến</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dịch</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Giờ</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Trái</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Đất</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toàn</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cầu</a:t>
            </a:r>
            <a:endParaRPr i="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A61BD4AE-B6BC-8346-ACF8-3F545249D6B6}"/>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9"/>
          <p:cNvSpPr txBox="1">
            <a:spLocks noGrp="1"/>
          </p:cNvSpPr>
          <p:nvPr>
            <p:ph type="ctrTitle"/>
          </p:nvPr>
        </p:nvSpPr>
        <p:spPr>
          <a:xfrm>
            <a:off x="151171" y="1350692"/>
            <a:ext cx="4959442" cy="20526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6500" dirty="0">
                <a:latin typeface="Times New Roman" panose="02020603050405020304" pitchFamily="18" charset="0"/>
                <a:cs typeface="Times New Roman" panose="02020603050405020304" pitchFamily="18" charset="0"/>
              </a:rPr>
              <a:t>GIỜ </a:t>
            </a:r>
            <a:br>
              <a:rPr lang="en" sz="6500" dirty="0">
                <a:latin typeface="Times New Roman" panose="02020603050405020304" pitchFamily="18" charset="0"/>
                <a:cs typeface="Times New Roman" panose="02020603050405020304" pitchFamily="18" charset="0"/>
              </a:rPr>
            </a:br>
            <a:r>
              <a:rPr lang="en" sz="6500" dirty="0">
                <a:latin typeface="Times New Roman" panose="02020603050405020304" pitchFamily="18" charset="0"/>
                <a:cs typeface="Times New Roman" panose="02020603050405020304" pitchFamily="18" charset="0"/>
              </a:rPr>
              <a:t>TRÁI ĐẤT</a:t>
            </a:r>
            <a:endParaRPr sz="6500" dirty="0">
              <a:solidFill>
                <a:schemeClr val="accent1"/>
              </a:solidFill>
              <a:latin typeface="Times New Roman" panose="02020603050405020304" pitchFamily="18" charset="0"/>
              <a:cs typeface="Times New Roman" panose="02020603050405020304" pitchFamily="18" charset="0"/>
            </a:endParaRPr>
          </a:p>
        </p:txBody>
      </p:sp>
      <p:sp>
        <p:nvSpPr>
          <p:cNvPr id="155" name="Google Shape;155;p29"/>
          <p:cNvSpPr txBox="1">
            <a:spLocks noGrp="1"/>
          </p:cNvSpPr>
          <p:nvPr>
            <p:ph type="subTitle" idx="1"/>
          </p:nvPr>
        </p:nvSpPr>
        <p:spPr>
          <a:xfrm>
            <a:off x="419054" y="3622184"/>
            <a:ext cx="4260300" cy="322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000" dirty="0">
                <a:latin typeface="Times New Roman" panose="02020603050405020304" pitchFamily="18" charset="0"/>
                <a:cs typeface="Times New Roman" panose="02020603050405020304" pitchFamily="18" charset="0"/>
              </a:rPr>
              <a:t>GV: PHẠM THỊ KIM DUNG</a:t>
            </a:r>
            <a:endParaRPr sz="2000" dirty="0">
              <a:latin typeface="Times New Roman" panose="02020603050405020304" pitchFamily="18" charset="0"/>
              <a:cs typeface="Times New Roman" panose="02020603050405020304" pitchFamily="18" charset="0"/>
            </a:endParaRPr>
          </a:p>
        </p:txBody>
      </p:sp>
      <p:pic>
        <p:nvPicPr>
          <p:cNvPr id="156" name="Google Shape;156;p29"/>
          <p:cNvPicPr preferRelativeResize="0"/>
          <p:nvPr/>
        </p:nvPicPr>
        <p:blipFill>
          <a:blip r:embed="rId3">
            <a:alphaModFix/>
          </a:blip>
          <a:stretch>
            <a:fillRect/>
          </a:stretch>
        </p:blipFill>
        <p:spPr>
          <a:xfrm>
            <a:off x="4975700" y="877800"/>
            <a:ext cx="4168300" cy="4284825"/>
          </a:xfrm>
          <a:prstGeom prst="rect">
            <a:avLst/>
          </a:prstGeom>
          <a:noFill/>
          <a:ln>
            <a:noFill/>
          </a:ln>
        </p:spPr>
      </p:pic>
      <p:pic>
        <p:nvPicPr>
          <p:cNvPr id="157" name="Google Shape;157;p29"/>
          <p:cNvPicPr preferRelativeResize="0"/>
          <p:nvPr/>
        </p:nvPicPr>
        <p:blipFill rotWithShape="1">
          <a:blip r:embed="rId4">
            <a:alphaModFix/>
          </a:blip>
          <a:srcRect t="835" b="826"/>
          <a:stretch/>
        </p:blipFill>
        <p:spPr>
          <a:xfrm>
            <a:off x="5245525" y="618463"/>
            <a:ext cx="1189695" cy="486299"/>
          </a:xfrm>
          <a:prstGeom prst="rect">
            <a:avLst/>
          </a:prstGeom>
          <a:noFill/>
          <a:ln>
            <a:noFill/>
          </a:ln>
        </p:spPr>
      </p:pic>
      <p:sp>
        <p:nvSpPr>
          <p:cNvPr id="6" name="Google Shape;155;p29">
            <a:extLst>
              <a:ext uri="{FF2B5EF4-FFF2-40B4-BE49-F238E27FC236}">
                <a16:creationId xmlns:a16="http://schemas.microsoft.com/office/drawing/2014/main" id="{D4146E46-7937-2D42-984C-DEFB79D03BED}"/>
              </a:ext>
            </a:extLst>
          </p:cNvPr>
          <p:cNvSpPr txBox="1">
            <a:spLocks/>
          </p:cNvSpPr>
          <p:nvPr/>
        </p:nvSpPr>
        <p:spPr>
          <a:xfrm>
            <a:off x="567227" y="861612"/>
            <a:ext cx="4260300" cy="322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lgn="ct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6FA2ABFF-28CE-CC4D-B836-07A4B294A378}"/>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3" name="Google Shape;443;p41"/>
          <p:cNvPicPr preferRelativeResize="0"/>
          <p:nvPr/>
        </p:nvPicPr>
        <p:blipFill>
          <a:blip r:embed="rId3">
            <a:alphaModFix/>
          </a:blip>
          <a:stretch>
            <a:fillRect/>
          </a:stretch>
        </p:blipFill>
        <p:spPr>
          <a:xfrm>
            <a:off x="2175823" y="1742418"/>
            <a:ext cx="1123125" cy="1133476"/>
          </a:xfrm>
          <a:prstGeom prst="rect">
            <a:avLst/>
          </a:prstGeom>
          <a:noFill/>
          <a:ln>
            <a:noFill/>
          </a:ln>
        </p:spPr>
      </p:pic>
      <p:sp>
        <p:nvSpPr>
          <p:cNvPr id="444" name="Google Shape;444;p41"/>
          <p:cNvSpPr/>
          <p:nvPr/>
        </p:nvSpPr>
        <p:spPr>
          <a:xfrm rot="-5400000">
            <a:off x="2058499" y="1524293"/>
            <a:ext cx="1357800" cy="1357800"/>
          </a:xfrm>
          <a:prstGeom prst="arc">
            <a:avLst>
              <a:gd name="adj1" fmla="val 16525745"/>
              <a:gd name="adj2" fmla="val 51121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1"/>
          <p:cNvSpPr/>
          <p:nvPr/>
        </p:nvSpPr>
        <p:spPr>
          <a:xfrm rot="-5400000">
            <a:off x="2058499" y="1524293"/>
            <a:ext cx="1357800" cy="1357800"/>
          </a:xfrm>
          <a:prstGeom prst="arc">
            <a:avLst>
              <a:gd name="adj1" fmla="val 16418604"/>
              <a:gd name="adj2" fmla="val 18664644"/>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1"/>
          <p:cNvSpPr txBox="1">
            <a:spLocks noGrp="1"/>
          </p:cNvSpPr>
          <p:nvPr>
            <p:ph type="subTitle" idx="4294967295"/>
          </p:nvPr>
        </p:nvSpPr>
        <p:spPr>
          <a:xfrm>
            <a:off x="612772" y="2832665"/>
            <a:ext cx="4362137" cy="2130953"/>
          </a:xfrm>
          <a:prstGeom prst="rect">
            <a:avLst/>
          </a:prstGeom>
        </p:spPr>
        <p:txBody>
          <a:bodyPr spcFirstLastPara="1" wrap="square" lIns="0" tIns="0" rIns="0" bIns="0" anchor="t" anchorCtr="0">
            <a:noAutofit/>
          </a:bodyPr>
          <a:lstStyle/>
          <a:p>
            <a:pPr marL="127000" indent="0" algn="just">
              <a:buNone/>
            </a:pPr>
            <a:r>
              <a:rPr lang="de-DE" sz="2100" dirty="0" err="1">
                <a:solidFill>
                  <a:srgbClr val="22545D"/>
                </a:solidFill>
                <a:latin typeface="Times New Roman" panose="02020603050405020304" pitchFamily="18" charset="0"/>
                <a:cs typeface="Times New Roman" panose="02020603050405020304" pitchFamily="18" charset="0"/>
              </a:rPr>
              <a:t>Giờ</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Trái</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Đất</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chính</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thức</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trở</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thành</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chiến</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dịch</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toàn</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cầu</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Cuối</a:t>
            </a:r>
            <a:r>
              <a:rPr lang="de-DE" sz="2100" dirty="0">
                <a:solidFill>
                  <a:srgbClr val="22545D"/>
                </a:solidFill>
                <a:latin typeface="Times New Roman" panose="02020603050405020304" pitchFamily="18" charset="0"/>
                <a:cs typeface="Times New Roman" panose="02020603050405020304" pitchFamily="18" charset="0"/>
              </a:rPr>
              <a:t> 2009, </a:t>
            </a:r>
            <a:r>
              <a:rPr lang="de-DE" sz="2100" dirty="0" err="1">
                <a:solidFill>
                  <a:srgbClr val="22545D"/>
                </a:solidFill>
                <a:latin typeface="Times New Roman" panose="02020603050405020304" pitchFamily="18" charset="0"/>
                <a:cs typeface="Times New Roman" panose="02020603050405020304" pitchFamily="18" charset="0"/>
              </a:rPr>
              <a:t>trong</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Hội</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nghị</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biến</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đổi</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khí</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hậu</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Liên</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hiệp</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quốc</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sự</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tham</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gia</a:t>
            </a:r>
            <a:r>
              <a:rPr lang="de-DE" sz="2100" dirty="0">
                <a:solidFill>
                  <a:srgbClr val="22545D"/>
                </a:solidFill>
                <a:latin typeface="Times New Roman" panose="02020603050405020304" pitchFamily="18" charset="0"/>
                <a:cs typeface="Times New Roman" panose="02020603050405020304" pitchFamily="18" charset="0"/>
              </a:rPr>
              <a:t> 192 </a:t>
            </a:r>
            <a:r>
              <a:rPr lang="de-DE" sz="2100" dirty="0" err="1">
                <a:solidFill>
                  <a:srgbClr val="22545D"/>
                </a:solidFill>
                <a:latin typeface="Times New Roman" panose="02020603050405020304" pitchFamily="18" charset="0"/>
                <a:cs typeface="Times New Roman" panose="02020603050405020304" pitchFamily="18" charset="0"/>
              </a:rPr>
              <a:t>quốc</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gia</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tại</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Đan</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Mạch</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nhận</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thức</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của</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thế</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giới</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về</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biến</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đổi</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khí</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hậu</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được</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nâng</a:t>
            </a:r>
            <a:r>
              <a:rPr lang="de-DE" sz="2100" dirty="0">
                <a:solidFill>
                  <a:srgbClr val="22545D"/>
                </a:solidFill>
                <a:latin typeface="Times New Roman" panose="02020603050405020304" pitchFamily="18" charset="0"/>
                <a:cs typeface="Times New Roman" panose="02020603050405020304" pitchFamily="18" charset="0"/>
              </a:rPr>
              <a:t> </a:t>
            </a:r>
            <a:r>
              <a:rPr lang="de-DE" sz="2100" dirty="0" err="1">
                <a:solidFill>
                  <a:srgbClr val="22545D"/>
                </a:solidFill>
                <a:latin typeface="Times New Roman" panose="02020603050405020304" pitchFamily="18" charset="0"/>
                <a:cs typeface="Times New Roman" panose="02020603050405020304" pitchFamily="18" charset="0"/>
              </a:rPr>
              <a:t>cao</a:t>
            </a:r>
            <a:r>
              <a:rPr lang="de-DE" sz="2100" dirty="0">
                <a:solidFill>
                  <a:srgbClr val="22545D"/>
                </a:solidFill>
                <a:latin typeface="Times New Roman" panose="02020603050405020304" pitchFamily="18" charset="0"/>
                <a:cs typeface="Times New Roman" panose="02020603050405020304" pitchFamily="18" charset="0"/>
              </a:rPr>
              <a:t>. </a:t>
            </a:r>
            <a:endParaRPr lang="en-VN" sz="2100" dirty="0">
              <a:solidFill>
                <a:srgbClr val="22545D"/>
              </a:solidFill>
              <a:latin typeface="Times New Roman" panose="02020603050405020304" pitchFamily="18" charset="0"/>
              <a:cs typeface="Times New Roman" panose="02020603050405020304" pitchFamily="18" charset="0"/>
            </a:endParaRPr>
          </a:p>
        </p:txBody>
      </p:sp>
      <p:pic>
        <p:nvPicPr>
          <p:cNvPr id="449" name="Google Shape;449;p41"/>
          <p:cNvPicPr preferRelativeResize="0"/>
          <p:nvPr/>
        </p:nvPicPr>
        <p:blipFill rotWithShape="1">
          <a:blip r:embed="rId4">
            <a:alphaModFix/>
          </a:blip>
          <a:srcRect t="5116" b="5116"/>
          <a:stretch/>
        </p:blipFill>
        <p:spPr>
          <a:xfrm>
            <a:off x="6301626" y="1742418"/>
            <a:ext cx="1123126" cy="1133478"/>
          </a:xfrm>
          <a:prstGeom prst="rect">
            <a:avLst/>
          </a:prstGeom>
          <a:noFill/>
          <a:ln>
            <a:noFill/>
          </a:ln>
        </p:spPr>
      </p:pic>
      <p:sp>
        <p:nvSpPr>
          <p:cNvPr id="450" name="Google Shape;450;p41"/>
          <p:cNvSpPr/>
          <p:nvPr/>
        </p:nvSpPr>
        <p:spPr>
          <a:xfrm rot="-5400000">
            <a:off x="6108102" y="1524293"/>
            <a:ext cx="1357800" cy="1357800"/>
          </a:xfrm>
          <a:prstGeom prst="arc">
            <a:avLst>
              <a:gd name="adj1" fmla="val 16525745"/>
              <a:gd name="adj2" fmla="val 51121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1"/>
          <p:cNvSpPr/>
          <p:nvPr/>
        </p:nvSpPr>
        <p:spPr>
          <a:xfrm rot="-5400000">
            <a:off x="6108102" y="1524293"/>
            <a:ext cx="1357800" cy="1357800"/>
          </a:xfrm>
          <a:prstGeom prst="arc">
            <a:avLst>
              <a:gd name="adj1" fmla="val 16418604"/>
              <a:gd name="adj2" fmla="val 20075888"/>
            </a:avLst>
          </a:prstGeom>
          <a:no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1"/>
          <p:cNvSpPr txBox="1">
            <a:spLocks noGrp="1"/>
          </p:cNvSpPr>
          <p:nvPr>
            <p:ph type="subTitle" idx="4294967295"/>
          </p:nvPr>
        </p:nvSpPr>
        <p:spPr>
          <a:xfrm>
            <a:off x="5851771" y="2875894"/>
            <a:ext cx="2578979" cy="1232314"/>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Từ</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2009.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Việt</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Nam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chính</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thức</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tham</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gia</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chiến</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dịch</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Giờ</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Trái</a:t>
            </a:r>
            <a:r>
              <a:rPr lang="en" sz="2100" dirty="0">
                <a:solidFill>
                  <a:schemeClr val="accent3"/>
                </a:solidFill>
                <a:latin typeface="Times New Roman" panose="02020603050405020304" pitchFamily="18" charset="0"/>
                <a:ea typeface="Manrope ExtraLight"/>
                <a:cs typeface="Times New Roman" panose="02020603050405020304" pitchFamily="18" charset="0"/>
                <a:sym typeface="Manrope ExtraLight"/>
              </a:rPr>
              <a:t> </a:t>
            </a:r>
            <a:r>
              <a:rPr lang="en" sz="2100" dirty="0" err="1">
                <a:solidFill>
                  <a:schemeClr val="accent3"/>
                </a:solidFill>
                <a:latin typeface="Times New Roman" panose="02020603050405020304" pitchFamily="18" charset="0"/>
                <a:ea typeface="Manrope ExtraLight"/>
                <a:cs typeface="Times New Roman" panose="02020603050405020304" pitchFamily="18" charset="0"/>
                <a:sym typeface="Manrope ExtraLight"/>
              </a:rPr>
              <a:t>Đất</a:t>
            </a:r>
            <a:endParaRPr sz="2100" b="0" dirty="0">
              <a:solidFill>
                <a:schemeClr val="accent3"/>
              </a:solidFill>
              <a:latin typeface="Times New Roman" panose="02020603050405020304" pitchFamily="18" charset="0"/>
              <a:ea typeface="Manrope ExtraLight"/>
              <a:cs typeface="Times New Roman" panose="02020603050405020304" pitchFamily="18" charset="0"/>
              <a:sym typeface="Manrope ExtraLight"/>
            </a:endParaRPr>
          </a:p>
        </p:txBody>
      </p:sp>
      <p:grpSp>
        <p:nvGrpSpPr>
          <p:cNvPr id="461" name="Google Shape;461;p41"/>
          <p:cNvGrpSpPr/>
          <p:nvPr/>
        </p:nvGrpSpPr>
        <p:grpSpPr>
          <a:xfrm>
            <a:off x="6547549" y="2049923"/>
            <a:ext cx="456308" cy="449325"/>
            <a:chOff x="-17170750" y="4058800"/>
            <a:chExt cx="308775" cy="304050"/>
          </a:xfrm>
        </p:grpSpPr>
        <p:sp>
          <p:nvSpPr>
            <p:cNvPr id="462" name="Google Shape;462;p41"/>
            <p:cNvSpPr/>
            <p:nvPr/>
          </p:nvSpPr>
          <p:spPr>
            <a:xfrm>
              <a:off x="-17041575" y="4058800"/>
              <a:ext cx="49650" cy="49850"/>
            </a:xfrm>
            <a:custGeom>
              <a:avLst/>
              <a:gdLst/>
              <a:ahLst/>
              <a:cxnLst/>
              <a:rect l="l" t="t" r="r" b="b"/>
              <a:pathLst>
                <a:path w="1986" h="1994" extrusionOk="0">
                  <a:moveTo>
                    <a:pt x="989" y="1"/>
                  </a:moveTo>
                  <a:cubicBezTo>
                    <a:pt x="859" y="1"/>
                    <a:pt x="725" y="56"/>
                    <a:pt x="662" y="166"/>
                  </a:cubicBezTo>
                  <a:lnTo>
                    <a:pt x="1" y="1521"/>
                  </a:lnTo>
                  <a:lnTo>
                    <a:pt x="32" y="1521"/>
                  </a:lnTo>
                  <a:lnTo>
                    <a:pt x="977" y="1993"/>
                  </a:lnTo>
                  <a:lnTo>
                    <a:pt x="1954" y="1521"/>
                  </a:lnTo>
                  <a:lnTo>
                    <a:pt x="1985" y="1521"/>
                  </a:lnTo>
                  <a:lnTo>
                    <a:pt x="1292" y="166"/>
                  </a:lnTo>
                  <a:cubicBezTo>
                    <a:pt x="1245" y="56"/>
                    <a:pt x="1119" y="1"/>
                    <a:pt x="9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1"/>
            <p:cNvSpPr/>
            <p:nvPr/>
          </p:nvSpPr>
          <p:spPr>
            <a:xfrm>
              <a:off x="-17041575" y="4312625"/>
              <a:ext cx="49650" cy="50225"/>
            </a:xfrm>
            <a:custGeom>
              <a:avLst/>
              <a:gdLst/>
              <a:ahLst/>
              <a:cxnLst/>
              <a:rect l="l" t="t" r="r" b="b"/>
              <a:pathLst>
                <a:path w="1986" h="2009" extrusionOk="0">
                  <a:moveTo>
                    <a:pt x="977" y="0"/>
                  </a:moveTo>
                  <a:lnTo>
                    <a:pt x="32" y="473"/>
                  </a:lnTo>
                  <a:lnTo>
                    <a:pt x="1" y="473"/>
                  </a:lnTo>
                  <a:lnTo>
                    <a:pt x="662" y="1796"/>
                  </a:lnTo>
                  <a:cubicBezTo>
                    <a:pt x="757" y="1938"/>
                    <a:pt x="891" y="2009"/>
                    <a:pt x="1013" y="2009"/>
                  </a:cubicBezTo>
                  <a:cubicBezTo>
                    <a:pt x="1135" y="2009"/>
                    <a:pt x="1245" y="1938"/>
                    <a:pt x="1292" y="1796"/>
                  </a:cubicBezTo>
                  <a:lnTo>
                    <a:pt x="1985" y="473"/>
                  </a:lnTo>
                  <a:lnTo>
                    <a:pt x="1954" y="473"/>
                  </a:lnTo>
                  <a:lnTo>
                    <a:pt x="9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1"/>
            <p:cNvSpPr/>
            <p:nvPr/>
          </p:nvSpPr>
          <p:spPr>
            <a:xfrm>
              <a:off x="-17170750" y="4186600"/>
              <a:ext cx="52800" cy="48075"/>
            </a:xfrm>
            <a:custGeom>
              <a:avLst/>
              <a:gdLst/>
              <a:ahLst/>
              <a:cxnLst/>
              <a:rect l="l" t="t" r="r" b="b"/>
              <a:pathLst>
                <a:path w="2112" h="1923" extrusionOk="0">
                  <a:moveTo>
                    <a:pt x="1639" y="0"/>
                  </a:moveTo>
                  <a:lnTo>
                    <a:pt x="284" y="630"/>
                  </a:lnTo>
                  <a:cubicBezTo>
                    <a:pt x="1" y="788"/>
                    <a:pt x="1" y="1135"/>
                    <a:pt x="284" y="1261"/>
                  </a:cubicBezTo>
                  <a:lnTo>
                    <a:pt x="1639" y="1922"/>
                  </a:lnTo>
                  <a:lnTo>
                    <a:pt x="1639" y="1891"/>
                  </a:lnTo>
                  <a:lnTo>
                    <a:pt x="2112" y="946"/>
                  </a:lnTo>
                  <a:lnTo>
                    <a:pt x="16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1"/>
            <p:cNvSpPr/>
            <p:nvPr/>
          </p:nvSpPr>
          <p:spPr>
            <a:xfrm>
              <a:off x="-16914775" y="4185025"/>
              <a:ext cx="52800" cy="49650"/>
            </a:xfrm>
            <a:custGeom>
              <a:avLst/>
              <a:gdLst/>
              <a:ahLst/>
              <a:cxnLst/>
              <a:rect l="l" t="t" r="r" b="b"/>
              <a:pathLst>
                <a:path w="2112" h="1986" extrusionOk="0">
                  <a:moveTo>
                    <a:pt x="474" y="0"/>
                  </a:moveTo>
                  <a:lnTo>
                    <a:pt x="474" y="63"/>
                  </a:lnTo>
                  <a:lnTo>
                    <a:pt x="1" y="1009"/>
                  </a:lnTo>
                  <a:lnTo>
                    <a:pt x="474" y="1954"/>
                  </a:lnTo>
                  <a:lnTo>
                    <a:pt x="474" y="1985"/>
                  </a:lnTo>
                  <a:lnTo>
                    <a:pt x="1828" y="1324"/>
                  </a:lnTo>
                  <a:cubicBezTo>
                    <a:pt x="2112" y="1198"/>
                    <a:pt x="2112" y="851"/>
                    <a:pt x="1828" y="693"/>
                  </a:cubicBezTo>
                  <a:lnTo>
                    <a:pt x="4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1"/>
            <p:cNvSpPr/>
            <p:nvPr/>
          </p:nvSpPr>
          <p:spPr>
            <a:xfrm>
              <a:off x="-17127800" y="4273225"/>
              <a:ext cx="47650" cy="46500"/>
            </a:xfrm>
            <a:custGeom>
              <a:avLst/>
              <a:gdLst/>
              <a:ahLst/>
              <a:cxnLst/>
              <a:rect l="l" t="t" r="r" b="b"/>
              <a:pathLst>
                <a:path w="1906" h="1860" extrusionOk="0">
                  <a:moveTo>
                    <a:pt x="551" y="1"/>
                  </a:moveTo>
                  <a:lnTo>
                    <a:pt x="79" y="1419"/>
                  </a:lnTo>
                  <a:cubicBezTo>
                    <a:pt x="0" y="1628"/>
                    <a:pt x="183" y="1859"/>
                    <a:pt x="373" y="1859"/>
                  </a:cubicBezTo>
                  <a:cubicBezTo>
                    <a:pt x="412" y="1859"/>
                    <a:pt x="451" y="1850"/>
                    <a:pt x="488" y="1828"/>
                  </a:cubicBezTo>
                  <a:lnTo>
                    <a:pt x="1906" y="1356"/>
                  </a:lnTo>
                  <a:lnTo>
                    <a:pt x="1906" y="1324"/>
                  </a:lnTo>
                  <a:lnTo>
                    <a:pt x="1591" y="347"/>
                  </a:lnTo>
                  <a:lnTo>
                    <a:pt x="5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1"/>
            <p:cNvSpPr/>
            <p:nvPr/>
          </p:nvSpPr>
          <p:spPr>
            <a:xfrm>
              <a:off x="-16952575" y="4100775"/>
              <a:ext cx="47675" cy="47250"/>
            </a:xfrm>
            <a:custGeom>
              <a:avLst/>
              <a:gdLst/>
              <a:ahLst/>
              <a:cxnLst/>
              <a:rect l="l" t="t" r="r" b="b"/>
              <a:pathLst>
                <a:path w="1907" h="1890" extrusionOk="0">
                  <a:moveTo>
                    <a:pt x="1544" y="0"/>
                  </a:moveTo>
                  <a:cubicBezTo>
                    <a:pt x="1503" y="0"/>
                    <a:pt x="1461" y="10"/>
                    <a:pt x="1418" y="31"/>
                  </a:cubicBezTo>
                  <a:lnTo>
                    <a:pt x="1" y="503"/>
                  </a:lnTo>
                  <a:lnTo>
                    <a:pt x="1" y="535"/>
                  </a:lnTo>
                  <a:lnTo>
                    <a:pt x="316" y="1543"/>
                  </a:lnTo>
                  <a:lnTo>
                    <a:pt x="1324" y="1890"/>
                  </a:lnTo>
                  <a:lnTo>
                    <a:pt x="1355" y="1890"/>
                  </a:lnTo>
                  <a:lnTo>
                    <a:pt x="1828" y="472"/>
                  </a:lnTo>
                  <a:cubicBezTo>
                    <a:pt x="1907" y="236"/>
                    <a:pt x="1745" y="0"/>
                    <a:pt x="1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1"/>
            <p:cNvSpPr/>
            <p:nvPr/>
          </p:nvSpPr>
          <p:spPr>
            <a:xfrm>
              <a:off x="-16954150" y="4273225"/>
              <a:ext cx="49200" cy="47800"/>
            </a:xfrm>
            <a:custGeom>
              <a:avLst/>
              <a:gdLst/>
              <a:ahLst/>
              <a:cxnLst/>
              <a:rect l="l" t="t" r="r" b="b"/>
              <a:pathLst>
                <a:path w="1968" h="1912" extrusionOk="0">
                  <a:moveTo>
                    <a:pt x="1387" y="1"/>
                  </a:moveTo>
                  <a:lnTo>
                    <a:pt x="379" y="347"/>
                  </a:lnTo>
                  <a:lnTo>
                    <a:pt x="1" y="1356"/>
                  </a:lnTo>
                  <a:lnTo>
                    <a:pt x="1" y="1419"/>
                  </a:lnTo>
                  <a:lnTo>
                    <a:pt x="1418" y="1891"/>
                  </a:lnTo>
                  <a:cubicBezTo>
                    <a:pt x="1460" y="1905"/>
                    <a:pt x="1501" y="1911"/>
                    <a:pt x="1541" y="1911"/>
                  </a:cubicBezTo>
                  <a:cubicBezTo>
                    <a:pt x="1776" y="1911"/>
                    <a:pt x="1967" y="1692"/>
                    <a:pt x="1860" y="1450"/>
                  </a:cubicBezTo>
                  <a:lnTo>
                    <a:pt x="13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1"/>
            <p:cNvSpPr/>
            <p:nvPr/>
          </p:nvSpPr>
          <p:spPr>
            <a:xfrm>
              <a:off x="-17128625" y="4101275"/>
              <a:ext cx="48475" cy="46750"/>
            </a:xfrm>
            <a:custGeom>
              <a:avLst/>
              <a:gdLst/>
              <a:ahLst/>
              <a:cxnLst/>
              <a:rect l="l" t="t" r="r" b="b"/>
              <a:pathLst>
                <a:path w="1939" h="1870" extrusionOk="0">
                  <a:moveTo>
                    <a:pt x="433" y="0"/>
                  </a:moveTo>
                  <a:cubicBezTo>
                    <a:pt x="209" y="0"/>
                    <a:pt x="0" y="201"/>
                    <a:pt x="112" y="452"/>
                  </a:cubicBezTo>
                  <a:lnTo>
                    <a:pt x="584" y="1870"/>
                  </a:lnTo>
                  <a:lnTo>
                    <a:pt x="1592" y="1523"/>
                  </a:lnTo>
                  <a:lnTo>
                    <a:pt x="1939" y="483"/>
                  </a:lnTo>
                  <a:lnTo>
                    <a:pt x="521" y="11"/>
                  </a:lnTo>
                  <a:cubicBezTo>
                    <a:pt x="492" y="4"/>
                    <a:pt x="462" y="0"/>
                    <a:pt x="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1"/>
            <p:cNvSpPr/>
            <p:nvPr/>
          </p:nvSpPr>
          <p:spPr>
            <a:xfrm>
              <a:off x="-17043150" y="4183450"/>
              <a:ext cx="52800" cy="52800"/>
            </a:xfrm>
            <a:custGeom>
              <a:avLst/>
              <a:gdLst/>
              <a:ahLst/>
              <a:cxnLst/>
              <a:rect l="l" t="t" r="r" b="b"/>
              <a:pathLst>
                <a:path w="2112" h="2112" extrusionOk="0">
                  <a:moveTo>
                    <a:pt x="1040" y="0"/>
                  </a:moveTo>
                  <a:cubicBezTo>
                    <a:pt x="473" y="0"/>
                    <a:pt x="1" y="473"/>
                    <a:pt x="1" y="1072"/>
                  </a:cubicBezTo>
                  <a:cubicBezTo>
                    <a:pt x="1" y="1639"/>
                    <a:pt x="473" y="2111"/>
                    <a:pt x="1040" y="2111"/>
                  </a:cubicBezTo>
                  <a:cubicBezTo>
                    <a:pt x="1639" y="2111"/>
                    <a:pt x="2112" y="1639"/>
                    <a:pt x="2112" y="1072"/>
                  </a:cubicBezTo>
                  <a:cubicBezTo>
                    <a:pt x="2112" y="504"/>
                    <a:pt x="1639" y="0"/>
                    <a:pt x="1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1"/>
            <p:cNvSpPr/>
            <p:nvPr/>
          </p:nvSpPr>
          <p:spPr>
            <a:xfrm>
              <a:off x="-17070725" y="4111975"/>
              <a:ext cx="44925" cy="60475"/>
            </a:xfrm>
            <a:custGeom>
              <a:avLst/>
              <a:gdLst/>
              <a:ahLst/>
              <a:cxnLst/>
              <a:rect l="l" t="t" r="r" b="b"/>
              <a:pathLst>
                <a:path w="1797" h="2419" extrusionOk="0">
                  <a:moveTo>
                    <a:pt x="722" y="0"/>
                  </a:moveTo>
                  <a:cubicBezTo>
                    <a:pt x="663" y="0"/>
                    <a:pt x="600" y="8"/>
                    <a:pt x="537" y="24"/>
                  </a:cubicBezTo>
                  <a:cubicBezTo>
                    <a:pt x="411" y="55"/>
                    <a:pt x="348" y="150"/>
                    <a:pt x="316" y="244"/>
                  </a:cubicBezTo>
                  <a:lnTo>
                    <a:pt x="1" y="1253"/>
                  </a:lnTo>
                  <a:lnTo>
                    <a:pt x="1167" y="2418"/>
                  </a:lnTo>
                  <a:cubicBezTo>
                    <a:pt x="1356" y="2355"/>
                    <a:pt x="1576" y="2229"/>
                    <a:pt x="1797" y="2198"/>
                  </a:cubicBezTo>
                  <a:lnTo>
                    <a:pt x="1797" y="496"/>
                  </a:lnTo>
                  <a:lnTo>
                    <a:pt x="883" y="24"/>
                  </a:lnTo>
                  <a:cubicBezTo>
                    <a:pt x="836" y="8"/>
                    <a:pt x="781" y="0"/>
                    <a:pt x="7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1"/>
            <p:cNvSpPr/>
            <p:nvPr/>
          </p:nvSpPr>
          <p:spPr>
            <a:xfrm>
              <a:off x="-16979350" y="4156675"/>
              <a:ext cx="60675" cy="45700"/>
            </a:xfrm>
            <a:custGeom>
              <a:avLst/>
              <a:gdLst/>
              <a:ahLst/>
              <a:cxnLst/>
              <a:rect l="l" t="t" r="r" b="b"/>
              <a:pathLst>
                <a:path w="2427" h="1828" extrusionOk="0">
                  <a:moveTo>
                    <a:pt x="1166" y="0"/>
                  </a:moveTo>
                  <a:lnTo>
                    <a:pt x="1" y="1166"/>
                  </a:lnTo>
                  <a:cubicBezTo>
                    <a:pt x="127" y="1386"/>
                    <a:pt x="190" y="1575"/>
                    <a:pt x="284" y="1827"/>
                  </a:cubicBezTo>
                  <a:lnTo>
                    <a:pt x="1954" y="1827"/>
                  </a:lnTo>
                  <a:lnTo>
                    <a:pt x="2426" y="914"/>
                  </a:lnTo>
                  <a:cubicBezTo>
                    <a:pt x="2426" y="756"/>
                    <a:pt x="2426" y="630"/>
                    <a:pt x="2395" y="567"/>
                  </a:cubicBezTo>
                  <a:cubicBezTo>
                    <a:pt x="2363" y="441"/>
                    <a:pt x="2269" y="347"/>
                    <a:pt x="2174" y="315"/>
                  </a:cubicBezTo>
                  <a:lnTo>
                    <a:pt x="11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1"/>
            <p:cNvSpPr/>
            <p:nvPr/>
          </p:nvSpPr>
          <p:spPr>
            <a:xfrm>
              <a:off x="-17116400" y="4155875"/>
              <a:ext cx="63050" cy="44125"/>
            </a:xfrm>
            <a:custGeom>
              <a:avLst/>
              <a:gdLst/>
              <a:ahLst/>
              <a:cxnLst/>
              <a:rect l="l" t="t" r="r" b="b"/>
              <a:pathLst>
                <a:path w="2522" h="1765" extrusionOk="0">
                  <a:moveTo>
                    <a:pt x="1292" y="1"/>
                  </a:moveTo>
                  <a:lnTo>
                    <a:pt x="316" y="316"/>
                  </a:lnTo>
                  <a:cubicBezTo>
                    <a:pt x="190" y="347"/>
                    <a:pt x="127" y="442"/>
                    <a:pt x="95" y="536"/>
                  </a:cubicBezTo>
                  <a:cubicBezTo>
                    <a:pt x="32" y="662"/>
                    <a:pt x="1" y="788"/>
                    <a:pt x="95" y="851"/>
                  </a:cubicBezTo>
                  <a:lnTo>
                    <a:pt x="568" y="1765"/>
                  </a:lnTo>
                  <a:lnTo>
                    <a:pt x="2238" y="1765"/>
                  </a:lnTo>
                  <a:cubicBezTo>
                    <a:pt x="2301" y="1544"/>
                    <a:pt x="2364" y="1324"/>
                    <a:pt x="2521" y="1135"/>
                  </a:cubicBezTo>
                  <a:lnTo>
                    <a:pt x="12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1"/>
            <p:cNvSpPr/>
            <p:nvPr/>
          </p:nvSpPr>
          <p:spPr>
            <a:xfrm>
              <a:off x="-17007700" y="4112450"/>
              <a:ext cx="44925" cy="60775"/>
            </a:xfrm>
            <a:custGeom>
              <a:avLst/>
              <a:gdLst/>
              <a:ahLst/>
              <a:cxnLst/>
              <a:rect l="l" t="t" r="r" b="b"/>
              <a:pathLst>
                <a:path w="1797" h="2431" extrusionOk="0">
                  <a:moveTo>
                    <a:pt x="1042" y="0"/>
                  </a:moveTo>
                  <a:cubicBezTo>
                    <a:pt x="989" y="0"/>
                    <a:pt x="936" y="10"/>
                    <a:pt x="883" y="36"/>
                  </a:cubicBezTo>
                  <a:lnTo>
                    <a:pt x="0" y="509"/>
                  </a:lnTo>
                  <a:lnTo>
                    <a:pt x="0" y="2179"/>
                  </a:lnTo>
                  <a:cubicBezTo>
                    <a:pt x="221" y="2210"/>
                    <a:pt x="410" y="2273"/>
                    <a:pt x="630" y="2431"/>
                  </a:cubicBezTo>
                  <a:lnTo>
                    <a:pt x="1796" y="1265"/>
                  </a:lnTo>
                  <a:lnTo>
                    <a:pt x="1481" y="288"/>
                  </a:lnTo>
                  <a:cubicBezTo>
                    <a:pt x="1450" y="162"/>
                    <a:pt x="1355" y="68"/>
                    <a:pt x="1261" y="36"/>
                  </a:cubicBezTo>
                  <a:cubicBezTo>
                    <a:pt x="1188" y="18"/>
                    <a:pt x="1115" y="0"/>
                    <a:pt x="1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1"/>
            <p:cNvSpPr/>
            <p:nvPr/>
          </p:nvSpPr>
          <p:spPr>
            <a:xfrm>
              <a:off x="-17007700" y="4248025"/>
              <a:ext cx="44925" cy="61475"/>
            </a:xfrm>
            <a:custGeom>
              <a:avLst/>
              <a:gdLst/>
              <a:ahLst/>
              <a:cxnLst/>
              <a:rect l="l" t="t" r="r" b="b"/>
              <a:pathLst>
                <a:path w="1797" h="2459" extrusionOk="0">
                  <a:moveTo>
                    <a:pt x="630" y="1"/>
                  </a:moveTo>
                  <a:cubicBezTo>
                    <a:pt x="473" y="95"/>
                    <a:pt x="221" y="221"/>
                    <a:pt x="0" y="253"/>
                  </a:cubicBezTo>
                  <a:lnTo>
                    <a:pt x="0" y="1954"/>
                  </a:lnTo>
                  <a:lnTo>
                    <a:pt x="883" y="2427"/>
                  </a:lnTo>
                  <a:cubicBezTo>
                    <a:pt x="946" y="2458"/>
                    <a:pt x="1009" y="2458"/>
                    <a:pt x="1040" y="2458"/>
                  </a:cubicBezTo>
                  <a:cubicBezTo>
                    <a:pt x="1135" y="2458"/>
                    <a:pt x="1198" y="2427"/>
                    <a:pt x="1261" y="2364"/>
                  </a:cubicBezTo>
                  <a:cubicBezTo>
                    <a:pt x="1324" y="2332"/>
                    <a:pt x="1450" y="2269"/>
                    <a:pt x="1481" y="2175"/>
                  </a:cubicBezTo>
                  <a:lnTo>
                    <a:pt x="1796" y="1198"/>
                  </a:lnTo>
                  <a:lnTo>
                    <a:pt x="6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1"/>
            <p:cNvSpPr/>
            <p:nvPr/>
          </p:nvSpPr>
          <p:spPr>
            <a:xfrm>
              <a:off x="-16980125" y="4219675"/>
              <a:ext cx="61450" cy="45700"/>
            </a:xfrm>
            <a:custGeom>
              <a:avLst/>
              <a:gdLst/>
              <a:ahLst/>
              <a:cxnLst/>
              <a:rect l="l" t="t" r="r" b="b"/>
              <a:pathLst>
                <a:path w="2458" h="1828" extrusionOk="0">
                  <a:moveTo>
                    <a:pt x="252" y="1"/>
                  </a:moveTo>
                  <a:cubicBezTo>
                    <a:pt x="221" y="253"/>
                    <a:pt x="158" y="442"/>
                    <a:pt x="0" y="631"/>
                  </a:cubicBezTo>
                  <a:lnTo>
                    <a:pt x="1166" y="1828"/>
                  </a:lnTo>
                  <a:lnTo>
                    <a:pt x="2142" y="1513"/>
                  </a:lnTo>
                  <a:cubicBezTo>
                    <a:pt x="2268" y="1450"/>
                    <a:pt x="2363" y="1387"/>
                    <a:pt x="2394" y="1261"/>
                  </a:cubicBezTo>
                  <a:cubicBezTo>
                    <a:pt x="2426" y="1135"/>
                    <a:pt x="2457" y="1009"/>
                    <a:pt x="2394" y="946"/>
                  </a:cubicBez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1"/>
            <p:cNvSpPr/>
            <p:nvPr/>
          </p:nvSpPr>
          <p:spPr>
            <a:xfrm>
              <a:off x="-17070725" y="4247250"/>
              <a:ext cx="44925" cy="61300"/>
            </a:xfrm>
            <a:custGeom>
              <a:avLst/>
              <a:gdLst/>
              <a:ahLst/>
              <a:cxnLst/>
              <a:rect l="l" t="t" r="r" b="b"/>
              <a:pathLst>
                <a:path w="1797" h="2452" extrusionOk="0">
                  <a:moveTo>
                    <a:pt x="1167" y="0"/>
                  </a:moveTo>
                  <a:lnTo>
                    <a:pt x="1" y="1197"/>
                  </a:lnTo>
                  <a:lnTo>
                    <a:pt x="316" y="2174"/>
                  </a:lnTo>
                  <a:cubicBezTo>
                    <a:pt x="348" y="2300"/>
                    <a:pt x="411" y="2332"/>
                    <a:pt x="505" y="2363"/>
                  </a:cubicBezTo>
                  <a:cubicBezTo>
                    <a:pt x="578" y="2418"/>
                    <a:pt x="641" y="2452"/>
                    <a:pt x="711" y="2452"/>
                  </a:cubicBezTo>
                  <a:cubicBezTo>
                    <a:pt x="762" y="2452"/>
                    <a:pt x="817" y="2434"/>
                    <a:pt x="883" y="2395"/>
                  </a:cubicBezTo>
                  <a:lnTo>
                    <a:pt x="1797" y="1922"/>
                  </a:lnTo>
                  <a:lnTo>
                    <a:pt x="1797" y="284"/>
                  </a:lnTo>
                  <a:cubicBezTo>
                    <a:pt x="1576" y="221"/>
                    <a:pt x="1356" y="158"/>
                    <a:pt x="1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1"/>
            <p:cNvSpPr/>
            <p:nvPr/>
          </p:nvSpPr>
          <p:spPr>
            <a:xfrm>
              <a:off x="-17115600" y="4218900"/>
              <a:ext cx="61450" cy="44900"/>
            </a:xfrm>
            <a:custGeom>
              <a:avLst/>
              <a:gdLst/>
              <a:ahLst/>
              <a:cxnLst/>
              <a:rect l="l" t="t" r="r" b="b"/>
              <a:pathLst>
                <a:path w="2458" h="1796" extrusionOk="0">
                  <a:moveTo>
                    <a:pt x="536" y="0"/>
                  </a:moveTo>
                  <a:lnTo>
                    <a:pt x="536" y="32"/>
                  </a:lnTo>
                  <a:lnTo>
                    <a:pt x="63" y="945"/>
                  </a:lnTo>
                  <a:cubicBezTo>
                    <a:pt x="0" y="1071"/>
                    <a:pt x="0" y="1166"/>
                    <a:pt x="63" y="1260"/>
                  </a:cubicBezTo>
                  <a:cubicBezTo>
                    <a:pt x="95" y="1386"/>
                    <a:pt x="158" y="1449"/>
                    <a:pt x="284" y="1481"/>
                  </a:cubicBezTo>
                  <a:lnTo>
                    <a:pt x="1260" y="1796"/>
                  </a:lnTo>
                  <a:lnTo>
                    <a:pt x="2458" y="630"/>
                  </a:lnTo>
                  <a:cubicBezTo>
                    <a:pt x="2332" y="441"/>
                    <a:pt x="2269" y="221"/>
                    <a:pt x="2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41"/>
          <p:cNvGrpSpPr/>
          <p:nvPr/>
        </p:nvGrpSpPr>
        <p:grpSpPr>
          <a:xfrm>
            <a:off x="2512136" y="2049112"/>
            <a:ext cx="450507" cy="447589"/>
            <a:chOff x="-15296200" y="3326900"/>
            <a:chExt cx="304850" cy="302875"/>
          </a:xfrm>
        </p:grpSpPr>
        <p:sp>
          <p:nvSpPr>
            <p:cNvPr id="481" name="Google Shape;481;p41"/>
            <p:cNvSpPr/>
            <p:nvPr/>
          </p:nvSpPr>
          <p:spPr>
            <a:xfrm>
              <a:off x="-15182775" y="3326900"/>
              <a:ext cx="77200" cy="157175"/>
            </a:xfrm>
            <a:custGeom>
              <a:avLst/>
              <a:gdLst/>
              <a:ahLst/>
              <a:cxnLst/>
              <a:rect l="l" t="t" r="r" b="b"/>
              <a:pathLst>
                <a:path w="3088" h="6287" extrusionOk="0">
                  <a:moveTo>
                    <a:pt x="1556" y="1"/>
                  </a:moveTo>
                  <a:cubicBezTo>
                    <a:pt x="1434" y="1"/>
                    <a:pt x="1308" y="48"/>
                    <a:pt x="1229" y="143"/>
                  </a:cubicBezTo>
                  <a:cubicBezTo>
                    <a:pt x="1198" y="237"/>
                    <a:pt x="410" y="1560"/>
                    <a:pt x="0" y="3451"/>
                  </a:cubicBezTo>
                  <a:cubicBezTo>
                    <a:pt x="630" y="4333"/>
                    <a:pt x="1166" y="5278"/>
                    <a:pt x="1544" y="6286"/>
                  </a:cubicBezTo>
                  <a:cubicBezTo>
                    <a:pt x="1954" y="5309"/>
                    <a:pt x="2458" y="4364"/>
                    <a:pt x="3088" y="3451"/>
                  </a:cubicBezTo>
                  <a:cubicBezTo>
                    <a:pt x="2678" y="1529"/>
                    <a:pt x="1891" y="237"/>
                    <a:pt x="1859" y="143"/>
                  </a:cubicBezTo>
                  <a:cubicBezTo>
                    <a:pt x="1796" y="48"/>
                    <a:pt x="1678" y="1"/>
                    <a:pt x="1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1"/>
            <p:cNvSpPr/>
            <p:nvPr/>
          </p:nvSpPr>
          <p:spPr>
            <a:xfrm>
              <a:off x="-15260825" y="3363175"/>
              <a:ext cx="108800" cy="199650"/>
            </a:xfrm>
            <a:custGeom>
              <a:avLst/>
              <a:gdLst/>
              <a:ahLst/>
              <a:cxnLst/>
              <a:rect l="l" t="t" r="r" b="b"/>
              <a:pathLst>
                <a:path w="4352" h="7986" extrusionOk="0">
                  <a:moveTo>
                    <a:pt x="432" y="1"/>
                  </a:moveTo>
                  <a:cubicBezTo>
                    <a:pt x="212" y="1"/>
                    <a:pt x="0" y="182"/>
                    <a:pt x="66" y="424"/>
                  </a:cubicBezTo>
                  <a:lnTo>
                    <a:pt x="949" y="3638"/>
                  </a:lnTo>
                  <a:cubicBezTo>
                    <a:pt x="1075" y="4047"/>
                    <a:pt x="1201" y="4520"/>
                    <a:pt x="1264" y="4961"/>
                  </a:cubicBezTo>
                  <a:cubicBezTo>
                    <a:pt x="1642" y="5497"/>
                    <a:pt x="2051" y="6001"/>
                    <a:pt x="2587" y="6410"/>
                  </a:cubicBezTo>
                  <a:cubicBezTo>
                    <a:pt x="3406" y="7072"/>
                    <a:pt x="3721" y="7292"/>
                    <a:pt x="4351" y="7986"/>
                  </a:cubicBezTo>
                  <a:lnTo>
                    <a:pt x="4351" y="6064"/>
                  </a:lnTo>
                  <a:cubicBezTo>
                    <a:pt x="4351" y="6001"/>
                    <a:pt x="4351" y="5938"/>
                    <a:pt x="4320" y="5906"/>
                  </a:cubicBezTo>
                  <a:cubicBezTo>
                    <a:pt x="3721" y="4205"/>
                    <a:pt x="2839" y="2693"/>
                    <a:pt x="1705" y="1338"/>
                  </a:cubicBezTo>
                  <a:lnTo>
                    <a:pt x="697" y="109"/>
                  </a:lnTo>
                  <a:cubicBezTo>
                    <a:pt x="621" y="34"/>
                    <a:pt x="526" y="1"/>
                    <a:pt x="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1"/>
            <p:cNvSpPr/>
            <p:nvPr/>
          </p:nvSpPr>
          <p:spPr>
            <a:xfrm>
              <a:off x="-15135525" y="3362475"/>
              <a:ext cx="109325" cy="200350"/>
            </a:xfrm>
            <a:custGeom>
              <a:avLst/>
              <a:gdLst/>
              <a:ahLst/>
              <a:cxnLst/>
              <a:rect l="l" t="t" r="r" b="b"/>
              <a:pathLst>
                <a:path w="4373" h="8014" extrusionOk="0">
                  <a:moveTo>
                    <a:pt x="3945" y="1"/>
                  </a:moveTo>
                  <a:cubicBezTo>
                    <a:pt x="3846" y="1"/>
                    <a:pt x="3742" y="41"/>
                    <a:pt x="3655" y="137"/>
                  </a:cubicBezTo>
                  <a:lnTo>
                    <a:pt x="2647" y="1366"/>
                  </a:lnTo>
                  <a:cubicBezTo>
                    <a:pt x="1513" y="2721"/>
                    <a:pt x="599" y="4296"/>
                    <a:pt x="32" y="5934"/>
                  </a:cubicBezTo>
                  <a:cubicBezTo>
                    <a:pt x="32" y="5966"/>
                    <a:pt x="1" y="6060"/>
                    <a:pt x="1" y="6092"/>
                  </a:cubicBezTo>
                  <a:lnTo>
                    <a:pt x="1" y="8014"/>
                  </a:lnTo>
                  <a:cubicBezTo>
                    <a:pt x="631" y="7320"/>
                    <a:pt x="914" y="7163"/>
                    <a:pt x="1765" y="6438"/>
                  </a:cubicBezTo>
                  <a:cubicBezTo>
                    <a:pt x="2301" y="6060"/>
                    <a:pt x="2710" y="5525"/>
                    <a:pt x="3088" y="4989"/>
                  </a:cubicBezTo>
                  <a:cubicBezTo>
                    <a:pt x="3151" y="4517"/>
                    <a:pt x="3246" y="4075"/>
                    <a:pt x="3403" y="3666"/>
                  </a:cubicBezTo>
                  <a:lnTo>
                    <a:pt x="4285" y="452"/>
                  </a:lnTo>
                  <a:cubicBezTo>
                    <a:pt x="4373" y="211"/>
                    <a:pt x="4171" y="1"/>
                    <a:pt x="3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1"/>
            <p:cNvSpPr/>
            <p:nvPr/>
          </p:nvSpPr>
          <p:spPr>
            <a:xfrm>
              <a:off x="-15296200" y="3416600"/>
              <a:ext cx="143375" cy="213175"/>
            </a:xfrm>
            <a:custGeom>
              <a:avLst/>
              <a:gdLst/>
              <a:ahLst/>
              <a:cxnLst/>
              <a:rect l="l" t="t" r="r" b="b"/>
              <a:pathLst>
                <a:path w="5735" h="8527" extrusionOk="0">
                  <a:moveTo>
                    <a:pt x="346" y="0"/>
                  </a:moveTo>
                  <a:cubicBezTo>
                    <a:pt x="170" y="0"/>
                    <a:pt x="1" y="123"/>
                    <a:pt x="1" y="335"/>
                  </a:cubicBezTo>
                  <a:lnTo>
                    <a:pt x="1" y="3171"/>
                  </a:lnTo>
                  <a:cubicBezTo>
                    <a:pt x="1" y="6132"/>
                    <a:pt x="2458" y="8526"/>
                    <a:pt x="5357" y="8526"/>
                  </a:cubicBezTo>
                  <a:lnTo>
                    <a:pt x="5735" y="8526"/>
                  </a:lnTo>
                  <a:lnTo>
                    <a:pt x="5735" y="7581"/>
                  </a:lnTo>
                  <a:cubicBezTo>
                    <a:pt x="5735" y="7172"/>
                    <a:pt x="5577" y="6731"/>
                    <a:pt x="5262" y="6384"/>
                  </a:cubicBezTo>
                  <a:cubicBezTo>
                    <a:pt x="4695" y="5723"/>
                    <a:pt x="4254" y="5471"/>
                    <a:pt x="3529" y="4840"/>
                  </a:cubicBezTo>
                  <a:cubicBezTo>
                    <a:pt x="2584" y="4084"/>
                    <a:pt x="1828" y="3108"/>
                    <a:pt x="1387" y="2005"/>
                  </a:cubicBezTo>
                  <a:lnTo>
                    <a:pt x="694" y="241"/>
                  </a:lnTo>
                  <a:cubicBezTo>
                    <a:pt x="625" y="75"/>
                    <a:pt x="483" y="0"/>
                    <a:pt x="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1"/>
            <p:cNvSpPr/>
            <p:nvPr/>
          </p:nvSpPr>
          <p:spPr>
            <a:xfrm>
              <a:off x="-15134725" y="3416100"/>
              <a:ext cx="143375" cy="213675"/>
            </a:xfrm>
            <a:custGeom>
              <a:avLst/>
              <a:gdLst/>
              <a:ahLst/>
              <a:cxnLst/>
              <a:rect l="l" t="t" r="r" b="b"/>
              <a:pathLst>
                <a:path w="5735" h="8547" extrusionOk="0">
                  <a:moveTo>
                    <a:pt x="5357" y="1"/>
                  </a:moveTo>
                  <a:cubicBezTo>
                    <a:pt x="5224" y="1"/>
                    <a:pt x="5094" y="71"/>
                    <a:pt x="5041" y="229"/>
                  </a:cubicBezTo>
                  <a:lnTo>
                    <a:pt x="4348" y="2025"/>
                  </a:lnTo>
                  <a:cubicBezTo>
                    <a:pt x="3907" y="3128"/>
                    <a:pt x="3151" y="4104"/>
                    <a:pt x="2206" y="4860"/>
                  </a:cubicBezTo>
                  <a:cubicBezTo>
                    <a:pt x="1481" y="5427"/>
                    <a:pt x="1040" y="5743"/>
                    <a:pt x="473" y="6341"/>
                  </a:cubicBezTo>
                  <a:cubicBezTo>
                    <a:pt x="158" y="6688"/>
                    <a:pt x="0" y="7129"/>
                    <a:pt x="0" y="7601"/>
                  </a:cubicBezTo>
                  <a:lnTo>
                    <a:pt x="0" y="8546"/>
                  </a:lnTo>
                  <a:lnTo>
                    <a:pt x="378" y="8546"/>
                  </a:lnTo>
                  <a:cubicBezTo>
                    <a:pt x="3308" y="8546"/>
                    <a:pt x="5734" y="6152"/>
                    <a:pt x="5734" y="3191"/>
                  </a:cubicBezTo>
                  <a:lnTo>
                    <a:pt x="5734" y="355"/>
                  </a:lnTo>
                  <a:cubicBezTo>
                    <a:pt x="5734" y="136"/>
                    <a:pt x="5543" y="1"/>
                    <a:pt x="5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641;p46">
            <a:extLst>
              <a:ext uri="{FF2B5EF4-FFF2-40B4-BE49-F238E27FC236}">
                <a16:creationId xmlns:a16="http://schemas.microsoft.com/office/drawing/2014/main" id="{14B09075-A466-C048-99C1-E48867AFB08D}"/>
              </a:ext>
            </a:extLst>
          </p:cNvPr>
          <p:cNvSpPr txBox="1">
            <a:spLocks noGrp="1"/>
          </p:cNvSpPr>
          <p:nvPr>
            <p:ph type="title"/>
          </p:nvPr>
        </p:nvSpPr>
        <p:spPr>
          <a:xfrm>
            <a:off x="713250" y="540749"/>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err="1">
                <a:latin typeface="Times New Roman" panose="02020603050405020304" pitchFamily="18" charset="0"/>
                <a:cs typeface="Times New Roman" panose="02020603050405020304" pitchFamily="18" charset="0"/>
              </a:rPr>
              <a:t>Tác</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động</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của</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sự</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kiện</a:t>
            </a:r>
            <a:endParaRPr dirty="0">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C591AD0F-6F6F-7441-8747-4DB21FA46345}"/>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txBox="1">
            <a:spLocks noGrp="1"/>
          </p:cNvSpPr>
          <p:nvPr>
            <p:ph type="title"/>
          </p:nvPr>
        </p:nvSpPr>
        <p:spPr>
          <a:xfrm>
            <a:off x="6297" y="2356349"/>
            <a:ext cx="5187783" cy="1378335"/>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500" dirty="0">
                <a:latin typeface="Times New Roman" panose="02020603050405020304" pitchFamily="18" charset="0"/>
                <a:cs typeface="Times New Roman" panose="02020603050405020304" pitchFamily="18" charset="0"/>
              </a:rPr>
              <a:t>TỔNG KẾT</a:t>
            </a:r>
            <a:endParaRPr sz="6500" dirty="0">
              <a:latin typeface="Times New Roman" panose="02020603050405020304" pitchFamily="18" charset="0"/>
              <a:cs typeface="Times New Roman" panose="02020603050405020304" pitchFamily="18" charset="0"/>
            </a:endParaRPr>
          </a:p>
        </p:txBody>
      </p:sp>
      <p:sp>
        <p:nvSpPr>
          <p:cNvPr id="191" name="Google Shape;191;p32"/>
          <p:cNvSpPr txBox="1">
            <a:spLocks noGrp="1"/>
          </p:cNvSpPr>
          <p:nvPr>
            <p:ph type="subTitle" idx="1"/>
          </p:nvPr>
        </p:nvSpPr>
        <p:spPr>
          <a:xfrm>
            <a:off x="2139151" y="936300"/>
            <a:ext cx="1189695" cy="991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500" b="1" dirty="0">
                <a:latin typeface="Times New Roman" panose="02020603050405020304" pitchFamily="18" charset="0"/>
                <a:cs typeface="Times New Roman" panose="02020603050405020304" pitchFamily="18" charset="0"/>
              </a:rPr>
              <a:t>III.</a:t>
            </a:r>
            <a:endParaRPr sz="6500" b="1" dirty="0">
              <a:latin typeface="Times New Roman" panose="02020603050405020304" pitchFamily="18" charset="0"/>
              <a:cs typeface="Times New Roman" panose="02020603050405020304" pitchFamily="18" charset="0"/>
            </a:endParaRPr>
          </a:p>
        </p:txBody>
      </p:sp>
      <p:pic>
        <p:nvPicPr>
          <p:cNvPr id="192" name="Google Shape;192;p32"/>
          <p:cNvPicPr preferRelativeResize="0"/>
          <p:nvPr/>
        </p:nvPicPr>
        <p:blipFill>
          <a:blip r:embed="rId3">
            <a:alphaModFix/>
          </a:blip>
          <a:stretch>
            <a:fillRect/>
          </a:stretch>
        </p:blipFill>
        <p:spPr>
          <a:xfrm>
            <a:off x="5490850" y="1308350"/>
            <a:ext cx="2939925" cy="2526800"/>
          </a:xfrm>
          <a:prstGeom prst="rect">
            <a:avLst/>
          </a:prstGeom>
          <a:noFill/>
          <a:ln>
            <a:noFill/>
          </a:ln>
        </p:spPr>
      </p:pic>
      <p:pic>
        <p:nvPicPr>
          <p:cNvPr id="193" name="Google Shape;193;p32"/>
          <p:cNvPicPr preferRelativeResize="0"/>
          <p:nvPr/>
        </p:nvPicPr>
        <p:blipFill>
          <a:blip r:embed="rId4">
            <a:alphaModFix/>
          </a:blip>
          <a:stretch>
            <a:fillRect/>
          </a:stretch>
        </p:blipFill>
        <p:spPr>
          <a:xfrm>
            <a:off x="4481325" y="1012351"/>
            <a:ext cx="1189695" cy="486299"/>
          </a:xfrm>
          <a:prstGeom prst="rect">
            <a:avLst/>
          </a:prstGeom>
          <a:noFill/>
          <a:ln>
            <a:noFill/>
          </a:ln>
        </p:spPr>
      </p:pic>
      <p:pic>
        <p:nvPicPr>
          <p:cNvPr id="194" name="Google Shape;194;p32"/>
          <p:cNvPicPr preferRelativeResize="0"/>
          <p:nvPr/>
        </p:nvPicPr>
        <p:blipFill rotWithShape="1">
          <a:blip r:embed="rId5">
            <a:alphaModFix/>
          </a:blip>
          <a:srcRect t="835" b="826"/>
          <a:stretch/>
        </p:blipFill>
        <p:spPr>
          <a:xfrm>
            <a:off x="7726450" y="1870051"/>
            <a:ext cx="1189695" cy="486299"/>
          </a:xfrm>
          <a:prstGeom prst="rect">
            <a:avLst/>
          </a:prstGeom>
          <a:noFill/>
          <a:ln>
            <a:noFill/>
          </a:ln>
        </p:spPr>
      </p:pic>
      <p:pic>
        <p:nvPicPr>
          <p:cNvPr id="195" name="Google Shape;195;p32"/>
          <p:cNvPicPr preferRelativeResize="0"/>
          <p:nvPr/>
        </p:nvPicPr>
        <p:blipFill>
          <a:blip r:embed="rId6">
            <a:alphaModFix/>
          </a:blip>
          <a:stretch>
            <a:fillRect/>
          </a:stretch>
        </p:blipFill>
        <p:spPr>
          <a:xfrm>
            <a:off x="3328846" y="3654275"/>
            <a:ext cx="1865234" cy="619500"/>
          </a:xfrm>
          <a:prstGeom prst="rect">
            <a:avLst/>
          </a:prstGeom>
          <a:noFill/>
          <a:ln>
            <a:noFill/>
          </a:ln>
        </p:spPr>
      </p:pic>
      <p:sp>
        <p:nvSpPr>
          <p:cNvPr id="8" name="Rectangle 7">
            <a:extLst>
              <a:ext uri="{FF2B5EF4-FFF2-40B4-BE49-F238E27FC236}">
                <a16:creationId xmlns:a16="http://schemas.microsoft.com/office/drawing/2014/main" id="{E6A8C531-C709-7D48-9062-616E9EAD95EB}"/>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293787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48"/>
          <p:cNvSpPr txBox="1">
            <a:spLocks noGrp="1"/>
          </p:cNvSpPr>
          <p:nvPr>
            <p:ph type="title"/>
          </p:nvPr>
        </p:nvSpPr>
        <p:spPr>
          <a:xfrm>
            <a:off x="713225" y="521225"/>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III. TỔNG KẾT</a:t>
            </a:r>
            <a:endParaRPr dirty="0">
              <a:latin typeface="Times New Roman" panose="02020603050405020304" pitchFamily="18" charset="0"/>
              <a:cs typeface="Times New Roman" panose="02020603050405020304" pitchFamily="18" charset="0"/>
            </a:endParaRPr>
          </a:p>
        </p:txBody>
      </p:sp>
      <p:sp>
        <p:nvSpPr>
          <p:cNvPr id="725" name="Google Shape;725;p48"/>
          <p:cNvSpPr txBox="1">
            <a:spLocks noGrp="1"/>
          </p:cNvSpPr>
          <p:nvPr>
            <p:ph type="subTitle" idx="1"/>
          </p:nvPr>
        </p:nvSpPr>
        <p:spPr>
          <a:xfrm>
            <a:off x="5315745" y="2730070"/>
            <a:ext cx="3378549" cy="2073793"/>
          </a:xfrm>
          <a:prstGeom prst="rect">
            <a:avLst/>
          </a:prstGeom>
        </p:spPr>
        <p:txBody>
          <a:bodyPr spcFirstLastPara="1" wrap="square" lIns="0" tIns="0" rIns="0" bIns="0" anchor="t" anchorCtr="0">
            <a:noAutofit/>
          </a:bodyPr>
          <a:lstStyle/>
          <a:p>
            <a:pPr marL="285750" indent="-285750" algn="just">
              <a:buFont typeface="Wingdings" pitchFamily="2" charset="2"/>
              <a:buChar char="§"/>
            </a:pPr>
            <a:r>
              <a:rPr lang="en-VN" sz="2200" dirty="0">
                <a:latin typeface="Times New Roman" panose="02020603050405020304" pitchFamily="18" charset="0"/>
                <a:cs typeface="Times New Roman" panose="02020603050405020304" pitchFamily="18" charset="0"/>
              </a:rPr>
              <a:t>Văn bản trên sử dụng: thông tin bằng từ ngữ, trích dẫn, hình ảnh... để cung cấp thông tin.</a:t>
            </a:r>
          </a:p>
          <a:p>
            <a:pPr marL="285750" indent="-285750" algn="just">
              <a:buFont typeface="Wingdings" pitchFamily="2" charset="2"/>
              <a:buChar char="§"/>
            </a:pPr>
            <a:r>
              <a:rPr lang="en-VN" sz="2200" dirty="0">
                <a:latin typeface="Times New Roman" panose="02020603050405020304" pitchFamily="18" charset="0"/>
                <a:cs typeface="Times New Roman" panose="02020603050405020304" pitchFamily="18" charset="0"/>
              </a:rPr>
              <a:t>Ngôn ngữ diễn đạt sáng rõ, chính xác, thuyết phục.</a:t>
            </a:r>
          </a:p>
        </p:txBody>
      </p:sp>
      <p:sp>
        <p:nvSpPr>
          <p:cNvPr id="726" name="Google Shape;726;p48"/>
          <p:cNvSpPr txBox="1">
            <a:spLocks noGrp="1"/>
          </p:cNvSpPr>
          <p:nvPr>
            <p:ph type="subTitle" idx="2"/>
          </p:nvPr>
        </p:nvSpPr>
        <p:spPr>
          <a:xfrm>
            <a:off x="1341553" y="2305652"/>
            <a:ext cx="2990100" cy="308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NỘI DUNG</a:t>
            </a:r>
            <a:endParaRPr b="1" dirty="0">
              <a:latin typeface="Times New Roman" panose="02020603050405020304" pitchFamily="18" charset="0"/>
              <a:cs typeface="Times New Roman" panose="02020603050405020304" pitchFamily="18" charset="0"/>
            </a:endParaRPr>
          </a:p>
        </p:txBody>
      </p:sp>
      <p:sp>
        <p:nvSpPr>
          <p:cNvPr id="727" name="Google Shape;727;p48"/>
          <p:cNvSpPr txBox="1">
            <a:spLocks noGrp="1"/>
          </p:cNvSpPr>
          <p:nvPr>
            <p:ph type="subTitle" idx="3"/>
          </p:nvPr>
        </p:nvSpPr>
        <p:spPr>
          <a:xfrm>
            <a:off x="1388067" y="2798789"/>
            <a:ext cx="2990100" cy="1823486"/>
          </a:xfrm>
          <a:prstGeom prst="rect">
            <a:avLst/>
          </a:prstGeom>
        </p:spPr>
        <p:txBody>
          <a:bodyPr spcFirstLastPara="1" wrap="square" lIns="0" tIns="0" rIns="0" bIns="0" anchor="t" anchorCtr="0">
            <a:noAutofit/>
          </a:bodyPr>
          <a:lstStyle/>
          <a:p>
            <a:pPr algn="just"/>
            <a:r>
              <a:rPr lang="pt-BR" sz="2200" dirty="0" err="1">
                <a:latin typeface="Times New Roman" panose="02020603050405020304" pitchFamily="18" charset="0"/>
                <a:cs typeface="Times New Roman" panose="02020603050405020304" pitchFamily="18" charset="0"/>
              </a:rPr>
              <a:t>Giờ</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Trái</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Đất</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đã</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cung</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cấp</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đầy</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đủ</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thông</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tin</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về</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nguyên</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nhân</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sự</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hình</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thành</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và</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phát</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triển</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của</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chiến</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dịch</a:t>
            </a:r>
            <a:r>
              <a:rPr lang="pt-BR" sz="2200" dirty="0">
                <a:latin typeface="Times New Roman" panose="02020603050405020304" pitchFamily="18" charset="0"/>
                <a:cs typeface="Times New Roman" panose="02020603050405020304" pitchFamily="18" charset="0"/>
              </a:rPr>
              <a:t> </a:t>
            </a:r>
            <a:r>
              <a:rPr lang="pt-BR" sz="2200" dirty="0" err="1">
                <a:latin typeface="Times New Roman" panose="02020603050405020304" pitchFamily="18" charset="0"/>
                <a:cs typeface="Times New Roman" panose="02020603050405020304" pitchFamily="18" charset="0"/>
              </a:rPr>
              <a:t>này</a:t>
            </a:r>
            <a:r>
              <a:rPr lang="pt-BR" sz="2200" dirty="0">
                <a:latin typeface="Times New Roman" panose="02020603050405020304" pitchFamily="18" charset="0"/>
                <a:cs typeface="Times New Roman" panose="02020603050405020304" pitchFamily="18" charset="0"/>
              </a:rPr>
              <a:t>.</a:t>
            </a:r>
            <a:endParaRPr lang="en-VN" sz="2200" dirty="0">
              <a:latin typeface="Times New Roman" panose="02020603050405020304" pitchFamily="18" charset="0"/>
              <a:cs typeface="Times New Roman" panose="02020603050405020304" pitchFamily="18" charset="0"/>
            </a:endParaRPr>
          </a:p>
        </p:txBody>
      </p:sp>
      <p:sp>
        <p:nvSpPr>
          <p:cNvPr id="728" name="Google Shape;728;p48"/>
          <p:cNvSpPr txBox="1">
            <a:spLocks noGrp="1"/>
          </p:cNvSpPr>
          <p:nvPr>
            <p:ph type="subTitle" idx="4"/>
          </p:nvPr>
        </p:nvSpPr>
        <p:spPr>
          <a:xfrm>
            <a:off x="4821090" y="2304288"/>
            <a:ext cx="2990100" cy="308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NGHỆ THUẬT</a:t>
            </a:r>
            <a:endParaRPr b="1" dirty="0">
              <a:latin typeface="Times New Roman" panose="02020603050405020304" pitchFamily="18" charset="0"/>
              <a:cs typeface="Times New Roman" panose="02020603050405020304" pitchFamily="18" charset="0"/>
            </a:endParaRPr>
          </a:p>
        </p:txBody>
      </p:sp>
      <p:grpSp>
        <p:nvGrpSpPr>
          <p:cNvPr id="729" name="Google Shape;729;p48"/>
          <p:cNvGrpSpPr/>
          <p:nvPr/>
        </p:nvGrpSpPr>
        <p:grpSpPr>
          <a:xfrm>
            <a:off x="2609613" y="1711184"/>
            <a:ext cx="453980" cy="422540"/>
            <a:chOff x="-21322300" y="4077125"/>
            <a:chExt cx="307200" cy="285925"/>
          </a:xfrm>
        </p:grpSpPr>
        <p:sp>
          <p:nvSpPr>
            <p:cNvPr id="730" name="Google Shape;730;p48"/>
            <p:cNvSpPr/>
            <p:nvPr/>
          </p:nvSpPr>
          <p:spPr>
            <a:xfrm>
              <a:off x="-21177375" y="4077125"/>
              <a:ext cx="17350" cy="52800"/>
            </a:xfrm>
            <a:custGeom>
              <a:avLst/>
              <a:gdLst/>
              <a:ahLst/>
              <a:cxnLst/>
              <a:rect l="l" t="t" r="r" b="b"/>
              <a:pathLst>
                <a:path w="694" h="2112" extrusionOk="0">
                  <a:moveTo>
                    <a:pt x="347" y="0"/>
                  </a:moveTo>
                  <a:cubicBezTo>
                    <a:pt x="158" y="0"/>
                    <a:pt x="0" y="158"/>
                    <a:pt x="0" y="347"/>
                  </a:cubicBezTo>
                  <a:lnTo>
                    <a:pt x="0" y="1764"/>
                  </a:lnTo>
                  <a:cubicBezTo>
                    <a:pt x="0" y="1953"/>
                    <a:pt x="158" y="2111"/>
                    <a:pt x="347" y="2111"/>
                  </a:cubicBezTo>
                  <a:cubicBezTo>
                    <a:pt x="536" y="2111"/>
                    <a:pt x="693" y="1953"/>
                    <a:pt x="693" y="1764"/>
                  </a:cubicBezTo>
                  <a:lnTo>
                    <a:pt x="693" y="347"/>
                  </a:lnTo>
                  <a:cubicBezTo>
                    <a:pt x="693" y="158"/>
                    <a:pt x="536" y="0"/>
                    <a:pt x="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1" name="Google Shape;731;p48"/>
            <p:cNvSpPr/>
            <p:nvPr/>
          </p:nvSpPr>
          <p:spPr>
            <a:xfrm>
              <a:off x="-21279775" y="4117475"/>
              <a:ext cx="46500" cy="44525"/>
            </a:xfrm>
            <a:custGeom>
              <a:avLst/>
              <a:gdLst/>
              <a:ahLst/>
              <a:cxnLst/>
              <a:rect l="l" t="t" r="r" b="b"/>
              <a:pathLst>
                <a:path w="1860" h="1781" extrusionOk="0">
                  <a:moveTo>
                    <a:pt x="410" y="1"/>
                  </a:moveTo>
                  <a:cubicBezTo>
                    <a:pt x="323" y="1"/>
                    <a:pt x="237" y="40"/>
                    <a:pt x="158" y="119"/>
                  </a:cubicBezTo>
                  <a:cubicBezTo>
                    <a:pt x="0" y="276"/>
                    <a:pt x="0" y="466"/>
                    <a:pt x="158" y="623"/>
                  </a:cubicBezTo>
                  <a:lnTo>
                    <a:pt x="1166" y="1663"/>
                  </a:lnTo>
                  <a:cubicBezTo>
                    <a:pt x="1261" y="1741"/>
                    <a:pt x="1355" y="1781"/>
                    <a:pt x="1446" y="1781"/>
                  </a:cubicBezTo>
                  <a:cubicBezTo>
                    <a:pt x="1536" y="1781"/>
                    <a:pt x="1623" y="1741"/>
                    <a:pt x="1702" y="1663"/>
                  </a:cubicBezTo>
                  <a:cubicBezTo>
                    <a:pt x="1859" y="1505"/>
                    <a:pt x="1859" y="1285"/>
                    <a:pt x="1702" y="1127"/>
                  </a:cubicBezTo>
                  <a:lnTo>
                    <a:pt x="662" y="119"/>
                  </a:lnTo>
                  <a:cubicBezTo>
                    <a:pt x="583" y="40"/>
                    <a:pt x="497" y="1"/>
                    <a:pt x="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2" name="Google Shape;732;p48"/>
            <p:cNvSpPr/>
            <p:nvPr/>
          </p:nvSpPr>
          <p:spPr>
            <a:xfrm>
              <a:off x="-21103350" y="4117475"/>
              <a:ext cx="45700" cy="44525"/>
            </a:xfrm>
            <a:custGeom>
              <a:avLst/>
              <a:gdLst/>
              <a:ahLst/>
              <a:cxnLst/>
              <a:rect l="l" t="t" r="r" b="b"/>
              <a:pathLst>
                <a:path w="1828" h="1781" extrusionOk="0">
                  <a:moveTo>
                    <a:pt x="1418" y="1"/>
                  </a:moveTo>
                  <a:cubicBezTo>
                    <a:pt x="1332" y="1"/>
                    <a:pt x="1245" y="40"/>
                    <a:pt x="1166" y="119"/>
                  </a:cubicBezTo>
                  <a:lnTo>
                    <a:pt x="158" y="1127"/>
                  </a:lnTo>
                  <a:cubicBezTo>
                    <a:pt x="1" y="1285"/>
                    <a:pt x="1" y="1474"/>
                    <a:pt x="158" y="1663"/>
                  </a:cubicBezTo>
                  <a:cubicBezTo>
                    <a:pt x="237" y="1741"/>
                    <a:pt x="331" y="1781"/>
                    <a:pt x="422" y="1781"/>
                  </a:cubicBezTo>
                  <a:cubicBezTo>
                    <a:pt x="513" y="1781"/>
                    <a:pt x="599" y="1741"/>
                    <a:pt x="662" y="1663"/>
                  </a:cubicBezTo>
                  <a:lnTo>
                    <a:pt x="1670" y="623"/>
                  </a:lnTo>
                  <a:cubicBezTo>
                    <a:pt x="1828" y="466"/>
                    <a:pt x="1828" y="276"/>
                    <a:pt x="1670" y="119"/>
                  </a:cubicBezTo>
                  <a:cubicBezTo>
                    <a:pt x="1592" y="40"/>
                    <a:pt x="1505"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3" name="Google Shape;733;p48"/>
            <p:cNvSpPr/>
            <p:nvPr/>
          </p:nvSpPr>
          <p:spPr>
            <a:xfrm>
              <a:off x="-21137225" y="4103750"/>
              <a:ext cx="27600" cy="34975"/>
            </a:xfrm>
            <a:custGeom>
              <a:avLst/>
              <a:gdLst/>
              <a:ahLst/>
              <a:cxnLst/>
              <a:rect l="l" t="t" r="r" b="b"/>
              <a:pathLst>
                <a:path w="1104" h="1399" extrusionOk="0">
                  <a:moveTo>
                    <a:pt x="670" y="1"/>
                  </a:moveTo>
                  <a:cubicBezTo>
                    <a:pt x="536" y="1"/>
                    <a:pt x="417" y="89"/>
                    <a:pt x="347" y="227"/>
                  </a:cubicBezTo>
                  <a:lnTo>
                    <a:pt x="95" y="888"/>
                  </a:lnTo>
                  <a:cubicBezTo>
                    <a:pt x="1" y="1109"/>
                    <a:pt x="127" y="1298"/>
                    <a:pt x="284" y="1361"/>
                  </a:cubicBezTo>
                  <a:cubicBezTo>
                    <a:pt x="335" y="1386"/>
                    <a:pt x="386" y="1398"/>
                    <a:pt x="435" y="1398"/>
                  </a:cubicBezTo>
                  <a:cubicBezTo>
                    <a:pt x="568" y="1398"/>
                    <a:pt x="688" y="1310"/>
                    <a:pt x="757" y="1172"/>
                  </a:cubicBezTo>
                  <a:lnTo>
                    <a:pt x="1041" y="510"/>
                  </a:lnTo>
                  <a:cubicBezTo>
                    <a:pt x="1104" y="321"/>
                    <a:pt x="1041" y="101"/>
                    <a:pt x="820" y="38"/>
                  </a:cubicBezTo>
                  <a:cubicBezTo>
                    <a:pt x="769" y="13"/>
                    <a:pt x="719" y="1"/>
                    <a:pt x="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4" name="Google Shape;734;p48"/>
            <p:cNvSpPr/>
            <p:nvPr/>
          </p:nvSpPr>
          <p:spPr>
            <a:xfrm>
              <a:off x="-21227800" y="4103750"/>
              <a:ext cx="27600" cy="34975"/>
            </a:xfrm>
            <a:custGeom>
              <a:avLst/>
              <a:gdLst/>
              <a:ahLst/>
              <a:cxnLst/>
              <a:rect l="l" t="t" r="r" b="b"/>
              <a:pathLst>
                <a:path w="1104" h="1399" extrusionOk="0">
                  <a:moveTo>
                    <a:pt x="434" y="1"/>
                  </a:moveTo>
                  <a:cubicBezTo>
                    <a:pt x="386" y="1"/>
                    <a:pt x="335" y="13"/>
                    <a:pt x="284" y="38"/>
                  </a:cubicBezTo>
                  <a:cubicBezTo>
                    <a:pt x="95" y="101"/>
                    <a:pt x="1" y="321"/>
                    <a:pt x="95" y="510"/>
                  </a:cubicBezTo>
                  <a:lnTo>
                    <a:pt x="347" y="1172"/>
                  </a:lnTo>
                  <a:cubicBezTo>
                    <a:pt x="417" y="1310"/>
                    <a:pt x="536" y="1398"/>
                    <a:pt x="670" y="1398"/>
                  </a:cubicBezTo>
                  <a:cubicBezTo>
                    <a:pt x="719" y="1398"/>
                    <a:pt x="769" y="1386"/>
                    <a:pt x="820" y="1361"/>
                  </a:cubicBezTo>
                  <a:cubicBezTo>
                    <a:pt x="1040" y="1298"/>
                    <a:pt x="1103" y="1109"/>
                    <a:pt x="1040" y="888"/>
                  </a:cubicBezTo>
                  <a:lnTo>
                    <a:pt x="757" y="227"/>
                  </a:lnTo>
                  <a:cubicBezTo>
                    <a:pt x="688" y="89"/>
                    <a:pt x="568" y="1"/>
                    <a:pt x="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5" name="Google Shape;735;p48"/>
            <p:cNvSpPr/>
            <p:nvPr/>
          </p:nvSpPr>
          <p:spPr>
            <a:xfrm>
              <a:off x="-21319950" y="4219675"/>
              <a:ext cx="53600" cy="18150"/>
            </a:xfrm>
            <a:custGeom>
              <a:avLst/>
              <a:gdLst/>
              <a:ahLst/>
              <a:cxnLst/>
              <a:rect l="l" t="t" r="r" b="b"/>
              <a:pathLst>
                <a:path w="2144" h="726" extrusionOk="0">
                  <a:moveTo>
                    <a:pt x="347" y="1"/>
                  </a:moveTo>
                  <a:cubicBezTo>
                    <a:pt x="158" y="1"/>
                    <a:pt x="1" y="158"/>
                    <a:pt x="1" y="347"/>
                  </a:cubicBezTo>
                  <a:cubicBezTo>
                    <a:pt x="1" y="568"/>
                    <a:pt x="158" y="725"/>
                    <a:pt x="347" y="725"/>
                  </a:cubicBezTo>
                  <a:lnTo>
                    <a:pt x="1797" y="725"/>
                  </a:lnTo>
                  <a:cubicBezTo>
                    <a:pt x="1986" y="725"/>
                    <a:pt x="2143" y="568"/>
                    <a:pt x="2143" y="347"/>
                  </a:cubicBezTo>
                  <a:cubicBezTo>
                    <a:pt x="2143" y="158"/>
                    <a:pt x="1986" y="1"/>
                    <a:pt x="1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6" name="Google Shape;736;p48"/>
            <p:cNvSpPr/>
            <p:nvPr/>
          </p:nvSpPr>
          <p:spPr>
            <a:xfrm>
              <a:off x="-21070275" y="4219675"/>
              <a:ext cx="54375" cy="18150"/>
            </a:xfrm>
            <a:custGeom>
              <a:avLst/>
              <a:gdLst/>
              <a:ahLst/>
              <a:cxnLst/>
              <a:rect l="l" t="t" r="r" b="b"/>
              <a:pathLst>
                <a:path w="2175" h="726" extrusionOk="0">
                  <a:moveTo>
                    <a:pt x="347" y="1"/>
                  </a:moveTo>
                  <a:cubicBezTo>
                    <a:pt x="158" y="1"/>
                    <a:pt x="1" y="158"/>
                    <a:pt x="1" y="347"/>
                  </a:cubicBezTo>
                  <a:cubicBezTo>
                    <a:pt x="1" y="568"/>
                    <a:pt x="158" y="725"/>
                    <a:pt x="347" y="725"/>
                  </a:cubicBezTo>
                  <a:lnTo>
                    <a:pt x="1828" y="725"/>
                  </a:lnTo>
                  <a:cubicBezTo>
                    <a:pt x="2017" y="725"/>
                    <a:pt x="2175" y="568"/>
                    <a:pt x="2175" y="347"/>
                  </a:cubicBezTo>
                  <a:cubicBezTo>
                    <a:pt x="2175" y="158"/>
                    <a:pt x="2017" y="1"/>
                    <a:pt x="1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7" name="Google Shape;737;p48"/>
            <p:cNvSpPr/>
            <p:nvPr/>
          </p:nvSpPr>
          <p:spPr>
            <a:xfrm>
              <a:off x="-21078925" y="4171825"/>
              <a:ext cx="37025" cy="25175"/>
            </a:xfrm>
            <a:custGeom>
              <a:avLst/>
              <a:gdLst/>
              <a:ahLst/>
              <a:cxnLst/>
              <a:rect l="l" t="t" r="r" b="b"/>
              <a:pathLst>
                <a:path w="1481" h="1007" extrusionOk="0">
                  <a:moveTo>
                    <a:pt x="1086" y="1"/>
                  </a:moveTo>
                  <a:cubicBezTo>
                    <a:pt x="1040" y="1"/>
                    <a:pt x="993" y="9"/>
                    <a:pt x="945" y="24"/>
                  </a:cubicBezTo>
                  <a:lnTo>
                    <a:pt x="284" y="308"/>
                  </a:lnTo>
                  <a:cubicBezTo>
                    <a:pt x="63" y="371"/>
                    <a:pt x="0" y="623"/>
                    <a:pt x="63" y="780"/>
                  </a:cubicBezTo>
                  <a:cubicBezTo>
                    <a:pt x="132" y="919"/>
                    <a:pt x="252" y="1006"/>
                    <a:pt x="386" y="1006"/>
                  </a:cubicBezTo>
                  <a:cubicBezTo>
                    <a:pt x="435" y="1006"/>
                    <a:pt x="485" y="995"/>
                    <a:pt x="536" y="969"/>
                  </a:cubicBezTo>
                  <a:lnTo>
                    <a:pt x="1229" y="686"/>
                  </a:lnTo>
                  <a:cubicBezTo>
                    <a:pt x="1418" y="623"/>
                    <a:pt x="1481" y="434"/>
                    <a:pt x="1418" y="213"/>
                  </a:cubicBezTo>
                  <a:cubicBezTo>
                    <a:pt x="1347" y="72"/>
                    <a:pt x="1223" y="1"/>
                    <a:pt x="10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8" name="Google Shape;738;p48"/>
            <p:cNvSpPr/>
            <p:nvPr/>
          </p:nvSpPr>
          <p:spPr>
            <a:xfrm>
              <a:off x="-21294750" y="4172625"/>
              <a:ext cx="37850" cy="25150"/>
            </a:xfrm>
            <a:custGeom>
              <a:avLst/>
              <a:gdLst/>
              <a:ahLst/>
              <a:cxnLst/>
              <a:rect l="l" t="t" r="r" b="b"/>
              <a:pathLst>
                <a:path w="1514" h="1006" extrusionOk="0">
                  <a:moveTo>
                    <a:pt x="414" y="1"/>
                  </a:moveTo>
                  <a:cubicBezTo>
                    <a:pt x="263" y="1"/>
                    <a:pt x="143" y="77"/>
                    <a:pt x="95" y="244"/>
                  </a:cubicBezTo>
                  <a:cubicBezTo>
                    <a:pt x="1" y="402"/>
                    <a:pt x="127" y="622"/>
                    <a:pt x="284" y="717"/>
                  </a:cubicBezTo>
                  <a:lnTo>
                    <a:pt x="946" y="969"/>
                  </a:lnTo>
                  <a:cubicBezTo>
                    <a:pt x="997" y="994"/>
                    <a:pt x="1050" y="1006"/>
                    <a:pt x="1101" y="1006"/>
                  </a:cubicBezTo>
                  <a:cubicBezTo>
                    <a:pt x="1242" y="1006"/>
                    <a:pt x="1372" y="918"/>
                    <a:pt x="1419" y="780"/>
                  </a:cubicBezTo>
                  <a:cubicBezTo>
                    <a:pt x="1513" y="591"/>
                    <a:pt x="1419" y="402"/>
                    <a:pt x="1230" y="307"/>
                  </a:cubicBezTo>
                  <a:lnTo>
                    <a:pt x="568" y="24"/>
                  </a:lnTo>
                  <a:cubicBezTo>
                    <a:pt x="514" y="8"/>
                    <a:pt x="463"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9" name="Google Shape;739;p48"/>
            <p:cNvSpPr/>
            <p:nvPr/>
          </p:nvSpPr>
          <p:spPr>
            <a:xfrm>
              <a:off x="-21321525" y="4328375"/>
              <a:ext cx="306425" cy="34675"/>
            </a:xfrm>
            <a:custGeom>
              <a:avLst/>
              <a:gdLst/>
              <a:ahLst/>
              <a:cxnLst/>
              <a:rect l="l" t="t" r="r" b="b"/>
              <a:pathLst>
                <a:path w="12257" h="1387" extrusionOk="0">
                  <a:moveTo>
                    <a:pt x="1844" y="0"/>
                  </a:moveTo>
                  <a:cubicBezTo>
                    <a:pt x="1403" y="0"/>
                    <a:pt x="962" y="126"/>
                    <a:pt x="568" y="378"/>
                  </a:cubicBezTo>
                  <a:cubicBezTo>
                    <a:pt x="473" y="410"/>
                    <a:pt x="379" y="504"/>
                    <a:pt x="284" y="536"/>
                  </a:cubicBezTo>
                  <a:cubicBezTo>
                    <a:pt x="95" y="630"/>
                    <a:pt x="1" y="819"/>
                    <a:pt x="95" y="1008"/>
                  </a:cubicBezTo>
                  <a:cubicBezTo>
                    <a:pt x="141" y="1147"/>
                    <a:pt x="272" y="1234"/>
                    <a:pt x="413" y="1234"/>
                  </a:cubicBezTo>
                  <a:cubicBezTo>
                    <a:pt x="464" y="1234"/>
                    <a:pt x="517" y="1223"/>
                    <a:pt x="568" y="1197"/>
                  </a:cubicBezTo>
                  <a:cubicBezTo>
                    <a:pt x="725" y="1166"/>
                    <a:pt x="883" y="1103"/>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103"/>
                    <a:pt x="11563" y="1166"/>
                    <a:pt x="11721" y="1260"/>
                  </a:cubicBezTo>
                  <a:cubicBezTo>
                    <a:pt x="11766" y="1276"/>
                    <a:pt x="11812" y="1284"/>
                    <a:pt x="11857" y="1284"/>
                  </a:cubicBezTo>
                  <a:cubicBezTo>
                    <a:pt x="11996" y="1284"/>
                    <a:pt x="12122" y="1207"/>
                    <a:pt x="12193" y="1040"/>
                  </a:cubicBezTo>
                  <a:cubicBezTo>
                    <a:pt x="12256" y="819"/>
                    <a:pt x="12193" y="567"/>
                    <a:pt x="11973" y="536"/>
                  </a:cubicBezTo>
                  <a:cubicBezTo>
                    <a:pt x="11878" y="504"/>
                    <a:pt x="11784" y="473"/>
                    <a:pt x="11658" y="378"/>
                  </a:cubicBezTo>
                  <a:cubicBezTo>
                    <a:pt x="11264" y="126"/>
                    <a:pt x="10823" y="0"/>
                    <a:pt x="10382" y="0"/>
                  </a:cubicBezTo>
                  <a:cubicBezTo>
                    <a:pt x="9941" y="0"/>
                    <a:pt x="9499" y="126"/>
                    <a:pt x="9106" y="378"/>
                  </a:cubicBezTo>
                  <a:cubicBezTo>
                    <a:pt x="8854" y="552"/>
                    <a:pt x="8546" y="638"/>
                    <a:pt x="8239" y="638"/>
                  </a:cubicBezTo>
                  <a:cubicBezTo>
                    <a:pt x="7932" y="638"/>
                    <a:pt x="7625" y="552"/>
                    <a:pt x="7373" y="378"/>
                  </a:cubicBezTo>
                  <a:cubicBezTo>
                    <a:pt x="6979" y="126"/>
                    <a:pt x="6538" y="0"/>
                    <a:pt x="6101" y="0"/>
                  </a:cubicBezTo>
                  <a:cubicBezTo>
                    <a:pt x="5664" y="0"/>
                    <a:pt x="5231" y="126"/>
                    <a:pt x="4852" y="378"/>
                  </a:cubicBezTo>
                  <a:cubicBezTo>
                    <a:pt x="4600" y="552"/>
                    <a:pt x="4293" y="638"/>
                    <a:pt x="3986" y="638"/>
                  </a:cubicBezTo>
                  <a:cubicBezTo>
                    <a:pt x="3679" y="638"/>
                    <a:pt x="3372" y="552"/>
                    <a:pt x="3120" y="378"/>
                  </a:cubicBezTo>
                  <a:cubicBezTo>
                    <a:pt x="2726" y="126"/>
                    <a:pt x="2285" y="0"/>
                    <a:pt x="1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40" name="Google Shape;740;p48"/>
            <p:cNvSpPr/>
            <p:nvPr/>
          </p:nvSpPr>
          <p:spPr>
            <a:xfrm>
              <a:off x="-21321525" y="4292150"/>
              <a:ext cx="306425" cy="34675"/>
            </a:xfrm>
            <a:custGeom>
              <a:avLst/>
              <a:gdLst/>
              <a:ahLst/>
              <a:cxnLst/>
              <a:rect l="l" t="t" r="r" b="b"/>
              <a:pathLst>
                <a:path w="12257" h="1387" extrusionOk="0">
                  <a:moveTo>
                    <a:pt x="1844" y="0"/>
                  </a:moveTo>
                  <a:cubicBezTo>
                    <a:pt x="1403" y="0"/>
                    <a:pt x="962" y="126"/>
                    <a:pt x="568" y="378"/>
                  </a:cubicBezTo>
                  <a:cubicBezTo>
                    <a:pt x="473" y="410"/>
                    <a:pt x="379" y="504"/>
                    <a:pt x="284" y="536"/>
                  </a:cubicBezTo>
                  <a:cubicBezTo>
                    <a:pt x="95" y="599"/>
                    <a:pt x="1" y="819"/>
                    <a:pt x="95" y="1008"/>
                  </a:cubicBezTo>
                  <a:cubicBezTo>
                    <a:pt x="141" y="1147"/>
                    <a:pt x="272" y="1234"/>
                    <a:pt x="413" y="1234"/>
                  </a:cubicBezTo>
                  <a:cubicBezTo>
                    <a:pt x="464" y="1234"/>
                    <a:pt x="517" y="1223"/>
                    <a:pt x="568" y="1197"/>
                  </a:cubicBezTo>
                  <a:cubicBezTo>
                    <a:pt x="725" y="1166"/>
                    <a:pt x="883" y="1071"/>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071"/>
                    <a:pt x="11563" y="1166"/>
                    <a:pt x="11721" y="1229"/>
                  </a:cubicBezTo>
                  <a:cubicBezTo>
                    <a:pt x="11771" y="1254"/>
                    <a:pt x="11822" y="1266"/>
                    <a:pt x="11871" y="1266"/>
                  </a:cubicBezTo>
                  <a:cubicBezTo>
                    <a:pt x="12004" y="1266"/>
                    <a:pt x="12124" y="1178"/>
                    <a:pt x="12193" y="1040"/>
                  </a:cubicBezTo>
                  <a:cubicBezTo>
                    <a:pt x="12256" y="819"/>
                    <a:pt x="12193" y="599"/>
                    <a:pt x="11973" y="536"/>
                  </a:cubicBezTo>
                  <a:cubicBezTo>
                    <a:pt x="11878" y="504"/>
                    <a:pt x="11784" y="441"/>
                    <a:pt x="11658" y="378"/>
                  </a:cubicBezTo>
                  <a:cubicBezTo>
                    <a:pt x="11264" y="126"/>
                    <a:pt x="10823" y="0"/>
                    <a:pt x="10382" y="0"/>
                  </a:cubicBezTo>
                  <a:cubicBezTo>
                    <a:pt x="9941" y="0"/>
                    <a:pt x="9499" y="126"/>
                    <a:pt x="9106" y="378"/>
                  </a:cubicBezTo>
                  <a:cubicBezTo>
                    <a:pt x="8854" y="551"/>
                    <a:pt x="8546" y="638"/>
                    <a:pt x="8239" y="638"/>
                  </a:cubicBezTo>
                  <a:cubicBezTo>
                    <a:pt x="7932" y="638"/>
                    <a:pt x="7625" y="551"/>
                    <a:pt x="7373" y="378"/>
                  </a:cubicBezTo>
                  <a:cubicBezTo>
                    <a:pt x="6979" y="126"/>
                    <a:pt x="6538" y="0"/>
                    <a:pt x="6101" y="0"/>
                  </a:cubicBezTo>
                  <a:cubicBezTo>
                    <a:pt x="5664" y="0"/>
                    <a:pt x="5231" y="126"/>
                    <a:pt x="4852" y="378"/>
                  </a:cubicBezTo>
                  <a:cubicBezTo>
                    <a:pt x="4600" y="551"/>
                    <a:pt x="4293" y="638"/>
                    <a:pt x="3986" y="638"/>
                  </a:cubicBezTo>
                  <a:cubicBezTo>
                    <a:pt x="3679" y="638"/>
                    <a:pt x="3372" y="551"/>
                    <a:pt x="3120" y="378"/>
                  </a:cubicBezTo>
                  <a:cubicBezTo>
                    <a:pt x="2726" y="126"/>
                    <a:pt x="2285" y="0"/>
                    <a:pt x="1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41" name="Google Shape;741;p48"/>
            <p:cNvSpPr/>
            <p:nvPr/>
          </p:nvSpPr>
          <p:spPr>
            <a:xfrm>
              <a:off x="-21322300" y="4148000"/>
              <a:ext cx="307200" cy="143375"/>
            </a:xfrm>
            <a:custGeom>
              <a:avLst/>
              <a:gdLst/>
              <a:ahLst/>
              <a:cxnLst/>
              <a:rect l="l" t="t" r="r" b="b"/>
              <a:pathLst>
                <a:path w="12288" h="5735" extrusionOk="0">
                  <a:moveTo>
                    <a:pt x="6175" y="1"/>
                  </a:moveTo>
                  <a:cubicBezTo>
                    <a:pt x="4411" y="1"/>
                    <a:pt x="2962" y="1450"/>
                    <a:pt x="2962" y="3214"/>
                  </a:cubicBezTo>
                  <a:cubicBezTo>
                    <a:pt x="2962" y="3813"/>
                    <a:pt x="3151" y="4380"/>
                    <a:pt x="3434" y="4884"/>
                  </a:cubicBezTo>
                  <a:cubicBezTo>
                    <a:pt x="3308" y="4852"/>
                    <a:pt x="3245" y="4789"/>
                    <a:pt x="3119" y="4726"/>
                  </a:cubicBezTo>
                  <a:cubicBezTo>
                    <a:pt x="2725" y="4474"/>
                    <a:pt x="2284" y="4348"/>
                    <a:pt x="1843" y="4348"/>
                  </a:cubicBezTo>
                  <a:cubicBezTo>
                    <a:pt x="1402" y="4348"/>
                    <a:pt x="961" y="4474"/>
                    <a:pt x="567" y="4726"/>
                  </a:cubicBezTo>
                  <a:cubicBezTo>
                    <a:pt x="473" y="4758"/>
                    <a:pt x="347" y="4852"/>
                    <a:pt x="284" y="4884"/>
                  </a:cubicBezTo>
                  <a:cubicBezTo>
                    <a:pt x="95" y="4947"/>
                    <a:pt x="0" y="5167"/>
                    <a:pt x="95" y="5356"/>
                  </a:cubicBezTo>
                  <a:cubicBezTo>
                    <a:pt x="141" y="5495"/>
                    <a:pt x="255" y="5583"/>
                    <a:pt x="399" y="5583"/>
                  </a:cubicBezTo>
                  <a:cubicBezTo>
                    <a:pt x="451" y="5583"/>
                    <a:pt x="508" y="5571"/>
                    <a:pt x="567" y="5545"/>
                  </a:cubicBezTo>
                  <a:cubicBezTo>
                    <a:pt x="725" y="5514"/>
                    <a:pt x="882" y="5419"/>
                    <a:pt x="977" y="5356"/>
                  </a:cubicBezTo>
                  <a:cubicBezTo>
                    <a:pt x="1245" y="5183"/>
                    <a:pt x="1552" y="5097"/>
                    <a:pt x="1855" y="5097"/>
                  </a:cubicBezTo>
                  <a:cubicBezTo>
                    <a:pt x="2158" y="5097"/>
                    <a:pt x="2458" y="5183"/>
                    <a:pt x="2710" y="5356"/>
                  </a:cubicBezTo>
                  <a:cubicBezTo>
                    <a:pt x="3103" y="5608"/>
                    <a:pt x="3552" y="5735"/>
                    <a:pt x="3993" y="5735"/>
                  </a:cubicBezTo>
                  <a:cubicBezTo>
                    <a:pt x="4435" y="5735"/>
                    <a:pt x="4868" y="5608"/>
                    <a:pt x="5230" y="5356"/>
                  </a:cubicBezTo>
                  <a:cubicBezTo>
                    <a:pt x="5498" y="5183"/>
                    <a:pt x="5805" y="5097"/>
                    <a:pt x="6108" y="5097"/>
                  </a:cubicBezTo>
                  <a:cubicBezTo>
                    <a:pt x="6411" y="5097"/>
                    <a:pt x="6711" y="5183"/>
                    <a:pt x="6963" y="5356"/>
                  </a:cubicBezTo>
                  <a:cubicBezTo>
                    <a:pt x="7341" y="5608"/>
                    <a:pt x="7790" y="5735"/>
                    <a:pt x="8235" y="5735"/>
                  </a:cubicBezTo>
                  <a:cubicBezTo>
                    <a:pt x="8680" y="5735"/>
                    <a:pt x="9121" y="5608"/>
                    <a:pt x="9483" y="5356"/>
                  </a:cubicBezTo>
                  <a:cubicBezTo>
                    <a:pt x="9751" y="5183"/>
                    <a:pt x="10058" y="5097"/>
                    <a:pt x="10369" y="5097"/>
                  </a:cubicBezTo>
                  <a:cubicBezTo>
                    <a:pt x="10680" y="5097"/>
                    <a:pt x="10995" y="5183"/>
                    <a:pt x="11279" y="5356"/>
                  </a:cubicBezTo>
                  <a:cubicBezTo>
                    <a:pt x="11437" y="5419"/>
                    <a:pt x="11531" y="5514"/>
                    <a:pt x="11689" y="5577"/>
                  </a:cubicBezTo>
                  <a:cubicBezTo>
                    <a:pt x="11748" y="5602"/>
                    <a:pt x="11804" y="5614"/>
                    <a:pt x="11857" y="5614"/>
                  </a:cubicBezTo>
                  <a:cubicBezTo>
                    <a:pt x="12001" y="5614"/>
                    <a:pt x="12115" y="5526"/>
                    <a:pt x="12161" y="5388"/>
                  </a:cubicBezTo>
                  <a:cubicBezTo>
                    <a:pt x="12287" y="5167"/>
                    <a:pt x="12224" y="4947"/>
                    <a:pt x="12004" y="4884"/>
                  </a:cubicBezTo>
                  <a:cubicBezTo>
                    <a:pt x="11909" y="4852"/>
                    <a:pt x="11815" y="4789"/>
                    <a:pt x="11689" y="4726"/>
                  </a:cubicBezTo>
                  <a:cubicBezTo>
                    <a:pt x="11295" y="4474"/>
                    <a:pt x="10854" y="4348"/>
                    <a:pt x="10413" y="4348"/>
                  </a:cubicBezTo>
                  <a:cubicBezTo>
                    <a:pt x="9972" y="4348"/>
                    <a:pt x="9530" y="4474"/>
                    <a:pt x="9137" y="4726"/>
                  </a:cubicBezTo>
                  <a:lnTo>
                    <a:pt x="8916" y="4852"/>
                  </a:lnTo>
                  <a:cubicBezTo>
                    <a:pt x="9168" y="4380"/>
                    <a:pt x="9389" y="3781"/>
                    <a:pt x="9389" y="3214"/>
                  </a:cubicBezTo>
                  <a:cubicBezTo>
                    <a:pt x="9389" y="1450"/>
                    <a:pt x="7971" y="1"/>
                    <a:pt x="6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742" name="Google Shape;742;p48"/>
          <p:cNvGrpSpPr/>
          <p:nvPr/>
        </p:nvGrpSpPr>
        <p:grpSpPr>
          <a:xfrm>
            <a:off x="6090904" y="1683253"/>
            <a:ext cx="450470" cy="450470"/>
            <a:chOff x="-20571700" y="4066875"/>
            <a:chExt cx="304825" cy="304825"/>
          </a:xfrm>
        </p:grpSpPr>
        <p:sp>
          <p:nvSpPr>
            <p:cNvPr id="743" name="Google Shape;743;p48"/>
            <p:cNvSpPr/>
            <p:nvPr/>
          </p:nvSpPr>
          <p:spPr>
            <a:xfrm>
              <a:off x="-20385825" y="4211025"/>
              <a:ext cx="118950" cy="160675"/>
            </a:xfrm>
            <a:custGeom>
              <a:avLst/>
              <a:gdLst/>
              <a:ahLst/>
              <a:cxnLst/>
              <a:rect l="l" t="t" r="r" b="b"/>
              <a:pathLst>
                <a:path w="4758" h="6427" extrusionOk="0">
                  <a:moveTo>
                    <a:pt x="757" y="0"/>
                  </a:moveTo>
                  <a:cubicBezTo>
                    <a:pt x="473" y="0"/>
                    <a:pt x="221" y="63"/>
                    <a:pt x="1" y="189"/>
                  </a:cubicBezTo>
                  <a:lnTo>
                    <a:pt x="2836" y="6427"/>
                  </a:lnTo>
                  <a:lnTo>
                    <a:pt x="4380" y="6427"/>
                  </a:lnTo>
                  <a:cubicBezTo>
                    <a:pt x="4474" y="6427"/>
                    <a:pt x="4600" y="6332"/>
                    <a:pt x="4695" y="6269"/>
                  </a:cubicBezTo>
                  <a:cubicBezTo>
                    <a:pt x="4758" y="6143"/>
                    <a:pt x="4758" y="6017"/>
                    <a:pt x="4695" y="5891"/>
                  </a:cubicBezTo>
                  <a:lnTo>
                    <a:pt x="2111" y="819"/>
                  </a:lnTo>
                  <a:cubicBezTo>
                    <a:pt x="1891" y="315"/>
                    <a:pt x="1387" y="0"/>
                    <a:pt x="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44" name="Google Shape;744;p48"/>
            <p:cNvSpPr/>
            <p:nvPr/>
          </p:nvSpPr>
          <p:spPr>
            <a:xfrm>
              <a:off x="-20412600" y="4084875"/>
              <a:ext cx="109500" cy="89925"/>
            </a:xfrm>
            <a:custGeom>
              <a:avLst/>
              <a:gdLst/>
              <a:ahLst/>
              <a:cxnLst/>
              <a:rect l="l" t="t" r="r" b="b"/>
              <a:pathLst>
                <a:path w="4380" h="3597" extrusionOk="0">
                  <a:moveTo>
                    <a:pt x="2203" y="0"/>
                  </a:moveTo>
                  <a:cubicBezTo>
                    <a:pt x="2118" y="0"/>
                    <a:pt x="2029" y="10"/>
                    <a:pt x="1922" y="37"/>
                  </a:cubicBezTo>
                  <a:cubicBezTo>
                    <a:pt x="1261" y="194"/>
                    <a:pt x="788" y="824"/>
                    <a:pt x="788" y="1486"/>
                  </a:cubicBezTo>
                  <a:cubicBezTo>
                    <a:pt x="284" y="1707"/>
                    <a:pt x="0" y="2211"/>
                    <a:pt x="126" y="2715"/>
                  </a:cubicBezTo>
                  <a:cubicBezTo>
                    <a:pt x="252" y="3219"/>
                    <a:pt x="694" y="3597"/>
                    <a:pt x="1198" y="3597"/>
                  </a:cubicBezTo>
                  <a:lnTo>
                    <a:pt x="3308" y="3597"/>
                  </a:lnTo>
                  <a:cubicBezTo>
                    <a:pt x="3876" y="3597"/>
                    <a:pt x="4380" y="3124"/>
                    <a:pt x="4380" y="2526"/>
                  </a:cubicBezTo>
                  <a:cubicBezTo>
                    <a:pt x="4380" y="2179"/>
                    <a:pt x="4222" y="1801"/>
                    <a:pt x="3813" y="1580"/>
                  </a:cubicBezTo>
                  <a:cubicBezTo>
                    <a:pt x="3718" y="1549"/>
                    <a:pt x="3655" y="1423"/>
                    <a:pt x="3624" y="1297"/>
                  </a:cubicBezTo>
                  <a:cubicBezTo>
                    <a:pt x="3561" y="635"/>
                    <a:pt x="3119" y="194"/>
                    <a:pt x="2552" y="37"/>
                  </a:cubicBezTo>
                  <a:cubicBezTo>
                    <a:pt x="2425" y="19"/>
                    <a:pt x="2319" y="0"/>
                    <a:pt x="22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45" name="Google Shape;745;p48"/>
            <p:cNvSpPr/>
            <p:nvPr/>
          </p:nvSpPr>
          <p:spPr>
            <a:xfrm>
              <a:off x="-20332275" y="4066875"/>
              <a:ext cx="64625" cy="80375"/>
            </a:xfrm>
            <a:custGeom>
              <a:avLst/>
              <a:gdLst/>
              <a:ahLst/>
              <a:cxnLst/>
              <a:rect l="l" t="t" r="r" b="b"/>
              <a:pathLst>
                <a:path w="2585" h="3215" extrusionOk="0">
                  <a:moveTo>
                    <a:pt x="820" y="1"/>
                  </a:moveTo>
                  <a:cubicBezTo>
                    <a:pt x="505" y="1"/>
                    <a:pt x="221" y="95"/>
                    <a:pt x="1" y="253"/>
                  </a:cubicBezTo>
                  <a:cubicBezTo>
                    <a:pt x="253" y="379"/>
                    <a:pt x="505" y="568"/>
                    <a:pt x="726" y="851"/>
                  </a:cubicBezTo>
                  <a:cubicBezTo>
                    <a:pt x="915" y="1103"/>
                    <a:pt x="1072" y="1418"/>
                    <a:pt x="1135" y="1733"/>
                  </a:cubicBezTo>
                  <a:cubicBezTo>
                    <a:pt x="1356" y="1891"/>
                    <a:pt x="1608" y="2174"/>
                    <a:pt x="1702" y="2490"/>
                  </a:cubicBezTo>
                  <a:cubicBezTo>
                    <a:pt x="1797" y="2679"/>
                    <a:pt x="1860" y="2962"/>
                    <a:pt x="1860" y="3214"/>
                  </a:cubicBezTo>
                  <a:cubicBezTo>
                    <a:pt x="2301" y="2899"/>
                    <a:pt x="2584" y="2363"/>
                    <a:pt x="2584" y="1796"/>
                  </a:cubicBezTo>
                  <a:cubicBezTo>
                    <a:pt x="2584" y="788"/>
                    <a:pt x="1797" y="1"/>
                    <a:pt x="8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46" name="Google Shape;746;p48"/>
            <p:cNvSpPr/>
            <p:nvPr/>
          </p:nvSpPr>
          <p:spPr>
            <a:xfrm>
              <a:off x="-20553575" y="4103900"/>
              <a:ext cx="107925" cy="89025"/>
            </a:xfrm>
            <a:custGeom>
              <a:avLst/>
              <a:gdLst/>
              <a:ahLst/>
              <a:cxnLst/>
              <a:rect l="l" t="t" r="r" b="b"/>
              <a:pathLst>
                <a:path w="4317" h="3561" extrusionOk="0">
                  <a:moveTo>
                    <a:pt x="2174" y="0"/>
                  </a:moveTo>
                  <a:cubicBezTo>
                    <a:pt x="1386" y="0"/>
                    <a:pt x="756" y="630"/>
                    <a:pt x="756" y="1418"/>
                  </a:cubicBezTo>
                  <a:lnTo>
                    <a:pt x="756" y="1481"/>
                  </a:lnTo>
                  <a:cubicBezTo>
                    <a:pt x="284" y="1639"/>
                    <a:pt x="63" y="2048"/>
                    <a:pt x="63" y="2458"/>
                  </a:cubicBezTo>
                  <a:cubicBezTo>
                    <a:pt x="0" y="3088"/>
                    <a:pt x="473" y="3560"/>
                    <a:pt x="1071" y="3560"/>
                  </a:cubicBezTo>
                  <a:lnTo>
                    <a:pt x="3214" y="3560"/>
                  </a:lnTo>
                  <a:cubicBezTo>
                    <a:pt x="3686" y="3560"/>
                    <a:pt x="4159" y="3214"/>
                    <a:pt x="4253" y="2710"/>
                  </a:cubicBezTo>
                  <a:cubicBezTo>
                    <a:pt x="4253" y="2615"/>
                    <a:pt x="4316" y="2552"/>
                    <a:pt x="4316" y="2521"/>
                  </a:cubicBezTo>
                  <a:cubicBezTo>
                    <a:pt x="4316" y="2080"/>
                    <a:pt x="4033" y="1670"/>
                    <a:pt x="3592" y="1481"/>
                  </a:cubicBezTo>
                  <a:cubicBezTo>
                    <a:pt x="3592" y="1135"/>
                    <a:pt x="3529" y="819"/>
                    <a:pt x="3308" y="536"/>
                  </a:cubicBezTo>
                  <a:cubicBezTo>
                    <a:pt x="3056" y="189"/>
                    <a:pt x="2646" y="0"/>
                    <a:pt x="21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47" name="Google Shape;747;p48"/>
            <p:cNvSpPr/>
            <p:nvPr/>
          </p:nvSpPr>
          <p:spPr>
            <a:xfrm>
              <a:off x="-20515000" y="4168475"/>
              <a:ext cx="119750" cy="91400"/>
            </a:xfrm>
            <a:custGeom>
              <a:avLst/>
              <a:gdLst/>
              <a:ahLst/>
              <a:cxnLst/>
              <a:rect l="l" t="t" r="r" b="b"/>
              <a:pathLst>
                <a:path w="4790" h="3656" extrusionOk="0">
                  <a:moveTo>
                    <a:pt x="3435" y="1"/>
                  </a:moveTo>
                  <a:cubicBezTo>
                    <a:pt x="3435" y="316"/>
                    <a:pt x="3372" y="599"/>
                    <a:pt x="3151" y="914"/>
                  </a:cubicBezTo>
                  <a:cubicBezTo>
                    <a:pt x="2773" y="1450"/>
                    <a:pt x="2206" y="1702"/>
                    <a:pt x="1671" y="1702"/>
                  </a:cubicBezTo>
                  <a:lnTo>
                    <a:pt x="473" y="1702"/>
                  </a:lnTo>
                  <a:lnTo>
                    <a:pt x="1" y="2710"/>
                  </a:lnTo>
                  <a:lnTo>
                    <a:pt x="946" y="3655"/>
                  </a:lnTo>
                  <a:lnTo>
                    <a:pt x="2143" y="2490"/>
                  </a:lnTo>
                  <a:cubicBezTo>
                    <a:pt x="2222" y="2411"/>
                    <a:pt x="2309" y="2371"/>
                    <a:pt x="2395" y="2371"/>
                  </a:cubicBezTo>
                  <a:cubicBezTo>
                    <a:pt x="2482" y="2371"/>
                    <a:pt x="2568" y="2411"/>
                    <a:pt x="2647" y="2490"/>
                  </a:cubicBezTo>
                  <a:lnTo>
                    <a:pt x="3844" y="3655"/>
                  </a:lnTo>
                  <a:lnTo>
                    <a:pt x="4790" y="2710"/>
                  </a:lnTo>
                  <a:lnTo>
                    <a:pt x="3718" y="410"/>
                  </a:lnTo>
                  <a:cubicBezTo>
                    <a:pt x="3624" y="253"/>
                    <a:pt x="3561" y="127"/>
                    <a:pt x="3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48" name="Google Shape;748;p48"/>
            <p:cNvSpPr/>
            <p:nvPr/>
          </p:nvSpPr>
          <p:spPr>
            <a:xfrm>
              <a:off x="-20571700" y="4250400"/>
              <a:ext cx="233950" cy="120525"/>
            </a:xfrm>
            <a:custGeom>
              <a:avLst/>
              <a:gdLst/>
              <a:ahLst/>
              <a:cxnLst/>
              <a:rect l="l" t="t" r="r" b="b"/>
              <a:pathLst>
                <a:path w="9358" h="4821" extrusionOk="0">
                  <a:moveTo>
                    <a:pt x="4695" y="0"/>
                  </a:moveTo>
                  <a:lnTo>
                    <a:pt x="3497" y="1166"/>
                  </a:lnTo>
                  <a:cubicBezTo>
                    <a:pt x="3419" y="1245"/>
                    <a:pt x="3332" y="1284"/>
                    <a:pt x="3245" y="1284"/>
                  </a:cubicBezTo>
                  <a:cubicBezTo>
                    <a:pt x="3159" y="1284"/>
                    <a:pt x="3072" y="1245"/>
                    <a:pt x="2993" y="1166"/>
                  </a:cubicBezTo>
                  <a:lnTo>
                    <a:pt x="1954" y="158"/>
                  </a:lnTo>
                  <a:lnTo>
                    <a:pt x="32" y="4316"/>
                  </a:lnTo>
                  <a:cubicBezTo>
                    <a:pt x="0" y="4442"/>
                    <a:pt x="0" y="4568"/>
                    <a:pt x="63" y="4694"/>
                  </a:cubicBezTo>
                  <a:cubicBezTo>
                    <a:pt x="158" y="4789"/>
                    <a:pt x="252" y="4820"/>
                    <a:pt x="379" y="4820"/>
                  </a:cubicBezTo>
                  <a:lnTo>
                    <a:pt x="8979" y="4820"/>
                  </a:lnTo>
                  <a:cubicBezTo>
                    <a:pt x="9105" y="4820"/>
                    <a:pt x="9200" y="4757"/>
                    <a:pt x="9294" y="4694"/>
                  </a:cubicBezTo>
                  <a:cubicBezTo>
                    <a:pt x="9357" y="4568"/>
                    <a:pt x="9357" y="4442"/>
                    <a:pt x="9326" y="4316"/>
                  </a:cubicBezTo>
                  <a:lnTo>
                    <a:pt x="7341" y="158"/>
                  </a:lnTo>
                  <a:lnTo>
                    <a:pt x="6333" y="1166"/>
                  </a:lnTo>
                  <a:cubicBezTo>
                    <a:pt x="6270" y="1260"/>
                    <a:pt x="6175" y="1292"/>
                    <a:pt x="6112" y="1292"/>
                  </a:cubicBezTo>
                  <a:cubicBezTo>
                    <a:pt x="6018" y="1292"/>
                    <a:pt x="5892" y="1260"/>
                    <a:pt x="5860" y="1166"/>
                  </a:cubicBezTo>
                  <a:lnTo>
                    <a:pt x="46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7" name="Rectangle 26">
            <a:extLst>
              <a:ext uri="{FF2B5EF4-FFF2-40B4-BE49-F238E27FC236}">
                <a16:creationId xmlns:a16="http://schemas.microsoft.com/office/drawing/2014/main" id="{B0879EEF-BF37-5D48-9EEA-2D137AB829DA}"/>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51"/>
          <p:cNvPicPr preferRelativeResize="0"/>
          <p:nvPr/>
        </p:nvPicPr>
        <p:blipFill>
          <a:blip r:embed="rId3">
            <a:alphaModFix/>
          </a:blip>
          <a:stretch>
            <a:fillRect/>
          </a:stretch>
        </p:blipFill>
        <p:spPr>
          <a:xfrm>
            <a:off x="3948873" y="1482058"/>
            <a:ext cx="1252651" cy="1264200"/>
          </a:xfrm>
          <a:prstGeom prst="rect">
            <a:avLst/>
          </a:prstGeom>
          <a:noFill/>
          <a:ln>
            <a:noFill/>
          </a:ln>
        </p:spPr>
      </p:pic>
      <p:sp>
        <p:nvSpPr>
          <p:cNvPr id="804" name="Google Shape;804;p51"/>
          <p:cNvSpPr txBox="1">
            <a:spLocks noGrp="1"/>
          </p:cNvSpPr>
          <p:nvPr>
            <p:ph type="title"/>
          </p:nvPr>
        </p:nvSpPr>
        <p:spPr>
          <a:xfrm>
            <a:off x="2286024" y="2445142"/>
            <a:ext cx="4572000" cy="729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LUYỆN TẬP</a:t>
            </a:r>
            <a:endParaRPr b="1" dirty="0">
              <a:latin typeface="Times New Roman" panose="02020603050405020304" pitchFamily="18" charset="0"/>
              <a:cs typeface="Times New Roman" panose="02020603050405020304" pitchFamily="18" charset="0"/>
            </a:endParaRPr>
          </a:p>
        </p:txBody>
      </p:sp>
      <p:sp>
        <p:nvSpPr>
          <p:cNvPr id="806" name="Google Shape;806;p51"/>
          <p:cNvSpPr txBox="1">
            <a:spLocks noGrp="1"/>
          </p:cNvSpPr>
          <p:nvPr>
            <p:ph type="title" idx="2"/>
          </p:nvPr>
        </p:nvSpPr>
        <p:spPr>
          <a:xfrm>
            <a:off x="4088272" y="1540232"/>
            <a:ext cx="967500" cy="1067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IV</a:t>
            </a:r>
            <a:endParaRPr b="1" dirty="0">
              <a:latin typeface="Times New Roman" panose="02020603050405020304" pitchFamily="18" charset="0"/>
              <a:cs typeface="Times New Roman" panose="02020603050405020304" pitchFamily="18" charset="0"/>
            </a:endParaRPr>
          </a:p>
        </p:txBody>
      </p:sp>
      <p:pic>
        <p:nvPicPr>
          <p:cNvPr id="807" name="Google Shape;807;p51"/>
          <p:cNvPicPr preferRelativeResize="0"/>
          <p:nvPr/>
        </p:nvPicPr>
        <p:blipFill rotWithShape="1">
          <a:blip r:embed="rId4">
            <a:alphaModFix/>
          </a:blip>
          <a:srcRect t="835" b="826"/>
          <a:stretch/>
        </p:blipFill>
        <p:spPr>
          <a:xfrm>
            <a:off x="1914325" y="1264826"/>
            <a:ext cx="1189695" cy="486299"/>
          </a:xfrm>
          <a:prstGeom prst="rect">
            <a:avLst/>
          </a:prstGeom>
          <a:noFill/>
          <a:ln>
            <a:noFill/>
          </a:ln>
        </p:spPr>
      </p:pic>
      <p:pic>
        <p:nvPicPr>
          <p:cNvPr id="808" name="Google Shape;808;p51"/>
          <p:cNvPicPr preferRelativeResize="0"/>
          <p:nvPr/>
        </p:nvPicPr>
        <p:blipFill>
          <a:blip r:embed="rId5">
            <a:alphaModFix/>
          </a:blip>
          <a:stretch>
            <a:fillRect/>
          </a:stretch>
        </p:blipFill>
        <p:spPr>
          <a:xfrm>
            <a:off x="6449521" y="3876125"/>
            <a:ext cx="1865234" cy="619500"/>
          </a:xfrm>
          <a:prstGeom prst="rect">
            <a:avLst/>
          </a:prstGeom>
          <a:noFill/>
          <a:ln>
            <a:noFill/>
          </a:ln>
        </p:spPr>
      </p:pic>
      <p:sp>
        <p:nvSpPr>
          <p:cNvPr id="7" name="Rectangle 6">
            <a:extLst>
              <a:ext uri="{FF2B5EF4-FFF2-40B4-BE49-F238E27FC236}">
                <a16:creationId xmlns:a16="http://schemas.microsoft.com/office/drawing/2014/main" id="{C513A5FE-DD81-8B45-B4BB-D5D5F23141D2}"/>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0"/>
          <p:cNvSpPr txBox="1">
            <a:spLocks noGrp="1"/>
          </p:cNvSpPr>
          <p:nvPr>
            <p:ph type="title"/>
          </p:nvPr>
        </p:nvSpPr>
        <p:spPr>
          <a:xfrm>
            <a:off x="1931992" y="338687"/>
            <a:ext cx="5421952" cy="1049142"/>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200" dirty="0" err="1">
                <a:latin typeface="Times New Roman" panose="02020603050405020304" pitchFamily="18" charset="0"/>
                <a:cs typeface="Times New Roman" panose="02020603050405020304" pitchFamily="18" charset="0"/>
              </a:rPr>
              <a:t>Giờ</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Trái</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Đất</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có</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ý</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tưởng</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xuất</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phát</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từ</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quốc</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gia</a:t>
            </a:r>
            <a:r>
              <a:rPr lang="en" sz="3200" dirty="0">
                <a:latin typeface="Times New Roman" panose="02020603050405020304" pitchFamily="18" charset="0"/>
                <a:cs typeface="Times New Roman" panose="02020603050405020304" pitchFamily="18" charset="0"/>
              </a:rPr>
              <a:t> </a:t>
            </a:r>
            <a:r>
              <a:rPr lang="en" sz="3200" dirty="0" err="1">
                <a:latin typeface="Times New Roman" panose="02020603050405020304" pitchFamily="18" charset="0"/>
                <a:cs typeface="Times New Roman" panose="02020603050405020304" pitchFamily="18" charset="0"/>
              </a:rPr>
              <a:t>nào</a:t>
            </a:r>
            <a:r>
              <a:rPr lang="en" sz="3200" dirty="0">
                <a:latin typeface="Times New Roman" panose="02020603050405020304" pitchFamily="18" charset="0"/>
                <a:cs typeface="Times New Roman" panose="02020603050405020304" pitchFamily="18" charset="0"/>
              </a:rPr>
              <a:t>?</a:t>
            </a:r>
            <a:endParaRPr sz="3200" dirty="0">
              <a:latin typeface="Times New Roman" panose="02020603050405020304" pitchFamily="18" charset="0"/>
              <a:cs typeface="Times New Roman" panose="02020603050405020304" pitchFamily="18" charset="0"/>
            </a:endParaRPr>
          </a:p>
        </p:txBody>
      </p:sp>
      <p:pic>
        <p:nvPicPr>
          <p:cNvPr id="413" name="Google Shape;413;p40"/>
          <p:cNvPicPr preferRelativeResize="0"/>
          <p:nvPr/>
        </p:nvPicPr>
        <p:blipFill rotWithShape="1">
          <a:blip r:embed="rId3">
            <a:alphaModFix/>
          </a:blip>
          <a:srcRect l="15033" t="40123" r="18153" b="50493"/>
          <a:stretch/>
        </p:blipFill>
        <p:spPr>
          <a:xfrm>
            <a:off x="2696250" y="1670100"/>
            <a:ext cx="3751500" cy="480300"/>
          </a:xfrm>
          <a:prstGeom prst="rect">
            <a:avLst/>
          </a:prstGeom>
          <a:noFill/>
          <a:ln>
            <a:noFill/>
          </a:ln>
        </p:spPr>
      </p:pic>
      <p:pic>
        <p:nvPicPr>
          <p:cNvPr id="414" name="Google Shape;414;p40"/>
          <p:cNvPicPr preferRelativeResize="0"/>
          <p:nvPr/>
        </p:nvPicPr>
        <p:blipFill rotWithShape="1">
          <a:blip r:embed="rId4">
            <a:alphaModFix/>
          </a:blip>
          <a:srcRect l="11704" t="42972" r="15779" b="47052"/>
          <a:stretch/>
        </p:blipFill>
        <p:spPr>
          <a:xfrm>
            <a:off x="3008877" y="2226498"/>
            <a:ext cx="3126300" cy="480300"/>
          </a:xfrm>
          <a:prstGeom prst="rect">
            <a:avLst/>
          </a:prstGeom>
          <a:noFill/>
          <a:ln>
            <a:noFill/>
          </a:ln>
        </p:spPr>
      </p:pic>
      <p:pic>
        <p:nvPicPr>
          <p:cNvPr id="415" name="Google Shape;415;p40"/>
          <p:cNvPicPr preferRelativeResize="0"/>
          <p:nvPr/>
        </p:nvPicPr>
        <p:blipFill rotWithShape="1">
          <a:blip r:embed="rId5">
            <a:alphaModFix/>
          </a:blip>
          <a:srcRect l="7468" t="46370" r="29348" b="45826"/>
          <a:stretch/>
        </p:blipFill>
        <p:spPr>
          <a:xfrm>
            <a:off x="3321504" y="2782897"/>
            <a:ext cx="2501100" cy="480300"/>
          </a:xfrm>
          <a:prstGeom prst="rect">
            <a:avLst/>
          </a:prstGeom>
          <a:noFill/>
          <a:ln>
            <a:noFill/>
          </a:ln>
        </p:spPr>
      </p:pic>
      <p:pic>
        <p:nvPicPr>
          <p:cNvPr id="416" name="Google Shape;416;p40"/>
          <p:cNvPicPr preferRelativeResize="0"/>
          <p:nvPr/>
        </p:nvPicPr>
        <p:blipFill rotWithShape="1">
          <a:blip r:embed="rId6">
            <a:alphaModFix/>
          </a:blip>
          <a:srcRect l="20823" t="50716" r="28363" b="43174"/>
          <a:stretch/>
        </p:blipFill>
        <p:spPr>
          <a:xfrm>
            <a:off x="3553923" y="3339295"/>
            <a:ext cx="2036100" cy="480300"/>
          </a:xfrm>
          <a:prstGeom prst="rect">
            <a:avLst/>
          </a:prstGeom>
          <a:noFill/>
          <a:ln>
            <a:noFill/>
          </a:ln>
        </p:spPr>
      </p:pic>
      <p:sp>
        <p:nvSpPr>
          <p:cNvPr id="418" name="Google Shape;418;p40"/>
          <p:cNvSpPr txBox="1">
            <a:spLocks noGrp="1"/>
          </p:cNvSpPr>
          <p:nvPr>
            <p:ph type="subTitle" idx="4294967295"/>
          </p:nvPr>
        </p:nvSpPr>
        <p:spPr>
          <a:xfrm>
            <a:off x="713224" y="1670099"/>
            <a:ext cx="1585805" cy="1011177"/>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sz="3500" dirty="0">
                <a:solidFill>
                  <a:schemeClr val="accent1"/>
                </a:solidFill>
                <a:latin typeface="Times New Roman" panose="02020603050405020304" pitchFamily="18" charset="0"/>
                <a:cs typeface="Times New Roman" panose="02020603050405020304" pitchFamily="18" charset="0"/>
                <a:sym typeface="Manrope ExtraLight"/>
              </a:rPr>
              <a:t>A. </a:t>
            </a:r>
            <a:r>
              <a:rPr lang="en" sz="3500" dirty="0" err="1">
                <a:solidFill>
                  <a:schemeClr val="accent1"/>
                </a:solidFill>
                <a:latin typeface="Times New Roman" panose="02020603050405020304" pitchFamily="18" charset="0"/>
                <a:cs typeface="Times New Roman" panose="02020603050405020304" pitchFamily="18" charset="0"/>
                <a:sym typeface="Manrope ExtraLight"/>
              </a:rPr>
              <a:t>Mỹ</a:t>
            </a:r>
            <a:endParaRPr sz="3500" dirty="0">
              <a:latin typeface="Times New Roman" panose="02020603050405020304" pitchFamily="18" charset="0"/>
              <a:cs typeface="Times New Roman" panose="02020603050405020304" pitchFamily="18" charset="0"/>
            </a:endParaRPr>
          </a:p>
        </p:txBody>
      </p:sp>
      <p:sp>
        <p:nvSpPr>
          <p:cNvPr id="420" name="Google Shape;420;p40"/>
          <p:cNvSpPr txBox="1">
            <a:spLocks noGrp="1"/>
          </p:cNvSpPr>
          <p:nvPr>
            <p:ph type="subTitle" idx="4294967295"/>
          </p:nvPr>
        </p:nvSpPr>
        <p:spPr>
          <a:xfrm>
            <a:off x="713224" y="2913999"/>
            <a:ext cx="1930558" cy="1011177"/>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en" sz="3500" dirty="0">
                <a:solidFill>
                  <a:schemeClr val="accent1"/>
                </a:solidFill>
                <a:latin typeface="Times New Roman" panose="02020603050405020304" pitchFamily="18" charset="0"/>
                <a:ea typeface="Manrope ExtraLight"/>
                <a:cs typeface="Times New Roman" panose="02020603050405020304" pitchFamily="18" charset="0"/>
                <a:sym typeface="Manrope ExtraLight"/>
              </a:rPr>
              <a:t>D. </a:t>
            </a:r>
            <a:r>
              <a:rPr lang="en" sz="3500" dirty="0" err="1">
                <a:solidFill>
                  <a:schemeClr val="accent1"/>
                </a:solidFill>
                <a:latin typeface="Times New Roman" panose="02020603050405020304" pitchFamily="18" charset="0"/>
                <a:ea typeface="Manrope ExtraLight"/>
                <a:cs typeface="Times New Roman" panose="02020603050405020304" pitchFamily="18" charset="0"/>
                <a:sym typeface="Manrope ExtraLight"/>
              </a:rPr>
              <a:t>Đan</a:t>
            </a:r>
            <a:r>
              <a:rPr lang="en" sz="3500" dirty="0">
                <a:solidFill>
                  <a:schemeClr val="accent1"/>
                </a:solidFill>
                <a:latin typeface="Times New Roman" panose="02020603050405020304" pitchFamily="18" charset="0"/>
                <a:ea typeface="Manrope ExtraLight"/>
                <a:cs typeface="Times New Roman" panose="02020603050405020304" pitchFamily="18" charset="0"/>
                <a:sym typeface="Manrope ExtraLight"/>
              </a:rPr>
              <a:t> </a:t>
            </a:r>
            <a:r>
              <a:rPr lang="en" sz="3500" dirty="0" err="1">
                <a:solidFill>
                  <a:schemeClr val="accent1"/>
                </a:solidFill>
                <a:latin typeface="Times New Roman" panose="02020603050405020304" pitchFamily="18" charset="0"/>
                <a:ea typeface="Manrope ExtraLight"/>
                <a:cs typeface="Times New Roman" panose="02020603050405020304" pitchFamily="18" charset="0"/>
                <a:sym typeface="Manrope ExtraLight"/>
              </a:rPr>
              <a:t>Mạch</a:t>
            </a:r>
            <a:endParaRPr sz="3500" dirty="0">
              <a:latin typeface="Times New Roman" panose="02020603050405020304" pitchFamily="18" charset="0"/>
              <a:cs typeface="Times New Roman" panose="02020603050405020304" pitchFamily="18" charset="0"/>
            </a:endParaRPr>
          </a:p>
        </p:txBody>
      </p:sp>
      <p:sp>
        <p:nvSpPr>
          <p:cNvPr id="422" name="Google Shape;422;p40"/>
          <p:cNvSpPr txBox="1">
            <a:spLocks noGrp="1"/>
          </p:cNvSpPr>
          <p:nvPr>
            <p:ph type="subTitle" idx="4294967295"/>
          </p:nvPr>
        </p:nvSpPr>
        <p:spPr>
          <a:xfrm>
            <a:off x="7157598" y="1794054"/>
            <a:ext cx="1585805" cy="672594"/>
          </a:xfrm>
          <a:prstGeom prst="rect">
            <a:avLst/>
          </a:prstGeom>
        </p:spPr>
        <p:txBody>
          <a:bodyPr spcFirstLastPara="1" wrap="square" lIns="0" tIns="0" rIns="0" bIns="0" anchor="t" anchorCtr="0">
            <a:noAutofit/>
          </a:bodyPr>
          <a:lstStyle/>
          <a:p>
            <a:pPr marL="0" lvl="0" indent="0" algn="r" rtl="0">
              <a:spcBef>
                <a:spcPts val="0"/>
              </a:spcBef>
              <a:spcAft>
                <a:spcPts val="1200"/>
              </a:spcAft>
              <a:buNone/>
            </a:pPr>
            <a:r>
              <a:rPr lang="en" sz="3500" dirty="0">
                <a:solidFill>
                  <a:schemeClr val="accent1"/>
                </a:solidFill>
                <a:latin typeface="Times New Roman" panose="02020603050405020304" pitchFamily="18" charset="0"/>
                <a:ea typeface="Manrope ExtraLight"/>
                <a:cs typeface="Times New Roman" panose="02020603050405020304" pitchFamily="18" charset="0"/>
                <a:sym typeface="Manrope ExtraLight"/>
              </a:rPr>
              <a:t>B. </a:t>
            </a:r>
            <a:r>
              <a:rPr lang="en" sz="3500" dirty="0" err="1">
                <a:solidFill>
                  <a:schemeClr val="accent1"/>
                </a:solidFill>
                <a:latin typeface="Times New Roman" panose="02020603050405020304" pitchFamily="18" charset="0"/>
                <a:ea typeface="Manrope ExtraLight"/>
                <a:cs typeface="Times New Roman" panose="02020603050405020304" pitchFamily="18" charset="0"/>
                <a:sym typeface="Manrope ExtraLight"/>
              </a:rPr>
              <a:t>Pháp</a:t>
            </a:r>
            <a:endParaRPr sz="3500" dirty="0">
              <a:latin typeface="Times New Roman" panose="02020603050405020304" pitchFamily="18" charset="0"/>
              <a:cs typeface="Times New Roman" panose="02020603050405020304" pitchFamily="18" charset="0"/>
            </a:endParaRPr>
          </a:p>
        </p:txBody>
      </p:sp>
      <p:sp>
        <p:nvSpPr>
          <p:cNvPr id="424" name="Google Shape;424;p40"/>
          <p:cNvSpPr txBox="1">
            <a:spLocks noGrp="1"/>
          </p:cNvSpPr>
          <p:nvPr>
            <p:ph type="subTitle" idx="4294967295"/>
          </p:nvPr>
        </p:nvSpPr>
        <p:spPr>
          <a:xfrm>
            <a:off x="6758329" y="3339295"/>
            <a:ext cx="1585805" cy="585874"/>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en" sz="3500" dirty="0">
                <a:solidFill>
                  <a:schemeClr val="accent1"/>
                </a:solidFill>
                <a:latin typeface="Times New Roman" panose="02020603050405020304" pitchFamily="18" charset="0"/>
                <a:ea typeface="Manrope ExtraLight"/>
                <a:cs typeface="Times New Roman" panose="02020603050405020304" pitchFamily="18" charset="0"/>
                <a:sym typeface="Manrope ExtraLight"/>
              </a:rPr>
              <a:t>C. </a:t>
            </a:r>
            <a:r>
              <a:rPr lang="en" sz="3500" dirty="0" err="1">
                <a:solidFill>
                  <a:schemeClr val="accent1"/>
                </a:solidFill>
                <a:latin typeface="Times New Roman" panose="02020603050405020304" pitchFamily="18" charset="0"/>
                <a:ea typeface="Manrope ExtraLight"/>
                <a:cs typeface="Times New Roman" panose="02020603050405020304" pitchFamily="18" charset="0"/>
                <a:sym typeface="Manrope ExtraLight"/>
              </a:rPr>
              <a:t>Úc</a:t>
            </a:r>
            <a:endParaRPr sz="3500" dirty="0">
              <a:latin typeface="Times New Roman" panose="02020603050405020304" pitchFamily="18" charset="0"/>
              <a:cs typeface="Times New Roman" panose="02020603050405020304" pitchFamily="18" charset="0"/>
            </a:endParaRPr>
          </a:p>
        </p:txBody>
      </p:sp>
      <p:sp>
        <p:nvSpPr>
          <p:cNvPr id="425" name="Google Shape;425;p40"/>
          <p:cNvSpPr/>
          <p:nvPr/>
        </p:nvSpPr>
        <p:spPr>
          <a:xfrm>
            <a:off x="4400295" y="1691070"/>
            <a:ext cx="343404" cy="446998"/>
          </a:xfrm>
          <a:custGeom>
            <a:avLst/>
            <a:gdLst/>
            <a:ahLst/>
            <a:cxnLst/>
            <a:rect l="l" t="t" r="r" b="b"/>
            <a:pathLst>
              <a:path w="9295" h="12099" extrusionOk="0">
                <a:moveTo>
                  <a:pt x="4601" y="1"/>
                </a:moveTo>
                <a:cubicBezTo>
                  <a:pt x="3624" y="1"/>
                  <a:pt x="2836" y="788"/>
                  <a:pt x="2836" y="1796"/>
                </a:cubicBezTo>
                <a:cubicBezTo>
                  <a:pt x="2836" y="2647"/>
                  <a:pt x="3467" y="3372"/>
                  <a:pt x="4254" y="3529"/>
                </a:cubicBezTo>
                <a:lnTo>
                  <a:pt x="4254" y="4789"/>
                </a:lnTo>
                <a:cubicBezTo>
                  <a:pt x="3656" y="4033"/>
                  <a:pt x="2742" y="3561"/>
                  <a:pt x="1765" y="3561"/>
                </a:cubicBezTo>
                <a:lnTo>
                  <a:pt x="348" y="3561"/>
                </a:lnTo>
                <a:cubicBezTo>
                  <a:pt x="158" y="3561"/>
                  <a:pt x="1" y="3718"/>
                  <a:pt x="1" y="3907"/>
                </a:cubicBezTo>
                <a:cubicBezTo>
                  <a:pt x="1" y="5671"/>
                  <a:pt x="1450" y="7152"/>
                  <a:pt x="3214" y="7152"/>
                </a:cubicBezTo>
                <a:lnTo>
                  <a:pt x="4286" y="7152"/>
                </a:lnTo>
                <a:lnTo>
                  <a:pt x="4286" y="9988"/>
                </a:lnTo>
                <a:cubicBezTo>
                  <a:pt x="3845" y="9547"/>
                  <a:pt x="3340" y="9231"/>
                  <a:pt x="2805" y="9042"/>
                </a:cubicBezTo>
                <a:cubicBezTo>
                  <a:pt x="2836" y="8885"/>
                  <a:pt x="2868" y="8727"/>
                  <a:pt x="2868" y="8570"/>
                </a:cubicBezTo>
                <a:cubicBezTo>
                  <a:pt x="2868" y="7782"/>
                  <a:pt x="2238" y="7152"/>
                  <a:pt x="1450" y="7152"/>
                </a:cubicBezTo>
                <a:cubicBezTo>
                  <a:pt x="663" y="7152"/>
                  <a:pt x="32" y="7782"/>
                  <a:pt x="32" y="8570"/>
                </a:cubicBezTo>
                <a:cubicBezTo>
                  <a:pt x="32" y="9358"/>
                  <a:pt x="663" y="9988"/>
                  <a:pt x="1450" y="9988"/>
                </a:cubicBezTo>
                <a:cubicBezTo>
                  <a:pt x="1797" y="9988"/>
                  <a:pt x="2112" y="9862"/>
                  <a:pt x="2364" y="9610"/>
                </a:cubicBezTo>
                <a:cubicBezTo>
                  <a:pt x="3183" y="9830"/>
                  <a:pt x="3908" y="10366"/>
                  <a:pt x="4286" y="11122"/>
                </a:cubicBezTo>
                <a:lnTo>
                  <a:pt x="4286" y="11752"/>
                </a:lnTo>
                <a:cubicBezTo>
                  <a:pt x="4286" y="11941"/>
                  <a:pt x="4443" y="12098"/>
                  <a:pt x="4632" y="12098"/>
                </a:cubicBezTo>
                <a:cubicBezTo>
                  <a:pt x="4853" y="12098"/>
                  <a:pt x="5010" y="11941"/>
                  <a:pt x="5010" y="11752"/>
                </a:cubicBezTo>
                <a:lnTo>
                  <a:pt x="5010" y="11342"/>
                </a:lnTo>
                <a:lnTo>
                  <a:pt x="6050" y="11342"/>
                </a:lnTo>
                <a:cubicBezTo>
                  <a:pt x="7846" y="11342"/>
                  <a:pt x="9295" y="9893"/>
                  <a:pt x="9295" y="8129"/>
                </a:cubicBezTo>
                <a:cubicBezTo>
                  <a:pt x="9200" y="7971"/>
                  <a:pt x="9043" y="7814"/>
                  <a:pt x="8854" y="7814"/>
                </a:cubicBezTo>
                <a:lnTo>
                  <a:pt x="7436" y="7814"/>
                </a:lnTo>
                <a:cubicBezTo>
                  <a:pt x="6428" y="7814"/>
                  <a:pt x="5546" y="8286"/>
                  <a:pt x="4947" y="9042"/>
                </a:cubicBezTo>
                <a:lnTo>
                  <a:pt x="4947" y="6837"/>
                </a:lnTo>
                <a:cubicBezTo>
                  <a:pt x="5357" y="6081"/>
                  <a:pt x="6050" y="5545"/>
                  <a:pt x="6901" y="5325"/>
                </a:cubicBezTo>
                <a:cubicBezTo>
                  <a:pt x="7121" y="5545"/>
                  <a:pt x="7436" y="5671"/>
                  <a:pt x="7814" y="5671"/>
                </a:cubicBezTo>
                <a:cubicBezTo>
                  <a:pt x="8602" y="5671"/>
                  <a:pt x="9200" y="5041"/>
                  <a:pt x="9200" y="4254"/>
                </a:cubicBezTo>
                <a:cubicBezTo>
                  <a:pt x="9200" y="3466"/>
                  <a:pt x="8602" y="2836"/>
                  <a:pt x="7814" y="2836"/>
                </a:cubicBezTo>
                <a:cubicBezTo>
                  <a:pt x="7027" y="2836"/>
                  <a:pt x="6396" y="3466"/>
                  <a:pt x="6396" y="4254"/>
                </a:cubicBezTo>
                <a:cubicBezTo>
                  <a:pt x="6396" y="4411"/>
                  <a:pt x="6428" y="4569"/>
                  <a:pt x="6459" y="4726"/>
                </a:cubicBezTo>
                <a:cubicBezTo>
                  <a:pt x="5861" y="4947"/>
                  <a:pt x="5357" y="5262"/>
                  <a:pt x="4947" y="5671"/>
                </a:cubicBezTo>
                <a:lnTo>
                  <a:pt x="4947" y="3529"/>
                </a:lnTo>
                <a:cubicBezTo>
                  <a:pt x="5798" y="3372"/>
                  <a:pt x="6365" y="2615"/>
                  <a:pt x="6365" y="1796"/>
                </a:cubicBezTo>
                <a:cubicBezTo>
                  <a:pt x="6365" y="788"/>
                  <a:pt x="5577" y="1"/>
                  <a:pt x="4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426" name="Google Shape;426;p40"/>
          <p:cNvGrpSpPr/>
          <p:nvPr/>
        </p:nvGrpSpPr>
        <p:grpSpPr>
          <a:xfrm>
            <a:off x="4372937" y="2797442"/>
            <a:ext cx="398119" cy="448143"/>
            <a:chOff x="-20930075" y="4066100"/>
            <a:chExt cx="269400" cy="303250"/>
          </a:xfrm>
        </p:grpSpPr>
        <p:sp>
          <p:nvSpPr>
            <p:cNvPr id="427" name="Google Shape;427;p40"/>
            <p:cNvSpPr/>
            <p:nvPr/>
          </p:nvSpPr>
          <p:spPr>
            <a:xfrm>
              <a:off x="-20865475" y="4066100"/>
              <a:ext cx="141775" cy="144150"/>
            </a:xfrm>
            <a:custGeom>
              <a:avLst/>
              <a:gdLst/>
              <a:ahLst/>
              <a:cxnLst/>
              <a:rect l="l" t="t" r="r" b="b"/>
              <a:pathLst>
                <a:path w="5671" h="5766" extrusionOk="0">
                  <a:moveTo>
                    <a:pt x="2836" y="2174"/>
                  </a:moveTo>
                  <a:cubicBezTo>
                    <a:pt x="3245" y="2174"/>
                    <a:pt x="3560" y="2489"/>
                    <a:pt x="3560" y="2867"/>
                  </a:cubicBezTo>
                  <a:cubicBezTo>
                    <a:pt x="3560" y="3277"/>
                    <a:pt x="3245" y="3592"/>
                    <a:pt x="2836" y="3592"/>
                  </a:cubicBezTo>
                  <a:cubicBezTo>
                    <a:pt x="2457" y="3592"/>
                    <a:pt x="2142" y="3277"/>
                    <a:pt x="2142" y="2867"/>
                  </a:cubicBezTo>
                  <a:cubicBezTo>
                    <a:pt x="2142" y="2489"/>
                    <a:pt x="2457" y="2174"/>
                    <a:pt x="2836" y="2174"/>
                  </a:cubicBezTo>
                  <a:close/>
                  <a:moveTo>
                    <a:pt x="2836" y="0"/>
                  </a:moveTo>
                  <a:cubicBezTo>
                    <a:pt x="2457" y="0"/>
                    <a:pt x="2111" y="252"/>
                    <a:pt x="1890" y="599"/>
                  </a:cubicBezTo>
                  <a:cubicBezTo>
                    <a:pt x="1791" y="563"/>
                    <a:pt x="1685" y="545"/>
                    <a:pt x="1577" y="545"/>
                  </a:cubicBezTo>
                  <a:cubicBezTo>
                    <a:pt x="1307" y="545"/>
                    <a:pt x="1031" y="657"/>
                    <a:pt x="851" y="882"/>
                  </a:cubicBezTo>
                  <a:cubicBezTo>
                    <a:pt x="630" y="1071"/>
                    <a:pt x="536" y="1355"/>
                    <a:pt x="536" y="1607"/>
                  </a:cubicBezTo>
                  <a:cubicBezTo>
                    <a:pt x="536" y="1733"/>
                    <a:pt x="536" y="1827"/>
                    <a:pt x="567" y="1922"/>
                  </a:cubicBezTo>
                  <a:cubicBezTo>
                    <a:pt x="189" y="2142"/>
                    <a:pt x="0" y="2489"/>
                    <a:pt x="0" y="2867"/>
                  </a:cubicBezTo>
                  <a:cubicBezTo>
                    <a:pt x="0" y="3308"/>
                    <a:pt x="189" y="3655"/>
                    <a:pt x="567" y="3812"/>
                  </a:cubicBezTo>
                  <a:cubicBezTo>
                    <a:pt x="536" y="3938"/>
                    <a:pt x="536" y="4033"/>
                    <a:pt x="536" y="4127"/>
                  </a:cubicBezTo>
                  <a:cubicBezTo>
                    <a:pt x="536" y="4411"/>
                    <a:pt x="630" y="4694"/>
                    <a:pt x="851" y="4883"/>
                  </a:cubicBezTo>
                  <a:cubicBezTo>
                    <a:pt x="1036" y="5092"/>
                    <a:pt x="1325" y="5216"/>
                    <a:pt x="1603" y="5216"/>
                  </a:cubicBezTo>
                  <a:cubicBezTo>
                    <a:pt x="1702" y="5216"/>
                    <a:pt x="1799" y="5200"/>
                    <a:pt x="1890" y="5167"/>
                  </a:cubicBezTo>
                  <a:cubicBezTo>
                    <a:pt x="2111" y="5513"/>
                    <a:pt x="2457" y="5766"/>
                    <a:pt x="2836" y="5766"/>
                  </a:cubicBezTo>
                  <a:cubicBezTo>
                    <a:pt x="3245" y="5766"/>
                    <a:pt x="3592" y="5513"/>
                    <a:pt x="3781" y="5167"/>
                  </a:cubicBezTo>
                  <a:cubicBezTo>
                    <a:pt x="3889" y="5203"/>
                    <a:pt x="3999" y="5221"/>
                    <a:pt x="4109" y="5221"/>
                  </a:cubicBezTo>
                  <a:cubicBezTo>
                    <a:pt x="4382" y="5221"/>
                    <a:pt x="4649" y="5108"/>
                    <a:pt x="4852" y="4883"/>
                  </a:cubicBezTo>
                  <a:cubicBezTo>
                    <a:pt x="5041" y="4694"/>
                    <a:pt x="5167" y="4411"/>
                    <a:pt x="5167" y="4127"/>
                  </a:cubicBezTo>
                  <a:cubicBezTo>
                    <a:pt x="5167" y="4033"/>
                    <a:pt x="5167" y="3938"/>
                    <a:pt x="5135" y="3812"/>
                  </a:cubicBezTo>
                  <a:cubicBezTo>
                    <a:pt x="5482" y="3623"/>
                    <a:pt x="5671" y="3277"/>
                    <a:pt x="5671" y="2867"/>
                  </a:cubicBezTo>
                  <a:cubicBezTo>
                    <a:pt x="5671" y="2489"/>
                    <a:pt x="5450" y="2142"/>
                    <a:pt x="5135" y="1922"/>
                  </a:cubicBezTo>
                  <a:cubicBezTo>
                    <a:pt x="5167" y="1827"/>
                    <a:pt x="5167" y="1733"/>
                    <a:pt x="5167" y="1607"/>
                  </a:cubicBezTo>
                  <a:cubicBezTo>
                    <a:pt x="5167" y="1355"/>
                    <a:pt x="5041" y="1071"/>
                    <a:pt x="4852" y="882"/>
                  </a:cubicBezTo>
                  <a:cubicBezTo>
                    <a:pt x="4643" y="673"/>
                    <a:pt x="4348" y="550"/>
                    <a:pt x="4069" y="550"/>
                  </a:cubicBezTo>
                  <a:cubicBezTo>
                    <a:pt x="3969" y="550"/>
                    <a:pt x="3872" y="566"/>
                    <a:pt x="3781" y="599"/>
                  </a:cubicBezTo>
                  <a:cubicBezTo>
                    <a:pt x="3592" y="252"/>
                    <a:pt x="3245" y="0"/>
                    <a:pt x="28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28" name="Google Shape;428;p40"/>
            <p:cNvSpPr/>
            <p:nvPr/>
          </p:nvSpPr>
          <p:spPr>
            <a:xfrm>
              <a:off x="-20930075" y="4191325"/>
              <a:ext cx="269400" cy="178025"/>
            </a:xfrm>
            <a:custGeom>
              <a:avLst/>
              <a:gdLst/>
              <a:ahLst/>
              <a:cxnLst/>
              <a:rect l="l" t="t" r="r" b="b"/>
              <a:pathLst>
                <a:path w="10776" h="7121" extrusionOk="0">
                  <a:moveTo>
                    <a:pt x="379" y="0"/>
                  </a:moveTo>
                  <a:cubicBezTo>
                    <a:pt x="253" y="0"/>
                    <a:pt x="190" y="32"/>
                    <a:pt x="95" y="95"/>
                  </a:cubicBezTo>
                  <a:cubicBezTo>
                    <a:pt x="32" y="189"/>
                    <a:pt x="1" y="252"/>
                    <a:pt x="1" y="378"/>
                  </a:cubicBezTo>
                  <a:cubicBezTo>
                    <a:pt x="1" y="473"/>
                    <a:pt x="190" y="2710"/>
                    <a:pt x="1103" y="3655"/>
                  </a:cubicBezTo>
                  <a:cubicBezTo>
                    <a:pt x="1513" y="4096"/>
                    <a:pt x="1922" y="4285"/>
                    <a:pt x="2364" y="4285"/>
                  </a:cubicBezTo>
                  <a:cubicBezTo>
                    <a:pt x="2679" y="4285"/>
                    <a:pt x="3025" y="4159"/>
                    <a:pt x="3340" y="3907"/>
                  </a:cubicBezTo>
                  <a:lnTo>
                    <a:pt x="4947" y="5514"/>
                  </a:lnTo>
                  <a:lnTo>
                    <a:pt x="4947" y="6427"/>
                  </a:lnTo>
                  <a:lnTo>
                    <a:pt x="2458" y="6427"/>
                  </a:lnTo>
                  <a:cubicBezTo>
                    <a:pt x="2269" y="6427"/>
                    <a:pt x="2112" y="6585"/>
                    <a:pt x="2112" y="6774"/>
                  </a:cubicBezTo>
                  <a:cubicBezTo>
                    <a:pt x="2112" y="6963"/>
                    <a:pt x="2269" y="7120"/>
                    <a:pt x="2458" y="7120"/>
                  </a:cubicBezTo>
                  <a:lnTo>
                    <a:pt x="8192" y="7120"/>
                  </a:lnTo>
                  <a:cubicBezTo>
                    <a:pt x="8381" y="7120"/>
                    <a:pt x="8539" y="6963"/>
                    <a:pt x="8539" y="6774"/>
                  </a:cubicBezTo>
                  <a:cubicBezTo>
                    <a:pt x="8539" y="6585"/>
                    <a:pt x="8381" y="6427"/>
                    <a:pt x="8192" y="6427"/>
                  </a:cubicBezTo>
                  <a:lnTo>
                    <a:pt x="5672" y="6427"/>
                  </a:lnTo>
                  <a:lnTo>
                    <a:pt x="5672" y="6207"/>
                  </a:lnTo>
                  <a:lnTo>
                    <a:pt x="7278" y="4600"/>
                  </a:lnTo>
                  <a:cubicBezTo>
                    <a:pt x="7751" y="4884"/>
                    <a:pt x="8066" y="5010"/>
                    <a:pt x="8413" y="5010"/>
                  </a:cubicBezTo>
                  <a:cubicBezTo>
                    <a:pt x="8854" y="5010"/>
                    <a:pt x="9232" y="4789"/>
                    <a:pt x="9673" y="4380"/>
                  </a:cubicBezTo>
                  <a:cubicBezTo>
                    <a:pt x="10586" y="3466"/>
                    <a:pt x="10775" y="1229"/>
                    <a:pt x="10775" y="1103"/>
                  </a:cubicBezTo>
                  <a:cubicBezTo>
                    <a:pt x="10775" y="977"/>
                    <a:pt x="10744" y="883"/>
                    <a:pt x="10649" y="820"/>
                  </a:cubicBezTo>
                  <a:cubicBezTo>
                    <a:pt x="10586" y="757"/>
                    <a:pt x="10492" y="693"/>
                    <a:pt x="10397" y="693"/>
                  </a:cubicBezTo>
                  <a:cubicBezTo>
                    <a:pt x="10303" y="693"/>
                    <a:pt x="8066" y="883"/>
                    <a:pt x="7121" y="1796"/>
                  </a:cubicBezTo>
                  <a:cubicBezTo>
                    <a:pt x="6365" y="2552"/>
                    <a:pt x="6302" y="3308"/>
                    <a:pt x="6869" y="4033"/>
                  </a:cubicBezTo>
                  <a:lnTo>
                    <a:pt x="5735" y="5167"/>
                  </a:lnTo>
                  <a:lnTo>
                    <a:pt x="5735" y="1324"/>
                  </a:lnTo>
                  <a:cubicBezTo>
                    <a:pt x="5609" y="1387"/>
                    <a:pt x="5514" y="1387"/>
                    <a:pt x="5388" y="1387"/>
                  </a:cubicBezTo>
                  <a:cubicBezTo>
                    <a:pt x="5262" y="1387"/>
                    <a:pt x="5136" y="1387"/>
                    <a:pt x="5041" y="1324"/>
                  </a:cubicBezTo>
                  <a:lnTo>
                    <a:pt x="5041" y="4443"/>
                  </a:lnTo>
                  <a:lnTo>
                    <a:pt x="3876" y="3340"/>
                  </a:lnTo>
                  <a:cubicBezTo>
                    <a:pt x="4474" y="2584"/>
                    <a:pt x="4411" y="1828"/>
                    <a:pt x="3655" y="1103"/>
                  </a:cubicBezTo>
                  <a:cubicBezTo>
                    <a:pt x="2742" y="189"/>
                    <a:pt x="505" y="0"/>
                    <a:pt x="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429" name="Google Shape;429;p40"/>
          <p:cNvGrpSpPr/>
          <p:nvPr/>
        </p:nvGrpSpPr>
        <p:grpSpPr>
          <a:xfrm>
            <a:off x="4328714" y="2266569"/>
            <a:ext cx="486566" cy="414708"/>
            <a:chOff x="-19835275" y="3330250"/>
            <a:chExt cx="329250" cy="280625"/>
          </a:xfrm>
        </p:grpSpPr>
        <p:sp>
          <p:nvSpPr>
            <p:cNvPr id="430" name="Google Shape;430;p40"/>
            <p:cNvSpPr/>
            <p:nvPr/>
          </p:nvSpPr>
          <p:spPr>
            <a:xfrm>
              <a:off x="-19768325" y="3361750"/>
              <a:ext cx="197725" cy="249125"/>
            </a:xfrm>
            <a:custGeom>
              <a:avLst/>
              <a:gdLst/>
              <a:ahLst/>
              <a:cxnLst/>
              <a:rect l="l" t="t" r="r" b="b"/>
              <a:pathLst>
                <a:path w="7909" h="9965" extrusionOk="0">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1" name="Google Shape;431;p40"/>
            <p:cNvSpPr/>
            <p:nvPr/>
          </p:nvSpPr>
          <p:spPr>
            <a:xfrm>
              <a:off x="-19622625" y="3330250"/>
              <a:ext cx="116600" cy="189250"/>
            </a:xfrm>
            <a:custGeom>
              <a:avLst/>
              <a:gdLst/>
              <a:ahLst/>
              <a:cxnLst/>
              <a:rect l="l" t="t" r="r" b="b"/>
              <a:pathLst>
                <a:path w="4664" h="7570" extrusionOk="0">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2" name="Google Shape;432;p40"/>
            <p:cNvSpPr/>
            <p:nvPr/>
          </p:nvSpPr>
          <p:spPr>
            <a:xfrm>
              <a:off x="-19835275" y="3330250"/>
              <a:ext cx="116600" cy="189250"/>
            </a:xfrm>
            <a:custGeom>
              <a:avLst/>
              <a:gdLst/>
              <a:ahLst/>
              <a:cxnLst/>
              <a:rect l="l" t="t" r="r" b="b"/>
              <a:pathLst>
                <a:path w="4664" h="7570" extrusionOk="0">
                  <a:moveTo>
                    <a:pt x="2982" y="1"/>
                  </a:moveTo>
                  <a:cubicBezTo>
                    <a:pt x="2852" y="1"/>
                    <a:pt x="2726" y="56"/>
                    <a:pt x="2679" y="166"/>
                  </a:cubicBezTo>
                  <a:lnTo>
                    <a:pt x="788" y="4010"/>
                  </a:lnTo>
                  <a:cubicBezTo>
                    <a:pt x="1" y="5522"/>
                    <a:pt x="977" y="7381"/>
                    <a:pt x="2679" y="7570"/>
                  </a:cubicBezTo>
                  <a:cubicBezTo>
                    <a:pt x="2710" y="7097"/>
                    <a:pt x="2868" y="6593"/>
                    <a:pt x="3057" y="6152"/>
                  </a:cubicBezTo>
                  <a:lnTo>
                    <a:pt x="4663" y="2876"/>
                  </a:lnTo>
                  <a:lnTo>
                    <a:pt x="3309" y="166"/>
                  </a:lnTo>
                  <a:cubicBezTo>
                    <a:pt x="3246" y="56"/>
                    <a:pt x="3112" y="1"/>
                    <a:pt x="2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433" name="Google Shape;433;p40"/>
          <p:cNvSpPr/>
          <p:nvPr/>
        </p:nvSpPr>
        <p:spPr>
          <a:xfrm>
            <a:off x="4347353" y="3343157"/>
            <a:ext cx="449288" cy="448143"/>
          </a:xfrm>
          <a:custGeom>
            <a:avLst/>
            <a:gdLst/>
            <a:ahLst/>
            <a:cxnLst/>
            <a:rect l="l" t="t" r="r" b="b"/>
            <a:pathLst>
              <a:path w="12161" h="12130" extrusionOk="0">
                <a:moveTo>
                  <a:pt x="3245" y="0"/>
                </a:moveTo>
                <a:cubicBezTo>
                  <a:pt x="3245" y="0"/>
                  <a:pt x="2174" y="820"/>
                  <a:pt x="2174" y="1765"/>
                </a:cubicBezTo>
                <a:cubicBezTo>
                  <a:pt x="2174" y="2363"/>
                  <a:pt x="2552" y="2930"/>
                  <a:pt x="2867" y="3245"/>
                </a:cubicBezTo>
                <a:lnTo>
                  <a:pt x="2867" y="4254"/>
                </a:lnTo>
                <a:cubicBezTo>
                  <a:pt x="2867" y="3466"/>
                  <a:pt x="2237" y="2836"/>
                  <a:pt x="1449" y="2836"/>
                </a:cubicBezTo>
                <a:lnTo>
                  <a:pt x="756" y="2836"/>
                </a:lnTo>
                <a:lnTo>
                  <a:pt x="756" y="3560"/>
                </a:lnTo>
                <a:cubicBezTo>
                  <a:pt x="756" y="4348"/>
                  <a:pt x="1386" y="4978"/>
                  <a:pt x="2174" y="4978"/>
                </a:cubicBezTo>
                <a:lnTo>
                  <a:pt x="2867" y="4978"/>
                </a:lnTo>
                <a:lnTo>
                  <a:pt x="2867" y="6742"/>
                </a:lnTo>
                <a:cubicBezTo>
                  <a:pt x="2867" y="5955"/>
                  <a:pt x="2237" y="5325"/>
                  <a:pt x="1449" y="5325"/>
                </a:cubicBezTo>
                <a:lnTo>
                  <a:pt x="756" y="5325"/>
                </a:lnTo>
                <a:lnTo>
                  <a:pt x="756" y="6018"/>
                </a:lnTo>
                <a:cubicBezTo>
                  <a:pt x="756" y="6805"/>
                  <a:pt x="1386" y="7467"/>
                  <a:pt x="2174" y="7467"/>
                </a:cubicBezTo>
                <a:lnTo>
                  <a:pt x="2867" y="7467"/>
                </a:lnTo>
                <a:lnTo>
                  <a:pt x="2867" y="9263"/>
                </a:lnTo>
                <a:cubicBezTo>
                  <a:pt x="2867" y="8475"/>
                  <a:pt x="2237" y="7845"/>
                  <a:pt x="1449" y="7845"/>
                </a:cubicBezTo>
                <a:lnTo>
                  <a:pt x="756" y="7845"/>
                </a:lnTo>
                <a:lnTo>
                  <a:pt x="756" y="8570"/>
                </a:lnTo>
                <a:cubicBezTo>
                  <a:pt x="756" y="9357"/>
                  <a:pt x="1386" y="9987"/>
                  <a:pt x="2174" y="9987"/>
                </a:cubicBezTo>
                <a:lnTo>
                  <a:pt x="2867" y="9987"/>
                </a:lnTo>
                <a:lnTo>
                  <a:pt x="2867" y="11437"/>
                </a:lnTo>
                <a:lnTo>
                  <a:pt x="347" y="11437"/>
                </a:lnTo>
                <a:cubicBezTo>
                  <a:pt x="158" y="11437"/>
                  <a:pt x="0" y="11594"/>
                  <a:pt x="0" y="11783"/>
                </a:cubicBezTo>
                <a:cubicBezTo>
                  <a:pt x="0" y="11972"/>
                  <a:pt x="158" y="12130"/>
                  <a:pt x="347" y="12130"/>
                </a:cubicBezTo>
                <a:lnTo>
                  <a:pt x="11814" y="12130"/>
                </a:lnTo>
                <a:cubicBezTo>
                  <a:pt x="12004" y="12130"/>
                  <a:pt x="12161" y="11972"/>
                  <a:pt x="12161" y="11783"/>
                </a:cubicBezTo>
                <a:cubicBezTo>
                  <a:pt x="12161" y="11594"/>
                  <a:pt x="12004" y="11437"/>
                  <a:pt x="11814" y="11437"/>
                </a:cubicBezTo>
                <a:lnTo>
                  <a:pt x="9294" y="11437"/>
                </a:lnTo>
                <a:lnTo>
                  <a:pt x="9294" y="9987"/>
                </a:lnTo>
                <a:lnTo>
                  <a:pt x="10019" y="9987"/>
                </a:lnTo>
                <a:cubicBezTo>
                  <a:pt x="10806" y="9987"/>
                  <a:pt x="11436" y="9357"/>
                  <a:pt x="11436" y="8570"/>
                </a:cubicBezTo>
                <a:lnTo>
                  <a:pt x="11436" y="7845"/>
                </a:lnTo>
                <a:lnTo>
                  <a:pt x="10712" y="7845"/>
                </a:lnTo>
                <a:cubicBezTo>
                  <a:pt x="9924" y="7845"/>
                  <a:pt x="9294" y="8475"/>
                  <a:pt x="9294" y="9263"/>
                </a:cubicBezTo>
                <a:lnTo>
                  <a:pt x="9294" y="7467"/>
                </a:lnTo>
                <a:lnTo>
                  <a:pt x="10019" y="7467"/>
                </a:lnTo>
                <a:cubicBezTo>
                  <a:pt x="10806" y="7467"/>
                  <a:pt x="11436" y="6805"/>
                  <a:pt x="11436" y="6018"/>
                </a:cubicBezTo>
                <a:lnTo>
                  <a:pt x="11436" y="5325"/>
                </a:lnTo>
                <a:lnTo>
                  <a:pt x="10712" y="5325"/>
                </a:lnTo>
                <a:cubicBezTo>
                  <a:pt x="9924" y="5325"/>
                  <a:pt x="9294" y="5955"/>
                  <a:pt x="9294" y="6742"/>
                </a:cubicBezTo>
                <a:lnTo>
                  <a:pt x="9294" y="4978"/>
                </a:lnTo>
                <a:lnTo>
                  <a:pt x="10019" y="4978"/>
                </a:lnTo>
                <a:cubicBezTo>
                  <a:pt x="10806" y="4978"/>
                  <a:pt x="11436" y="4348"/>
                  <a:pt x="11436" y="3560"/>
                </a:cubicBezTo>
                <a:lnTo>
                  <a:pt x="11436" y="2836"/>
                </a:lnTo>
                <a:lnTo>
                  <a:pt x="10712" y="2836"/>
                </a:lnTo>
                <a:cubicBezTo>
                  <a:pt x="9924" y="2836"/>
                  <a:pt x="9294" y="3466"/>
                  <a:pt x="9294" y="4254"/>
                </a:cubicBezTo>
                <a:lnTo>
                  <a:pt x="9294" y="3245"/>
                </a:lnTo>
                <a:cubicBezTo>
                  <a:pt x="9609" y="2930"/>
                  <a:pt x="10019" y="2363"/>
                  <a:pt x="10019" y="1765"/>
                </a:cubicBezTo>
                <a:cubicBezTo>
                  <a:pt x="10019" y="788"/>
                  <a:pt x="8948" y="0"/>
                  <a:pt x="8948" y="0"/>
                </a:cubicBezTo>
                <a:cubicBezTo>
                  <a:pt x="8948" y="0"/>
                  <a:pt x="7876" y="820"/>
                  <a:pt x="7876" y="1765"/>
                </a:cubicBezTo>
                <a:cubicBezTo>
                  <a:pt x="7876" y="2363"/>
                  <a:pt x="8286" y="2930"/>
                  <a:pt x="8601" y="3245"/>
                </a:cubicBezTo>
                <a:lnTo>
                  <a:pt x="8601" y="4254"/>
                </a:lnTo>
                <a:cubicBezTo>
                  <a:pt x="8601" y="3466"/>
                  <a:pt x="7971" y="2836"/>
                  <a:pt x="7183" y="2836"/>
                </a:cubicBezTo>
                <a:lnTo>
                  <a:pt x="6459" y="2836"/>
                </a:lnTo>
                <a:lnTo>
                  <a:pt x="6459" y="3560"/>
                </a:lnTo>
                <a:cubicBezTo>
                  <a:pt x="6459" y="4348"/>
                  <a:pt x="7089" y="4978"/>
                  <a:pt x="7876" y="4978"/>
                </a:cubicBezTo>
                <a:lnTo>
                  <a:pt x="8601" y="4978"/>
                </a:lnTo>
                <a:lnTo>
                  <a:pt x="8601" y="6742"/>
                </a:lnTo>
                <a:cubicBezTo>
                  <a:pt x="8601" y="5955"/>
                  <a:pt x="7971" y="5325"/>
                  <a:pt x="7183" y="5325"/>
                </a:cubicBezTo>
                <a:lnTo>
                  <a:pt x="6459" y="5325"/>
                </a:lnTo>
                <a:lnTo>
                  <a:pt x="6459" y="6018"/>
                </a:lnTo>
                <a:cubicBezTo>
                  <a:pt x="6459" y="6805"/>
                  <a:pt x="7089" y="7467"/>
                  <a:pt x="7876" y="7467"/>
                </a:cubicBezTo>
                <a:lnTo>
                  <a:pt x="8601" y="7467"/>
                </a:lnTo>
                <a:lnTo>
                  <a:pt x="8601" y="9263"/>
                </a:lnTo>
                <a:cubicBezTo>
                  <a:pt x="8601" y="8475"/>
                  <a:pt x="7971" y="7845"/>
                  <a:pt x="7183" y="7845"/>
                </a:cubicBezTo>
                <a:lnTo>
                  <a:pt x="6459" y="7845"/>
                </a:lnTo>
                <a:lnTo>
                  <a:pt x="6459" y="8570"/>
                </a:lnTo>
                <a:cubicBezTo>
                  <a:pt x="6459" y="9357"/>
                  <a:pt x="7089" y="9987"/>
                  <a:pt x="7876" y="9987"/>
                </a:cubicBezTo>
                <a:lnTo>
                  <a:pt x="8601" y="9987"/>
                </a:lnTo>
                <a:lnTo>
                  <a:pt x="8601" y="11437"/>
                </a:lnTo>
                <a:lnTo>
                  <a:pt x="3592" y="11437"/>
                </a:lnTo>
                <a:lnTo>
                  <a:pt x="3592" y="9987"/>
                </a:lnTo>
                <a:lnTo>
                  <a:pt x="4285" y="9987"/>
                </a:lnTo>
                <a:cubicBezTo>
                  <a:pt x="5072" y="9987"/>
                  <a:pt x="5703" y="9357"/>
                  <a:pt x="5703" y="8570"/>
                </a:cubicBezTo>
                <a:lnTo>
                  <a:pt x="5703" y="7845"/>
                </a:lnTo>
                <a:lnTo>
                  <a:pt x="5009" y="7845"/>
                </a:lnTo>
                <a:cubicBezTo>
                  <a:pt x="4222" y="7845"/>
                  <a:pt x="3592" y="8475"/>
                  <a:pt x="3592" y="9263"/>
                </a:cubicBezTo>
                <a:lnTo>
                  <a:pt x="3592" y="7467"/>
                </a:lnTo>
                <a:lnTo>
                  <a:pt x="4285" y="7467"/>
                </a:lnTo>
                <a:cubicBezTo>
                  <a:pt x="5072" y="7467"/>
                  <a:pt x="5703" y="6805"/>
                  <a:pt x="5703" y="6018"/>
                </a:cubicBezTo>
                <a:lnTo>
                  <a:pt x="5703" y="5325"/>
                </a:lnTo>
                <a:lnTo>
                  <a:pt x="5009" y="5325"/>
                </a:lnTo>
                <a:cubicBezTo>
                  <a:pt x="4222" y="5325"/>
                  <a:pt x="3592" y="5955"/>
                  <a:pt x="3592" y="6742"/>
                </a:cubicBezTo>
                <a:lnTo>
                  <a:pt x="3592" y="4978"/>
                </a:lnTo>
                <a:lnTo>
                  <a:pt x="4285" y="4978"/>
                </a:lnTo>
                <a:cubicBezTo>
                  <a:pt x="5072" y="4978"/>
                  <a:pt x="5703" y="4348"/>
                  <a:pt x="5703" y="3560"/>
                </a:cubicBezTo>
                <a:lnTo>
                  <a:pt x="5703" y="2836"/>
                </a:lnTo>
                <a:lnTo>
                  <a:pt x="5009" y="2836"/>
                </a:lnTo>
                <a:cubicBezTo>
                  <a:pt x="4222" y="2836"/>
                  <a:pt x="3592" y="3466"/>
                  <a:pt x="3592" y="4254"/>
                </a:cubicBezTo>
                <a:lnTo>
                  <a:pt x="3592" y="3245"/>
                </a:lnTo>
                <a:cubicBezTo>
                  <a:pt x="3907" y="2930"/>
                  <a:pt x="4285" y="2363"/>
                  <a:pt x="4285" y="1765"/>
                </a:cubicBezTo>
                <a:cubicBezTo>
                  <a:pt x="4285" y="788"/>
                  <a:pt x="3245" y="0"/>
                  <a:pt x="3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cxnSp>
        <p:nvCxnSpPr>
          <p:cNvPr id="434" name="Google Shape;434;p40"/>
          <p:cNvCxnSpPr>
            <a:cxnSpLocks/>
            <a:stCxn id="418" idx="3"/>
            <a:endCxn id="414" idx="1"/>
          </p:cNvCxnSpPr>
          <p:nvPr/>
        </p:nvCxnSpPr>
        <p:spPr>
          <a:xfrm>
            <a:off x="2299029" y="2175688"/>
            <a:ext cx="709848" cy="290960"/>
          </a:xfrm>
          <a:prstGeom prst="curvedConnector3">
            <a:avLst>
              <a:gd name="adj1" fmla="val 50000"/>
            </a:avLst>
          </a:prstGeom>
          <a:noFill/>
          <a:ln w="9525" cap="flat" cmpd="sng">
            <a:solidFill>
              <a:schemeClr val="accent1"/>
            </a:solidFill>
            <a:prstDash val="solid"/>
            <a:round/>
            <a:headEnd type="none" w="med" len="med"/>
            <a:tailEnd type="triangle" w="med" len="med"/>
          </a:ln>
        </p:spPr>
      </p:cxnSp>
      <p:cxnSp>
        <p:nvCxnSpPr>
          <p:cNvPr id="435" name="Google Shape;435;p40"/>
          <p:cNvCxnSpPr>
            <a:cxnSpLocks/>
            <a:stCxn id="420" idx="3"/>
            <a:endCxn id="416" idx="1"/>
          </p:cNvCxnSpPr>
          <p:nvPr/>
        </p:nvCxnSpPr>
        <p:spPr>
          <a:xfrm>
            <a:off x="2643782" y="3419588"/>
            <a:ext cx="910141" cy="159857"/>
          </a:xfrm>
          <a:prstGeom prst="curvedConnector3">
            <a:avLst>
              <a:gd name="adj1" fmla="val 50000"/>
            </a:avLst>
          </a:prstGeom>
          <a:noFill/>
          <a:ln w="9525" cap="flat" cmpd="sng">
            <a:solidFill>
              <a:schemeClr val="accent1"/>
            </a:solidFill>
            <a:prstDash val="solid"/>
            <a:round/>
            <a:headEnd type="none" w="med" len="med"/>
            <a:tailEnd type="triangle" w="med" len="med"/>
          </a:ln>
        </p:spPr>
      </p:cxnSp>
      <p:cxnSp>
        <p:nvCxnSpPr>
          <p:cNvPr id="436" name="Google Shape;436;p40"/>
          <p:cNvCxnSpPr>
            <a:cxnSpLocks/>
            <a:stCxn id="424" idx="1"/>
            <a:endCxn id="415" idx="3"/>
          </p:cNvCxnSpPr>
          <p:nvPr/>
        </p:nvCxnSpPr>
        <p:spPr>
          <a:xfrm rot="10800000">
            <a:off x="5822605" y="3023048"/>
            <a:ext cx="935725" cy="609185"/>
          </a:xfrm>
          <a:prstGeom prst="curvedConnector3">
            <a:avLst>
              <a:gd name="adj1" fmla="val 50000"/>
            </a:avLst>
          </a:prstGeom>
          <a:noFill/>
          <a:ln w="9525" cap="flat" cmpd="sng">
            <a:solidFill>
              <a:schemeClr val="accent1"/>
            </a:solidFill>
            <a:prstDash val="solid"/>
            <a:round/>
            <a:headEnd type="none" w="med" len="med"/>
            <a:tailEnd type="triangle" w="med" len="med"/>
          </a:ln>
        </p:spPr>
      </p:cxnSp>
      <p:cxnSp>
        <p:nvCxnSpPr>
          <p:cNvPr id="437" name="Google Shape;437;p40"/>
          <p:cNvCxnSpPr>
            <a:cxnSpLocks/>
            <a:stCxn id="422" idx="1"/>
            <a:endCxn id="413" idx="3"/>
          </p:cNvCxnSpPr>
          <p:nvPr/>
        </p:nvCxnSpPr>
        <p:spPr>
          <a:xfrm rot="10800000">
            <a:off x="6447750" y="1910251"/>
            <a:ext cx="709848" cy="220101"/>
          </a:xfrm>
          <a:prstGeom prst="curvedConnector3">
            <a:avLst>
              <a:gd name="adj1" fmla="val 50000"/>
            </a:avLst>
          </a:prstGeom>
          <a:noFill/>
          <a:ln w="9525" cap="flat" cmpd="sng">
            <a:solidFill>
              <a:schemeClr val="accent1"/>
            </a:solidFill>
            <a:prstDash val="solid"/>
            <a:round/>
            <a:headEnd type="none" w="med" len="med"/>
            <a:tailEnd type="triangle" w="med" len="med"/>
          </a:ln>
        </p:spPr>
      </p:cxnSp>
      <p:sp>
        <p:nvSpPr>
          <p:cNvPr id="24" name="Rectangle 23">
            <a:extLst>
              <a:ext uri="{FF2B5EF4-FFF2-40B4-BE49-F238E27FC236}">
                <a16:creationId xmlns:a16="http://schemas.microsoft.com/office/drawing/2014/main" id="{A4726CD4-43C7-D644-BB96-6BE8E40A9CDC}"/>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24">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40" name="Google Shape;640;p46"/>
          <p:cNvPicPr preferRelativeResize="0"/>
          <p:nvPr/>
        </p:nvPicPr>
        <p:blipFill rotWithShape="1">
          <a:blip r:embed="rId3">
            <a:alphaModFix/>
          </a:blip>
          <a:srcRect t="5116" r="17600" b="18407"/>
          <a:stretch/>
        </p:blipFill>
        <p:spPr>
          <a:xfrm>
            <a:off x="5168990" y="2413788"/>
            <a:ext cx="752876" cy="693251"/>
          </a:xfrm>
          <a:prstGeom prst="rect">
            <a:avLst/>
          </a:prstGeom>
          <a:noFill/>
          <a:ln>
            <a:noFill/>
          </a:ln>
        </p:spPr>
      </p:pic>
      <p:sp>
        <p:nvSpPr>
          <p:cNvPr id="642" name="Google Shape;642;p46"/>
          <p:cNvSpPr/>
          <p:nvPr/>
        </p:nvSpPr>
        <p:spPr>
          <a:xfrm>
            <a:off x="1602028" y="3356394"/>
            <a:ext cx="93000" cy="93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43" name="Google Shape;643;p46"/>
          <p:cNvSpPr/>
          <p:nvPr/>
        </p:nvSpPr>
        <p:spPr>
          <a:xfrm>
            <a:off x="7448978" y="3356394"/>
            <a:ext cx="93000" cy="93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44" name="Google Shape;644;p46"/>
          <p:cNvSpPr/>
          <p:nvPr/>
        </p:nvSpPr>
        <p:spPr>
          <a:xfrm>
            <a:off x="3551011" y="3356394"/>
            <a:ext cx="93000" cy="93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45" name="Google Shape;645;p46"/>
          <p:cNvSpPr/>
          <p:nvPr/>
        </p:nvSpPr>
        <p:spPr>
          <a:xfrm>
            <a:off x="5499995" y="3356394"/>
            <a:ext cx="93000" cy="93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653" name="Google Shape;653;p46"/>
          <p:cNvPicPr preferRelativeResize="0"/>
          <p:nvPr/>
        </p:nvPicPr>
        <p:blipFill rotWithShape="1">
          <a:blip r:embed="rId3">
            <a:alphaModFix/>
          </a:blip>
          <a:srcRect t="5117" b="5108"/>
          <a:stretch/>
        </p:blipFill>
        <p:spPr>
          <a:xfrm>
            <a:off x="1294773" y="2409628"/>
            <a:ext cx="806350" cy="813800"/>
          </a:xfrm>
          <a:prstGeom prst="rect">
            <a:avLst/>
          </a:prstGeom>
          <a:noFill/>
          <a:ln>
            <a:noFill/>
          </a:ln>
        </p:spPr>
      </p:pic>
      <p:pic>
        <p:nvPicPr>
          <p:cNvPr id="654" name="Google Shape;654;p46"/>
          <p:cNvPicPr preferRelativeResize="0"/>
          <p:nvPr/>
        </p:nvPicPr>
        <p:blipFill rotWithShape="1">
          <a:blip r:embed="rId4">
            <a:alphaModFix/>
          </a:blip>
          <a:srcRect t="6301" b="6301"/>
          <a:stretch/>
        </p:blipFill>
        <p:spPr>
          <a:xfrm>
            <a:off x="3218948" y="2444294"/>
            <a:ext cx="752876" cy="759830"/>
          </a:xfrm>
          <a:prstGeom prst="rect">
            <a:avLst/>
          </a:prstGeom>
          <a:noFill/>
          <a:ln>
            <a:noFill/>
          </a:ln>
        </p:spPr>
      </p:pic>
      <p:pic>
        <p:nvPicPr>
          <p:cNvPr id="655" name="Google Shape;655;p46"/>
          <p:cNvPicPr preferRelativeResize="0"/>
          <p:nvPr/>
        </p:nvPicPr>
        <p:blipFill rotWithShape="1">
          <a:blip r:embed="rId4">
            <a:alphaModFix/>
          </a:blip>
          <a:srcRect t="6301" b="6301"/>
          <a:stretch/>
        </p:blipFill>
        <p:spPr>
          <a:xfrm>
            <a:off x="7119028" y="2444278"/>
            <a:ext cx="752876" cy="759834"/>
          </a:xfrm>
          <a:prstGeom prst="rect">
            <a:avLst/>
          </a:prstGeom>
          <a:noFill/>
          <a:ln>
            <a:noFill/>
          </a:ln>
        </p:spPr>
      </p:pic>
      <p:grpSp>
        <p:nvGrpSpPr>
          <p:cNvPr id="656" name="Google Shape;656;p46"/>
          <p:cNvGrpSpPr/>
          <p:nvPr/>
        </p:nvGrpSpPr>
        <p:grpSpPr>
          <a:xfrm>
            <a:off x="7324167" y="2608136"/>
            <a:ext cx="342580" cy="339271"/>
            <a:chOff x="5049725" y="1435050"/>
            <a:chExt cx="486550" cy="481850"/>
          </a:xfrm>
        </p:grpSpPr>
        <p:sp>
          <p:nvSpPr>
            <p:cNvPr id="657" name="Google Shape;657;p46"/>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58" name="Google Shape;658;p46"/>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59" name="Google Shape;659;p46"/>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60" name="Google Shape;660;p46"/>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grpSp>
      <p:sp>
        <p:nvSpPr>
          <p:cNvPr id="661" name="Google Shape;661;p46"/>
          <p:cNvSpPr/>
          <p:nvPr/>
        </p:nvSpPr>
        <p:spPr>
          <a:xfrm>
            <a:off x="3425769" y="2690790"/>
            <a:ext cx="339253" cy="204295"/>
          </a:xfrm>
          <a:custGeom>
            <a:avLst/>
            <a:gdLst/>
            <a:ahLst/>
            <a:cxnLst/>
            <a:rect l="l" t="t" r="r" b="b"/>
            <a:pathLst>
              <a:path w="19273" h="11606" extrusionOk="0">
                <a:moveTo>
                  <a:pt x="8589" y="0"/>
                </a:moveTo>
                <a:cubicBezTo>
                  <a:pt x="7469" y="3"/>
                  <a:pt x="6385" y="407"/>
                  <a:pt x="5536" y="1138"/>
                </a:cubicBezTo>
                <a:cubicBezTo>
                  <a:pt x="4819" y="1759"/>
                  <a:pt x="4289" y="2566"/>
                  <a:pt x="4006" y="3469"/>
                </a:cubicBezTo>
                <a:lnTo>
                  <a:pt x="3891" y="3469"/>
                </a:lnTo>
                <a:cubicBezTo>
                  <a:pt x="1747" y="3469"/>
                  <a:pt x="1" y="5294"/>
                  <a:pt x="1" y="7537"/>
                </a:cubicBezTo>
                <a:cubicBezTo>
                  <a:pt x="1" y="9781"/>
                  <a:pt x="1744" y="11605"/>
                  <a:pt x="3891" y="11605"/>
                </a:cubicBezTo>
                <a:lnTo>
                  <a:pt x="14798" y="11605"/>
                </a:lnTo>
                <a:cubicBezTo>
                  <a:pt x="17264" y="11605"/>
                  <a:pt x="19273" y="9507"/>
                  <a:pt x="19273" y="6923"/>
                </a:cubicBezTo>
                <a:cubicBezTo>
                  <a:pt x="19273" y="6044"/>
                  <a:pt x="19035" y="5182"/>
                  <a:pt x="18583" y="4430"/>
                </a:cubicBezTo>
                <a:cubicBezTo>
                  <a:pt x="18153" y="3707"/>
                  <a:pt x="17529" y="3117"/>
                  <a:pt x="16783" y="2728"/>
                </a:cubicBezTo>
                <a:cubicBezTo>
                  <a:pt x="16161" y="2404"/>
                  <a:pt x="15479" y="2243"/>
                  <a:pt x="14797" y="2243"/>
                </a:cubicBezTo>
                <a:cubicBezTo>
                  <a:pt x="14134" y="2243"/>
                  <a:pt x="13470" y="2395"/>
                  <a:pt x="12862" y="2701"/>
                </a:cubicBezTo>
                <a:cubicBezTo>
                  <a:pt x="12233" y="1442"/>
                  <a:pt x="11118" y="512"/>
                  <a:pt x="9784" y="157"/>
                </a:cubicBezTo>
                <a:cubicBezTo>
                  <a:pt x="9393" y="54"/>
                  <a:pt x="8992" y="0"/>
                  <a:pt x="85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grpSp>
        <p:nvGrpSpPr>
          <p:cNvPr id="662" name="Google Shape;662;p46"/>
          <p:cNvGrpSpPr/>
          <p:nvPr/>
        </p:nvGrpSpPr>
        <p:grpSpPr>
          <a:xfrm>
            <a:off x="1462047" y="2590783"/>
            <a:ext cx="340204" cy="339271"/>
            <a:chOff x="3270450" y="3213625"/>
            <a:chExt cx="483175" cy="481850"/>
          </a:xfrm>
        </p:grpSpPr>
        <p:sp>
          <p:nvSpPr>
            <p:cNvPr id="663" name="Google Shape;663;p46"/>
            <p:cNvSpPr/>
            <p:nvPr/>
          </p:nvSpPr>
          <p:spPr>
            <a:xfrm>
              <a:off x="3392550" y="3335025"/>
              <a:ext cx="239050" cy="239050"/>
            </a:xfrm>
            <a:custGeom>
              <a:avLst/>
              <a:gdLst/>
              <a:ahLst/>
              <a:cxnLst/>
              <a:rect l="l" t="t" r="r" b="b"/>
              <a:pathLst>
                <a:path w="9562" h="9562" extrusionOk="0">
                  <a:moveTo>
                    <a:pt x="4782" y="1"/>
                  </a:moveTo>
                  <a:cubicBezTo>
                    <a:pt x="2142" y="1"/>
                    <a:pt x="1" y="2139"/>
                    <a:pt x="1" y="4780"/>
                  </a:cubicBezTo>
                  <a:cubicBezTo>
                    <a:pt x="1" y="7421"/>
                    <a:pt x="2142" y="9562"/>
                    <a:pt x="4782" y="9562"/>
                  </a:cubicBezTo>
                  <a:cubicBezTo>
                    <a:pt x="7420" y="9562"/>
                    <a:pt x="9561" y="7421"/>
                    <a:pt x="9561" y="4780"/>
                  </a:cubicBezTo>
                  <a:cubicBezTo>
                    <a:pt x="9561" y="2139"/>
                    <a:pt x="7420" y="1"/>
                    <a:pt x="4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64" name="Google Shape;664;p46"/>
            <p:cNvSpPr/>
            <p:nvPr/>
          </p:nvSpPr>
          <p:spPr>
            <a:xfrm>
              <a:off x="3270450" y="3213625"/>
              <a:ext cx="483175" cy="481850"/>
            </a:xfrm>
            <a:custGeom>
              <a:avLst/>
              <a:gdLst/>
              <a:ahLst/>
              <a:cxnLst/>
              <a:rect l="l" t="t" r="r" b="b"/>
              <a:pathLst>
                <a:path w="19327" h="19274" extrusionOk="0">
                  <a:moveTo>
                    <a:pt x="9666" y="3728"/>
                  </a:moveTo>
                  <a:cubicBezTo>
                    <a:pt x="12925" y="3728"/>
                    <a:pt x="15575" y="6378"/>
                    <a:pt x="15575" y="9636"/>
                  </a:cubicBezTo>
                  <a:cubicBezTo>
                    <a:pt x="15575" y="12894"/>
                    <a:pt x="12925" y="15547"/>
                    <a:pt x="9666" y="15547"/>
                  </a:cubicBezTo>
                  <a:cubicBezTo>
                    <a:pt x="6405" y="15547"/>
                    <a:pt x="3755" y="12894"/>
                    <a:pt x="3755" y="9636"/>
                  </a:cubicBezTo>
                  <a:cubicBezTo>
                    <a:pt x="3755" y="6378"/>
                    <a:pt x="6405" y="3728"/>
                    <a:pt x="9666" y="3728"/>
                  </a:cubicBezTo>
                  <a:close/>
                  <a:moveTo>
                    <a:pt x="9665" y="0"/>
                  </a:moveTo>
                  <a:cubicBezTo>
                    <a:pt x="9575" y="0"/>
                    <a:pt x="9484" y="22"/>
                    <a:pt x="9402" y="66"/>
                  </a:cubicBezTo>
                  <a:lnTo>
                    <a:pt x="7532" y="1054"/>
                  </a:lnTo>
                  <a:lnTo>
                    <a:pt x="5418" y="1054"/>
                  </a:lnTo>
                  <a:cubicBezTo>
                    <a:pt x="5231" y="1054"/>
                    <a:pt x="5056" y="1144"/>
                    <a:pt x="4954" y="1301"/>
                  </a:cubicBezTo>
                  <a:lnTo>
                    <a:pt x="3752" y="3053"/>
                  </a:lnTo>
                  <a:lnTo>
                    <a:pt x="1879" y="4041"/>
                  </a:lnTo>
                  <a:cubicBezTo>
                    <a:pt x="1717" y="4128"/>
                    <a:pt x="1605" y="4288"/>
                    <a:pt x="1584" y="4474"/>
                  </a:cubicBezTo>
                  <a:lnTo>
                    <a:pt x="1328" y="6588"/>
                  </a:lnTo>
                  <a:lnTo>
                    <a:pt x="127" y="8341"/>
                  </a:lnTo>
                  <a:cubicBezTo>
                    <a:pt x="24" y="8491"/>
                    <a:pt x="0" y="8687"/>
                    <a:pt x="67" y="8859"/>
                  </a:cubicBezTo>
                  <a:lnTo>
                    <a:pt x="816" y="10852"/>
                  </a:lnTo>
                  <a:lnTo>
                    <a:pt x="560" y="12966"/>
                  </a:lnTo>
                  <a:cubicBezTo>
                    <a:pt x="536" y="13150"/>
                    <a:pt x="606" y="13334"/>
                    <a:pt x="744" y="13457"/>
                  </a:cubicBezTo>
                  <a:lnTo>
                    <a:pt x="2325" y="14869"/>
                  </a:lnTo>
                  <a:lnTo>
                    <a:pt x="3075" y="16860"/>
                  </a:lnTo>
                  <a:cubicBezTo>
                    <a:pt x="3141" y="17034"/>
                    <a:pt x="3289" y="17164"/>
                    <a:pt x="3466" y="17209"/>
                  </a:cubicBezTo>
                  <a:lnTo>
                    <a:pt x="5520" y="17718"/>
                  </a:lnTo>
                  <a:lnTo>
                    <a:pt x="7101" y="19130"/>
                  </a:lnTo>
                  <a:cubicBezTo>
                    <a:pt x="7205" y="19223"/>
                    <a:pt x="7340" y="19273"/>
                    <a:pt x="7477" y="19273"/>
                  </a:cubicBezTo>
                  <a:cubicBezTo>
                    <a:pt x="7523" y="19273"/>
                    <a:pt x="7568" y="19268"/>
                    <a:pt x="7613" y="19257"/>
                  </a:cubicBezTo>
                  <a:lnTo>
                    <a:pt x="9666" y="18745"/>
                  </a:lnTo>
                  <a:lnTo>
                    <a:pt x="11717" y="19254"/>
                  </a:lnTo>
                  <a:cubicBezTo>
                    <a:pt x="11759" y="19266"/>
                    <a:pt x="11807" y="19272"/>
                    <a:pt x="11853" y="19272"/>
                  </a:cubicBezTo>
                  <a:cubicBezTo>
                    <a:pt x="11991" y="19272"/>
                    <a:pt x="12124" y="19221"/>
                    <a:pt x="12229" y="19127"/>
                  </a:cubicBezTo>
                  <a:lnTo>
                    <a:pt x="13810" y="17715"/>
                  </a:lnTo>
                  <a:lnTo>
                    <a:pt x="15861" y="17206"/>
                  </a:lnTo>
                  <a:cubicBezTo>
                    <a:pt x="16041" y="17161"/>
                    <a:pt x="16186" y="17031"/>
                    <a:pt x="16252" y="16857"/>
                  </a:cubicBezTo>
                  <a:lnTo>
                    <a:pt x="17002" y="14866"/>
                  </a:lnTo>
                  <a:lnTo>
                    <a:pt x="18583" y="13454"/>
                  </a:lnTo>
                  <a:cubicBezTo>
                    <a:pt x="18721" y="13331"/>
                    <a:pt x="18791" y="13147"/>
                    <a:pt x="18766" y="12963"/>
                  </a:cubicBezTo>
                  <a:lnTo>
                    <a:pt x="18514" y="10849"/>
                  </a:lnTo>
                  <a:lnTo>
                    <a:pt x="19263" y="8856"/>
                  </a:lnTo>
                  <a:cubicBezTo>
                    <a:pt x="19327" y="8684"/>
                    <a:pt x="19306" y="8491"/>
                    <a:pt x="19200" y="8338"/>
                  </a:cubicBezTo>
                  <a:lnTo>
                    <a:pt x="18002" y="6588"/>
                  </a:lnTo>
                  <a:lnTo>
                    <a:pt x="17746" y="4471"/>
                  </a:lnTo>
                  <a:cubicBezTo>
                    <a:pt x="17725" y="4288"/>
                    <a:pt x="17613" y="4128"/>
                    <a:pt x="17451" y="4041"/>
                  </a:cubicBezTo>
                  <a:lnTo>
                    <a:pt x="15578" y="3050"/>
                  </a:lnTo>
                  <a:lnTo>
                    <a:pt x="14379" y="1298"/>
                  </a:lnTo>
                  <a:cubicBezTo>
                    <a:pt x="14274" y="1144"/>
                    <a:pt x="14099" y="1054"/>
                    <a:pt x="13912" y="1054"/>
                  </a:cubicBezTo>
                  <a:lnTo>
                    <a:pt x="11798" y="1054"/>
                  </a:lnTo>
                  <a:lnTo>
                    <a:pt x="9928" y="66"/>
                  </a:lnTo>
                  <a:cubicBezTo>
                    <a:pt x="9846" y="22"/>
                    <a:pt x="9755" y="0"/>
                    <a:pt x="96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grpSp>
      <p:grpSp>
        <p:nvGrpSpPr>
          <p:cNvPr id="665" name="Google Shape;665;p46"/>
          <p:cNvGrpSpPr/>
          <p:nvPr/>
        </p:nvGrpSpPr>
        <p:grpSpPr>
          <a:xfrm>
            <a:off x="5460966" y="2594954"/>
            <a:ext cx="168931" cy="339253"/>
            <a:chOff x="3984950" y="3213600"/>
            <a:chExt cx="239925" cy="481825"/>
          </a:xfrm>
        </p:grpSpPr>
        <p:sp>
          <p:nvSpPr>
            <p:cNvPr id="666" name="Google Shape;666;p46"/>
            <p:cNvSpPr/>
            <p:nvPr/>
          </p:nvSpPr>
          <p:spPr>
            <a:xfrm>
              <a:off x="3984950" y="3213600"/>
              <a:ext cx="239925" cy="481825"/>
            </a:xfrm>
            <a:custGeom>
              <a:avLst/>
              <a:gdLst/>
              <a:ahLst/>
              <a:cxnLst/>
              <a:rect l="l" t="t" r="r" b="b"/>
              <a:pathLst>
                <a:path w="9597" h="19273" extrusionOk="0">
                  <a:moveTo>
                    <a:pt x="4800" y="3355"/>
                  </a:moveTo>
                  <a:cubicBezTo>
                    <a:pt x="5110" y="3355"/>
                    <a:pt x="5363" y="3608"/>
                    <a:pt x="5363" y="3918"/>
                  </a:cubicBezTo>
                  <a:lnTo>
                    <a:pt x="5363" y="12121"/>
                  </a:lnTo>
                  <a:cubicBezTo>
                    <a:pt x="6556" y="12407"/>
                    <a:pt x="7345" y="13542"/>
                    <a:pt x="7203" y="14759"/>
                  </a:cubicBezTo>
                  <a:cubicBezTo>
                    <a:pt x="7059" y="15978"/>
                    <a:pt x="6026" y="16897"/>
                    <a:pt x="4800" y="16897"/>
                  </a:cubicBezTo>
                  <a:cubicBezTo>
                    <a:pt x="3571" y="16897"/>
                    <a:pt x="2539" y="15978"/>
                    <a:pt x="2394" y="14759"/>
                  </a:cubicBezTo>
                  <a:cubicBezTo>
                    <a:pt x="2253" y="13542"/>
                    <a:pt x="3042" y="12407"/>
                    <a:pt x="4234" y="12121"/>
                  </a:cubicBezTo>
                  <a:lnTo>
                    <a:pt x="4234" y="3918"/>
                  </a:lnTo>
                  <a:cubicBezTo>
                    <a:pt x="4234" y="3608"/>
                    <a:pt x="4487" y="3355"/>
                    <a:pt x="4800" y="3355"/>
                  </a:cubicBezTo>
                  <a:close/>
                  <a:moveTo>
                    <a:pt x="4800" y="1"/>
                  </a:moveTo>
                  <a:cubicBezTo>
                    <a:pt x="3219" y="1"/>
                    <a:pt x="1939" y="1281"/>
                    <a:pt x="1939" y="2861"/>
                  </a:cubicBezTo>
                  <a:lnTo>
                    <a:pt x="1939" y="10567"/>
                  </a:lnTo>
                  <a:cubicBezTo>
                    <a:pt x="723" y="11501"/>
                    <a:pt x="9" y="12943"/>
                    <a:pt x="0" y="14476"/>
                  </a:cubicBezTo>
                  <a:cubicBezTo>
                    <a:pt x="0" y="17123"/>
                    <a:pt x="2150" y="19273"/>
                    <a:pt x="4800" y="19273"/>
                  </a:cubicBezTo>
                  <a:cubicBezTo>
                    <a:pt x="7450" y="19273"/>
                    <a:pt x="9597" y="17123"/>
                    <a:pt x="9597" y="14476"/>
                  </a:cubicBezTo>
                  <a:cubicBezTo>
                    <a:pt x="9597" y="13651"/>
                    <a:pt x="9395" y="12844"/>
                    <a:pt x="9007" y="12118"/>
                  </a:cubicBezTo>
                  <a:cubicBezTo>
                    <a:pt x="8679" y="11510"/>
                    <a:pt x="8221" y="10980"/>
                    <a:pt x="7664" y="10567"/>
                  </a:cubicBezTo>
                  <a:lnTo>
                    <a:pt x="7661" y="2861"/>
                  </a:lnTo>
                  <a:cubicBezTo>
                    <a:pt x="7661" y="1281"/>
                    <a:pt x="6378" y="1"/>
                    <a:pt x="4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sp>
          <p:nvSpPr>
            <p:cNvPr id="667" name="Google Shape;667;p46"/>
            <p:cNvSpPr/>
            <p:nvPr/>
          </p:nvSpPr>
          <p:spPr>
            <a:xfrm>
              <a:off x="4072650" y="3543175"/>
              <a:ext cx="64525" cy="64625"/>
            </a:xfrm>
            <a:custGeom>
              <a:avLst/>
              <a:gdLst/>
              <a:ahLst/>
              <a:cxnLst/>
              <a:rect l="l" t="t" r="r" b="b"/>
              <a:pathLst>
                <a:path w="2581" h="2585" extrusionOk="0">
                  <a:moveTo>
                    <a:pt x="1292" y="1"/>
                  </a:moveTo>
                  <a:cubicBezTo>
                    <a:pt x="578" y="1"/>
                    <a:pt x="0" y="579"/>
                    <a:pt x="0" y="1293"/>
                  </a:cubicBezTo>
                  <a:cubicBezTo>
                    <a:pt x="0" y="2006"/>
                    <a:pt x="578" y="2585"/>
                    <a:pt x="1292" y="2585"/>
                  </a:cubicBezTo>
                  <a:cubicBezTo>
                    <a:pt x="2003" y="2585"/>
                    <a:pt x="2581" y="2006"/>
                    <a:pt x="2581" y="1293"/>
                  </a:cubicBezTo>
                  <a:cubicBezTo>
                    <a:pt x="2581" y="579"/>
                    <a:pt x="2003" y="1"/>
                    <a:pt x="1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Times New Roman" panose="02020603050405020304" pitchFamily="18" charset="0"/>
                <a:cs typeface="Times New Roman" panose="02020603050405020304" pitchFamily="18" charset="0"/>
              </a:endParaRPr>
            </a:p>
          </p:txBody>
        </p:sp>
      </p:grpSp>
      <p:cxnSp>
        <p:nvCxnSpPr>
          <p:cNvPr id="668" name="Google Shape;668;p46"/>
          <p:cNvCxnSpPr>
            <a:stCxn id="642" idx="6"/>
            <a:endCxn id="644" idx="2"/>
          </p:cNvCxnSpPr>
          <p:nvPr/>
        </p:nvCxnSpPr>
        <p:spPr>
          <a:xfrm>
            <a:off x="1695028" y="3402894"/>
            <a:ext cx="1856100" cy="0"/>
          </a:xfrm>
          <a:prstGeom prst="straightConnector1">
            <a:avLst/>
          </a:prstGeom>
          <a:noFill/>
          <a:ln w="9525" cap="flat" cmpd="sng">
            <a:solidFill>
              <a:schemeClr val="accent1"/>
            </a:solidFill>
            <a:prstDash val="solid"/>
            <a:round/>
            <a:headEnd type="none" w="med" len="med"/>
            <a:tailEnd type="none" w="med" len="med"/>
          </a:ln>
        </p:spPr>
      </p:cxnSp>
      <p:cxnSp>
        <p:nvCxnSpPr>
          <p:cNvPr id="669" name="Google Shape;669;p46"/>
          <p:cNvCxnSpPr>
            <a:stCxn id="644" idx="6"/>
            <a:endCxn id="645" idx="2"/>
          </p:cNvCxnSpPr>
          <p:nvPr/>
        </p:nvCxnSpPr>
        <p:spPr>
          <a:xfrm>
            <a:off x="3644011" y="3402894"/>
            <a:ext cx="1856100" cy="0"/>
          </a:xfrm>
          <a:prstGeom prst="straightConnector1">
            <a:avLst/>
          </a:prstGeom>
          <a:noFill/>
          <a:ln w="9525" cap="flat" cmpd="sng">
            <a:solidFill>
              <a:schemeClr val="accent1"/>
            </a:solidFill>
            <a:prstDash val="solid"/>
            <a:round/>
            <a:headEnd type="none" w="med" len="med"/>
            <a:tailEnd type="none" w="med" len="med"/>
          </a:ln>
        </p:spPr>
      </p:cxnSp>
      <p:cxnSp>
        <p:nvCxnSpPr>
          <p:cNvPr id="670" name="Google Shape;670;p46"/>
          <p:cNvCxnSpPr>
            <a:stCxn id="645" idx="6"/>
            <a:endCxn id="643" idx="2"/>
          </p:cNvCxnSpPr>
          <p:nvPr/>
        </p:nvCxnSpPr>
        <p:spPr>
          <a:xfrm>
            <a:off x="5592995" y="3402894"/>
            <a:ext cx="1856100" cy="0"/>
          </a:xfrm>
          <a:prstGeom prst="straightConnector1">
            <a:avLst/>
          </a:prstGeom>
          <a:noFill/>
          <a:ln w="9525" cap="flat" cmpd="sng">
            <a:solidFill>
              <a:schemeClr val="accent1"/>
            </a:solidFill>
            <a:prstDash val="solid"/>
            <a:round/>
            <a:headEnd type="none" w="med" len="med"/>
            <a:tailEnd type="none" w="med" len="med"/>
          </a:ln>
        </p:spPr>
      </p:cxnSp>
      <p:cxnSp>
        <p:nvCxnSpPr>
          <p:cNvPr id="671" name="Google Shape;671;p46"/>
          <p:cNvCxnSpPr/>
          <p:nvPr/>
        </p:nvCxnSpPr>
        <p:spPr>
          <a:xfrm>
            <a:off x="800378" y="3402900"/>
            <a:ext cx="842400" cy="0"/>
          </a:xfrm>
          <a:prstGeom prst="straightConnector1">
            <a:avLst/>
          </a:prstGeom>
          <a:noFill/>
          <a:ln w="9525" cap="flat" cmpd="sng">
            <a:solidFill>
              <a:schemeClr val="accent1"/>
            </a:solidFill>
            <a:prstDash val="solid"/>
            <a:round/>
            <a:headEnd type="none" w="med" len="med"/>
            <a:tailEnd type="none" w="med" len="med"/>
          </a:ln>
        </p:spPr>
      </p:cxnSp>
      <p:cxnSp>
        <p:nvCxnSpPr>
          <p:cNvPr id="672" name="Google Shape;672;p46"/>
          <p:cNvCxnSpPr>
            <a:stCxn id="643" idx="6"/>
          </p:cNvCxnSpPr>
          <p:nvPr/>
        </p:nvCxnSpPr>
        <p:spPr>
          <a:xfrm>
            <a:off x="7541978" y="3402894"/>
            <a:ext cx="842400" cy="0"/>
          </a:xfrm>
          <a:prstGeom prst="straightConnector1">
            <a:avLst/>
          </a:prstGeom>
          <a:noFill/>
          <a:ln w="9525" cap="flat" cmpd="sng">
            <a:solidFill>
              <a:schemeClr val="accent1"/>
            </a:solidFill>
            <a:prstDash val="solid"/>
            <a:round/>
            <a:headEnd type="none" w="med" len="med"/>
            <a:tailEnd type="none" w="med" len="med"/>
          </a:ln>
        </p:spPr>
      </p:cxnSp>
      <p:sp>
        <p:nvSpPr>
          <p:cNvPr id="5" name="Title 4">
            <a:extLst>
              <a:ext uri="{FF2B5EF4-FFF2-40B4-BE49-F238E27FC236}">
                <a16:creationId xmlns:a16="http://schemas.microsoft.com/office/drawing/2014/main" id="{DE5066C8-4163-8B4D-B225-4DF879E11E1A}"/>
              </a:ext>
            </a:extLst>
          </p:cNvPr>
          <p:cNvSpPr>
            <a:spLocks noGrp="1"/>
          </p:cNvSpPr>
          <p:nvPr>
            <p:ph type="title"/>
          </p:nvPr>
        </p:nvSpPr>
        <p:spPr>
          <a:xfrm>
            <a:off x="1727579" y="430816"/>
            <a:ext cx="5657545" cy="1112719"/>
          </a:xfrm>
        </p:spPr>
        <p:txBody>
          <a:bodyPr/>
          <a:lstStyle/>
          <a:p>
            <a:r>
              <a:rPr lang="en-VN" dirty="0">
                <a:latin typeface="Times New Roman" panose="02020603050405020304" pitchFamily="18" charset="0"/>
                <a:cs typeface="Times New Roman" panose="02020603050405020304" pitchFamily="18" charset="0"/>
              </a:rPr>
              <a:t>Tên ban đầu của chiến dịch Giờ Trái Đất là gì?</a:t>
            </a:r>
          </a:p>
        </p:txBody>
      </p:sp>
      <p:sp>
        <p:nvSpPr>
          <p:cNvPr id="40" name="Title 4">
            <a:extLst>
              <a:ext uri="{FF2B5EF4-FFF2-40B4-BE49-F238E27FC236}">
                <a16:creationId xmlns:a16="http://schemas.microsoft.com/office/drawing/2014/main" id="{8FC6147E-904E-0144-BA37-81C9BC274DC9}"/>
              </a:ext>
            </a:extLst>
          </p:cNvPr>
          <p:cNvSpPr txBox="1">
            <a:spLocks/>
          </p:cNvSpPr>
          <p:nvPr/>
        </p:nvSpPr>
        <p:spPr>
          <a:xfrm>
            <a:off x="151071" y="1832576"/>
            <a:ext cx="2621952" cy="49532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VN" sz="3200" b="0" dirty="0">
                <a:latin typeface="Times New Roman" panose="02020603050405020304" pitchFamily="18" charset="0"/>
                <a:cs typeface="Times New Roman" panose="02020603050405020304" pitchFamily="18" charset="0"/>
              </a:rPr>
              <a:t>A. Giờ tắt lớn</a:t>
            </a:r>
          </a:p>
        </p:txBody>
      </p:sp>
      <p:sp>
        <p:nvSpPr>
          <p:cNvPr id="41" name="Title 4">
            <a:extLst>
              <a:ext uri="{FF2B5EF4-FFF2-40B4-BE49-F238E27FC236}">
                <a16:creationId xmlns:a16="http://schemas.microsoft.com/office/drawing/2014/main" id="{8A72FD9E-11DA-4A47-B9A7-0D746AD5BA35}"/>
              </a:ext>
            </a:extLst>
          </p:cNvPr>
          <p:cNvSpPr txBox="1">
            <a:spLocks/>
          </p:cNvSpPr>
          <p:nvPr/>
        </p:nvSpPr>
        <p:spPr>
          <a:xfrm>
            <a:off x="2240035" y="3718132"/>
            <a:ext cx="2621952" cy="49532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VN" sz="3200" b="0" dirty="0">
                <a:latin typeface="Times New Roman" panose="02020603050405020304" pitchFamily="18" charset="0"/>
                <a:cs typeface="Times New Roman" panose="02020603050405020304" pitchFamily="18" charset="0"/>
              </a:rPr>
              <a:t>B. Tắt</a:t>
            </a:r>
          </a:p>
        </p:txBody>
      </p:sp>
      <p:sp>
        <p:nvSpPr>
          <p:cNvPr id="42" name="Title 4">
            <a:extLst>
              <a:ext uri="{FF2B5EF4-FFF2-40B4-BE49-F238E27FC236}">
                <a16:creationId xmlns:a16="http://schemas.microsoft.com/office/drawing/2014/main" id="{23D10D3B-E4CD-1D4C-AEB2-402CFE7FACBE}"/>
              </a:ext>
            </a:extLst>
          </p:cNvPr>
          <p:cNvSpPr txBox="1">
            <a:spLocks/>
          </p:cNvSpPr>
          <p:nvPr/>
        </p:nvSpPr>
        <p:spPr>
          <a:xfrm>
            <a:off x="3971824" y="1856768"/>
            <a:ext cx="2621952" cy="49532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VN" sz="3200" b="0" dirty="0">
                <a:latin typeface="Times New Roman" panose="02020603050405020304" pitchFamily="18" charset="0"/>
                <a:cs typeface="Times New Roman" panose="02020603050405020304" pitchFamily="18" charset="0"/>
              </a:rPr>
              <a:t>C. Tiếng tắt lớn</a:t>
            </a:r>
          </a:p>
        </p:txBody>
      </p:sp>
      <p:sp>
        <p:nvSpPr>
          <p:cNvPr id="43" name="Title 4">
            <a:extLst>
              <a:ext uri="{FF2B5EF4-FFF2-40B4-BE49-F238E27FC236}">
                <a16:creationId xmlns:a16="http://schemas.microsoft.com/office/drawing/2014/main" id="{A32FDA0A-0321-A141-BD08-C4E29B48A81E}"/>
              </a:ext>
            </a:extLst>
          </p:cNvPr>
          <p:cNvSpPr txBox="1">
            <a:spLocks/>
          </p:cNvSpPr>
          <p:nvPr/>
        </p:nvSpPr>
        <p:spPr>
          <a:xfrm>
            <a:off x="6231002" y="3716127"/>
            <a:ext cx="2621952" cy="49532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Handlee"/>
              <a:buNone/>
              <a:defRPr sz="36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2pPr>
            <a:lvl3pPr marR="0" lvl="2"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3pPr>
            <a:lvl4pPr marR="0" lvl="3"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4pPr>
            <a:lvl5pPr marR="0" lvl="4"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5pPr>
            <a:lvl6pPr marR="0" lvl="5"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6pPr>
            <a:lvl7pPr marR="0" lvl="6"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7pPr>
            <a:lvl8pPr marR="0" lvl="7"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8pPr>
            <a:lvl9pPr marR="0" lvl="8" algn="l" rtl="0">
              <a:lnSpc>
                <a:spcPct val="100000"/>
              </a:lnSpc>
              <a:spcBef>
                <a:spcPts val="0"/>
              </a:spcBef>
              <a:spcAft>
                <a:spcPts val="0"/>
              </a:spcAft>
              <a:buClr>
                <a:schemeClr val="accent1"/>
              </a:buClr>
              <a:buSzPts val="2800"/>
              <a:buFont typeface="Architects Daughter"/>
              <a:buNone/>
              <a:defRPr sz="2800" b="1" i="0" u="none" strike="noStrike" cap="none">
                <a:solidFill>
                  <a:schemeClr val="accent1"/>
                </a:solidFill>
                <a:latin typeface="Barlow"/>
                <a:ea typeface="Barlow"/>
                <a:cs typeface="Barlow"/>
                <a:sym typeface="Barlow"/>
              </a:defRPr>
            </a:lvl9pPr>
          </a:lstStyle>
          <a:p>
            <a:r>
              <a:rPr lang="en-VN" sz="3200" b="0" dirty="0">
                <a:latin typeface="Times New Roman" panose="02020603050405020304" pitchFamily="18" charset="0"/>
                <a:cs typeface="Times New Roman" panose="02020603050405020304" pitchFamily="18" charset="0"/>
              </a:rPr>
              <a:t>D. Tiếng nổ lớn</a:t>
            </a:r>
          </a:p>
        </p:txBody>
      </p:sp>
      <p:sp>
        <p:nvSpPr>
          <p:cNvPr id="32" name="Rectangle 31">
            <a:extLst>
              <a:ext uri="{FF2B5EF4-FFF2-40B4-BE49-F238E27FC236}">
                <a16:creationId xmlns:a16="http://schemas.microsoft.com/office/drawing/2014/main" id="{0A482549-777D-4B47-B43D-A9200550F24B}"/>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3" name="Google Shape;823;p53"/>
          <p:cNvSpPr txBox="1">
            <a:spLocks noGrp="1"/>
          </p:cNvSpPr>
          <p:nvPr>
            <p:ph type="subTitle" idx="2"/>
          </p:nvPr>
        </p:nvSpPr>
        <p:spPr>
          <a:xfrm>
            <a:off x="1830029" y="2221992"/>
            <a:ext cx="2377500" cy="497378"/>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800" dirty="0">
                <a:latin typeface="Times New Roman" panose="02020603050405020304" pitchFamily="18" charset="0"/>
                <a:cs typeface="Times New Roman" panose="02020603050405020304" pitchFamily="18" charset="0"/>
              </a:rPr>
              <a:t>A. 2008</a:t>
            </a:r>
            <a:endParaRPr sz="2800" dirty="0">
              <a:latin typeface="Times New Roman" panose="02020603050405020304" pitchFamily="18" charset="0"/>
              <a:cs typeface="Times New Roman" panose="02020603050405020304" pitchFamily="18" charset="0"/>
            </a:endParaRPr>
          </a:p>
        </p:txBody>
      </p:sp>
      <p:sp>
        <p:nvSpPr>
          <p:cNvPr id="825" name="Google Shape;825;p53"/>
          <p:cNvSpPr txBox="1">
            <a:spLocks noGrp="1"/>
          </p:cNvSpPr>
          <p:nvPr>
            <p:ph type="subTitle" idx="4"/>
          </p:nvPr>
        </p:nvSpPr>
        <p:spPr>
          <a:xfrm>
            <a:off x="4936430" y="2221992"/>
            <a:ext cx="2377500" cy="497378"/>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800" dirty="0">
                <a:latin typeface="Times New Roman" panose="02020603050405020304" pitchFamily="18" charset="0"/>
                <a:cs typeface="Times New Roman" panose="02020603050405020304" pitchFamily="18" charset="0"/>
              </a:rPr>
              <a:t>B. 2009</a:t>
            </a:r>
            <a:endParaRPr sz="2800" dirty="0">
              <a:latin typeface="Times New Roman" panose="02020603050405020304" pitchFamily="18" charset="0"/>
              <a:cs typeface="Times New Roman" panose="02020603050405020304" pitchFamily="18" charset="0"/>
            </a:endParaRPr>
          </a:p>
        </p:txBody>
      </p:sp>
      <p:sp>
        <p:nvSpPr>
          <p:cNvPr id="827" name="Google Shape;827;p53"/>
          <p:cNvSpPr txBox="1">
            <a:spLocks noGrp="1"/>
          </p:cNvSpPr>
          <p:nvPr>
            <p:ph type="subTitle" idx="6"/>
          </p:nvPr>
        </p:nvSpPr>
        <p:spPr>
          <a:xfrm>
            <a:off x="1830054" y="3739713"/>
            <a:ext cx="2377500" cy="497378"/>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800" dirty="0">
                <a:latin typeface="Times New Roman" panose="02020603050405020304" pitchFamily="18" charset="0"/>
                <a:cs typeface="Times New Roman" panose="02020603050405020304" pitchFamily="18" charset="0"/>
              </a:rPr>
              <a:t>C. 2010</a:t>
            </a:r>
            <a:endParaRPr sz="2800" dirty="0">
              <a:latin typeface="Times New Roman" panose="02020603050405020304" pitchFamily="18" charset="0"/>
              <a:cs typeface="Times New Roman" panose="02020603050405020304" pitchFamily="18" charset="0"/>
            </a:endParaRPr>
          </a:p>
        </p:txBody>
      </p:sp>
      <p:sp>
        <p:nvSpPr>
          <p:cNvPr id="829" name="Google Shape;829;p53"/>
          <p:cNvSpPr txBox="1">
            <a:spLocks noGrp="1"/>
          </p:cNvSpPr>
          <p:nvPr>
            <p:ph type="subTitle" idx="8"/>
          </p:nvPr>
        </p:nvSpPr>
        <p:spPr>
          <a:xfrm>
            <a:off x="4936455" y="3739713"/>
            <a:ext cx="2377500" cy="497378"/>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800" dirty="0">
                <a:latin typeface="Times New Roman" panose="02020603050405020304" pitchFamily="18" charset="0"/>
                <a:cs typeface="Times New Roman" panose="02020603050405020304" pitchFamily="18" charset="0"/>
              </a:rPr>
              <a:t>D. 2011</a:t>
            </a:r>
            <a:endParaRPr sz="2800" dirty="0">
              <a:latin typeface="Times New Roman" panose="02020603050405020304" pitchFamily="18" charset="0"/>
              <a:cs typeface="Times New Roman" panose="02020603050405020304" pitchFamily="18" charset="0"/>
            </a:endParaRPr>
          </a:p>
        </p:txBody>
      </p:sp>
      <p:grpSp>
        <p:nvGrpSpPr>
          <p:cNvPr id="830" name="Google Shape;830;p53"/>
          <p:cNvGrpSpPr/>
          <p:nvPr/>
        </p:nvGrpSpPr>
        <p:grpSpPr>
          <a:xfrm>
            <a:off x="2830151" y="1724210"/>
            <a:ext cx="378270" cy="337551"/>
            <a:chOff x="-42996150" y="3612600"/>
            <a:chExt cx="323750" cy="288900"/>
          </a:xfrm>
        </p:grpSpPr>
        <p:sp>
          <p:nvSpPr>
            <p:cNvPr id="831" name="Google Shape;831;p53"/>
            <p:cNvSpPr/>
            <p:nvPr/>
          </p:nvSpPr>
          <p:spPr>
            <a:xfrm>
              <a:off x="-42914225" y="3612600"/>
              <a:ext cx="241825" cy="239275"/>
            </a:xfrm>
            <a:custGeom>
              <a:avLst/>
              <a:gdLst/>
              <a:ahLst/>
              <a:cxnLst/>
              <a:rect l="l" t="t" r="r" b="b"/>
              <a:pathLst>
                <a:path w="9673" h="9571" extrusionOk="0">
                  <a:moveTo>
                    <a:pt x="5963" y="1"/>
                  </a:moveTo>
                  <a:cubicBezTo>
                    <a:pt x="5661" y="1"/>
                    <a:pt x="5365" y="127"/>
                    <a:pt x="5136" y="371"/>
                  </a:cubicBezTo>
                  <a:lnTo>
                    <a:pt x="0" y="5507"/>
                  </a:lnTo>
                  <a:lnTo>
                    <a:pt x="4064" y="9571"/>
                  </a:lnTo>
                  <a:lnTo>
                    <a:pt x="9200" y="4436"/>
                  </a:lnTo>
                  <a:cubicBezTo>
                    <a:pt x="9672" y="3963"/>
                    <a:pt x="9672" y="3207"/>
                    <a:pt x="9200" y="2734"/>
                  </a:cubicBezTo>
                  <a:lnTo>
                    <a:pt x="6868" y="434"/>
                  </a:lnTo>
                  <a:cubicBezTo>
                    <a:pt x="6609" y="143"/>
                    <a:pt x="6283" y="1"/>
                    <a:pt x="5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2" name="Google Shape;832;p53"/>
            <p:cNvSpPr/>
            <p:nvPr/>
          </p:nvSpPr>
          <p:spPr>
            <a:xfrm>
              <a:off x="-42946525" y="3762850"/>
              <a:ext cx="118950" cy="118950"/>
            </a:xfrm>
            <a:custGeom>
              <a:avLst/>
              <a:gdLst/>
              <a:ahLst/>
              <a:cxnLst/>
              <a:rect l="l" t="t" r="r" b="b"/>
              <a:pathLst>
                <a:path w="4758" h="4758" extrusionOk="0">
                  <a:moveTo>
                    <a:pt x="725" y="1"/>
                  </a:moveTo>
                  <a:lnTo>
                    <a:pt x="473" y="284"/>
                  </a:lnTo>
                  <a:cubicBezTo>
                    <a:pt x="253" y="505"/>
                    <a:pt x="95" y="820"/>
                    <a:pt x="95" y="1198"/>
                  </a:cubicBezTo>
                  <a:cubicBezTo>
                    <a:pt x="95" y="1450"/>
                    <a:pt x="190" y="1765"/>
                    <a:pt x="442" y="1986"/>
                  </a:cubicBezTo>
                  <a:cubicBezTo>
                    <a:pt x="631" y="2112"/>
                    <a:pt x="599" y="2458"/>
                    <a:pt x="442" y="2616"/>
                  </a:cubicBezTo>
                  <a:lnTo>
                    <a:pt x="1" y="3025"/>
                  </a:lnTo>
                  <a:lnTo>
                    <a:pt x="1733" y="4758"/>
                  </a:lnTo>
                  <a:lnTo>
                    <a:pt x="2174" y="4348"/>
                  </a:lnTo>
                  <a:cubicBezTo>
                    <a:pt x="2253" y="4270"/>
                    <a:pt x="2363" y="4230"/>
                    <a:pt x="2478" y="4230"/>
                  </a:cubicBezTo>
                  <a:cubicBezTo>
                    <a:pt x="2592" y="4230"/>
                    <a:pt x="2710" y="4270"/>
                    <a:pt x="2804" y="4348"/>
                  </a:cubicBezTo>
                  <a:cubicBezTo>
                    <a:pt x="3025" y="4569"/>
                    <a:pt x="3340" y="4695"/>
                    <a:pt x="3655" y="4695"/>
                  </a:cubicBezTo>
                  <a:cubicBezTo>
                    <a:pt x="3970" y="4695"/>
                    <a:pt x="4254" y="4569"/>
                    <a:pt x="4506" y="4348"/>
                  </a:cubicBezTo>
                  <a:lnTo>
                    <a:pt x="4758" y="4065"/>
                  </a:lnTo>
                  <a:lnTo>
                    <a:pt x="7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3" name="Google Shape;833;p53"/>
            <p:cNvSpPr/>
            <p:nvPr/>
          </p:nvSpPr>
          <p:spPr>
            <a:xfrm>
              <a:off x="-42996150" y="3855800"/>
              <a:ext cx="78000" cy="45700"/>
            </a:xfrm>
            <a:custGeom>
              <a:avLst/>
              <a:gdLst/>
              <a:ahLst/>
              <a:cxnLst/>
              <a:rect l="l" t="t" r="r" b="b"/>
              <a:pathLst>
                <a:path w="3120" h="1828" extrusionOk="0">
                  <a:moveTo>
                    <a:pt x="1450" y="0"/>
                  </a:moveTo>
                  <a:lnTo>
                    <a:pt x="253" y="1166"/>
                  </a:lnTo>
                  <a:cubicBezTo>
                    <a:pt x="1" y="1355"/>
                    <a:pt x="190" y="1828"/>
                    <a:pt x="536" y="1828"/>
                  </a:cubicBezTo>
                  <a:lnTo>
                    <a:pt x="2773" y="1828"/>
                  </a:lnTo>
                  <a:cubicBezTo>
                    <a:pt x="2931" y="1828"/>
                    <a:pt x="3025" y="1765"/>
                    <a:pt x="3120" y="1670"/>
                  </a:cubicBezTo>
                  <a:lnTo>
                    <a:pt x="14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834" name="Google Shape;834;p53"/>
          <p:cNvGrpSpPr/>
          <p:nvPr/>
        </p:nvGrpSpPr>
        <p:grpSpPr>
          <a:xfrm>
            <a:off x="5939777" y="1770261"/>
            <a:ext cx="370879" cy="337755"/>
            <a:chOff x="-40378075" y="3267450"/>
            <a:chExt cx="317425" cy="289075"/>
          </a:xfrm>
        </p:grpSpPr>
        <p:sp>
          <p:nvSpPr>
            <p:cNvPr id="835" name="Google Shape;835;p53"/>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6" name="Google Shape;836;p53"/>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7" name="Google Shape;837;p53"/>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8" name="Google Shape;838;p53"/>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839" name="Google Shape;839;p53"/>
          <p:cNvGrpSpPr/>
          <p:nvPr/>
        </p:nvGrpSpPr>
        <p:grpSpPr>
          <a:xfrm>
            <a:off x="5925692" y="3216767"/>
            <a:ext cx="399038" cy="372165"/>
            <a:chOff x="-38542250" y="3220175"/>
            <a:chExt cx="341525" cy="318525"/>
          </a:xfrm>
        </p:grpSpPr>
        <p:sp>
          <p:nvSpPr>
            <p:cNvPr id="840" name="Google Shape;840;p53"/>
            <p:cNvSpPr/>
            <p:nvPr/>
          </p:nvSpPr>
          <p:spPr>
            <a:xfrm>
              <a:off x="-38542250" y="3440725"/>
              <a:ext cx="101750" cy="97975"/>
            </a:xfrm>
            <a:custGeom>
              <a:avLst/>
              <a:gdLst/>
              <a:ahLst/>
              <a:cxnLst/>
              <a:rect l="l" t="t" r="r" b="b"/>
              <a:pathLst>
                <a:path w="4070" h="3919" extrusionOk="0">
                  <a:moveTo>
                    <a:pt x="1455" y="0"/>
                  </a:moveTo>
                  <a:lnTo>
                    <a:pt x="1013" y="2489"/>
                  </a:lnTo>
                  <a:lnTo>
                    <a:pt x="289" y="3214"/>
                  </a:lnTo>
                  <a:cubicBezTo>
                    <a:pt x="1" y="3502"/>
                    <a:pt x="280" y="3919"/>
                    <a:pt x="597" y="3919"/>
                  </a:cubicBezTo>
                  <a:cubicBezTo>
                    <a:pt x="695" y="3919"/>
                    <a:pt x="798" y="3878"/>
                    <a:pt x="887" y="3781"/>
                  </a:cubicBezTo>
                  <a:lnTo>
                    <a:pt x="1612" y="3088"/>
                  </a:lnTo>
                  <a:lnTo>
                    <a:pt x="4069" y="2647"/>
                  </a:lnTo>
                  <a:lnTo>
                    <a:pt x="1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41" name="Google Shape;841;p53"/>
            <p:cNvSpPr/>
            <p:nvPr/>
          </p:nvSpPr>
          <p:spPr>
            <a:xfrm>
              <a:off x="-38494875" y="3354075"/>
              <a:ext cx="141800" cy="141025"/>
            </a:xfrm>
            <a:custGeom>
              <a:avLst/>
              <a:gdLst/>
              <a:ahLst/>
              <a:cxnLst/>
              <a:rect l="l" t="t" r="r" b="b"/>
              <a:pathLst>
                <a:path w="5672" h="5641" extrusionOk="0">
                  <a:moveTo>
                    <a:pt x="2742" y="1"/>
                  </a:moveTo>
                  <a:lnTo>
                    <a:pt x="1" y="2710"/>
                  </a:lnTo>
                  <a:lnTo>
                    <a:pt x="2931" y="5640"/>
                  </a:lnTo>
                  <a:lnTo>
                    <a:pt x="5671" y="2899"/>
                  </a:lnTo>
                  <a:lnTo>
                    <a:pt x="27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42" name="Google Shape;842;p53"/>
            <p:cNvSpPr/>
            <p:nvPr/>
          </p:nvSpPr>
          <p:spPr>
            <a:xfrm>
              <a:off x="-38432050" y="3220175"/>
              <a:ext cx="231325" cy="192225"/>
            </a:xfrm>
            <a:custGeom>
              <a:avLst/>
              <a:gdLst/>
              <a:ahLst/>
              <a:cxnLst/>
              <a:rect l="l" t="t" r="r" b="b"/>
              <a:pathLst>
                <a:path w="9253" h="7689" extrusionOk="0">
                  <a:moveTo>
                    <a:pt x="3442" y="1"/>
                  </a:moveTo>
                  <a:cubicBezTo>
                    <a:pt x="3127" y="1"/>
                    <a:pt x="2812" y="127"/>
                    <a:pt x="2591" y="379"/>
                  </a:cubicBezTo>
                  <a:lnTo>
                    <a:pt x="292" y="2647"/>
                  </a:lnTo>
                  <a:cubicBezTo>
                    <a:pt x="1" y="2962"/>
                    <a:pt x="287" y="3370"/>
                    <a:pt x="607" y="3370"/>
                  </a:cubicBezTo>
                  <a:cubicBezTo>
                    <a:pt x="704" y="3370"/>
                    <a:pt x="803" y="3333"/>
                    <a:pt x="890" y="3246"/>
                  </a:cubicBezTo>
                  <a:lnTo>
                    <a:pt x="3190" y="946"/>
                  </a:lnTo>
                  <a:cubicBezTo>
                    <a:pt x="3269" y="867"/>
                    <a:pt x="3371" y="828"/>
                    <a:pt x="3474" y="828"/>
                  </a:cubicBezTo>
                  <a:cubicBezTo>
                    <a:pt x="3576" y="828"/>
                    <a:pt x="3678" y="867"/>
                    <a:pt x="3757" y="946"/>
                  </a:cubicBezTo>
                  <a:lnTo>
                    <a:pt x="4198" y="1387"/>
                  </a:lnTo>
                  <a:lnTo>
                    <a:pt x="827" y="4758"/>
                  </a:lnTo>
                  <a:lnTo>
                    <a:pt x="3726" y="7688"/>
                  </a:lnTo>
                  <a:lnTo>
                    <a:pt x="7821" y="3593"/>
                  </a:lnTo>
                  <a:cubicBezTo>
                    <a:pt x="9253" y="2161"/>
                    <a:pt x="8028" y="43"/>
                    <a:pt x="6392" y="43"/>
                  </a:cubicBezTo>
                  <a:cubicBezTo>
                    <a:pt x="5868" y="43"/>
                    <a:pt x="5301" y="261"/>
                    <a:pt x="4765" y="789"/>
                  </a:cubicBezTo>
                  <a:cubicBezTo>
                    <a:pt x="4324" y="379"/>
                    <a:pt x="4041" y="1"/>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843" name="Google Shape;843;p53"/>
          <p:cNvGrpSpPr/>
          <p:nvPr/>
        </p:nvGrpSpPr>
        <p:grpSpPr>
          <a:xfrm>
            <a:off x="2831554" y="3205656"/>
            <a:ext cx="375465" cy="371814"/>
            <a:chOff x="-37385100" y="3949908"/>
            <a:chExt cx="321350" cy="318225"/>
          </a:xfrm>
        </p:grpSpPr>
        <p:sp>
          <p:nvSpPr>
            <p:cNvPr id="844" name="Google Shape;844;p53"/>
            <p:cNvSpPr/>
            <p:nvPr/>
          </p:nvSpPr>
          <p:spPr>
            <a:xfrm>
              <a:off x="-37190575" y="4145233"/>
              <a:ext cx="126825" cy="122900"/>
            </a:xfrm>
            <a:custGeom>
              <a:avLst/>
              <a:gdLst/>
              <a:ahLst/>
              <a:cxnLst/>
              <a:rect l="l" t="t" r="r" b="b"/>
              <a:pathLst>
                <a:path w="5073" h="4916" extrusionOk="0">
                  <a:moveTo>
                    <a:pt x="2238" y="1"/>
                  </a:moveTo>
                  <a:cubicBezTo>
                    <a:pt x="1986" y="442"/>
                    <a:pt x="1671" y="820"/>
                    <a:pt x="1324" y="1229"/>
                  </a:cubicBezTo>
                  <a:cubicBezTo>
                    <a:pt x="946" y="1671"/>
                    <a:pt x="473" y="1986"/>
                    <a:pt x="1" y="2238"/>
                  </a:cubicBezTo>
                  <a:lnTo>
                    <a:pt x="2206" y="4443"/>
                  </a:lnTo>
                  <a:cubicBezTo>
                    <a:pt x="2521" y="4758"/>
                    <a:pt x="2923" y="4916"/>
                    <a:pt x="3325" y="4916"/>
                  </a:cubicBezTo>
                  <a:cubicBezTo>
                    <a:pt x="3726" y="4916"/>
                    <a:pt x="4128" y="4758"/>
                    <a:pt x="4443" y="4443"/>
                  </a:cubicBezTo>
                  <a:cubicBezTo>
                    <a:pt x="5073" y="3813"/>
                    <a:pt x="5073" y="2836"/>
                    <a:pt x="4443" y="2206"/>
                  </a:cubicBez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45" name="Google Shape;845;p53"/>
            <p:cNvSpPr/>
            <p:nvPr/>
          </p:nvSpPr>
          <p:spPr>
            <a:xfrm>
              <a:off x="-37385100" y="3949908"/>
              <a:ext cx="248125" cy="248950"/>
            </a:xfrm>
            <a:custGeom>
              <a:avLst/>
              <a:gdLst/>
              <a:ahLst/>
              <a:cxnLst/>
              <a:rect l="l" t="t" r="r" b="b"/>
              <a:pathLst>
                <a:path w="9925" h="9958" extrusionOk="0">
                  <a:moveTo>
                    <a:pt x="4978" y="1702"/>
                  </a:moveTo>
                  <a:cubicBezTo>
                    <a:pt x="6774" y="1702"/>
                    <a:pt x="8286" y="3214"/>
                    <a:pt x="8286" y="5010"/>
                  </a:cubicBezTo>
                  <a:cubicBezTo>
                    <a:pt x="8254" y="5892"/>
                    <a:pt x="7939" y="6711"/>
                    <a:pt x="7341" y="7310"/>
                  </a:cubicBezTo>
                  <a:cubicBezTo>
                    <a:pt x="6742" y="7908"/>
                    <a:pt x="5923" y="8318"/>
                    <a:pt x="4978" y="8318"/>
                  </a:cubicBezTo>
                  <a:cubicBezTo>
                    <a:pt x="3151" y="8318"/>
                    <a:pt x="1670" y="6837"/>
                    <a:pt x="1670" y="5010"/>
                  </a:cubicBezTo>
                  <a:cubicBezTo>
                    <a:pt x="1670" y="3214"/>
                    <a:pt x="3151" y="1702"/>
                    <a:pt x="4978" y="1702"/>
                  </a:cubicBezTo>
                  <a:close/>
                  <a:moveTo>
                    <a:pt x="4978" y="1"/>
                  </a:moveTo>
                  <a:cubicBezTo>
                    <a:pt x="2268" y="1"/>
                    <a:pt x="0" y="2269"/>
                    <a:pt x="0" y="4978"/>
                  </a:cubicBezTo>
                  <a:cubicBezTo>
                    <a:pt x="0" y="7688"/>
                    <a:pt x="2268" y="9956"/>
                    <a:pt x="4978" y="9956"/>
                  </a:cubicBezTo>
                  <a:cubicBezTo>
                    <a:pt x="5013" y="9957"/>
                    <a:pt x="5048" y="9957"/>
                    <a:pt x="5083" y="9957"/>
                  </a:cubicBezTo>
                  <a:cubicBezTo>
                    <a:pt x="6367" y="9957"/>
                    <a:pt x="7586" y="9395"/>
                    <a:pt x="8506" y="8444"/>
                  </a:cubicBezTo>
                  <a:cubicBezTo>
                    <a:pt x="9420" y="7499"/>
                    <a:pt x="9924" y="6270"/>
                    <a:pt x="9924" y="4978"/>
                  </a:cubicBezTo>
                  <a:cubicBezTo>
                    <a:pt x="9924" y="2269"/>
                    <a:pt x="7687" y="1"/>
                    <a:pt x="4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pic>
        <p:nvPicPr>
          <p:cNvPr id="846" name="Google Shape;846;p53"/>
          <p:cNvPicPr preferRelativeResize="0"/>
          <p:nvPr/>
        </p:nvPicPr>
        <p:blipFill rotWithShape="1">
          <a:blip r:embed="rId3">
            <a:alphaModFix/>
          </a:blip>
          <a:srcRect t="835" b="826"/>
          <a:stretch/>
        </p:blipFill>
        <p:spPr>
          <a:xfrm>
            <a:off x="858200" y="971826"/>
            <a:ext cx="1189695" cy="486299"/>
          </a:xfrm>
          <a:prstGeom prst="rect">
            <a:avLst/>
          </a:prstGeom>
          <a:noFill/>
          <a:ln>
            <a:noFill/>
          </a:ln>
        </p:spPr>
      </p:pic>
      <p:sp>
        <p:nvSpPr>
          <p:cNvPr id="821" name="Google Shape;821;p53"/>
          <p:cNvSpPr txBox="1">
            <a:spLocks noGrp="1"/>
          </p:cNvSpPr>
          <p:nvPr>
            <p:ph type="title"/>
          </p:nvPr>
        </p:nvSpPr>
        <p:spPr>
          <a:xfrm>
            <a:off x="1077680" y="340520"/>
            <a:ext cx="7717500" cy="111365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err="1">
                <a:latin typeface="Times New Roman" panose="02020603050405020304" pitchFamily="18" charset="0"/>
                <a:cs typeface="Times New Roman" panose="02020603050405020304" pitchFamily="18" charset="0"/>
              </a:rPr>
              <a:t>Việt</a:t>
            </a:r>
            <a:r>
              <a:rPr lang="en" dirty="0">
                <a:latin typeface="Times New Roman" panose="02020603050405020304" pitchFamily="18" charset="0"/>
                <a:cs typeface="Times New Roman" panose="02020603050405020304" pitchFamily="18" charset="0"/>
              </a:rPr>
              <a:t> Nam </a:t>
            </a:r>
            <a:r>
              <a:rPr lang="en" dirty="0" err="1">
                <a:latin typeface="Times New Roman" panose="02020603050405020304" pitchFamily="18" charset="0"/>
                <a:cs typeface="Times New Roman" panose="02020603050405020304" pitchFamily="18" charset="0"/>
              </a:rPr>
              <a:t>gia</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nhập</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chiến</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dịch</a:t>
            </a:r>
            <a:r>
              <a:rPr lang="en" dirty="0">
                <a:latin typeface="Times New Roman" panose="02020603050405020304" pitchFamily="18" charset="0"/>
                <a:cs typeface="Times New Roman" panose="02020603050405020304" pitchFamily="18" charset="0"/>
              </a:rPr>
              <a:t> </a:t>
            </a:r>
            <a:br>
              <a:rPr lang="en" dirty="0">
                <a:latin typeface="Times New Roman" panose="02020603050405020304" pitchFamily="18" charset="0"/>
                <a:cs typeface="Times New Roman" panose="02020603050405020304" pitchFamily="18" charset="0"/>
              </a:rPr>
            </a:br>
            <a:r>
              <a:rPr lang="en" dirty="0" err="1">
                <a:latin typeface="Times New Roman" panose="02020603050405020304" pitchFamily="18" charset="0"/>
                <a:cs typeface="Times New Roman" panose="02020603050405020304" pitchFamily="18" charset="0"/>
              </a:rPr>
              <a:t>Giờ</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Trái</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Đất</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vào</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năm</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nào</a:t>
            </a:r>
            <a:r>
              <a:rPr lang="en" dirty="0">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63F49E07-5131-0843-A9AC-EBE585012840}"/>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825">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2" name="Google Shape;202;p33"/>
          <p:cNvPicPr preferRelativeResize="0"/>
          <p:nvPr/>
        </p:nvPicPr>
        <p:blipFill>
          <a:blip r:embed="rId3">
            <a:alphaModFix/>
          </a:blip>
          <a:stretch>
            <a:fillRect/>
          </a:stretch>
        </p:blipFill>
        <p:spPr>
          <a:xfrm>
            <a:off x="6944849" y="2646988"/>
            <a:ext cx="2199151" cy="2561634"/>
          </a:xfrm>
          <a:prstGeom prst="rect">
            <a:avLst/>
          </a:prstGeom>
          <a:noFill/>
          <a:ln>
            <a:noFill/>
          </a:ln>
        </p:spPr>
      </p:pic>
      <p:pic>
        <p:nvPicPr>
          <p:cNvPr id="213" name="Google Shape;213;p33"/>
          <p:cNvPicPr preferRelativeResize="0"/>
          <p:nvPr/>
        </p:nvPicPr>
        <p:blipFill>
          <a:blip r:embed="rId4">
            <a:alphaModFix/>
          </a:blip>
          <a:stretch>
            <a:fillRect/>
          </a:stretch>
        </p:blipFill>
        <p:spPr>
          <a:xfrm>
            <a:off x="6916825" y="-474800"/>
            <a:ext cx="3141251" cy="1748975"/>
          </a:xfrm>
          <a:prstGeom prst="rect">
            <a:avLst/>
          </a:prstGeom>
          <a:noFill/>
          <a:ln>
            <a:noFill/>
          </a:ln>
        </p:spPr>
      </p:pic>
      <p:pic>
        <p:nvPicPr>
          <p:cNvPr id="214" name="Google Shape;214;p33"/>
          <p:cNvPicPr preferRelativeResize="0"/>
          <p:nvPr/>
        </p:nvPicPr>
        <p:blipFill>
          <a:blip r:embed="rId5">
            <a:alphaModFix/>
          </a:blip>
          <a:stretch>
            <a:fillRect/>
          </a:stretch>
        </p:blipFill>
        <p:spPr>
          <a:xfrm>
            <a:off x="1590900" y="992301"/>
            <a:ext cx="1189695" cy="486299"/>
          </a:xfrm>
          <a:prstGeom prst="rect">
            <a:avLst/>
          </a:prstGeom>
          <a:noFill/>
          <a:ln>
            <a:noFill/>
          </a:ln>
        </p:spPr>
      </p:pic>
      <p:pic>
        <p:nvPicPr>
          <p:cNvPr id="26" name="Google Shape;997;p62">
            <a:extLst>
              <a:ext uri="{FF2B5EF4-FFF2-40B4-BE49-F238E27FC236}">
                <a16:creationId xmlns:a16="http://schemas.microsoft.com/office/drawing/2014/main" id="{ECDBBDF7-0CFE-8E42-963F-F13F77195954}"/>
              </a:ext>
            </a:extLst>
          </p:cNvPr>
          <p:cNvPicPr preferRelativeResize="0"/>
          <p:nvPr/>
        </p:nvPicPr>
        <p:blipFill>
          <a:blip r:embed="rId6">
            <a:alphaModFix/>
          </a:blip>
          <a:stretch>
            <a:fillRect/>
          </a:stretch>
        </p:blipFill>
        <p:spPr>
          <a:xfrm>
            <a:off x="0" y="436348"/>
            <a:ext cx="2645296" cy="2359176"/>
          </a:xfrm>
          <a:prstGeom prst="rect">
            <a:avLst/>
          </a:prstGeom>
          <a:noFill/>
          <a:ln>
            <a:noFill/>
          </a:ln>
        </p:spPr>
      </p:pic>
      <p:sp>
        <p:nvSpPr>
          <p:cNvPr id="4" name="Rectangle 3">
            <a:extLst>
              <a:ext uri="{FF2B5EF4-FFF2-40B4-BE49-F238E27FC236}">
                <a16:creationId xmlns:a16="http://schemas.microsoft.com/office/drawing/2014/main" id="{279E2A39-1F07-C046-A6DC-0125A2B542B3}"/>
              </a:ext>
            </a:extLst>
          </p:cNvPr>
          <p:cNvSpPr/>
          <p:nvPr/>
        </p:nvSpPr>
        <p:spPr>
          <a:xfrm>
            <a:off x="2330970" y="1764472"/>
            <a:ext cx="4572000" cy="2062103"/>
          </a:xfrm>
          <a:prstGeom prst="rect">
            <a:avLst/>
          </a:prstGeom>
        </p:spPr>
        <p:txBody>
          <a:bodyPr>
            <a:spAutoFit/>
          </a:bodyPr>
          <a:lstStyle/>
          <a:p>
            <a:pPr algn="just"/>
            <a:r>
              <a:rPr lang="pt-BR" sz="3200" b="1" i="1" dirty="0" err="1">
                <a:solidFill>
                  <a:srgbClr val="22545D"/>
                </a:solidFill>
                <a:latin typeface="Times New Roman" panose="02020603050405020304" pitchFamily="18" charset="0"/>
                <a:ea typeface="Times New Roman" panose="02020603050405020304" pitchFamily="18" charset="0"/>
              </a:rPr>
              <a:t>Viết</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một</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đoạn</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văn</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ngắn</a:t>
            </a:r>
            <a:r>
              <a:rPr lang="pt-BR" sz="3200" b="1" i="1" dirty="0">
                <a:solidFill>
                  <a:srgbClr val="22545D"/>
                </a:solidFill>
                <a:latin typeface="Times New Roman" panose="02020603050405020304" pitchFamily="18" charset="0"/>
                <a:ea typeface="Times New Roman" panose="02020603050405020304" pitchFamily="18" charset="0"/>
              </a:rPr>
              <a:t> (4-6 </a:t>
            </a:r>
            <a:r>
              <a:rPr lang="pt-BR" sz="3200" b="1" i="1" dirty="0" err="1">
                <a:solidFill>
                  <a:srgbClr val="22545D"/>
                </a:solidFill>
                <a:latin typeface="Times New Roman" panose="02020603050405020304" pitchFamily="18" charset="0"/>
                <a:ea typeface="Times New Roman" panose="02020603050405020304" pitchFamily="18" charset="0"/>
              </a:rPr>
              <a:t>câu</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về</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việc</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hưởng</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ứng</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chiến</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dịch</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Giờ</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Trái</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Đất</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ở</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địa</a:t>
            </a:r>
            <a:r>
              <a:rPr lang="pt-BR" sz="3200" b="1" i="1" dirty="0">
                <a:solidFill>
                  <a:srgbClr val="22545D"/>
                </a:solidFill>
                <a:latin typeface="Times New Roman" panose="02020603050405020304" pitchFamily="18" charset="0"/>
                <a:ea typeface="Times New Roman" panose="02020603050405020304" pitchFamily="18" charset="0"/>
              </a:rPr>
              <a:t> </a:t>
            </a:r>
            <a:r>
              <a:rPr lang="pt-BR" sz="3200" b="1" i="1" dirty="0" err="1">
                <a:solidFill>
                  <a:srgbClr val="22545D"/>
                </a:solidFill>
                <a:latin typeface="Times New Roman" panose="02020603050405020304" pitchFamily="18" charset="0"/>
                <a:ea typeface="Times New Roman" panose="02020603050405020304" pitchFamily="18" charset="0"/>
              </a:rPr>
              <a:t>phương</a:t>
            </a:r>
            <a:r>
              <a:rPr lang="pt-BR" sz="3200" b="1" i="1" dirty="0">
                <a:solidFill>
                  <a:srgbClr val="22545D"/>
                </a:solidFill>
                <a:latin typeface="Times New Roman" panose="02020603050405020304" pitchFamily="18" charset="0"/>
                <a:ea typeface="Times New Roman" panose="02020603050405020304" pitchFamily="18" charset="0"/>
              </a:rPr>
              <a:t> em.</a:t>
            </a:r>
            <a:r>
              <a:rPr lang="en-VN" sz="3200" b="1" i="1" dirty="0">
                <a:solidFill>
                  <a:srgbClr val="22545D"/>
                </a:solidFill>
              </a:rPr>
              <a:t> </a:t>
            </a:r>
          </a:p>
        </p:txBody>
      </p:sp>
      <p:sp>
        <p:nvSpPr>
          <p:cNvPr id="7" name="Rectangle 6">
            <a:extLst>
              <a:ext uri="{FF2B5EF4-FFF2-40B4-BE49-F238E27FC236}">
                <a16:creationId xmlns:a16="http://schemas.microsoft.com/office/drawing/2014/main" id="{CB4E7E63-ECE0-B648-AFC5-171A0955A200}"/>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51"/>
          <p:cNvPicPr preferRelativeResize="0"/>
          <p:nvPr/>
        </p:nvPicPr>
        <p:blipFill>
          <a:blip r:embed="rId3">
            <a:alphaModFix/>
          </a:blip>
          <a:stretch>
            <a:fillRect/>
          </a:stretch>
        </p:blipFill>
        <p:spPr>
          <a:xfrm>
            <a:off x="3948873" y="1482058"/>
            <a:ext cx="1252651" cy="1264200"/>
          </a:xfrm>
          <a:prstGeom prst="rect">
            <a:avLst/>
          </a:prstGeom>
          <a:noFill/>
          <a:ln>
            <a:noFill/>
          </a:ln>
        </p:spPr>
      </p:pic>
      <p:sp>
        <p:nvSpPr>
          <p:cNvPr id="804" name="Google Shape;804;p51"/>
          <p:cNvSpPr txBox="1">
            <a:spLocks noGrp="1"/>
          </p:cNvSpPr>
          <p:nvPr>
            <p:ph type="title"/>
          </p:nvPr>
        </p:nvSpPr>
        <p:spPr>
          <a:xfrm>
            <a:off x="2286024" y="2445142"/>
            <a:ext cx="4572000" cy="729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VẬN DỤNG</a:t>
            </a:r>
            <a:endParaRPr b="1" dirty="0">
              <a:latin typeface="Times New Roman" panose="02020603050405020304" pitchFamily="18" charset="0"/>
              <a:cs typeface="Times New Roman" panose="02020603050405020304" pitchFamily="18" charset="0"/>
            </a:endParaRPr>
          </a:p>
        </p:txBody>
      </p:sp>
      <p:sp>
        <p:nvSpPr>
          <p:cNvPr id="806" name="Google Shape;806;p51"/>
          <p:cNvSpPr txBox="1">
            <a:spLocks noGrp="1"/>
          </p:cNvSpPr>
          <p:nvPr>
            <p:ph type="title" idx="2"/>
          </p:nvPr>
        </p:nvSpPr>
        <p:spPr>
          <a:xfrm>
            <a:off x="4088272" y="1540232"/>
            <a:ext cx="967500" cy="1067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V</a:t>
            </a:r>
            <a:endParaRPr b="1" dirty="0">
              <a:latin typeface="Times New Roman" panose="02020603050405020304" pitchFamily="18" charset="0"/>
              <a:cs typeface="Times New Roman" panose="02020603050405020304" pitchFamily="18" charset="0"/>
            </a:endParaRPr>
          </a:p>
        </p:txBody>
      </p:sp>
      <p:pic>
        <p:nvPicPr>
          <p:cNvPr id="807" name="Google Shape;807;p51"/>
          <p:cNvPicPr preferRelativeResize="0"/>
          <p:nvPr/>
        </p:nvPicPr>
        <p:blipFill rotWithShape="1">
          <a:blip r:embed="rId4">
            <a:alphaModFix/>
          </a:blip>
          <a:srcRect t="835" b="826"/>
          <a:stretch/>
        </p:blipFill>
        <p:spPr>
          <a:xfrm>
            <a:off x="1914325" y="1264826"/>
            <a:ext cx="1189695" cy="486299"/>
          </a:xfrm>
          <a:prstGeom prst="rect">
            <a:avLst/>
          </a:prstGeom>
          <a:noFill/>
          <a:ln>
            <a:noFill/>
          </a:ln>
        </p:spPr>
      </p:pic>
      <p:pic>
        <p:nvPicPr>
          <p:cNvPr id="808" name="Google Shape;808;p51"/>
          <p:cNvPicPr preferRelativeResize="0"/>
          <p:nvPr/>
        </p:nvPicPr>
        <p:blipFill>
          <a:blip r:embed="rId5">
            <a:alphaModFix/>
          </a:blip>
          <a:stretch>
            <a:fillRect/>
          </a:stretch>
        </p:blipFill>
        <p:spPr>
          <a:xfrm>
            <a:off x="6449521" y="3876125"/>
            <a:ext cx="1865234" cy="619500"/>
          </a:xfrm>
          <a:prstGeom prst="rect">
            <a:avLst/>
          </a:prstGeom>
          <a:noFill/>
          <a:ln>
            <a:noFill/>
          </a:ln>
        </p:spPr>
      </p:pic>
      <p:sp>
        <p:nvSpPr>
          <p:cNvPr id="7" name="Rectangle 6">
            <a:extLst>
              <a:ext uri="{FF2B5EF4-FFF2-40B4-BE49-F238E27FC236}">
                <a16:creationId xmlns:a16="http://schemas.microsoft.com/office/drawing/2014/main" id="{7DC3D818-BB6F-C446-8AD5-172176978D09}"/>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3994811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D05880C-142E-CD44-91CD-054CEA79F178}"/>
              </a:ext>
            </a:extLst>
          </p:cNvPr>
          <p:cNvPicPr>
            <a:picLocks noChangeAspect="1"/>
          </p:cNvPicPr>
          <p:nvPr/>
        </p:nvPicPr>
        <p:blipFill>
          <a:blip r:embed="rId3"/>
          <a:stretch>
            <a:fillRect/>
          </a:stretch>
        </p:blipFill>
        <p:spPr>
          <a:xfrm>
            <a:off x="4355579" y="556510"/>
            <a:ext cx="4586990" cy="4586990"/>
          </a:xfrm>
          <a:prstGeom prst="rect">
            <a:avLst/>
          </a:prstGeom>
        </p:spPr>
      </p:pic>
      <p:sp>
        <p:nvSpPr>
          <p:cNvPr id="6" name="Rectangle 5">
            <a:extLst>
              <a:ext uri="{FF2B5EF4-FFF2-40B4-BE49-F238E27FC236}">
                <a16:creationId xmlns:a16="http://schemas.microsoft.com/office/drawing/2014/main" id="{4FBC7DBC-FF25-9640-BFE1-6813040D9871}"/>
              </a:ext>
            </a:extLst>
          </p:cNvPr>
          <p:cNvSpPr/>
          <p:nvPr/>
        </p:nvSpPr>
        <p:spPr>
          <a:xfrm>
            <a:off x="532151" y="558384"/>
            <a:ext cx="4039849" cy="3323987"/>
          </a:xfrm>
          <a:prstGeom prst="rect">
            <a:avLst/>
          </a:prstGeom>
        </p:spPr>
        <p:txBody>
          <a:bodyPr wrap="square">
            <a:spAutoFit/>
          </a:bodyPr>
          <a:lstStyle/>
          <a:p>
            <a:pPr algn="just"/>
            <a:r>
              <a:rPr lang="nl-NL" sz="3500" i="1" dirty="0" err="1">
                <a:solidFill>
                  <a:srgbClr val="22545D"/>
                </a:solidFill>
                <a:latin typeface="Times New Roman" panose="02020603050405020304" pitchFamily="18" charset="0"/>
                <a:ea typeface="Times New Roman" panose="02020603050405020304" pitchFamily="18" charset="0"/>
              </a:rPr>
              <a:t>Thảo</a:t>
            </a:r>
            <a:r>
              <a:rPr lang="nl-NL" sz="3500" i="1" dirty="0">
                <a:solidFill>
                  <a:srgbClr val="22545D"/>
                </a:solidFill>
                <a:latin typeface="Times New Roman" panose="02020603050405020304" pitchFamily="18" charset="0"/>
                <a:ea typeface="Times New Roman" panose="02020603050405020304" pitchFamily="18" charset="0"/>
              </a:rPr>
              <a:t> </a:t>
            </a:r>
            <a:r>
              <a:rPr lang="nl-NL" sz="3500" i="1" dirty="0" err="1">
                <a:solidFill>
                  <a:srgbClr val="22545D"/>
                </a:solidFill>
                <a:latin typeface="Times New Roman" panose="02020603050405020304" pitchFamily="18" charset="0"/>
                <a:ea typeface="Times New Roman" panose="02020603050405020304" pitchFamily="18" charset="0"/>
              </a:rPr>
              <a:t>luận</a:t>
            </a:r>
            <a:r>
              <a:rPr lang="nl-NL" sz="3500" i="1" dirty="0">
                <a:solidFill>
                  <a:srgbClr val="22545D"/>
                </a:solidFill>
                <a:latin typeface="Times New Roman" panose="02020603050405020304" pitchFamily="18" charset="0"/>
                <a:ea typeface="Times New Roman" panose="02020603050405020304" pitchFamily="18" charset="0"/>
              </a:rPr>
              <a:t> </a:t>
            </a:r>
            <a:r>
              <a:rPr lang="nl-NL" sz="3500" i="1" dirty="0" err="1">
                <a:solidFill>
                  <a:srgbClr val="22545D"/>
                </a:solidFill>
                <a:latin typeface="Times New Roman" panose="02020603050405020304" pitchFamily="18" charset="0"/>
                <a:ea typeface="Times New Roman" panose="02020603050405020304" pitchFamily="18" charset="0"/>
              </a:rPr>
              <a:t>nhóm</a:t>
            </a:r>
            <a:r>
              <a:rPr lang="nl-NL" sz="3500" i="1" dirty="0">
                <a:solidFill>
                  <a:srgbClr val="22545D"/>
                </a:solidFill>
                <a:latin typeface="Times New Roman" panose="02020603050405020304" pitchFamily="18" charset="0"/>
                <a:ea typeface="Times New Roman" panose="02020603050405020304" pitchFamily="18" charset="0"/>
              </a:rPr>
              <a:t> </a:t>
            </a:r>
            <a:r>
              <a:rPr lang="nl-NL" sz="3500" i="1" dirty="0" err="1">
                <a:solidFill>
                  <a:srgbClr val="22545D"/>
                </a:solidFill>
                <a:latin typeface="Times New Roman" panose="02020603050405020304" pitchFamily="18" charset="0"/>
                <a:ea typeface="Times New Roman" panose="02020603050405020304" pitchFamily="18" charset="0"/>
              </a:rPr>
              <a:t>theo</a:t>
            </a:r>
            <a:r>
              <a:rPr lang="nl-NL" sz="3500" i="1" dirty="0">
                <a:solidFill>
                  <a:srgbClr val="22545D"/>
                </a:solidFill>
                <a:latin typeface="Times New Roman" panose="02020603050405020304" pitchFamily="18" charset="0"/>
                <a:ea typeface="Times New Roman" panose="02020603050405020304" pitchFamily="18" charset="0"/>
              </a:rPr>
              <a:t> </a:t>
            </a:r>
            <a:r>
              <a:rPr lang="nl-NL" sz="3500" i="1" dirty="0" err="1">
                <a:solidFill>
                  <a:srgbClr val="22545D"/>
                </a:solidFill>
                <a:latin typeface="Times New Roman" panose="02020603050405020304" pitchFamily="18" charset="0"/>
                <a:ea typeface="Times New Roman" panose="02020603050405020304" pitchFamily="18" charset="0"/>
              </a:rPr>
              <a:t>tổ</a:t>
            </a:r>
            <a:r>
              <a:rPr lang="nl-NL" sz="3500" i="1" dirty="0">
                <a:solidFill>
                  <a:srgbClr val="22545D"/>
                </a:solidFill>
                <a:latin typeface="Times New Roman" panose="02020603050405020304" pitchFamily="18" charset="0"/>
                <a:ea typeface="Times New Roman" panose="02020603050405020304" pitchFamily="18" charset="0"/>
              </a:rPr>
              <a:t> </a:t>
            </a:r>
            <a:r>
              <a:rPr lang="en-US" sz="3500" i="1" spc="-20" dirty="0" err="1">
                <a:solidFill>
                  <a:srgbClr val="22545D"/>
                </a:solidFill>
                <a:latin typeface="Times New Roman" panose="02020603050405020304" pitchFamily="18" charset="0"/>
                <a:ea typeface="Calibri" panose="020F0502020204030204" pitchFamily="34" charset="0"/>
              </a:rPr>
              <a:t>để</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sưu</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tầm</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tranh</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ảnh</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tài</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liệu</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vẽ</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tranh</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làm</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thơ</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để</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hưởng</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ứng</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về</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chiến</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dịch</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Giờ</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Trái</a:t>
            </a:r>
            <a:r>
              <a:rPr lang="en-US" sz="3500" i="1" spc="-20" dirty="0">
                <a:solidFill>
                  <a:srgbClr val="22545D"/>
                </a:solidFill>
                <a:latin typeface="Times New Roman" panose="02020603050405020304" pitchFamily="18" charset="0"/>
                <a:ea typeface="Calibri" panose="020F0502020204030204" pitchFamily="34" charset="0"/>
              </a:rPr>
              <a:t> </a:t>
            </a:r>
            <a:r>
              <a:rPr lang="en-US" sz="3500" i="1" spc="-20" dirty="0" err="1">
                <a:solidFill>
                  <a:srgbClr val="22545D"/>
                </a:solidFill>
                <a:latin typeface="Times New Roman" panose="02020603050405020304" pitchFamily="18" charset="0"/>
                <a:ea typeface="Calibri" panose="020F0502020204030204" pitchFamily="34" charset="0"/>
              </a:rPr>
              <a:t>Đất</a:t>
            </a:r>
            <a:r>
              <a:rPr lang="en-US" sz="3500" i="1" spc="-20" dirty="0">
                <a:solidFill>
                  <a:srgbClr val="22545D"/>
                </a:solidFill>
                <a:latin typeface="Times New Roman" panose="02020603050405020304" pitchFamily="18" charset="0"/>
                <a:ea typeface="Calibri" panose="020F0502020204030204" pitchFamily="34" charset="0"/>
              </a:rPr>
              <a:t>.</a:t>
            </a:r>
            <a:r>
              <a:rPr lang="en-VN" sz="3500" i="1" dirty="0">
                <a:solidFill>
                  <a:srgbClr val="22545D"/>
                </a:solidFill>
              </a:rPr>
              <a:t> </a:t>
            </a:r>
          </a:p>
        </p:txBody>
      </p:sp>
      <p:sp>
        <p:nvSpPr>
          <p:cNvPr id="4" name="Rectangle 3">
            <a:extLst>
              <a:ext uri="{FF2B5EF4-FFF2-40B4-BE49-F238E27FC236}">
                <a16:creationId xmlns:a16="http://schemas.microsoft.com/office/drawing/2014/main" id="{0EC83C91-542B-A44D-9C03-D579061FAE00}"/>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txBox="1">
            <a:spLocks noGrp="1"/>
          </p:cNvSpPr>
          <p:nvPr>
            <p:ph type="title"/>
          </p:nvPr>
        </p:nvSpPr>
        <p:spPr>
          <a:xfrm>
            <a:off x="6297" y="1739879"/>
            <a:ext cx="5187783" cy="1994806"/>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500" dirty="0">
                <a:latin typeface="Times New Roman" panose="02020603050405020304" pitchFamily="18" charset="0"/>
                <a:cs typeface="Times New Roman" panose="02020603050405020304" pitchFamily="18" charset="0"/>
              </a:rPr>
              <a:t>TÌM HIỂU CHUNG</a:t>
            </a:r>
            <a:endParaRPr sz="6500" dirty="0">
              <a:latin typeface="Times New Roman" panose="02020603050405020304" pitchFamily="18" charset="0"/>
              <a:cs typeface="Times New Roman" panose="02020603050405020304" pitchFamily="18" charset="0"/>
            </a:endParaRPr>
          </a:p>
        </p:txBody>
      </p:sp>
      <p:sp>
        <p:nvSpPr>
          <p:cNvPr id="191" name="Google Shape;191;p32"/>
          <p:cNvSpPr txBox="1">
            <a:spLocks noGrp="1"/>
          </p:cNvSpPr>
          <p:nvPr>
            <p:ph type="subTitle" idx="1"/>
          </p:nvPr>
        </p:nvSpPr>
        <p:spPr>
          <a:xfrm>
            <a:off x="2097739" y="628065"/>
            <a:ext cx="1189695" cy="991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500" b="1" dirty="0">
                <a:latin typeface="Times New Roman" panose="02020603050405020304" pitchFamily="18" charset="0"/>
                <a:cs typeface="Times New Roman" panose="02020603050405020304" pitchFamily="18" charset="0"/>
              </a:rPr>
              <a:t>I.</a:t>
            </a:r>
            <a:endParaRPr sz="6500" b="1" dirty="0">
              <a:latin typeface="Times New Roman" panose="02020603050405020304" pitchFamily="18" charset="0"/>
              <a:cs typeface="Times New Roman" panose="02020603050405020304" pitchFamily="18" charset="0"/>
            </a:endParaRPr>
          </a:p>
        </p:txBody>
      </p:sp>
      <p:pic>
        <p:nvPicPr>
          <p:cNvPr id="192" name="Google Shape;192;p32"/>
          <p:cNvPicPr preferRelativeResize="0"/>
          <p:nvPr/>
        </p:nvPicPr>
        <p:blipFill>
          <a:blip r:embed="rId3">
            <a:alphaModFix/>
          </a:blip>
          <a:stretch>
            <a:fillRect/>
          </a:stretch>
        </p:blipFill>
        <p:spPr>
          <a:xfrm>
            <a:off x="5490850" y="1308350"/>
            <a:ext cx="2939925" cy="2526800"/>
          </a:xfrm>
          <a:prstGeom prst="rect">
            <a:avLst/>
          </a:prstGeom>
          <a:noFill/>
          <a:ln>
            <a:noFill/>
          </a:ln>
        </p:spPr>
      </p:pic>
      <p:pic>
        <p:nvPicPr>
          <p:cNvPr id="193" name="Google Shape;193;p32"/>
          <p:cNvPicPr preferRelativeResize="0"/>
          <p:nvPr/>
        </p:nvPicPr>
        <p:blipFill>
          <a:blip r:embed="rId4">
            <a:alphaModFix/>
          </a:blip>
          <a:stretch>
            <a:fillRect/>
          </a:stretch>
        </p:blipFill>
        <p:spPr>
          <a:xfrm>
            <a:off x="4481325" y="1012351"/>
            <a:ext cx="1189695" cy="486299"/>
          </a:xfrm>
          <a:prstGeom prst="rect">
            <a:avLst/>
          </a:prstGeom>
          <a:noFill/>
          <a:ln>
            <a:noFill/>
          </a:ln>
        </p:spPr>
      </p:pic>
      <p:pic>
        <p:nvPicPr>
          <p:cNvPr id="194" name="Google Shape;194;p32"/>
          <p:cNvPicPr preferRelativeResize="0"/>
          <p:nvPr/>
        </p:nvPicPr>
        <p:blipFill rotWithShape="1">
          <a:blip r:embed="rId5">
            <a:alphaModFix/>
          </a:blip>
          <a:srcRect t="835" b="826"/>
          <a:stretch/>
        </p:blipFill>
        <p:spPr>
          <a:xfrm>
            <a:off x="7726450" y="1870051"/>
            <a:ext cx="1189695" cy="486299"/>
          </a:xfrm>
          <a:prstGeom prst="rect">
            <a:avLst/>
          </a:prstGeom>
          <a:noFill/>
          <a:ln>
            <a:noFill/>
          </a:ln>
        </p:spPr>
      </p:pic>
      <p:pic>
        <p:nvPicPr>
          <p:cNvPr id="195" name="Google Shape;195;p32"/>
          <p:cNvPicPr preferRelativeResize="0"/>
          <p:nvPr/>
        </p:nvPicPr>
        <p:blipFill>
          <a:blip r:embed="rId6">
            <a:alphaModFix/>
          </a:blip>
          <a:stretch>
            <a:fillRect/>
          </a:stretch>
        </p:blipFill>
        <p:spPr>
          <a:xfrm>
            <a:off x="3328846" y="3654275"/>
            <a:ext cx="1865234" cy="619500"/>
          </a:xfrm>
          <a:prstGeom prst="rect">
            <a:avLst/>
          </a:prstGeom>
          <a:noFill/>
          <a:ln>
            <a:noFill/>
          </a:ln>
        </p:spPr>
      </p:pic>
      <p:sp>
        <p:nvSpPr>
          <p:cNvPr id="8" name="Rectangle 7">
            <a:extLst>
              <a:ext uri="{FF2B5EF4-FFF2-40B4-BE49-F238E27FC236}">
                <a16:creationId xmlns:a16="http://schemas.microsoft.com/office/drawing/2014/main" id="{CF9468E7-9E85-D44E-99B2-282467B9FDCA}"/>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3" name="Google Shape;193;p32"/>
          <p:cNvPicPr preferRelativeResize="0"/>
          <p:nvPr/>
        </p:nvPicPr>
        <p:blipFill>
          <a:blip r:embed="rId3">
            <a:alphaModFix/>
          </a:blip>
          <a:stretch>
            <a:fillRect/>
          </a:stretch>
        </p:blipFill>
        <p:spPr>
          <a:xfrm>
            <a:off x="5784019" y="216442"/>
            <a:ext cx="1189695" cy="486299"/>
          </a:xfrm>
          <a:prstGeom prst="rect">
            <a:avLst/>
          </a:prstGeom>
          <a:noFill/>
          <a:ln>
            <a:noFill/>
          </a:ln>
        </p:spPr>
      </p:pic>
      <p:pic>
        <p:nvPicPr>
          <p:cNvPr id="194" name="Google Shape;194;p32"/>
          <p:cNvPicPr preferRelativeResize="0"/>
          <p:nvPr/>
        </p:nvPicPr>
        <p:blipFill rotWithShape="1">
          <a:blip r:embed="rId4">
            <a:alphaModFix/>
          </a:blip>
          <a:srcRect t="835" b="826"/>
          <a:stretch/>
        </p:blipFill>
        <p:spPr>
          <a:xfrm>
            <a:off x="7401985" y="986636"/>
            <a:ext cx="1189695" cy="486299"/>
          </a:xfrm>
          <a:prstGeom prst="rect">
            <a:avLst/>
          </a:prstGeom>
          <a:noFill/>
          <a:ln>
            <a:noFill/>
          </a:ln>
        </p:spPr>
      </p:pic>
      <p:pic>
        <p:nvPicPr>
          <p:cNvPr id="9" name="Picture 8" descr="A picture containing icon&#10;&#10;Description automatically generated">
            <a:extLst>
              <a:ext uri="{FF2B5EF4-FFF2-40B4-BE49-F238E27FC236}">
                <a16:creationId xmlns:a16="http://schemas.microsoft.com/office/drawing/2014/main" id="{57D1A1A6-A94C-1A49-AA34-7DD34DDE2BB4}"/>
              </a:ext>
            </a:extLst>
          </p:cNvPr>
          <p:cNvPicPr>
            <a:picLocks noChangeAspect="1"/>
          </p:cNvPicPr>
          <p:nvPr/>
        </p:nvPicPr>
        <p:blipFill>
          <a:blip r:embed="rId5"/>
          <a:stretch>
            <a:fillRect/>
          </a:stretch>
        </p:blipFill>
        <p:spPr>
          <a:xfrm>
            <a:off x="5362772" y="371436"/>
            <a:ext cx="4078425" cy="4400628"/>
          </a:xfrm>
          <a:prstGeom prst="rect">
            <a:avLst/>
          </a:prstGeom>
        </p:spPr>
      </p:pic>
      <p:sp>
        <p:nvSpPr>
          <p:cNvPr id="12" name="Rectangle 11">
            <a:extLst>
              <a:ext uri="{FF2B5EF4-FFF2-40B4-BE49-F238E27FC236}">
                <a16:creationId xmlns:a16="http://schemas.microsoft.com/office/drawing/2014/main" id="{C17B8077-D6DA-D940-9CF4-221040546BD4}"/>
              </a:ext>
            </a:extLst>
          </p:cNvPr>
          <p:cNvSpPr/>
          <p:nvPr/>
        </p:nvSpPr>
        <p:spPr>
          <a:xfrm>
            <a:off x="342588" y="371436"/>
            <a:ext cx="5640253" cy="3723007"/>
          </a:xfrm>
          <a:prstGeom prst="rect">
            <a:avLst/>
          </a:prstGeom>
        </p:spPr>
        <p:txBody>
          <a:bodyPr wrap="square">
            <a:spAutoFit/>
          </a:bodyPr>
          <a:lstStyle/>
          <a:p>
            <a:pPr>
              <a:lnSpc>
                <a:spcPct val="115000"/>
              </a:lnSpc>
            </a:pPr>
            <a:r>
              <a:rPr lang="vi-VN" sz="2300" b="1" dirty="0">
                <a:latin typeface="Times New Roman" panose="02020603050405020304" pitchFamily="18" charset="0"/>
                <a:ea typeface="Times New Roman" panose="02020603050405020304" pitchFamily="18" charset="0"/>
                <a:cs typeface="Times New Roman" panose="02020603050405020304" pitchFamily="18" charset="0"/>
              </a:rPr>
              <a:t>1. Đọc – chú thích:</a:t>
            </a:r>
            <a:endParaRPr lang="en-VN" sz="2300" dirty="0">
              <a:latin typeface="Times New Roman" panose="02020603050405020304" pitchFamily="18" charset="0"/>
              <a:ea typeface="Times New Roman" panose="02020603050405020304" pitchFamily="18" charset="0"/>
            </a:endParaRPr>
          </a:p>
          <a:p>
            <a:pPr>
              <a:lnSpc>
                <a:spcPct val="115000"/>
              </a:lnSpc>
            </a:pPr>
            <a:r>
              <a:rPr lang="vi-VN" sz="2300" b="1" dirty="0">
                <a:latin typeface="Times New Roman" panose="02020603050405020304" pitchFamily="18" charset="0"/>
                <a:ea typeface="Times New Roman" panose="02020603050405020304" pitchFamily="18" charset="0"/>
                <a:cs typeface="Times New Roman" panose="02020603050405020304" pitchFamily="18" charset="0"/>
              </a:rPr>
              <a:t>2. Xuất xứ:</a:t>
            </a:r>
            <a:r>
              <a:rPr lang="vi-VN" sz="2300" dirty="0">
                <a:latin typeface="Times New Roman" panose="02020603050405020304" pitchFamily="18" charset="0"/>
                <a:ea typeface="Times New Roman" panose="02020603050405020304" pitchFamily="18" charset="0"/>
                <a:cs typeface="Times New Roman" panose="02020603050405020304" pitchFamily="18" charset="0"/>
              </a:rPr>
              <a:t> theo baodautu.vn</a:t>
            </a:r>
            <a:endParaRPr lang="en-VN" sz="2300" dirty="0">
              <a:latin typeface="Times New Roman" panose="02020603050405020304" pitchFamily="18" charset="0"/>
              <a:ea typeface="Times New Roman" panose="02020603050405020304" pitchFamily="18" charset="0"/>
            </a:endParaRPr>
          </a:p>
          <a:p>
            <a:pPr>
              <a:lnSpc>
                <a:spcPct val="115000"/>
              </a:lnSpc>
            </a:pPr>
            <a:r>
              <a:rPr lang="vi-VN" sz="2300" b="1" dirty="0">
                <a:latin typeface="Times New Roman" panose="02020603050405020304" pitchFamily="18" charset="0"/>
                <a:ea typeface="Times New Roman" panose="02020603050405020304" pitchFamily="18" charset="0"/>
                <a:cs typeface="Times New Roman" panose="02020603050405020304" pitchFamily="18" charset="0"/>
              </a:rPr>
              <a:t>3. Thể loại: </a:t>
            </a:r>
            <a:r>
              <a:rPr lang="vi-VN" sz="2300" dirty="0">
                <a:latin typeface="Times New Roman" panose="02020603050405020304" pitchFamily="18" charset="0"/>
                <a:ea typeface="Times New Roman" panose="02020603050405020304" pitchFamily="18" charset="0"/>
                <a:cs typeface="Times New Roman" panose="02020603050405020304" pitchFamily="18" charset="0"/>
              </a:rPr>
              <a:t>Văn bản thông tin</a:t>
            </a:r>
            <a:endParaRPr lang="en-VN" sz="2300" dirty="0">
              <a:latin typeface="Times New Roman" panose="02020603050405020304" pitchFamily="18" charset="0"/>
              <a:ea typeface="Times New Roman" panose="02020603050405020304" pitchFamily="18" charset="0"/>
            </a:endParaRPr>
          </a:p>
          <a:p>
            <a:pPr algn="just">
              <a:lnSpc>
                <a:spcPct val="115000"/>
              </a:lnSpc>
            </a:pPr>
            <a:r>
              <a:rPr lang="vi-VN" sz="2300" b="1" dirty="0">
                <a:latin typeface="Times New Roman" panose="02020603050405020304" pitchFamily="18" charset="0"/>
                <a:ea typeface="Times New Roman" panose="02020603050405020304" pitchFamily="18" charset="0"/>
                <a:cs typeface="Times New Roman" panose="02020603050405020304" pitchFamily="18" charset="0"/>
              </a:rPr>
              <a:t>4. Phương thức biểu đạt chính:</a:t>
            </a:r>
            <a:r>
              <a:rPr lang="vi-VN" sz="2300" dirty="0">
                <a:latin typeface="Times New Roman" panose="02020603050405020304" pitchFamily="18" charset="0"/>
                <a:ea typeface="Times New Roman" panose="02020603050405020304" pitchFamily="18" charset="0"/>
                <a:cs typeface="Times New Roman" panose="02020603050405020304" pitchFamily="18" charset="0"/>
              </a:rPr>
              <a:t> Thuyết minh</a:t>
            </a:r>
            <a:endParaRPr lang="en-VN" sz="2300" dirty="0">
              <a:latin typeface="Times New Roman" panose="02020603050405020304" pitchFamily="18" charset="0"/>
              <a:ea typeface="Times New Roman" panose="02020603050405020304" pitchFamily="18" charset="0"/>
            </a:endParaRPr>
          </a:p>
          <a:p>
            <a:pPr algn="just">
              <a:lnSpc>
                <a:spcPct val="115000"/>
              </a:lnSpc>
            </a:pPr>
            <a:r>
              <a:rPr lang="vi-VN" sz="2300" b="1" dirty="0">
                <a:latin typeface="Times New Roman" panose="02020603050405020304" pitchFamily="18" charset="0"/>
                <a:ea typeface="Times New Roman" panose="02020603050405020304" pitchFamily="18" charset="0"/>
                <a:cs typeface="Times New Roman" panose="02020603050405020304" pitchFamily="18" charset="0"/>
              </a:rPr>
              <a:t>5. Sự kiện</a:t>
            </a:r>
            <a:r>
              <a:rPr lang="vi-VN" sz="2300" dirty="0">
                <a:latin typeface="Times New Roman" panose="02020603050405020304" pitchFamily="18" charset="0"/>
                <a:ea typeface="Times New Roman" panose="02020603050405020304" pitchFamily="18" charset="0"/>
                <a:cs typeface="Times New Roman" panose="02020603050405020304" pitchFamily="18" charset="0"/>
              </a:rPr>
              <a:t>: Tên sự kiện được thuật lại nằm ở tiêu đề của văn bản “Giờ Trái Đất” (các quốc gia trên thế giới tắt đèn trong vòng một giờ đồng hồ để biểu thị tinh thần chống biến đổi khí hậu).</a:t>
            </a:r>
            <a:r>
              <a:rPr lang="vi-VN" sz="23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VN" sz="2300" dirty="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569548F3-E57D-F144-9B47-007CF4A20CD4}"/>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1580767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arn(inVertic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arn(inVertical)">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3" name="Google Shape;193;p32"/>
          <p:cNvPicPr preferRelativeResize="0"/>
          <p:nvPr/>
        </p:nvPicPr>
        <p:blipFill>
          <a:blip r:embed="rId3">
            <a:alphaModFix/>
          </a:blip>
          <a:stretch>
            <a:fillRect/>
          </a:stretch>
        </p:blipFill>
        <p:spPr>
          <a:xfrm>
            <a:off x="5694077" y="193650"/>
            <a:ext cx="1189695" cy="486299"/>
          </a:xfrm>
          <a:prstGeom prst="rect">
            <a:avLst/>
          </a:prstGeom>
          <a:noFill/>
          <a:ln>
            <a:noFill/>
          </a:ln>
        </p:spPr>
      </p:pic>
      <p:pic>
        <p:nvPicPr>
          <p:cNvPr id="194" name="Google Shape;194;p32"/>
          <p:cNvPicPr preferRelativeResize="0"/>
          <p:nvPr/>
        </p:nvPicPr>
        <p:blipFill rotWithShape="1">
          <a:blip r:embed="rId4">
            <a:alphaModFix/>
          </a:blip>
          <a:srcRect t="835" b="826"/>
          <a:stretch/>
        </p:blipFill>
        <p:spPr>
          <a:xfrm>
            <a:off x="7611847" y="436799"/>
            <a:ext cx="1189695" cy="486299"/>
          </a:xfrm>
          <a:prstGeom prst="rect">
            <a:avLst/>
          </a:prstGeom>
          <a:noFill/>
          <a:ln>
            <a:noFill/>
          </a:ln>
        </p:spPr>
      </p:pic>
      <p:pic>
        <p:nvPicPr>
          <p:cNvPr id="11" name="Picture 10" descr="A picture containing text, balloon, aircraft&#10;&#10;Description automatically generated">
            <a:extLst>
              <a:ext uri="{FF2B5EF4-FFF2-40B4-BE49-F238E27FC236}">
                <a16:creationId xmlns:a16="http://schemas.microsoft.com/office/drawing/2014/main" id="{18713E12-B8EB-C649-825E-8FA314B4F8AE}"/>
              </a:ext>
            </a:extLst>
          </p:cNvPr>
          <p:cNvPicPr>
            <a:picLocks noChangeAspect="1"/>
          </p:cNvPicPr>
          <p:nvPr/>
        </p:nvPicPr>
        <p:blipFill>
          <a:blip r:embed="rId5"/>
          <a:stretch>
            <a:fillRect/>
          </a:stretch>
        </p:blipFill>
        <p:spPr>
          <a:xfrm>
            <a:off x="4986165" y="1035869"/>
            <a:ext cx="4351954" cy="3783602"/>
          </a:xfrm>
          <a:prstGeom prst="rect">
            <a:avLst/>
          </a:prstGeom>
        </p:spPr>
      </p:pic>
      <p:sp>
        <p:nvSpPr>
          <p:cNvPr id="2" name="Rectangle 1">
            <a:extLst>
              <a:ext uri="{FF2B5EF4-FFF2-40B4-BE49-F238E27FC236}">
                <a16:creationId xmlns:a16="http://schemas.microsoft.com/office/drawing/2014/main" id="{5AB8DDD3-6E6A-1445-BAE4-1873D61571BC}"/>
              </a:ext>
            </a:extLst>
          </p:cNvPr>
          <p:cNvSpPr/>
          <p:nvPr/>
        </p:nvSpPr>
        <p:spPr>
          <a:xfrm>
            <a:off x="758040" y="423213"/>
            <a:ext cx="4572000" cy="4297074"/>
          </a:xfrm>
          <a:prstGeom prst="rect">
            <a:avLst/>
          </a:prstGeom>
        </p:spPr>
        <p:txBody>
          <a:bodyPr>
            <a:spAutoFit/>
          </a:bodyPr>
          <a:lstStyle/>
          <a:p>
            <a:pPr algn="just">
              <a:lnSpc>
                <a:spcPct val="115000"/>
              </a:lnSpc>
            </a:pPr>
            <a:r>
              <a:rPr lang="vi-VN" sz="3000" b="1" dirty="0">
                <a:latin typeface="Times New Roman" panose="02020603050405020304" pitchFamily="18" charset="0"/>
                <a:ea typeface="Times New Roman" panose="02020603050405020304" pitchFamily="18" charset="0"/>
                <a:cs typeface="Times New Roman" panose="02020603050405020304" pitchFamily="18" charset="0"/>
              </a:rPr>
              <a:t>6. Bố cục:</a:t>
            </a:r>
            <a:endParaRPr lang="en-VN" sz="3000" dirty="0">
              <a:latin typeface="Times New Roman" panose="02020603050405020304" pitchFamily="18" charset="0"/>
              <a:ea typeface="Times New Roman" panose="02020603050405020304" pitchFamily="18" charset="0"/>
            </a:endParaRPr>
          </a:p>
          <a:p>
            <a:pPr algn="just">
              <a:lnSpc>
                <a:spcPct val="115000"/>
              </a:lnSpc>
            </a:pPr>
            <a:r>
              <a:rPr lang="vi-VN" sz="3000" dirty="0">
                <a:latin typeface="Times New Roman" panose="02020603050405020304" pitchFamily="18" charset="0"/>
                <a:ea typeface="Times New Roman" panose="02020603050405020304" pitchFamily="18" charset="0"/>
                <a:cs typeface="Times New Roman" panose="02020603050405020304" pitchFamily="18" charset="0"/>
              </a:rPr>
              <a:t>- Mở đầu (phần 1): Nêu nguồn gốc của sự kiện.</a:t>
            </a:r>
            <a:endParaRPr lang="en-VN" sz="3000" dirty="0">
              <a:latin typeface="Times New Roman" panose="02020603050405020304" pitchFamily="18" charset="0"/>
              <a:ea typeface="Times New Roman" panose="02020603050405020304" pitchFamily="18" charset="0"/>
            </a:endParaRPr>
          </a:p>
          <a:p>
            <a:pPr algn="just">
              <a:lnSpc>
                <a:spcPct val="115000"/>
              </a:lnSpc>
            </a:pPr>
            <a:r>
              <a:rPr lang="vi-VN" sz="3000" dirty="0">
                <a:latin typeface="Times New Roman" panose="02020603050405020304" pitchFamily="18" charset="0"/>
                <a:ea typeface="Times New Roman" panose="02020603050405020304" pitchFamily="18" charset="0"/>
                <a:cs typeface="Times New Roman" panose="02020603050405020304" pitchFamily="18" charset="0"/>
              </a:rPr>
              <a:t>- Diễn biến (phần 2): Nêu diễn biến/ lịch sử phát triển của sự kiện.</a:t>
            </a:r>
            <a:endParaRPr lang="en-VN" sz="3000" dirty="0">
              <a:latin typeface="Times New Roman" panose="02020603050405020304" pitchFamily="18" charset="0"/>
              <a:ea typeface="Times New Roman" panose="02020603050405020304" pitchFamily="18" charset="0"/>
            </a:endParaRPr>
          </a:p>
          <a:p>
            <a:pPr algn="just">
              <a:lnSpc>
                <a:spcPct val="115000"/>
              </a:lnSpc>
            </a:pPr>
            <a:r>
              <a:rPr lang="vi-VN" sz="3000" dirty="0">
                <a:latin typeface="Times New Roman" panose="02020603050405020304" pitchFamily="18" charset="0"/>
                <a:ea typeface="Times New Roman" panose="02020603050405020304" pitchFamily="18" charset="0"/>
                <a:cs typeface="Times New Roman" panose="02020603050405020304" pitchFamily="18" charset="0"/>
              </a:rPr>
              <a:t>- Kết thúc (phần 3): Nêu tác động của sự kiện.</a:t>
            </a:r>
            <a:endParaRPr lang="en-VN" sz="3000" dirty="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64A9505F-92EA-1E41-8099-2CA700057383}"/>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1589375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txBox="1">
            <a:spLocks noGrp="1"/>
          </p:cNvSpPr>
          <p:nvPr>
            <p:ph type="title"/>
          </p:nvPr>
        </p:nvSpPr>
        <p:spPr>
          <a:xfrm>
            <a:off x="6297" y="1739879"/>
            <a:ext cx="5187783" cy="1994806"/>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500" dirty="0">
                <a:latin typeface="Times New Roman" panose="02020603050405020304" pitchFamily="18" charset="0"/>
                <a:cs typeface="Times New Roman" panose="02020603050405020304" pitchFamily="18" charset="0"/>
              </a:rPr>
              <a:t>ĐỌC HIỂU VĂN BẢN</a:t>
            </a:r>
            <a:endParaRPr sz="6500" dirty="0">
              <a:latin typeface="Times New Roman" panose="02020603050405020304" pitchFamily="18" charset="0"/>
              <a:cs typeface="Times New Roman" panose="02020603050405020304" pitchFamily="18" charset="0"/>
            </a:endParaRPr>
          </a:p>
        </p:txBody>
      </p:sp>
      <p:sp>
        <p:nvSpPr>
          <p:cNvPr id="191" name="Google Shape;191;p32"/>
          <p:cNvSpPr txBox="1">
            <a:spLocks noGrp="1"/>
          </p:cNvSpPr>
          <p:nvPr>
            <p:ph type="subTitle" idx="1"/>
          </p:nvPr>
        </p:nvSpPr>
        <p:spPr>
          <a:xfrm>
            <a:off x="2097739" y="628065"/>
            <a:ext cx="1189695" cy="991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500" b="1" dirty="0">
                <a:latin typeface="Times New Roman" panose="02020603050405020304" pitchFamily="18" charset="0"/>
                <a:cs typeface="Times New Roman" panose="02020603050405020304" pitchFamily="18" charset="0"/>
              </a:rPr>
              <a:t>II.</a:t>
            </a:r>
            <a:endParaRPr sz="6500" b="1" dirty="0">
              <a:latin typeface="Times New Roman" panose="02020603050405020304" pitchFamily="18" charset="0"/>
              <a:cs typeface="Times New Roman" panose="02020603050405020304" pitchFamily="18" charset="0"/>
            </a:endParaRPr>
          </a:p>
        </p:txBody>
      </p:sp>
      <p:pic>
        <p:nvPicPr>
          <p:cNvPr id="192" name="Google Shape;192;p32"/>
          <p:cNvPicPr preferRelativeResize="0"/>
          <p:nvPr/>
        </p:nvPicPr>
        <p:blipFill>
          <a:blip r:embed="rId3">
            <a:alphaModFix/>
          </a:blip>
          <a:stretch>
            <a:fillRect/>
          </a:stretch>
        </p:blipFill>
        <p:spPr>
          <a:xfrm>
            <a:off x="5490850" y="1308350"/>
            <a:ext cx="2939925" cy="2526800"/>
          </a:xfrm>
          <a:prstGeom prst="rect">
            <a:avLst/>
          </a:prstGeom>
          <a:noFill/>
          <a:ln>
            <a:noFill/>
          </a:ln>
        </p:spPr>
      </p:pic>
      <p:pic>
        <p:nvPicPr>
          <p:cNvPr id="193" name="Google Shape;193;p32"/>
          <p:cNvPicPr preferRelativeResize="0"/>
          <p:nvPr/>
        </p:nvPicPr>
        <p:blipFill>
          <a:blip r:embed="rId4">
            <a:alphaModFix/>
          </a:blip>
          <a:stretch>
            <a:fillRect/>
          </a:stretch>
        </p:blipFill>
        <p:spPr>
          <a:xfrm>
            <a:off x="4481325" y="1012351"/>
            <a:ext cx="1189695" cy="486299"/>
          </a:xfrm>
          <a:prstGeom prst="rect">
            <a:avLst/>
          </a:prstGeom>
          <a:noFill/>
          <a:ln>
            <a:noFill/>
          </a:ln>
        </p:spPr>
      </p:pic>
      <p:pic>
        <p:nvPicPr>
          <p:cNvPr id="194" name="Google Shape;194;p32"/>
          <p:cNvPicPr preferRelativeResize="0"/>
          <p:nvPr/>
        </p:nvPicPr>
        <p:blipFill rotWithShape="1">
          <a:blip r:embed="rId5">
            <a:alphaModFix/>
          </a:blip>
          <a:srcRect t="835" b="826"/>
          <a:stretch/>
        </p:blipFill>
        <p:spPr>
          <a:xfrm>
            <a:off x="7726450" y="1870051"/>
            <a:ext cx="1189695" cy="486299"/>
          </a:xfrm>
          <a:prstGeom prst="rect">
            <a:avLst/>
          </a:prstGeom>
          <a:noFill/>
          <a:ln>
            <a:noFill/>
          </a:ln>
        </p:spPr>
      </p:pic>
      <p:pic>
        <p:nvPicPr>
          <p:cNvPr id="195" name="Google Shape;195;p32"/>
          <p:cNvPicPr preferRelativeResize="0"/>
          <p:nvPr/>
        </p:nvPicPr>
        <p:blipFill>
          <a:blip r:embed="rId6">
            <a:alphaModFix/>
          </a:blip>
          <a:stretch>
            <a:fillRect/>
          </a:stretch>
        </p:blipFill>
        <p:spPr>
          <a:xfrm>
            <a:off x="3328846" y="3654275"/>
            <a:ext cx="1865234" cy="619500"/>
          </a:xfrm>
          <a:prstGeom prst="rect">
            <a:avLst/>
          </a:prstGeom>
          <a:noFill/>
          <a:ln>
            <a:noFill/>
          </a:ln>
        </p:spPr>
      </p:pic>
      <p:sp>
        <p:nvSpPr>
          <p:cNvPr id="8" name="Rectangle 7">
            <a:extLst>
              <a:ext uri="{FF2B5EF4-FFF2-40B4-BE49-F238E27FC236}">
                <a16:creationId xmlns:a16="http://schemas.microsoft.com/office/drawing/2014/main" id="{41EB1D76-2B4F-4441-B970-55CCA10F9E51}"/>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446240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13" name="Google Shape;213;p33"/>
          <p:cNvPicPr preferRelativeResize="0"/>
          <p:nvPr/>
        </p:nvPicPr>
        <p:blipFill>
          <a:blip r:embed="rId3">
            <a:alphaModFix/>
          </a:blip>
          <a:stretch>
            <a:fillRect/>
          </a:stretch>
        </p:blipFill>
        <p:spPr>
          <a:xfrm>
            <a:off x="6916825" y="-474800"/>
            <a:ext cx="3141251" cy="1748975"/>
          </a:xfrm>
          <a:prstGeom prst="rect">
            <a:avLst/>
          </a:prstGeom>
          <a:noFill/>
          <a:ln>
            <a:noFill/>
          </a:ln>
        </p:spPr>
      </p:pic>
      <p:pic>
        <p:nvPicPr>
          <p:cNvPr id="214" name="Google Shape;214;p33"/>
          <p:cNvPicPr preferRelativeResize="0"/>
          <p:nvPr/>
        </p:nvPicPr>
        <p:blipFill>
          <a:blip r:embed="rId4">
            <a:alphaModFix/>
          </a:blip>
          <a:stretch>
            <a:fillRect/>
          </a:stretch>
        </p:blipFill>
        <p:spPr>
          <a:xfrm>
            <a:off x="1590900" y="992301"/>
            <a:ext cx="1189695" cy="486299"/>
          </a:xfrm>
          <a:prstGeom prst="rect">
            <a:avLst/>
          </a:prstGeom>
          <a:noFill/>
          <a:ln>
            <a:noFill/>
          </a:ln>
        </p:spPr>
      </p:pic>
      <p:sp>
        <p:nvSpPr>
          <p:cNvPr id="28" name="Cloud 27">
            <a:extLst>
              <a:ext uri="{FF2B5EF4-FFF2-40B4-BE49-F238E27FC236}">
                <a16:creationId xmlns:a16="http://schemas.microsoft.com/office/drawing/2014/main" id="{251E9630-93AF-7043-87CC-4F21ED215F33}"/>
              </a:ext>
            </a:extLst>
          </p:cNvPr>
          <p:cNvSpPr/>
          <p:nvPr/>
        </p:nvSpPr>
        <p:spPr>
          <a:xfrm>
            <a:off x="3503534" y="885341"/>
            <a:ext cx="4858462" cy="3372813"/>
          </a:xfrm>
          <a:prstGeom prst="cloud">
            <a:avLst/>
          </a:prstGeom>
          <a:ln>
            <a:solidFill>
              <a:schemeClr val="accent1">
                <a:lumMod val="90000"/>
                <a:lumOff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SG" sz="3200" dirty="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58A99562-4691-6D46-8FC4-112E17B209B0}"/>
              </a:ext>
            </a:extLst>
          </p:cNvPr>
          <p:cNvSpPr/>
          <p:nvPr/>
        </p:nvSpPr>
        <p:spPr>
          <a:xfrm>
            <a:off x="3907884" y="1302491"/>
            <a:ext cx="4049763" cy="2538515"/>
          </a:xfrm>
          <a:prstGeom prst="rect">
            <a:avLst/>
          </a:prstGeom>
        </p:spPr>
        <p:txBody>
          <a:bodyPr wrap="square">
            <a:spAutoFit/>
          </a:bodyPr>
          <a:lstStyle/>
          <a:p>
            <a:pPr algn="ctr">
              <a:lnSpc>
                <a:spcPct val="115000"/>
              </a:lnSpc>
            </a:pPr>
            <a:r>
              <a:rPr lang="vi-VN" sz="2800" b="1" i="1" dirty="0">
                <a:latin typeface="Times New Roman" panose="02020603050405020304" pitchFamily="18" charset="0"/>
                <a:ea typeface="Calibri" panose="020F0502020204030204" pitchFamily="34" charset="0"/>
                <a:cs typeface="Arial" panose="020B0604020202020204" pitchFamily="34" charset="0"/>
              </a:rPr>
              <a:t>Hãy xác định vị trí của sapo trong bài viết? Thời gian đăng tải và sự kiện ở sapo của bài viết? Ý nghĩa.</a:t>
            </a:r>
            <a:endParaRPr lang="en-VN" sz="2800" b="1" i="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descr="A person holding a sword&#10;&#10;Description automatically generated with medium confidence">
            <a:extLst>
              <a:ext uri="{FF2B5EF4-FFF2-40B4-BE49-F238E27FC236}">
                <a16:creationId xmlns:a16="http://schemas.microsoft.com/office/drawing/2014/main" id="{65B656C5-D3B9-3F4A-A4BA-3C4899BC8CAD}"/>
              </a:ext>
            </a:extLst>
          </p:cNvPr>
          <p:cNvPicPr>
            <a:picLocks noChangeAspect="1"/>
          </p:cNvPicPr>
          <p:nvPr/>
        </p:nvPicPr>
        <p:blipFill>
          <a:blip r:embed="rId5"/>
          <a:stretch>
            <a:fillRect/>
          </a:stretch>
        </p:blipFill>
        <p:spPr>
          <a:xfrm flipH="1">
            <a:off x="-557396" y="203831"/>
            <a:ext cx="5057836" cy="5143500"/>
          </a:xfrm>
          <a:prstGeom prst="rect">
            <a:avLst/>
          </a:prstGeom>
        </p:spPr>
      </p:pic>
      <p:sp>
        <p:nvSpPr>
          <p:cNvPr id="7" name="Rectangle 6">
            <a:extLst>
              <a:ext uri="{FF2B5EF4-FFF2-40B4-BE49-F238E27FC236}">
                <a16:creationId xmlns:a16="http://schemas.microsoft.com/office/drawing/2014/main" id="{AE302D76-B92F-D34D-B532-30DEE9A526B6}"/>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1814340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par>
                                <p:cTn id="8" presetID="5" presetClass="entr" presetSubtype="10" fill="hold" nodeType="with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checkerboard(across)">
                                      <p:cBhvr>
                                        <p:cTn id="10"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9" name="Google Shape;169;p31"/>
          <p:cNvPicPr preferRelativeResize="0"/>
          <p:nvPr/>
        </p:nvPicPr>
        <p:blipFill>
          <a:blip r:embed="rId3">
            <a:alphaModFix/>
          </a:blip>
          <a:stretch>
            <a:fillRect/>
          </a:stretch>
        </p:blipFill>
        <p:spPr>
          <a:xfrm>
            <a:off x="4640443" y="1349375"/>
            <a:ext cx="1123125" cy="1133476"/>
          </a:xfrm>
          <a:prstGeom prst="rect">
            <a:avLst/>
          </a:prstGeom>
          <a:noFill/>
          <a:ln>
            <a:noFill/>
          </a:ln>
        </p:spPr>
      </p:pic>
      <p:pic>
        <p:nvPicPr>
          <p:cNvPr id="170" name="Google Shape;170;p31"/>
          <p:cNvPicPr preferRelativeResize="0"/>
          <p:nvPr/>
        </p:nvPicPr>
        <p:blipFill>
          <a:blip r:embed="rId3">
            <a:alphaModFix/>
          </a:blip>
          <a:stretch>
            <a:fillRect/>
          </a:stretch>
        </p:blipFill>
        <p:spPr>
          <a:xfrm>
            <a:off x="830443" y="3543200"/>
            <a:ext cx="1123125" cy="1133476"/>
          </a:xfrm>
          <a:prstGeom prst="rect">
            <a:avLst/>
          </a:prstGeom>
          <a:noFill/>
          <a:ln>
            <a:noFill/>
          </a:ln>
        </p:spPr>
      </p:pic>
      <p:pic>
        <p:nvPicPr>
          <p:cNvPr id="171" name="Google Shape;171;p31"/>
          <p:cNvPicPr preferRelativeResize="0"/>
          <p:nvPr/>
        </p:nvPicPr>
        <p:blipFill>
          <a:blip r:embed="rId3">
            <a:alphaModFix/>
          </a:blip>
          <a:stretch>
            <a:fillRect/>
          </a:stretch>
        </p:blipFill>
        <p:spPr>
          <a:xfrm>
            <a:off x="830443" y="1349375"/>
            <a:ext cx="1123125" cy="1133476"/>
          </a:xfrm>
          <a:prstGeom prst="rect">
            <a:avLst/>
          </a:prstGeom>
          <a:noFill/>
          <a:ln>
            <a:noFill/>
          </a:ln>
        </p:spPr>
      </p:pic>
      <p:sp>
        <p:nvSpPr>
          <p:cNvPr id="172" name="Google Shape;172;p31"/>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1. SAPO </a:t>
            </a:r>
            <a:endParaRPr dirty="0">
              <a:latin typeface="Times New Roman" panose="02020603050405020304" pitchFamily="18" charset="0"/>
              <a:cs typeface="Times New Roman" panose="02020603050405020304" pitchFamily="18" charset="0"/>
            </a:endParaRPr>
          </a:p>
        </p:txBody>
      </p:sp>
      <p:sp>
        <p:nvSpPr>
          <p:cNvPr id="173" name="Google Shape;173;p31"/>
          <p:cNvSpPr txBox="1">
            <a:spLocks noGrp="1"/>
          </p:cNvSpPr>
          <p:nvPr>
            <p:ph type="subTitle" idx="1"/>
          </p:nvPr>
        </p:nvSpPr>
        <p:spPr>
          <a:xfrm>
            <a:off x="2012023" y="1790600"/>
            <a:ext cx="2628419" cy="1369232"/>
          </a:xfrm>
          <a:prstGeom prst="rect">
            <a:avLst/>
          </a:prstGeom>
        </p:spPr>
        <p:txBody>
          <a:bodyPr spcFirstLastPara="1" wrap="square" lIns="0" tIns="0" rIns="0" bIns="0" anchor="t" anchorCtr="0">
            <a:noAutofit/>
          </a:bodyPr>
          <a:lstStyle/>
          <a:p>
            <a:pPr marL="0" lvl="0" indent="0" algn="just" rtl="0">
              <a:spcBef>
                <a:spcPts val="0"/>
              </a:spcBef>
              <a:spcAft>
                <a:spcPts val="0"/>
              </a:spcAft>
              <a:buNone/>
            </a:pPr>
            <a:r>
              <a:rPr lang="en" sz="2500" dirty="0" err="1">
                <a:latin typeface="Times New Roman" panose="02020603050405020304" pitchFamily="18" charset="0"/>
                <a:cs typeface="Times New Roman" panose="02020603050405020304" pitchFamily="18" charset="0"/>
              </a:rPr>
              <a:t>Nằm</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ngay</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dưới</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nhan</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đề</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được</a:t>
            </a:r>
            <a:r>
              <a:rPr lang="en" sz="2500" dirty="0">
                <a:latin typeface="Times New Roman" panose="02020603050405020304" pitchFamily="18" charset="0"/>
                <a:cs typeface="Times New Roman" panose="02020603050405020304" pitchFamily="18" charset="0"/>
              </a:rPr>
              <a:t> in </a:t>
            </a:r>
            <a:r>
              <a:rPr lang="en" sz="2500" dirty="0" err="1">
                <a:latin typeface="Times New Roman" panose="02020603050405020304" pitchFamily="18" charset="0"/>
                <a:cs typeface="Times New Roman" panose="02020603050405020304" pitchFamily="18" charset="0"/>
              </a:rPr>
              <a:t>đậm</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để</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thu</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hút</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người</a:t>
            </a:r>
            <a:r>
              <a:rPr lang="en" sz="2500" dirty="0">
                <a:latin typeface="Times New Roman" panose="02020603050405020304" pitchFamily="18" charset="0"/>
                <a:cs typeface="Times New Roman" panose="02020603050405020304" pitchFamily="18" charset="0"/>
              </a:rPr>
              <a:t> </a:t>
            </a:r>
            <a:r>
              <a:rPr lang="en" sz="2500" dirty="0" err="1">
                <a:latin typeface="Times New Roman" panose="02020603050405020304" pitchFamily="18" charset="0"/>
                <a:cs typeface="Times New Roman" panose="02020603050405020304" pitchFamily="18" charset="0"/>
              </a:rPr>
              <a:t>đọc</a:t>
            </a:r>
            <a:endParaRPr sz="2500" dirty="0">
              <a:latin typeface="Times New Roman" panose="02020603050405020304" pitchFamily="18" charset="0"/>
              <a:cs typeface="Times New Roman" panose="02020603050405020304" pitchFamily="18" charset="0"/>
            </a:endParaRPr>
          </a:p>
        </p:txBody>
      </p:sp>
      <p:sp>
        <p:nvSpPr>
          <p:cNvPr id="174" name="Google Shape;174;p31"/>
          <p:cNvSpPr txBox="1">
            <a:spLocks noGrp="1"/>
          </p:cNvSpPr>
          <p:nvPr>
            <p:ph type="subTitle" idx="2"/>
          </p:nvPr>
        </p:nvSpPr>
        <p:spPr>
          <a:xfrm>
            <a:off x="2012031" y="1402300"/>
            <a:ext cx="2496300" cy="31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500" dirty="0">
                <a:latin typeface="Times New Roman" panose="02020603050405020304" pitchFamily="18" charset="0"/>
                <a:cs typeface="Times New Roman" panose="02020603050405020304" pitchFamily="18" charset="0"/>
              </a:rPr>
              <a:t>VỊ TRÍ</a:t>
            </a:r>
            <a:endParaRPr sz="2500" dirty="0">
              <a:latin typeface="Times New Roman" panose="02020603050405020304" pitchFamily="18" charset="0"/>
              <a:cs typeface="Times New Roman" panose="02020603050405020304" pitchFamily="18" charset="0"/>
            </a:endParaRPr>
          </a:p>
        </p:txBody>
      </p:sp>
      <p:sp>
        <p:nvSpPr>
          <p:cNvPr id="175" name="Google Shape;175;p31"/>
          <p:cNvSpPr txBox="1">
            <a:spLocks noGrp="1"/>
          </p:cNvSpPr>
          <p:nvPr>
            <p:ph type="title" idx="3"/>
          </p:nvPr>
        </p:nvSpPr>
        <p:spPr>
          <a:xfrm>
            <a:off x="964356" y="1402300"/>
            <a:ext cx="855300" cy="91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01</a:t>
            </a:r>
            <a:endParaRPr>
              <a:latin typeface="Times New Roman" panose="02020603050405020304" pitchFamily="18" charset="0"/>
              <a:cs typeface="Times New Roman" panose="02020603050405020304" pitchFamily="18" charset="0"/>
            </a:endParaRPr>
          </a:p>
        </p:txBody>
      </p:sp>
      <p:sp>
        <p:nvSpPr>
          <p:cNvPr id="176" name="Google Shape;176;p31"/>
          <p:cNvSpPr txBox="1">
            <a:spLocks noGrp="1"/>
          </p:cNvSpPr>
          <p:nvPr>
            <p:ph type="subTitle" idx="4"/>
          </p:nvPr>
        </p:nvSpPr>
        <p:spPr>
          <a:xfrm>
            <a:off x="2012031" y="4058316"/>
            <a:ext cx="2496300" cy="572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2500" dirty="0">
                <a:latin typeface="Times New Roman" panose="02020603050405020304" pitchFamily="18" charset="0"/>
                <a:cs typeface="Times New Roman" panose="02020603050405020304" pitchFamily="18" charset="0"/>
              </a:rPr>
              <a:t>29/3/2014</a:t>
            </a:r>
            <a:endParaRPr sz="2500" dirty="0">
              <a:latin typeface="Times New Roman" panose="02020603050405020304" pitchFamily="18" charset="0"/>
              <a:cs typeface="Times New Roman" panose="02020603050405020304" pitchFamily="18" charset="0"/>
            </a:endParaRPr>
          </a:p>
        </p:txBody>
      </p:sp>
      <p:sp>
        <p:nvSpPr>
          <p:cNvPr id="177" name="Google Shape;177;p31"/>
          <p:cNvSpPr txBox="1">
            <a:spLocks noGrp="1"/>
          </p:cNvSpPr>
          <p:nvPr>
            <p:ph type="subTitle" idx="5"/>
          </p:nvPr>
        </p:nvSpPr>
        <p:spPr>
          <a:xfrm>
            <a:off x="1947970" y="3601057"/>
            <a:ext cx="3470697" cy="41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500" dirty="0">
                <a:latin typeface="Times New Roman" panose="02020603050405020304" pitchFamily="18" charset="0"/>
                <a:cs typeface="Times New Roman" panose="02020603050405020304" pitchFamily="18" charset="0"/>
              </a:rPr>
              <a:t>THỜI GIAN ĐĂNG TẢI</a:t>
            </a:r>
            <a:endParaRPr sz="2500" dirty="0">
              <a:latin typeface="Times New Roman" panose="02020603050405020304" pitchFamily="18" charset="0"/>
              <a:cs typeface="Times New Roman" panose="02020603050405020304" pitchFamily="18" charset="0"/>
            </a:endParaRPr>
          </a:p>
        </p:txBody>
      </p:sp>
      <p:sp>
        <p:nvSpPr>
          <p:cNvPr id="178" name="Google Shape;178;p31"/>
          <p:cNvSpPr txBox="1">
            <a:spLocks noGrp="1"/>
          </p:cNvSpPr>
          <p:nvPr>
            <p:ph type="title" idx="6"/>
          </p:nvPr>
        </p:nvSpPr>
        <p:spPr>
          <a:xfrm>
            <a:off x="982562" y="3582978"/>
            <a:ext cx="855300" cy="91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02</a:t>
            </a:r>
            <a:endParaRPr>
              <a:latin typeface="Times New Roman" panose="02020603050405020304" pitchFamily="18" charset="0"/>
              <a:cs typeface="Times New Roman" panose="02020603050405020304" pitchFamily="18" charset="0"/>
            </a:endParaRPr>
          </a:p>
        </p:txBody>
      </p:sp>
      <p:sp>
        <p:nvSpPr>
          <p:cNvPr id="180" name="Google Shape;180;p31"/>
          <p:cNvSpPr txBox="1">
            <a:spLocks noGrp="1"/>
          </p:cNvSpPr>
          <p:nvPr>
            <p:ph type="subTitle" idx="8"/>
          </p:nvPr>
        </p:nvSpPr>
        <p:spPr>
          <a:xfrm>
            <a:off x="5817257" y="1402300"/>
            <a:ext cx="2496300" cy="320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500" dirty="0">
                <a:latin typeface="Times New Roman" panose="02020603050405020304" pitchFamily="18" charset="0"/>
                <a:cs typeface="Times New Roman" panose="02020603050405020304" pitchFamily="18" charset="0"/>
              </a:rPr>
              <a:t>S</a:t>
            </a:r>
            <a:r>
              <a:rPr lang="en" sz="2500" dirty="0" err="1">
                <a:latin typeface="Times New Roman" panose="02020603050405020304" pitchFamily="18" charset="0"/>
                <a:cs typeface="Times New Roman" panose="02020603050405020304" pitchFamily="18" charset="0"/>
              </a:rPr>
              <a:t>Ự</a:t>
            </a:r>
            <a:r>
              <a:rPr lang="en" sz="2500" dirty="0">
                <a:latin typeface="Times New Roman" panose="02020603050405020304" pitchFamily="18" charset="0"/>
                <a:cs typeface="Times New Roman" panose="02020603050405020304" pitchFamily="18" charset="0"/>
              </a:rPr>
              <a:t> KIỆN</a:t>
            </a:r>
            <a:endParaRPr sz="2500" dirty="0">
              <a:latin typeface="Times New Roman" panose="02020603050405020304" pitchFamily="18" charset="0"/>
              <a:cs typeface="Times New Roman" panose="02020603050405020304" pitchFamily="18" charset="0"/>
            </a:endParaRPr>
          </a:p>
        </p:txBody>
      </p:sp>
      <p:sp>
        <p:nvSpPr>
          <p:cNvPr id="181" name="Google Shape;181;p31"/>
          <p:cNvSpPr txBox="1">
            <a:spLocks noGrp="1"/>
          </p:cNvSpPr>
          <p:nvPr>
            <p:ph type="title" idx="9"/>
          </p:nvPr>
        </p:nvSpPr>
        <p:spPr>
          <a:xfrm>
            <a:off x="4769581" y="1402300"/>
            <a:ext cx="855300" cy="91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03</a:t>
            </a:r>
            <a:endParaRPr>
              <a:latin typeface="Times New Roman" panose="02020603050405020304" pitchFamily="18" charset="0"/>
              <a:cs typeface="Times New Roman" panose="02020603050405020304" pitchFamily="18" charset="0"/>
            </a:endParaRPr>
          </a:p>
        </p:txBody>
      </p:sp>
      <p:pic>
        <p:nvPicPr>
          <p:cNvPr id="185" name="Google Shape;185;p31"/>
          <p:cNvPicPr preferRelativeResize="0"/>
          <p:nvPr/>
        </p:nvPicPr>
        <p:blipFill rotWithShape="1">
          <a:blip r:embed="rId4">
            <a:alphaModFix/>
          </a:blip>
          <a:srcRect t="835" b="826"/>
          <a:stretch/>
        </p:blipFill>
        <p:spPr>
          <a:xfrm>
            <a:off x="7770150" y="2622501"/>
            <a:ext cx="1189695" cy="486299"/>
          </a:xfrm>
          <a:prstGeom prst="rect">
            <a:avLst/>
          </a:prstGeom>
          <a:noFill/>
          <a:ln>
            <a:noFill/>
          </a:ln>
        </p:spPr>
      </p:pic>
      <p:sp>
        <p:nvSpPr>
          <p:cNvPr id="179" name="Google Shape;179;p31"/>
          <p:cNvSpPr txBox="1">
            <a:spLocks noGrp="1"/>
          </p:cNvSpPr>
          <p:nvPr>
            <p:ph type="subTitle" idx="7"/>
          </p:nvPr>
        </p:nvSpPr>
        <p:spPr>
          <a:xfrm>
            <a:off x="5817256" y="1794145"/>
            <a:ext cx="3076020" cy="3218122"/>
          </a:xfrm>
          <a:prstGeom prst="rect">
            <a:avLst/>
          </a:prstGeom>
        </p:spPr>
        <p:txBody>
          <a:bodyPr spcFirstLastPara="1" wrap="square" lIns="0" tIns="0" rIns="0" bIns="0" anchor="t" anchorCtr="0">
            <a:noAutofit/>
          </a:bodyPr>
          <a:lstStyle/>
          <a:p>
            <a:pPr algn="just"/>
            <a:r>
              <a:rPr lang="en-VN" sz="2500" dirty="0">
                <a:latin typeface="Times New Roman" panose="02020603050405020304" pitchFamily="18" charset="0"/>
                <a:cs typeface="Times New Roman" panose="02020603050405020304" pitchFamily="18" charset="0"/>
              </a:rPr>
              <a:t>29/3, Việt Nam sẽ cùng thế giới tham gia chiến dịch giờ Trái Đất để sử dụng hiệu quả nguồn năng lượng và bảo vệ môi trường trước biến đổi khí hậu</a:t>
            </a:r>
          </a:p>
        </p:txBody>
      </p:sp>
      <p:sp>
        <p:nvSpPr>
          <p:cNvPr id="16" name="Rectangle 15">
            <a:extLst>
              <a:ext uri="{FF2B5EF4-FFF2-40B4-BE49-F238E27FC236}">
                <a16:creationId xmlns:a16="http://schemas.microsoft.com/office/drawing/2014/main" id="{48743DB9-52DB-8943-9196-4E1F5B19D52D}"/>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barn(inVertical)">
                                      <p:cBhvr>
                                        <p:cTn id="7" dur="500"/>
                                        <p:tgtEl>
                                          <p:spTgt spid="17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3">
                                            <p:txEl>
                                              <p:pRg st="0" end="0"/>
                                            </p:txEl>
                                          </p:spTgt>
                                        </p:tgtEl>
                                        <p:attrNameLst>
                                          <p:attrName>style.visibility</p:attrName>
                                        </p:attrNameLst>
                                      </p:cBhvr>
                                      <p:to>
                                        <p:strVal val="visible"/>
                                      </p:to>
                                    </p:set>
                                    <p:animEffect transition="in" filter="barn(inVertical)">
                                      <p:cBhvr>
                                        <p:cTn id="10" dur="500"/>
                                        <p:tgtEl>
                                          <p:spTgt spid="173">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4">
                                            <p:txEl>
                                              <p:pRg st="0" end="0"/>
                                            </p:txEl>
                                          </p:spTgt>
                                        </p:tgtEl>
                                        <p:attrNameLst>
                                          <p:attrName>style.visibility</p:attrName>
                                        </p:attrNameLst>
                                      </p:cBhvr>
                                      <p:to>
                                        <p:strVal val="visible"/>
                                      </p:to>
                                    </p:set>
                                    <p:animEffect transition="in" filter="barn(inVertical)">
                                      <p:cBhvr>
                                        <p:cTn id="13" dur="500"/>
                                        <p:tgtEl>
                                          <p:spTgt spid="174">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5"/>
                                        </p:tgtEl>
                                        <p:attrNameLst>
                                          <p:attrName>style.visibility</p:attrName>
                                        </p:attrNameLst>
                                      </p:cBhvr>
                                      <p:to>
                                        <p:strVal val="visible"/>
                                      </p:to>
                                    </p:set>
                                    <p:animEffect transition="in" filter="barn(inVertical)">
                                      <p:cBhvr>
                                        <p:cTn id="16" dur="500"/>
                                        <p:tgtEl>
                                          <p:spTgt spid="17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0"/>
                                        </p:tgtEl>
                                        <p:attrNameLst>
                                          <p:attrName>style.visibility</p:attrName>
                                        </p:attrNameLst>
                                      </p:cBhvr>
                                      <p:to>
                                        <p:strVal val="visible"/>
                                      </p:to>
                                    </p:set>
                                    <p:animEffect transition="in" filter="barn(inVertical)">
                                      <p:cBhvr>
                                        <p:cTn id="21" dur="500"/>
                                        <p:tgtEl>
                                          <p:spTgt spid="17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6">
                                            <p:txEl>
                                              <p:pRg st="0" end="0"/>
                                            </p:txEl>
                                          </p:spTgt>
                                        </p:tgtEl>
                                        <p:attrNameLst>
                                          <p:attrName>style.visibility</p:attrName>
                                        </p:attrNameLst>
                                      </p:cBhvr>
                                      <p:to>
                                        <p:strVal val="visible"/>
                                      </p:to>
                                    </p:set>
                                    <p:animEffect transition="in" filter="barn(inVertical)">
                                      <p:cBhvr>
                                        <p:cTn id="24" dur="500"/>
                                        <p:tgtEl>
                                          <p:spTgt spid="176">
                                            <p:txEl>
                                              <p:pRg st="0" end="0"/>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7">
                                            <p:txEl>
                                              <p:pRg st="0" end="0"/>
                                            </p:txEl>
                                          </p:spTgt>
                                        </p:tgtEl>
                                        <p:attrNameLst>
                                          <p:attrName>style.visibility</p:attrName>
                                        </p:attrNameLst>
                                      </p:cBhvr>
                                      <p:to>
                                        <p:strVal val="visible"/>
                                      </p:to>
                                    </p:set>
                                    <p:animEffect transition="in" filter="barn(inVertical)">
                                      <p:cBhvr>
                                        <p:cTn id="27" dur="500"/>
                                        <p:tgtEl>
                                          <p:spTgt spid="177">
                                            <p:txEl>
                                              <p:pRg st="0" end="0"/>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8"/>
                                        </p:tgtEl>
                                        <p:attrNameLst>
                                          <p:attrName>style.visibility</p:attrName>
                                        </p:attrNameLst>
                                      </p:cBhvr>
                                      <p:to>
                                        <p:strVal val="visible"/>
                                      </p:to>
                                    </p:set>
                                    <p:animEffect transition="in" filter="barn(inVertical)">
                                      <p:cBhvr>
                                        <p:cTn id="30" dur="500"/>
                                        <p:tgtEl>
                                          <p:spTgt spid="17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9"/>
                                        </p:tgtEl>
                                        <p:attrNameLst>
                                          <p:attrName>style.visibility</p:attrName>
                                        </p:attrNameLst>
                                      </p:cBhvr>
                                      <p:to>
                                        <p:strVal val="visible"/>
                                      </p:to>
                                    </p:set>
                                    <p:animEffect transition="in" filter="barn(inVertical)">
                                      <p:cBhvr>
                                        <p:cTn id="35" dur="500"/>
                                        <p:tgtEl>
                                          <p:spTgt spid="16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0">
                                            <p:txEl>
                                              <p:pRg st="0" end="0"/>
                                            </p:txEl>
                                          </p:spTgt>
                                        </p:tgtEl>
                                        <p:attrNameLst>
                                          <p:attrName>style.visibility</p:attrName>
                                        </p:attrNameLst>
                                      </p:cBhvr>
                                      <p:to>
                                        <p:strVal val="visible"/>
                                      </p:to>
                                    </p:set>
                                    <p:animEffect transition="in" filter="barn(inVertical)">
                                      <p:cBhvr>
                                        <p:cTn id="38" dur="500"/>
                                        <p:tgtEl>
                                          <p:spTgt spid="180">
                                            <p:txEl>
                                              <p:pRg st="0" end="0"/>
                                            </p:txEl>
                                          </p:spTgt>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1"/>
                                        </p:tgtEl>
                                        <p:attrNameLst>
                                          <p:attrName>style.visibility</p:attrName>
                                        </p:attrNameLst>
                                      </p:cBhvr>
                                      <p:to>
                                        <p:strVal val="visible"/>
                                      </p:to>
                                    </p:set>
                                    <p:animEffect transition="in" filter="barn(inVertical)">
                                      <p:cBhvr>
                                        <p:cTn id="41" dur="500"/>
                                        <p:tgtEl>
                                          <p:spTgt spid="181"/>
                                        </p:tgtEl>
                                      </p:cBhvr>
                                    </p:animEffect>
                                  </p:childTnLst>
                                </p:cTn>
                              </p:par>
                              <p:par>
                                <p:cTn id="42" presetID="16" presetClass="entr" presetSubtype="21" fill="hold" nodeType="withEffect">
                                  <p:stCondLst>
                                    <p:cond delay="0"/>
                                  </p:stCondLst>
                                  <p:childTnLst>
                                    <p:set>
                                      <p:cBhvr>
                                        <p:cTn id="43" dur="1" fill="hold">
                                          <p:stCondLst>
                                            <p:cond delay="0"/>
                                          </p:stCondLst>
                                        </p:cTn>
                                        <p:tgtEl>
                                          <p:spTgt spid="185"/>
                                        </p:tgtEl>
                                        <p:attrNameLst>
                                          <p:attrName>style.visibility</p:attrName>
                                        </p:attrNameLst>
                                      </p:cBhvr>
                                      <p:to>
                                        <p:strVal val="visible"/>
                                      </p:to>
                                    </p:set>
                                    <p:animEffect transition="in" filter="barn(inVertical)">
                                      <p:cBhvr>
                                        <p:cTn id="44" dur="500"/>
                                        <p:tgtEl>
                                          <p:spTgt spid="18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79">
                                            <p:txEl>
                                              <p:pRg st="0" end="0"/>
                                            </p:txEl>
                                          </p:spTgt>
                                        </p:tgtEl>
                                        <p:attrNameLst>
                                          <p:attrName>style.visibility</p:attrName>
                                        </p:attrNameLst>
                                      </p:cBhvr>
                                      <p:to>
                                        <p:strVal val="visible"/>
                                      </p:to>
                                    </p:set>
                                    <p:animEffect transition="in" filter="barn(inVertical)">
                                      <p:cBhvr>
                                        <p:cTn id="47" dur="500"/>
                                        <p:tgtEl>
                                          <p:spTgt spid="1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build="p"/>
      <p:bldP spid="174" grpId="0" build="p"/>
      <p:bldP spid="175" grpId="0"/>
      <p:bldP spid="176" grpId="0" build="p"/>
      <p:bldP spid="177" grpId="0" build="p"/>
      <p:bldP spid="178" grpId="0"/>
      <p:bldP spid="180" grpId="0" build="p"/>
      <p:bldP spid="181" grpId="0"/>
      <p:bldP spid="17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972F67A6-D470-5945-B646-D3D938C0228F}"/>
              </a:ext>
            </a:extLst>
          </p:cNvPr>
          <p:cNvGraphicFramePr>
            <a:graphicFrameLocks noGrp="1"/>
          </p:cNvGraphicFramePr>
          <p:nvPr>
            <p:extLst>
              <p:ext uri="{D42A27DB-BD31-4B8C-83A1-F6EECF244321}">
                <p14:modId xmlns:p14="http://schemas.microsoft.com/office/powerpoint/2010/main" val="1531054497"/>
              </p:ext>
            </p:extLst>
          </p:nvPr>
        </p:nvGraphicFramePr>
        <p:xfrm>
          <a:off x="4061150" y="1413200"/>
          <a:ext cx="4947383" cy="3279648"/>
        </p:xfrm>
        <a:graphic>
          <a:graphicData uri="http://schemas.openxmlformats.org/drawingml/2006/table">
            <a:tbl>
              <a:tblPr firstRow="1" firstCol="1" bandRow="1">
                <a:tableStyleId>{8FFF29F8-F4D3-4E12-A33E-C375673D4082}</a:tableStyleId>
              </a:tblPr>
              <a:tblGrid>
                <a:gridCol w="2006550">
                  <a:extLst>
                    <a:ext uri="{9D8B030D-6E8A-4147-A177-3AD203B41FA5}">
                      <a16:colId xmlns:a16="http://schemas.microsoft.com/office/drawing/2014/main" val="1859433401"/>
                    </a:ext>
                  </a:extLst>
                </a:gridCol>
                <a:gridCol w="2940833">
                  <a:extLst>
                    <a:ext uri="{9D8B030D-6E8A-4147-A177-3AD203B41FA5}">
                      <a16:colId xmlns:a16="http://schemas.microsoft.com/office/drawing/2014/main" val="3810472838"/>
                    </a:ext>
                  </a:extLst>
                </a:gridCol>
              </a:tblGrid>
              <a:tr h="534849">
                <a:tc>
                  <a:txBody>
                    <a:bodyPr/>
                    <a:lstStyle/>
                    <a:p>
                      <a:pPr algn="ctr">
                        <a:lnSpc>
                          <a:spcPct val="115000"/>
                        </a:lnSpc>
                      </a:pPr>
                      <a:r>
                        <a:rPr lang="vi-VN" sz="2800" b="1">
                          <a:effectLst/>
                          <a:latin typeface="Times New Roman" panose="02020603050405020304" pitchFamily="18" charset="0"/>
                          <a:cs typeface="Times New Roman" panose="02020603050405020304" pitchFamily="18" charset="0"/>
                        </a:rPr>
                        <a:t>Thời gian</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tc>
                  <a:txBody>
                    <a:bodyPr/>
                    <a:lstStyle/>
                    <a:p>
                      <a:pPr algn="ctr">
                        <a:lnSpc>
                          <a:spcPct val="115000"/>
                        </a:lnSpc>
                      </a:pPr>
                      <a:r>
                        <a:rPr lang="vi-VN" sz="2800" b="1">
                          <a:effectLst/>
                          <a:latin typeface="Times New Roman" panose="02020603050405020304" pitchFamily="18" charset="0"/>
                          <a:cs typeface="Times New Roman" panose="02020603050405020304" pitchFamily="18" charset="0"/>
                        </a:rPr>
                        <a:t>Thông tin chính</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val="2461854146"/>
                  </a:ext>
                </a:extLst>
              </a:tr>
              <a:tr h="534849">
                <a:tc>
                  <a:txBody>
                    <a:bodyPr/>
                    <a:lstStyle/>
                    <a:p>
                      <a:pPr algn="just">
                        <a:lnSpc>
                          <a:spcPct val="115000"/>
                        </a:lnSpc>
                      </a:pPr>
                      <a:r>
                        <a:rPr lang="vi-VN" sz="2800" b="1">
                          <a:effectLst/>
                          <a:latin typeface="Times New Roman" panose="02020603050405020304" pitchFamily="18" charset="0"/>
                          <a:cs typeface="Times New Roman" panose="02020603050405020304" pitchFamily="18" charset="0"/>
                        </a:rPr>
                        <a:t> </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tc>
                  <a:txBody>
                    <a:bodyPr/>
                    <a:lstStyle/>
                    <a:p>
                      <a:pPr algn="just">
                        <a:lnSpc>
                          <a:spcPct val="115000"/>
                        </a:lnSpc>
                      </a:pPr>
                      <a:r>
                        <a:rPr lang="vi-VN" sz="2800" b="1">
                          <a:effectLst/>
                          <a:latin typeface="Times New Roman" panose="02020603050405020304" pitchFamily="18" charset="0"/>
                          <a:cs typeface="Times New Roman" panose="02020603050405020304" pitchFamily="18" charset="0"/>
                        </a:rPr>
                        <a:t> </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val="96754221"/>
                  </a:ext>
                </a:extLst>
              </a:tr>
              <a:tr h="534849">
                <a:tc>
                  <a:txBody>
                    <a:bodyPr/>
                    <a:lstStyle/>
                    <a:p>
                      <a:pPr algn="just">
                        <a:lnSpc>
                          <a:spcPct val="115000"/>
                        </a:lnSpc>
                      </a:pPr>
                      <a:r>
                        <a:rPr lang="vi-VN" sz="2800" b="1">
                          <a:effectLst/>
                          <a:latin typeface="Times New Roman" panose="02020603050405020304" pitchFamily="18" charset="0"/>
                          <a:cs typeface="Times New Roman" panose="02020603050405020304" pitchFamily="18" charset="0"/>
                        </a:rPr>
                        <a:t> </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tc>
                  <a:txBody>
                    <a:bodyPr/>
                    <a:lstStyle/>
                    <a:p>
                      <a:pPr algn="just">
                        <a:lnSpc>
                          <a:spcPct val="115000"/>
                        </a:lnSpc>
                      </a:pPr>
                      <a:r>
                        <a:rPr lang="vi-VN" sz="2800" b="1">
                          <a:effectLst/>
                          <a:latin typeface="Times New Roman" panose="02020603050405020304" pitchFamily="18" charset="0"/>
                          <a:cs typeface="Times New Roman" panose="02020603050405020304" pitchFamily="18" charset="0"/>
                        </a:rPr>
                        <a:t> </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val="644425316"/>
                  </a:ext>
                </a:extLst>
              </a:tr>
              <a:tr h="534849">
                <a:tc>
                  <a:txBody>
                    <a:bodyPr/>
                    <a:lstStyle/>
                    <a:p>
                      <a:pPr algn="just">
                        <a:lnSpc>
                          <a:spcPct val="115000"/>
                        </a:lnSpc>
                      </a:pPr>
                      <a:r>
                        <a:rPr lang="vi-VN" sz="2800" b="1">
                          <a:effectLst/>
                          <a:latin typeface="Times New Roman" panose="02020603050405020304" pitchFamily="18" charset="0"/>
                          <a:cs typeface="Times New Roman" panose="02020603050405020304" pitchFamily="18" charset="0"/>
                        </a:rPr>
                        <a:t> </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tc>
                  <a:txBody>
                    <a:bodyPr/>
                    <a:lstStyle/>
                    <a:p>
                      <a:pPr algn="just">
                        <a:lnSpc>
                          <a:spcPct val="115000"/>
                        </a:lnSpc>
                      </a:pPr>
                      <a:r>
                        <a:rPr lang="vi-VN" sz="2800" b="1">
                          <a:effectLst/>
                          <a:latin typeface="Times New Roman" panose="02020603050405020304" pitchFamily="18" charset="0"/>
                          <a:cs typeface="Times New Roman" panose="02020603050405020304" pitchFamily="18" charset="0"/>
                        </a:rPr>
                        <a:t> </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val="2598984405"/>
                  </a:ext>
                </a:extLst>
              </a:tr>
              <a:tr h="534849">
                <a:tc>
                  <a:txBody>
                    <a:bodyPr/>
                    <a:lstStyle/>
                    <a:p>
                      <a:pPr algn="just">
                        <a:lnSpc>
                          <a:spcPct val="115000"/>
                        </a:lnSpc>
                      </a:pPr>
                      <a:r>
                        <a:rPr lang="vi-VN" sz="2800" b="1">
                          <a:effectLst/>
                          <a:latin typeface="Times New Roman" panose="02020603050405020304" pitchFamily="18" charset="0"/>
                          <a:cs typeface="Times New Roman" panose="02020603050405020304" pitchFamily="18" charset="0"/>
                        </a:rPr>
                        <a:t> </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tc>
                  <a:txBody>
                    <a:bodyPr/>
                    <a:lstStyle/>
                    <a:p>
                      <a:pPr algn="just">
                        <a:lnSpc>
                          <a:spcPct val="115000"/>
                        </a:lnSpc>
                      </a:pPr>
                      <a:r>
                        <a:rPr lang="vi-VN" sz="2800" b="1">
                          <a:effectLst/>
                          <a:latin typeface="Times New Roman" panose="02020603050405020304" pitchFamily="18" charset="0"/>
                          <a:cs typeface="Times New Roman" panose="02020603050405020304" pitchFamily="18" charset="0"/>
                        </a:rPr>
                        <a:t> </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val="3007896605"/>
                  </a:ext>
                </a:extLst>
              </a:tr>
              <a:tr h="534849">
                <a:tc>
                  <a:txBody>
                    <a:bodyPr/>
                    <a:lstStyle/>
                    <a:p>
                      <a:endParaRPr lang="en-VN" sz="2800" b="1">
                        <a:effectLst/>
                        <a:latin typeface="Times New Roman" panose="02020603050405020304" pitchFamily="18" charset="0"/>
                        <a:cs typeface="Times New Roman" panose="02020603050405020304" pitchFamily="18" charset="0"/>
                      </a:endParaRPr>
                    </a:p>
                  </a:txBody>
                  <a:tcPr marL="47625" marR="47625" marT="47625" marB="47625"/>
                </a:tc>
                <a:tc>
                  <a:txBody>
                    <a:bodyPr/>
                    <a:lstStyle/>
                    <a:p>
                      <a:pPr algn="just">
                        <a:lnSpc>
                          <a:spcPct val="115000"/>
                        </a:lnSpc>
                      </a:pPr>
                      <a:r>
                        <a:rPr lang="vi-VN" sz="2800" b="1" dirty="0">
                          <a:effectLst/>
                          <a:latin typeface="Times New Roman" panose="02020603050405020304" pitchFamily="18" charset="0"/>
                          <a:cs typeface="Times New Roman" panose="02020603050405020304" pitchFamily="18" charset="0"/>
                        </a:rPr>
                        <a:t> </a:t>
                      </a:r>
                      <a:endParaRPr lang="en-VN"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val="580468145"/>
                  </a:ext>
                </a:extLst>
              </a:tr>
            </a:tbl>
          </a:graphicData>
        </a:graphic>
      </p:graphicFrame>
      <p:sp>
        <p:nvSpPr>
          <p:cNvPr id="228" name="Google Shape;228;p34"/>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2. </a:t>
            </a:r>
            <a:r>
              <a:rPr lang="en" dirty="0" err="1">
                <a:latin typeface="Times New Roman" panose="02020603050405020304" pitchFamily="18" charset="0"/>
                <a:cs typeface="Times New Roman" panose="02020603050405020304" pitchFamily="18" charset="0"/>
              </a:rPr>
              <a:t>Nội</a:t>
            </a:r>
            <a:r>
              <a:rPr lang="en" dirty="0">
                <a:latin typeface="Times New Roman" panose="02020603050405020304" pitchFamily="18" charset="0"/>
                <a:cs typeface="Times New Roman" panose="02020603050405020304" pitchFamily="18" charset="0"/>
              </a:rPr>
              <a:t> dung </a:t>
            </a:r>
            <a:r>
              <a:rPr lang="en" dirty="0" err="1">
                <a:latin typeface="Times New Roman" panose="02020603050405020304" pitchFamily="18" charset="0"/>
                <a:cs typeface="Times New Roman" panose="02020603050405020304" pitchFamily="18" charset="0"/>
              </a:rPr>
              <a:t>thông</a:t>
            </a:r>
            <a:r>
              <a:rPr lang="en" dirty="0">
                <a:latin typeface="Times New Roman" panose="02020603050405020304" pitchFamily="18" charset="0"/>
                <a:cs typeface="Times New Roman" panose="02020603050405020304" pitchFamily="18" charset="0"/>
              </a:rPr>
              <a:t> tin</a:t>
            </a:r>
            <a:endParaRPr dirty="0">
              <a:latin typeface="Times New Roman" panose="02020603050405020304" pitchFamily="18" charset="0"/>
              <a:cs typeface="Times New Roman" panose="02020603050405020304" pitchFamily="18" charset="0"/>
            </a:endParaRPr>
          </a:p>
        </p:txBody>
      </p:sp>
      <p:pic>
        <p:nvPicPr>
          <p:cNvPr id="229" name="Google Shape;229;p34"/>
          <p:cNvPicPr preferRelativeResize="0"/>
          <p:nvPr/>
        </p:nvPicPr>
        <p:blipFill>
          <a:blip r:embed="rId3">
            <a:alphaModFix/>
          </a:blip>
          <a:stretch>
            <a:fillRect/>
          </a:stretch>
        </p:blipFill>
        <p:spPr>
          <a:xfrm>
            <a:off x="3541138" y="3337250"/>
            <a:ext cx="2010675" cy="2010675"/>
          </a:xfrm>
          <a:prstGeom prst="rect">
            <a:avLst/>
          </a:prstGeom>
          <a:noFill/>
          <a:ln>
            <a:noFill/>
          </a:ln>
        </p:spPr>
      </p:pic>
      <p:sp>
        <p:nvSpPr>
          <p:cNvPr id="14" name="Rectangle 13">
            <a:extLst>
              <a:ext uri="{FF2B5EF4-FFF2-40B4-BE49-F238E27FC236}">
                <a16:creationId xmlns:a16="http://schemas.microsoft.com/office/drawing/2014/main" id="{9BEFD68D-CE07-234D-8F81-2751C97C46B3}"/>
              </a:ext>
            </a:extLst>
          </p:cNvPr>
          <p:cNvSpPr/>
          <p:nvPr/>
        </p:nvSpPr>
        <p:spPr>
          <a:xfrm>
            <a:off x="440266" y="1274501"/>
            <a:ext cx="3352801" cy="3723007"/>
          </a:xfrm>
          <a:prstGeom prst="rect">
            <a:avLst/>
          </a:prstGeom>
        </p:spPr>
        <p:txBody>
          <a:bodyPr wrap="square">
            <a:spAutoFit/>
          </a:bodyPr>
          <a:lstStyle/>
          <a:p>
            <a:pPr algn="ctr">
              <a:lnSpc>
                <a:spcPct val="115000"/>
              </a:lnSpc>
            </a:pPr>
            <a:r>
              <a:rPr lang="vi-VN" sz="2300" b="1" dirty="0">
                <a:latin typeface="Times New Roman" panose="02020603050405020304" pitchFamily="18" charset="0"/>
                <a:ea typeface="Calibri" panose="020F0502020204030204" pitchFamily="34" charset="0"/>
                <a:cs typeface="Times New Roman" panose="02020603050405020304" pitchFamily="18" charset="0"/>
              </a:rPr>
              <a:t>Nhóm 1: </a:t>
            </a:r>
          </a:p>
          <a:p>
            <a:pPr algn="just">
              <a:lnSpc>
                <a:spcPct val="115000"/>
              </a:lnSpc>
            </a:pPr>
            <a:r>
              <a:rPr lang="vi-VN" sz="2300" dirty="0">
                <a:latin typeface="Times New Roman" panose="02020603050405020304" pitchFamily="18" charset="0"/>
                <a:ea typeface="Calibri" panose="020F0502020204030204" pitchFamily="34" charset="0"/>
                <a:cs typeface="Times New Roman" panose="02020603050405020304" pitchFamily="18" charset="0"/>
              </a:rPr>
              <a:t>Hãy nêu các mốc thời gian được nhắc tới trong văn bản và tóm tắt thông tin chính liên quan tới mỗi mốc thời gian đó (có thể trình bày dưới dạng bảng biểu, inforgaphic hoặc timeline)</a:t>
            </a:r>
            <a:endParaRPr lang="en-VN" sz="2300" dirty="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695030C5-E8E6-8246-9DBF-D63A949D8F26}"/>
              </a:ext>
            </a:extLst>
          </p:cNvPr>
          <p:cNvSpPr/>
          <p:nvPr/>
        </p:nvSpPr>
        <p:spPr>
          <a:xfrm>
            <a:off x="2361655" y="-1026919"/>
            <a:ext cx="4572000" cy="738664"/>
          </a:xfrm>
          <a:prstGeom prst="rect">
            <a:avLst/>
          </a:prstGeom>
        </p:spPr>
        <p:txBody>
          <a:bodyPr>
            <a:spAutoFit/>
          </a:bodyPr>
          <a:lstStyle/>
          <a:p>
            <a:pPr lvl="0" algn="ctr">
              <a:buClrTx/>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buClrTx/>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Environment Watercolor Marketing Plan by Slidesgo">
  <a:themeElements>
    <a:clrScheme name="Simple Light">
      <a:dk1>
        <a:srgbClr val="000000"/>
      </a:dk1>
      <a:lt1>
        <a:srgbClr val="FFFFFF"/>
      </a:lt1>
      <a:dk2>
        <a:srgbClr val="595959"/>
      </a:dk2>
      <a:lt2>
        <a:srgbClr val="EEEEEE"/>
      </a:lt2>
      <a:accent1>
        <a:srgbClr val="00545D"/>
      </a:accent1>
      <a:accent2>
        <a:srgbClr val="333333"/>
      </a:accent2>
      <a:accent3>
        <a:srgbClr val="A63D40"/>
      </a:accent3>
      <a:accent4>
        <a:srgbClr val="FFC857"/>
      </a:accent4>
      <a:accent5>
        <a:srgbClr val="65532F"/>
      </a:accent5>
      <a:accent6>
        <a:srgbClr val="F49F0A"/>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2550</Words>
  <Application>Microsoft Office PowerPoint</Application>
  <PresentationFormat>On-screen Show (16:9)</PresentationFormat>
  <Paragraphs>228</Paragraphs>
  <Slides>29</Slides>
  <Notes>29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Architects Daughter</vt:lpstr>
      <vt:lpstr>Anaheim</vt:lpstr>
      <vt:lpstr>Francois One</vt:lpstr>
      <vt:lpstr>Barlow</vt:lpstr>
      <vt:lpstr>Arial</vt:lpstr>
      <vt:lpstr>Manrope ExtraLight</vt:lpstr>
      <vt:lpstr>Manrope</vt:lpstr>
      <vt:lpstr>Wingdings</vt:lpstr>
      <vt:lpstr>Handlee</vt:lpstr>
      <vt:lpstr>Pacifico</vt:lpstr>
      <vt:lpstr>Times New Roman</vt:lpstr>
      <vt:lpstr>Calibri</vt:lpstr>
      <vt:lpstr>Environment Watercolor Marketing Plan by Slidesgo</vt:lpstr>
      <vt:lpstr>Đây là sự kiện gì ?</vt:lpstr>
      <vt:lpstr>GIỜ  TRÁI ĐẤT</vt:lpstr>
      <vt:lpstr>TÌM HIỂU CHUNG</vt:lpstr>
      <vt:lpstr>PowerPoint Presentation</vt:lpstr>
      <vt:lpstr>PowerPoint Presentation</vt:lpstr>
      <vt:lpstr>ĐỌC HIỂU VĂN BẢN</vt:lpstr>
      <vt:lpstr>PowerPoint Presentation</vt:lpstr>
      <vt:lpstr>1. SAPO </vt:lpstr>
      <vt:lpstr>2. Nội dung thông tin</vt:lpstr>
      <vt:lpstr>2. Nội dung thông tin</vt:lpstr>
      <vt:lpstr>2. Nội dung thông tin</vt:lpstr>
      <vt:lpstr>2. Nội dung thông tin</vt:lpstr>
      <vt:lpstr>PowerPoint Presentation</vt:lpstr>
      <vt:lpstr>Sự ra đời của sự kiện</vt:lpstr>
      <vt:lpstr>PowerPoint Presentation</vt:lpstr>
      <vt:lpstr>Sự phát triển của sự kiện</vt:lpstr>
      <vt:lpstr>Một số câu mở rộng vị ngữ</vt:lpstr>
      <vt:lpstr>PowerPoint Presentation</vt:lpstr>
      <vt:lpstr>“Giờ Trái Đất không phải chỉ dừng lại ở hành động tắt đèn, mà đây là chiến dịch trong đó tất cả mọi người trên thế giới cùng nhau đoàn kết và thể hiện họ có thể làm gì trong suốt cả năm để bảo vệ hành tinh”</vt:lpstr>
      <vt:lpstr>Tác động của sự kiện</vt:lpstr>
      <vt:lpstr>TỔNG KẾT</vt:lpstr>
      <vt:lpstr>III. TỔNG KẾT</vt:lpstr>
      <vt:lpstr>LUYỆN TẬP</vt:lpstr>
      <vt:lpstr>Giờ Trái Đất có ý tưởng xuất phát từ quốc gia nào?</vt:lpstr>
      <vt:lpstr>Tên ban đầu của chiến dịch Giờ Trái Đất là gì?</vt:lpstr>
      <vt:lpstr>Việt Nam gia nhập chiến dịch  Giờ Trái Đất vào năm nào?</vt:lpstr>
      <vt:lpstr>PowerPoint Presentation</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bạn học sinh yêu quý lớp 6A !</dc:title>
  <cp:lastModifiedBy>Admin</cp:lastModifiedBy>
  <cp:revision>13</cp:revision>
  <dcterms:modified xsi:type="dcterms:W3CDTF">2023-07-22T08:23:57Z</dcterms:modified>
</cp:coreProperties>
</file>