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26"/>
  </p:notesMasterIdLst>
  <p:sldIdLst>
    <p:sldId id="313" r:id="rId6"/>
    <p:sldId id="257" r:id="rId7"/>
    <p:sldId id="264" r:id="rId8"/>
    <p:sldId id="312" r:id="rId9"/>
    <p:sldId id="265" r:id="rId10"/>
    <p:sldId id="266" r:id="rId11"/>
    <p:sldId id="304" r:id="rId12"/>
    <p:sldId id="294" r:id="rId13"/>
    <p:sldId id="283" r:id="rId14"/>
    <p:sldId id="311" r:id="rId15"/>
    <p:sldId id="284" r:id="rId16"/>
    <p:sldId id="267" r:id="rId17"/>
    <p:sldId id="305" r:id="rId18"/>
    <p:sldId id="306" r:id="rId19"/>
    <p:sldId id="307" r:id="rId20"/>
    <p:sldId id="308" r:id="rId21"/>
    <p:sldId id="309" r:id="rId22"/>
    <p:sldId id="310" r:id="rId23"/>
    <p:sldId id="295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7D31"/>
    <a:srgbClr val="FF33CC"/>
    <a:srgbClr val="1F4E79"/>
    <a:srgbClr val="15142A"/>
    <a:srgbClr val="FAED3B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2" autoAdjust="0"/>
    <p:restoredTop sz="84954" autoAdjust="0"/>
  </p:normalViewPr>
  <p:slideViewPr>
    <p:cSldViewPr snapToGrid="0">
      <p:cViewPr varScale="1">
        <p:scale>
          <a:sx n="84" d="100"/>
          <a:sy n="84" d="100"/>
        </p:scale>
        <p:origin x="89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6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91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3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8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4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60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73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98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15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96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91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70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5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9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6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3.mp3"/><Relationship Id="rId7" Type="http://schemas.openxmlformats.org/officeDocument/2006/relationships/image" Target="../media/image2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jpg"/><Relationship Id="rId12" Type="http://schemas.openxmlformats.org/officeDocument/2006/relationships/image" Target="../media/image36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9.jpg"/><Relationship Id="rId12" Type="http://schemas.openxmlformats.org/officeDocument/2006/relationships/image" Target="../media/image40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jp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gif"/><Relationship Id="rId3" Type="http://schemas.microsoft.com/office/2007/relationships/media" Target="../media/media5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4.gif"/><Relationship Id="rId2" Type="http://schemas.openxmlformats.org/officeDocument/2006/relationships/audio" Target="../media/media4.mp3"/><Relationship Id="rId16" Type="http://schemas.openxmlformats.org/officeDocument/2006/relationships/image" Target="../media/image31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26.gif"/><Relationship Id="rId5" Type="http://schemas.microsoft.com/office/2007/relationships/media" Target="../media/media2.mp3"/><Relationship Id="rId1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openxmlformats.org/officeDocument/2006/relationships/audio" Target="../media/media5.mp3"/><Relationship Id="rId9" Type="http://schemas.openxmlformats.org/officeDocument/2006/relationships/image" Target="../media/image42.jpg"/><Relationship Id="rId1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5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VÀ BỘI CHUNG </a:t>
            </a:r>
            <a:b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NHẤT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2834439" y="1528140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42-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3002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7469" y="24373"/>
            <a:ext cx="90393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942388" y="1138135"/>
            <a:ext cx="37300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4: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48507" y="2521037"/>
            <a:ext cx="116991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BCNN(12,18) = 36.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36 : 12 = 3; 36 : 18 = 2.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237835" y="1787395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215116" y="1168913"/>
            <a:ext cx="4956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195" y="1037033"/>
            <a:ext cx="1053991" cy="904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198" y="5603826"/>
            <a:ext cx="5709842" cy="113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40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66737" y="2039183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89387" y="1405409"/>
            <a:ext cx="865691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6448" y="3083186"/>
            <a:ext cx="886914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6448" y="147519"/>
            <a:ext cx="9039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045" y="1274979"/>
            <a:ext cx="1997155" cy="944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402" y="2633770"/>
            <a:ext cx="3840672" cy="511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448" y="3211736"/>
            <a:ext cx="5701125" cy="501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235" y="3960494"/>
            <a:ext cx="7557133" cy="975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06" y="5074047"/>
            <a:ext cx="7050077" cy="89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87186" y="646543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3575" y="87500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691798" y="89843"/>
            <a:ext cx="95862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64" y="1281522"/>
            <a:ext cx="6350725" cy="54930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1" y="5103855"/>
            <a:ext cx="2646384" cy="1747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620" y="27644"/>
            <a:ext cx="1864609" cy="8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455073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1500583" y="393501"/>
            <a:ext cx="8046720" cy="469391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VƯỢT CHƯỚNG NGẠI VẬT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1286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380259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17828" y="121932"/>
            <a:ext cx="8050172" cy="3226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BCNN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4; 6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indent="-7429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  <a:p>
            <a:pPr marL="742950" indent="-7429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  <a:p>
            <a:pPr marL="742950" indent="-7429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marL="742950" indent="-7429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78721" y="3343783"/>
            <a:ext cx="4289279" cy="1300930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</a:p>
        </p:txBody>
      </p:sp>
    </p:spTree>
    <p:extLst>
      <p:ext uri="{BB962C8B-B14F-4D97-AF65-F5344CB8AC3E}">
        <p14:creationId xmlns:p14="http://schemas.microsoft.com/office/powerpoint/2010/main" val="26783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54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3875328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94997" y="128991"/>
            <a:ext cx="8521178" cy="318312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76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2888</a:t>
            </a:r>
          </a:p>
          <a:p>
            <a:pPr marL="514350" indent="-5143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  <a:p>
            <a:pPr marL="514350" indent="-5143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</a:p>
          <a:p>
            <a:pPr marL="514350" indent="-5143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94793" y="3301320"/>
            <a:ext cx="4821382" cy="1300930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307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3823374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91966" y="280733"/>
                <a:ext cx="10360269" cy="2407346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18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40?</a:t>
                </a:r>
              </a:p>
              <a:p>
                <a:pPr marL="514350" indent="-514350">
                  <a:buFontTx/>
                  <a:buAutoNum type="alphaUcPeriod"/>
                </a:pP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360			B. 400</a:t>
                </a:r>
              </a:p>
              <a:p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458			D. 500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66" y="280733"/>
                <a:ext cx="10360269" cy="2407346"/>
              </a:xfrm>
              <a:prstGeom prst="rect">
                <a:avLst/>
              </a:prstGeom>
              <a:blipFill rotWithShape="0">
                <a:blip r:embed="rId12"/>
                <a:stretch>
                  <a:fillRect l="-2059" t="-7089" r="-1647" b="-134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684982" y="2677168"/>
            <a:ext cx="4867253" cy="1300930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1924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6130156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69376" y="173531"/>
                <a:ext cx="9243647" cy="2598696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4.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x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12, x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28; x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150 &lt; x &lt; 300. </a:t>
                </a:r>
              </a:p>
              <a:p>
                <a:pPr marL="514350" indent="-514350">
                  <a:buFontTx/>
                  <a:buAutoNum type="alphaUcPeriod"/>
                </a:pP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224			B. x = 180</a:t>
                </a:r>
              </a:p>
              <a:p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252			D. x = 288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376" y="173531"/>
                <a:ext cx="9243647" cy="2598696"/>
              </a:xfrm>
              <a:prstGeom prst="rect">
                <a:avLst/>
              </a:prstGeom>
              <a:blipFill rotWithShape="0">
                <a:blip r:embed="rId12"/>
                <a:stretch>
                  <a:fillRect l="-2045" r="-1715" b="-28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385154" y="2778535"/>
            <a:ext cx="5037993" cy="1300930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</a:p>
        </p:txBody>
      </p:sp>
    </p:spTree>
    <p:extLst>
      <p:ext uri="{BB962C8B-B14F-4D97-AF65-F5344CB8AC3E}">
        <p14:creationId xmlns:p14="http://schemas.microsoft.com/office/powerpoint/2010/main" val="38683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7304328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9827" y="4875052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01" y="5155761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9968" y="16813"/>
            <a:ext cx="10151918" cy="32296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nl-NL" sz="4000" b="1" dirty="0">
                <a:solidFill>
                  <a:srgbClr val="0070C0"/>
                </a:solidFill>
              </a:rPr>
              <a:t>Tìm số học sinh của 1 trường biết số học sinh đó từ 700 đến 800 học sinh và số học sinh chia hết cho 8; 18; 30.</a:t>
            </a:r>
          </a:p>
          <a:p>
            <a:pPr marL="514350" indent="-514350">
              <a:buFontTx/>
              <a:buAutoNum type="alphaUcPeriod"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			B. 720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750			D. 600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48374" y="3239864"/>
            <a:ext cx="4803531" cy="1300930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1662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74674" y="1912344"/>
            <a:ext cx="883064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Làm bài tập 3; 4; 5;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trang 5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tiếp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65" y="3675670"/>
            <a:ext cx="3512185" cy="263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22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830" y="1339944"/>
            <a:ext cx="9001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BCNN(6,12) = 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1866" y="4213693"/>
            <a:ext cx="87493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30" y="3994034"/>
            <a:ext cx="1896036" cy="22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80648" y="2140995"/>
            <a:ext cx="9001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BCNN(6,12) = 12.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830" y="3073172"/>
            <a:ext cx="9001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BCNN(120,150) = ? </a:t>
            </a:r>
          </a:p>
        </p:txBody>
      </p:sp>
      <p:sp>
        <p:nvSpPr>
          <p:cNvPr id="2" name="Notched Right Arrow 1"/>
          <p:cNvSpPr/>
          <p:nvPr/>
        </p:nvSpPr>
        <p:spPr>
          <a:xfrm>
            <a:off x="1579285" y="2251624"/>
            <a:ext cx="1001361" cy="39789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4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53" y="403644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2094235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3: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0238" y="3025605"/>
            <a:ext cx="82327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ra các bước tìm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cách phân tích ra thừa số nguyên tố.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60473" y="99749"/>
            <a:ext cx="9039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36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2693" y="1119220"/>
            <a:ext cx="3337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3: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8843" y="1703996"/>
            <a:ext cx="9812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(6,8)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0523" y="2315418"/>
            <a:ext cx="9812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41253" y="2893323"/>
            <a:ext cx="8389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3580" y="2874698"/>
            <a:ext cx="8389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3916" y="2874751"/>
            <a:ext cx="8389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35026" y="3318642"/>
                <a:ext cx="519558" cy="627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026" y="3318642"/>
                <a:ext cx="519558" cy="62735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341253" y="3368088"/>
            <a:ext cx="8389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2693" y="3814924"/>
            <a:ext cx="9812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22693" y="4370073"/>
            <a:ext cx="9812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86194" y="6030652"/>
            <a:ext cx="28716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(6,8)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65936" y="6030652"/>
            <a:ext cx="147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</p:spTree>
    <p:extLst>
      <p:ext uri="{BB962C8B-B14F-4D97-AF65-F5344CB8AC3E}">
        <p14:creationId xmlns:p14="http://schemas.microsoft.com/office/powerpoint/2010/main" val="7429321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00495 0.387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3.125E-6 0.4530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build="allAtOnce"/>
      <p:bldP spid="18" grpId="1" build="allAtOnce"/>
      <p:bldP spid="20" grpId="0" build="allAtOnce"/>
      <p:bldP spid="20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17832" y="2401226"/>
            <a:ext cx="1114081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1. Phân tích mỗi số ra thừa số nguyên tố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2. Chọn ra các thừa số nguyên tố 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3. Với mỗi thừa số nguyên tố 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chọn lũy thừa với số mũ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nhất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4. Lấy tích của các lũy thừa đã chọn, ta nhận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</a:t>
            </a: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chung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nhất cần tìm.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80" y="373312"/>
            <a:ext cx="2485769" cy="1867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6962" y="1620171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46678" y="131230"/>
            <a:ext cx="90393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90775" y="1525617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041044" y="1551414"/>
            <a:ext cx="81509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BCNN(40,48).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" y="2591802"/>
            <a:ext cx="2646384" cy="17471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961704" y="2275977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536083" y="2936307"/>
                <a:ext cx="8835560" cy="3253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40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.5;    48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.3.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riêng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40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48,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2,3,5.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4;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1;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1.</a:t>
                </a:r>
              </a:p>
              <a:p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Vậy: BCNN(40,48)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.3.5 = 240. 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083" y="2936307"/>
                <a:ext cx="8835560" cy="3253839"/>
              </a:xfrm>
              <a:prstGeom prst="rect">
                <a:avLst/>
              </a:prstGeom>
              <a:blipFill>
                <a:blip r:embed="rId4"/>
                <a:stretch>
                  <a:fillRect l="-1932" t="-2439" r="-1242" b="-5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19787" y="99749"/>
            <a:ext cx="90393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3182853" y="1569454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833609" y="1571518"/>
            <a:ext cx="81509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(32,24,48).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6228039" y="2187071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3100680" y="2861099"/>
                <a:ext cx="8462984" cy="327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32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24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.3; 48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.3.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riêng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32, 24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48,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2,3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5;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1.</a:t>
                </a:r>
              </a:p>
              <a:p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Vậy: BCNN (32,24,48)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.3 = 96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680" y="2861099"/>
                <a:ext cx="8462984" cy="3270767"/>
              </a:xfrm>
              <a:prstGeom prst="rect">
                <a:avLst/>
              </a:prstGeom>
              <a:blipFill>
                <a:blip r:embed="rId3"/>
                <a:stretch>
                  <a:fillRect l="-2017" t="-2048" b="-5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52240" y="132988"/>
            <a:ext cx="90393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6" y="3084686"/>
            <a:ext cx="2646384" cy="17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3100680" y="5251705"/>
                <a:ext cx="9457402" cy="113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a,b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= a. 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BCNN(48,16) = 48.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680" y="5251705"/>
                <a:ext cx="9457402" cy="1138773"/>
              </a:xfrm>
              <a:prstGeom prst="rect">
                <a:avLst/>
              </a:prstGeom>
              <a:blipFill rotWithShape="0">
                <a:blip r:embed="rId3"/>
                <a:stretch>
                  <a:fillRect l="-1805" t="-8065" b="-18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16058" y="4470948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pic>
        <p:nvPicPr>
          <p:cNvPr id="16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390482" y="1674061"/>
            <a:ext cx="1808193" cy="1808193"/>
          </a:xfrm>
          <a:prstGeom prst="rect">
            <a:avLst/>
          </a:prstGeom>
        </p:spPr>
      </p:pic>
      <p:pic>
        <p:nvPicPr>
          <p:cNvPr id="17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6456" y="2404644"/>
            <a:ext cx="1062606" cy="1062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88915" y="1713094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968691" y="1713041"/>
            <a:ext cx="81509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(12,18,36).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6216390" y="2373630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3100680" y="3131358"/>
                <a:ext cx="8462984" cy="1195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12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.3; 18 = 2.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36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BCNN (12,18,36)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4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36.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680" y="3131358"/>
                <a:ext cx="8462984" cy="1195327"/>
              </a:xfrm>
              <a:prstGeom prst="rect">
                <a:avLst/>
              </a:prstGeom>
              <a:blipFill rotWithShape="0">
                <a:blip r:embed="rId8"/>
                <a:stretch>
                  <a:fillRect l="-2017" t="-6633" b="-1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triped Right Arrow 1"/>
          <p:cNvSpPr/>
          <p:nvPr/>
        </p:nvSpPr>
        <p:spPr>
          <a:xfrm>
            <a:off x="730858" y="4337482"/>
            <a:ext cx="1355218" cy="960401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1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718004" y="-57180"/>
            <a:ext cx="9039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302547" y="1015767"/>
            <a:ext cx="501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439" y="4944840"/>
            <a:ext cx="1053991" cy="904213"/>
          </a:xfrm>
          <a:prstGeom prst="rect">
            <a:avLst/>
          </a:prstGeom>
        </p:spPr>
      </p:pic>
      <p:pic>
        <p:nvPicPr>
          <p:cNvPr id="25" name="5 phút đếm ngược có nh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4919" y="736032"/>
            <a:ext cx="2032000" cy="1143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103668" y="1631320"/>
            <a:ext cx="10267975" cy="530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FontTx/>
              <a:buAutoNum type="arabicPeriod"/>
              <a:defRPr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  <a:defRPr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10000"/>
              </a:lnSpc>
              <a:defRPr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10000"/>
              </a:lnSpc>
              <a:defRPr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2; …</a:t>
            </a:r>
          </a:p>
          <a:p>
            <a:pPr marL="457200" indent="-457200">
              <a:lnSpc>
                <a:spcPct val="110000"/>
              </a:lnSpc>
              <a:buFontTx/>
              <a:buAutoNum type="arabicPeriod" startAt="3"/>
              <a:defRPr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lnSpc>
                <a:spcPct val="110000"/>
              </a:lnSpc>
              <a:buAutoNum type="alphaLcParenR"/>
              <a:defRPr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0000"/>
              </a:lnSpc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8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elements/1.1/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1662</TotalTime>
  <Words>1168</Words>
  <Application>Microsoft Office PowerPoint</Application>
  <PresentationFormat>Widescreen</PresentationFormat>
  <Paragraphs>142</Paragraphs>
  <Slides>20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Wingdings</vt:lpstr>
      <vt:lpstr>Office Theme</vt:lpstr>
      <vt:lpstr>1_Office Theme</vt:lpstr>
      <vt:lpstr> BỘI CHUNG VÀ BỘI CHUNG 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hanh nguyen</cp:lastModifiedBy>
  <cp:revision>97</cp:revision>
  <dcterms:created xsi:type="dcterms:W3CDTF">2021-06-07T13:44:30Z</dcterms:created>
  <dcterms:modified xsi:type="dcterms:W3CDTF">2021-11-14T14:14:10Z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