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5"/>
  </p:notesMasterIdLst>
  <p:sldIdLst>
    <p:sldId id="257" r:id="rId2"/>
    <p:sldId id="412" r:id="rId3"/>
    <p:sldId id="256" r:id="rId4"/>
    <p:sldId id="395" r:id="rId5"/>
    <p:sldId id="348" r:id="rId6"/>
    <p:sldId id="396" r:id="rId7"/>
    <p:sldId id="397" r:id="rId8"/>
    <p:sldId id="270" r:id="rId9"/>
    <p:sldId id="366" r:id="rId10"/>
    <p:sldId id="367" r:id="rId11"/>
    <p:sldId id="369" r:id="rId12"/>
    <p:sldId id="361" r:id="rId13"/>
    <p:sldId id="365" r:id="rId14"/>
    <p:sldId id="363" r:id="rId15"/>
    <p:sldId id="375" r:id="rId16"/>
    <p:sldId id="370" r:id="rId17"/>
    <p:sldId id="398" r:id="rId18"/>
    <p:sldId id="322" r:id="rId19"/>
    <p:sldId id="399" r:id="rId20"/>
    <p:sldId id="400" r:id="rId21"/>
    <p:sldId id="414" r:id="rId22"/>
    <p:sldId id="413" r:id="rId23"/>
    <p:sldId id="415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412"/>
            <p14:sldId id="256"/>
            <p14:sldId id="395"/>
            <p14:sldId id="348"/>
            <p14:sldId id="396"/>
            <p14:sldId id="397"/>
            <p14:sldId id="270"/>
            <p14:sldId id="366"/>
            <p14:sldId id="367"/>
            <p14:sldId id="369"/>
            <p14:sldId id="361"/>
            <p14:sldId id="365"/>
            <p14:sldId id="363"/>
            <p14:sldId id="375"/>
            <p14:sldId id="370"/>
            <p14:sldId id="398"/>
            <p14:sldId id="322"/>
            <p14:sldId id="399"/>
            <p14:sldId id="400"/>
            <p14:sldId id="414"/>
            <p14:sldId id="413"/>
            <p14:sldId id="415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D9DDC3"/>
    <a:srgbClr val="F8DC6E"/>
    <a:srgbClr val="F8C2D9"/>
    <a:srgbClr val="FFFF66"/>
    <a:srgbClr val="FFFF99"/>
    <a:srgbClr val="CCFF99"/>
    <a:srgbClr val="FAC8BB"/>
    <a:srgbClr val="EF9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946E5-C428-4D0F-AD8E-82AA63A364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6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04.png"/><Relationship Id="rId3" Type="http://schemas.openxmlformats.org/officeDocument/2006/relationships/image" Target="../media/image41.png"/><Relationship Id="rId7" Type="http://schemas.openxmlformats.org/officeDocument/2006/relationships/image" Target="../media/image15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14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106.png"/><Relationship Id="rId4" Type="http://schemas.openxmlformats.org/officeDocument/2006/relationships/image" Target="../media/image42.svg"/><Relationship Id="rId9" Type="http://schemas.openxmlformats.org/officeDocument/2006/relationships/image" Target="../media/image43.png"/><Relationship Id="rId14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21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23" Type="http://schemas.openxmlformats.org/officeDocument/2006/relationships/image" Target="../media/image112.png"/><Relationship Id="rId10" Type="http://schemas.openxmlformats.org/officeDocument/2006/relationships/image" Target="../media/image45.svg"/><Relationship Id="rId4" Type="http://schemas.openxmlformats.org/officeDocument/2006/relationships/image" Target="../media/image20.svg"/><Relationship Id="rId9" Type="http://schemas.openxmlformats.org/officeDocument/2006/relationships/image" Target="../media/image44.png"/><Relationship Id="rId22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3" Type="http://schemas.openxmlformats.org/officeDocument/2006/relationships/image" Target="../media/image17.png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3.png"/><Relationship Id="rId5" Type="http://schemas.openxmlformats.org/officeDocument/2006/relationships/image" Target="../media/image33.png"/><Relationship Id="rId4" Type="http://schemas.openxmlformats.org/officeDocument/2006/relationships/image" Target="../media/image18.sv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8.svg"/><Relationship Id="rId3" Type="http://schemas.openxmlformats.org/officeDocument/2006/relationships/image" Target="../media/image19.png"/><Relationship Id="rId12" Type="http://schemas.openxmlformats.org/officeDocument/2006/relationships/image" Target="../media/image115.png"/><Relationship Id="rId17" Type="http://schemas.openxmlformats.org/officeDocument/2006/relationships/image" Target="../media/image17.png"/><Relationship Id="rId2" Type="http://schemas.openxmlformats.org/officeDocument/2006/relationships/image" Target="../media/image1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5" Type="http://schemas.openxmlformats.org/officeDocument/2006/relationships/image" Target="../media/image118.png"/><Relationship Id="rId4" Type="http://schemas.openxmlformats.org/officeDocument/2006/relationships/image" Target="../media/image20.svg"/><Relationship Id="rId14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23.png"/><Relationship Id="rId3" Type="http://schemas.openxmlformats.org/officeDocument/2006/relationships/image" Target="../media/image41.png"/><Relationship Id="rId7" Type="http://schemas.openxmlformats.org/officeDocument/2006/relationships/image" Target="../media/image15.png"/><Relationship Id="rId12" Type="http://schemas.openxmlformats.org/officeDocument/2006/relationships/image" Target="../media/image122.png"/><Relationship Id="rId2" Type="http://schemas.openxmlformats.org/officeDocument/2006/relationships/image" Target="../media/image14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125.png"/><Relationship Id="rId4" Type="http://schemas.openxmlformats.org/officeDocument/2006/relationships/image" Target="../media/image42.svg"/><Relationship Id="rId9" Type="http://schemas.openxmlformats.org/officeDocument/2006/relationships/image" Target="../media/image43.png"/><Relationship Id="rId14" Type="http://schemas.openxmlformats.org/officeDocument/2006/relationships/image" Target="../media/image1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21" Type="http://schemas.openxmlformats.org/officeDocument/2006/relationships/image" Target="../media/image128.png"/><Relationship Id="rId7" Type="http://schemas.openxmlformats.org/officeDocument/2006/relationships/image" Target="../media/image15.png"/><Relationship Id="rId25" Type="http://schemas.openxmlformats.org/officeDocument/2006/relationships/image" Target="../media/image132.png"/><Relationship Id="rId2" Type="http://schemas.openxmlformats.org/officeDocument/2006/relationships/image" Target="../media/image14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24" Type="http://schemas.openxmlformats.org/officeDocument/2006/relationships/image" Target="../media/image131.png"/><Relationship Id="rId5" Type="http://schemas.openxmlformats.org/officeDocument/2006/relationships/image" Target="../media/image17.png"/><Relationship Id="rId23" Type="http://schemas.openxmlformats.org/officeDocument/2006/relationships/image" Target="../media/image130.png"/><Relationship Id="rId10" Type="http://schemas.openxmlformats.org/officeDocument/2006/relationships/image" Target="../media/image45.svg"/><Relationship Id="rId4" Type="http://schemas.openxmlformats.org/officeDocument/2006/relationships/image" Target="../media/image20.svg"/><Relationship Id="rId9" Type="http://schemas.openxmlformats.org/officeDocument/2006/relationships/image" Target="../media/image44.png"/><Relationship Id="rId22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21" Type="http://schemas.openxmlformats.org/officeDocument/2006/relationships/image" Target="../media/image128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24" Type="http://schemas.openxmlformats.org/officeDocument/2006/relationships/image" Target="../media/image135.png"/><Relationship Id="rId5" Type="http://schemas.openxmlformats.org/officeDocument/2006/relationships/image" Target="../media/image17.png"/><Relationship Id="rId23" Type="http://schemas.openxmlformats.org/officeDocument/2006/relationships/image" Target="../media/image134.png"/><Relationship Id="rId10" Type="http://schemas.openxmlformats.org/officeDocument/2006/relationships/image" Target="../media/image45.svg"/><Relationship Id="rId4" Type="http://schemas.openxmlformats.org/officeDocument/2006/relationships/image" Target="../media/image20.svg"/><Relationship Id="rId9" Type="http://schemas.openxmlformats.org/officeDocument/2006/relationships/image" Target="../media/image44.png"/><Relationship Id="rId22" Type="http://schemas.openxmlformats.org/officeDocument/2006/relationships/image" Target="../media/image1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7" Type="http://schemas.openxmlformats.org/officeDocument/2006/relationships/image" Target="../media/image145.png"/><Relationship Id="rId2" Type="http://schemas.openxmlformats.org/officeDocument/2006/relationships/image" Target="../media/image14.png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143.png"/><Relationship Id="rId4" Type="http://schemas.openxmlformats.org/officeDocument/2006/relationships/image" Target="../media/image16.svg"/><Relationship Id="rId9" Type="http://schemas.openxmlformats.org/officeDocument/2006/relationships/image" Target="../media/image51.png"/><Relationship Id="rId14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6.png"/><Relationship Id="rId18" Type="http://schemas.openxmlformats.org/officeDocument/2006/relationships/image" Target="../media/image15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153.png"/><Relationship Id="rId4" Type="http://schemas.openxmlformats.org/officeDocument/2006/relationships/image" Target="../media/image16.svg"/><Relationship Id="rId14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3.svg"/><Relationship Id="rId7" Type="http://schemas.openxmlformats.org/officeDocument/2006/relationships/image" Target="../media/image28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0.png"/><Relationship Id="rId16" Type="http://schemas.openxmlformats.org/officeDocument/2006/relationships/image" Target="../media/image30.png"/><Relationship Id="rId83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800.png"/><Relationship Id="rId82" Type="http://schemas.openxmlformats.org/officeDocument/2006/relationships/image" Target="../media/image19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3" Type="http://schemas.openxmlformats.org/officeDocument/2006/relationships/image" Target="../media/image18.svg"/><Relationship Id="rId7" Type="http://schemas.microsoft.com/office/2007/relationships/hdphoto" Target="../media/hdphoto1.wdp"/><Relationship Id="rId12" Type="http://schemas.openxmlformats.org/officeDocument/2006/relationships/image" Target="../media/image34.png"/><Relationship Id="rId2" Type="http://schemas.openxmlformats.org/officeDocument/2006/relationships/image" Target="../media/image17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840.png"/><Relationship Id="rId5" Type="http://schemas.openxmlformats.org/officeDocument/2006/relationships/image" Target="../media/image20.svg"/><Relationship Id="rId15" Type="http://schemas.openxmlformats.org/officeDocument/2006/relationships/image" Target="../media/image36.png"/><Relationship Id="rId4" Type="http://schemas.openxmlformats.org/officeDocument/2006/relationships/image" Target="../media/image19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0.png"/><Relationship Id="rId3" Type="http://schemas.microsoft.com/office/2007/relationships/hdphoto" Target="../media/hdphoto3.wdp"/><Relationship Id="rId34" Type="http://schemas.openxmlformats.org/officeDocument/2006/relationships/image" Target="../media/image39.png"/><Relationship Id="rId12" Type="http://schemas.openxmlformats.org/officeDocument/2006/relationships/image" Target="../media/image38.svg"/><Relationship Id="rId33" Type="http://schemas.openxmlformats.org/officeDocument/2006/relationships/image" Target="../media/image94.png"/><Relationship Id="rId2" Type="http://schemas.openxmlformats.org/officeDocument/2006/relationships/image" Target="../media/image36.png"/><Relationship Id="rId29" Type="http://schemas.openxmlformats.org/officeDocument/2006/relationships/image" Target="../media/image9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32" Type="http://schemas.openxmlformats.org/officeDocument/2006/relationships/image" Target="../media/image930.png"/><Relationship Id="rId5" Type="http://schemas.openxmlformats.org/officeDocument/2006/relationships/image" Target="../media/image18.svg"/><Relationship Id="rId28" Type="http://schemas.openxmlformats.org/officeDocument/2006/relationships/image" Target="../media/image890.png"/><Relationship Id="rId10" Type="http://schemas.openxmlformats.org/officeDocument/2006/relationships/image" Target="../media/image860.png"/><Relationship Id="rId31" Type="http://schemas.openxmlformats.org/officeDocument/2006/relationships/image" Target="../media/image920.png"/><Relationship Id="rId4" Type="http://schemas.openxmlformats.org/officeDocument/2006/relationships/image" Target="../media/image17.png"/><Relationship Id="rId27" Type="http://schemas.openxmlformats.org/officeDocument/2006/relationships/image" Target="../media/image880.png"/><Relationship Id="rId30" Type="http://schemas.openxmlformats.org/officeDocument/2006/relationships/image" Target="../media/image91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3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.svg"/><Relationship Id="rId4" Type="http://schemas.openxmlformats.org/officeDocument/2006/relationships/image" Target="../media/image16.sv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00.png"/><Relationship Id="rId3" Type="http://schemas.openxmlformats.org/officeDocument/2006/relationships/image" Target="../media/image41.png"/><Relationship Id="rId7" Type="http://schemas.openxmlformats.org/officeDocument/2006/relationships/image" Target="../media/image15.png"/><Relationship Id="rId12" Type="http://schemas.openxmlformats.org/officeDocument/2006/relationships/image" Target="../media/image9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102.png"/><Relationship Id="rId4" Type="http://schemas.openxmlformats.org/officeDocument/2006/relationships/image" Target="../media/image42.svg"/><Relationship Id="rId9" Type="http://schemas.openxmlformats.org/officeDocument/2006/relationships/image" Target="../media/image43.png"/><Relationship Id="rId1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544992">
            <a:off x="16094715" y="8888570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9"/>
          <a:srcRect t="31482"/>
          <a:stretch/>
        </p:blipFill>
        <p:spPr>
          <a:xfrm>
            <a:off x="1695004" y="7796383"/>
            <a:ext cx="1295400" cy="1943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3317376"/>
                <a:ext cx="14338161" cy="911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cho: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  <m:r>
                      <m:rPr>
                        <m:nor/>
                      </m:rPr>
                      <a:rPr lang="en-US" sz="4000" i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17376"/>
                <a:ext cx="14338161" cy="911724"/>
              </a:xfrm>
              <a:prstGeom prst="rect">
                <a:avLst/>
              </a:prstGeom>
              <a:blipFill>
                <a:blip r:embed="rId12"/>
                <a:stretch>
                  <a:fillRect l="-1488" b="-2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608620" y="4550219"/>
            <a:ext cx="1714500" cy="82274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54723" y="5669771"/>
                <a:ext cx="9144000" cy="7584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:r>
                  <a:rPr lang="en-U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23" y="5669771"/>
                <a:ext cx="9144000" cy="758477"/>
              </a:xfrm>
              <a:prstGeom prst="rect">
                <a:avLst/>
              </a:prstGeom>
              <a:blipFill>
                <a:blip r:embed="rId13"/>
                <a:stretch>
                  <a:fillRect l="-2400" t="-14400" b="-2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5893" y="2276955"/>
                <a:ext cx="8845307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 đa thức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93" y="2276955"/>
                <a:ext cx="8845307" cy="961545"/>
              </a:xfrm>
              <a:prstGeom prst="rect">
                <a:avLst/>
              </a:prstGeom>
              <a:blipFill>
                <a:blip r:embed="rId14"/>
                <a:stretch>
                  <a:fillRect l="-2481" b="-1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49439" y="1425286"/>
            <a:ext cx="497443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tr57)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C03716-6427-03B8-AC61-DD7205BDF5B6}"/>
              </a:ext>
            </a:extLst>
          </p:cNvPr>
          <p:cNvGrpSpPr/>
          <p:nvPr/>
        </p:nvGrpSpPr>
        <p:grpSpPr>
          <a:xfrm>
            <a:off x="5170525" y="6366288"/>
            <a:ext cx="14001584" cy="5310954"/>
            <a:chOff x="186751" y="1366212"/>
            <a:chExt cx="6716786" cy="30700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57C0499-8ABD-DEFF-05F9-72EF2486BB5B}"/>
                </a:ext>
              </a:extLst>
            </p:cNvPr>
            <p:cNvGrpSpPr/>
            <p:nvPr/>
          </p:nvGrpSpPr>
          <p:grpSpPr>
            <a:xfrm>
              <a:off x="186751" y="1366212"/>
              <a:ext cx="6716786" cy="3070020"/>
              <a:chOff x="2646648" y="1327758"/>
              <a:chExt cx="6716786" cy="30700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61D69418-ECBF-6640-F2C2-9FC49807A36D}"/>
                      </a:ext>
                    </a:extLst>
                  </p:cNvPr>
                  <p:cNvSpPr txBox="1"/>
                  <p:nvPr/>
                </p:nvSpPr>
                <p:spPr>
                  <a:xfrm>
                    <a:off x="3099502" y="1327758"/>
                    <a:ext cx="6094602" cy="68364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kumimoji="0" lang="en-US" sz="3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    </m:t>
                          </m:r>
                          <m:r>
                            <a:rPr kumimoji="0" lang="en-US" sz="3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     </m:t>
                              </m:r>
                            </m:sup>
                          </m:sSup>
                          <m:r>
                            <a:rPr kumimoji="0" lang="en-US" sz="3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  <m:r>
                            <m:rPr>
                              <m:nor/>
                            </m:rPr>
                            <a:rPr kumimoji="0" lang="en-US" sz="3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kumimoji="0" lang="en-US" sz="3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61D69418-ECBF-6640-F2C2-9FC49807A3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9502" y="1327758"/>
                    <a:ext cx="6094602" cy="68364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BD7CB65-F3DC-BEA3-F6D8-FE57E0CAC0FA}"/>
                      </a:ext>
                    </a:extLst>
                  </p:cNvPr>
                  <p:cNvSpPr txBox="1"/>
                  <p:nvPr/>
                </p:nvSpPr>
                <p:spPr>
                  <a:xfrm>
                    <a:off x="3268832" y="1739707"/>
                    <a:ext cx="6094602" cy="11871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kumimoji="0" lang="en-US" sz="3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3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kumimoji="0" lang="en-US" sz="3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3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BD7CB65-F3DC-BEA3-F6D8-FE57E0CAC0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8832" y="1739707"/>
                    <a:ext cx="6094602" cy="11871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C94E323-2E0A-0616-F45F-2F84B62554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9369" y="2519726"/>
                <a:ext cx="333831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D2E5A33-57DE-F64C-7BA8-E9B445A9228C}"/>
                      </a:ext>
                    </a:extLst>
                  </p:cNvPr>
                  <p:cNvSpPr txBox="1"/>
                  <p:nvPr/>
                </p:nvSpPr>
                <p:spPr>
                  <a:xfrm>
                    <a:off x="2646648" y="2639348"/>
                    <a:ext cx="6094602" cy="17584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3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kumimoji="0" lang="en-US" sz="3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kumimoji="0" lang="en-US" sz="3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3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38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3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kumimoji="0" lang="en-US" sz="3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3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3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D2E5A33-57DE-F64C-7BA8-E9B445A922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6648" y="2639348"/>
                    <a:ext cx="6094602" cy="175843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56348F-8B95-B8ED-2D51-D1D85FBA949F}"/>
                </a:ext>
              </a:extLst>
            </p:cNvPr>
            <p:cNvSpPr txBox="1"/>
            <p:nvPr/>
          </p:nvSpPr>
          <p:spPr>
            <a:xfrm>
              <a:off x="2150533" y="1590696"/>
              <a:ext cx="5080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9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7" grpId="0"/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29241" y="148085"/>
            <a:ext cx="1274705" cy="129741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773417" y="752361"/>
            <a:ext cx="4741161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3</a:t>
            </a:r>
            <a:endParaRPr kumimoji="0" lang="en-US" sz="5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83950" y="1771615"/>
                <a:ext cx="16120097" cy="2214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r>
                  <a:rPr lang="en-US" sz="40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000" i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hiệu</a:t>
                </a:r>
                <a:r>
                  <a:rPr lang="en-US" sz="40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50" y="1771615"/>
                <a:ext cx="16120097" cy="2214773"/>
              </a:xfrm>
              <a:prstGeom prst="rect">
                <a:avLst/>
              </a:prstGeom>
              <a:blipFill>
                <a:blip r:embed="rId20"/>
                <a:stretch>
                  <a:fillRect l="-1362" r="-1172"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286747" y="4227213"/>
            <a:ext cx="1714500" cy="82274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B88D40-6E9E-3B81-F5F2-FB563BD89E37}"/>
              </a:ext>
            </a:extLst>
          </p:cNvPr>
          <p:cNvGrpSpPr/>
          <p:nvPr/>
        </p:nvGrpSpPr>
        <p:grpSpPr>
          <a:xfrm>
            <a:off x="1796675" y="5600700"/>
            <a:ext cx="14248635" cy="5638800"/>
            <a:chOff x="-532914" y="1141630"/>
            <a:chExt cx="6505120" cy="272895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BCA48B-5D0A-F2EC-979B-66459A4375B5}"/>
                </a:ext>
              </a:extLst>
            </p:cNvPr>
            <p:cNvGrpSpPr/>
            <p:nvPr/>
          </p:nvGrpSpPr>
          <p:grpSpPr>
            <a:xfrm>
              <a:off x="-532914" y="1141630"/>
              <a:ext cx="6505120" cy="2728955"/>
              <a:chOff x="1926983" y="1103176"/>
              <a:chExt cx="6505120" cy="27289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71ACB2AD-6D49-001E-3FCB-BB87AE793757}"/>
                      </a:ext>
                    </a:extLst>
                  </p:cNvPr>
                  <p:cNvSpPr txBox="1"/>
                  <p:nvPr/>
                </p:nvSpPr>
                <p:spPr>
                  <a:xfrm>
                    <a:off x="2337501" y="1103176"/>
                    <a:ext cx="6094602" cy="176221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800" b="0" i="1" smtClean="0"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8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800" b="0" i="1" smtClean="0">
                              <a:effectLst/>
                              <a:latin typeface="Cambria Math" panose="02040503050406030204" pitchFamily="18" charset="0"/>
                            </a:rPr>
                            <m:t>=                2</m:t>
                          </m:r>
                          <m:sSup>
                            <m:sSupPr>
                              <m:ctrlPr>
                                <a:rPr lang="en-US" sz="38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−5</m:t>
                          </m:r>
                          <m:r>
                            <a:rPr lang="en-US" sz="3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800" i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38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71ACB2AD-6D49-001E-3FCB-BB87AE7937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7501" y="1103176"/>
                    <a:ext cx="6094602" cy="176221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F017620-AC2F-AE18-2BCB-337B86B2A219}"/>
                      </a:ext>
                    </a:extLst>
                  </p:cNvPr>
                  <p:cNvSpPr txBox="1"/>
                  <p:nvPr/>
                </p:nvSpPr>
                <p:spPr>
                  <a:xfrm>
                    <a:off x="2278232" y="1825126"/>
                    <a:ext cx="6094602" cy="176221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3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=−6</m:t>
                          </m:r>
                          <m:sSup>
                            <m:sSupPr>
                              <m:ctrlPr>
                                <a:rPr lang="en-US" sz="38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380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F017620-AC2F-AE18-2BCB-337B86B2A2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8232" y="1825126"/>
                    <a:ext cx="6094602" cy="176221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C13CE0A-ABD2-6EE2-2EA7-7A7C3C6F29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0573" y="2503495"/>
                <a:ext cx="326992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07337E1-C456-BF20-1965-A7A74EB4B5C7}"/>
                      </a:ext>
                    </a:extLst>
                  </p:cNvPr>
                  <p:cNvSpPr txBox="1"/>
                  <p:nvPr/>
                </p:nvSpPr>
                <p:spPr>
                  <a:xfrm>
                    <a:off x="1926983" y="2583712"/>
                    <a:ext cx="6094602" cy="12484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8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38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en-US" sz="38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07337E1-C456-BF20-1965-A7A74EB4B5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6983" y="2583712"/>
                    <a:ext cx="6094602" cy="124841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59884A-4398-20C1-0730-A57AC5575712}"/>
                </a:ext>
              </a:extLst>
            </p:cNvPr>
            <p:cNvSpPr txBox="1"/>
            <p:nvPr/>
          </p:nvSpPr>
          <p:spPr>
            <a:xfrm>
              <a:off x="1041166" y="1588954"/>
              <a:ext cx="5080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/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4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7621" y="571500"/>
            <a:ext cx="16984579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158630">
            <a:off x="1083988" y="8814736"/>
            <a:ext cx="1009382" cy="15235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45" y="1028700"/>
            <a:ext cx="1032846" cy="9639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5737" y="121139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6: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15137" y="2019300"/>
                <a:ext cx="15525063" cy="710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−3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 + 7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−4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+ 5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+ 1.</m:t>
                    </m:r>
                  </m:oMath>
                </a14:m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P(x)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Q(x)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giảm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hiệu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P(x) - Q(x)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Q(x)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dấu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bỏ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dấu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dấu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Q(x),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nhóm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hiệu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P(x) - Q(x)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từng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nhóm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137" y="2019300"/>
                <a:ext cx="15525063" cy="7109639"/>
              </a:xfrm>
              <a:prstGeom prst="rect">
                <a:avLst/>
              </a:prstGeom>
              <a:blipFill>
                <a:blip r:embed="rId11"/>
                <a:stretch>
                  <a:fillRect l="-1099" r="-1099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27571" y="8731995"/>
            <a:ext cx="1872916" cy="1212105"/>
          </a:xfrm>
          <a:prstGeom prst="rect">
            <a:avLst/>
          </a:prstGeom>
        </p:spPr>
      </p:pic>
      <p:pic>
        <p:nvPicPr>
          <p:cNvPr id="20" name="Picture 3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084771" y="637779"/>
            <a:ext cx="1517429" cy="12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7200" y="370500"/>
            <a:ext cx="17297400" cy="9573599"/>
          </a:xfrm>
          <a:prstGeom prst="wedgeRoundRectCallout">
            <a:avLst>
              <a:gd name="adj1" fmla="val -21596"/>
              <a:gd name="adj2" fmla="val 58928"/>
              <a:gd name="adj3" fmla="val 16667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902838">
            <a:off x="379216" y="8323306"/>
            <a:ext cx="1527122" cy="1655418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321244">
            <a:off x="181637" y="309740"/>
            <a:ext cx="1922281" cy="1157851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63213" y="800100"/>
            <a:ext cx="1714500" cy="82274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15126" y="1985308"/>
                <a:ext cx="635267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P(x) =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Q(x) =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26" y="1985308"/>
                <a:ext cx="6352674" cy="1938992"/>
              </a:xfrm>
              <a:prstGeom prst="rect">
                <a:avLst/>
              </a:prstGeom>
              <a:blipFill>
                <a:blip r:embed="rId12"/>
                <a:stretch>
                  <a:fillRect l="-335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43200" y="4213424"/>
                <a:ext cx="128778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P(x) - Q(x)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+2−(5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+1)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213424"/>
                <a:ext cx="12877800" cy="1015663"/>
              </a:xfrm>
              <a:prstGeom prst="rect">
                <a:avLst/>
              </a:prstGeom>
              <a:blipFill>
                <a:blip r:embed="rId13"/>
                <a:stretch>
                  <a:fillRect l="-1656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15126" y="5720682"/>
                <a:ext cx="1321067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P(x) - Q(x)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+2−5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=(3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)+(7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)+(2−1)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26" y="5720682"/>
                <a:ext cx="13210674" cy="1938992"/>
              </a:xfrm>
              <a:prstGeom prst="rect">
                <a:avLst/>
              </a:prstGeom>
              <a:blipFill>
                <a:blip r:embed="rId14"/>
                <a:stretch>
                  <a:fillRect l="-1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15126" y="8090237"/>
                <a:ext cx="71445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P(x) - Q(x)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+11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26" y="8090237"/>
                <a:ext cx="7144585" cy="1015663"/>
              </a:xfrm>
              <a:prstGeom prst="rect">
                <a:avLst/>
              </a:prstGeom>
              <a:blipFill>
                <a:blip r:embed="rId15"/>
                <a:stretch>
                  <a:fillRect l="-2986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0">
            <a:extLst>
              <a:ext uri="{FF2B5EF4-FFF2-40B4-BE49-F238E27FC236}">
                <a16:creationId xmlns:a16="http://schemas.microsoft.com/office/drawing/2014/main" id="{3D38F535-DC48-7BB7-7E8E-671B9C68324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flipH="1">
            <a:off x="14859000" y="1559826"/>
            <a:ext cx="1516090" cy="1526274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114759">
            <a:off x="16601051" y="8303831"/>
            <a:ext cx="1255283" cy="18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4800" y="1181101"/>
            <a:ext cx="17678400" cy="8915399"/>
          </a:xfrm>
          <a:prstGeom prst="wedgeRoundRectCallout">
            <a:avLst>
              <a:gd name="adj1" fmla="val -50997"/>
              <a:gd name="adj2" fmla="val 35176"/>
              <a:gd name="adj3" fmla="val 16667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3419" y="-38100"/>
            <a:ext cx="4741161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kumimoji="0" lang="nl-NL" sz="5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XÉT</a:t>
            </a:r>
            <a:endParaRPr kumimoji="0" lang="en-US" sz="5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85800" y="1541800"/>
                <a:ext cx="16992600" cy="840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dẩn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41800"/>
                <a:ext cx="16992600" cy="8402300"/>
              </a:xfrm>
              <a:prstGeom prst="rect">
                <a:avLst/>
              </a:prstGeom>
              <a:blipFill>
                <a:blip r:embed="rId3"/>
                <a:stretch>
                  <a:fillRect l="-1292" r="-1256" b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000" y="459783"/>
            <a:ext cx="1390081" cy="929617"/>
          </a:xfrm>
          <a:prstGeom prst="rect">
            <a:avLst/>
          </a:prstGeom>
        </p:spPr>
      </p:pic>
      <p:grpSp>
        <p:nvGrpSpPr>
          <p:cNvPr id="15" name="Google Shape;1450;p31"/>
          <p:cNvGrpSpPr/>
          <p:nvPr/>
        </p:nvGrpSpPr>
        <p:grpSpPr>
          <a:xfrm>
            <a:off x="16608972" y="9016750"/>
            <a:ext cx="1394281" cy="1107824"/>
            <a:chOff x="4317920" y="2439654"/>
            <a:chExt cx="511913" cy="566244"/>
          </a:xfrm>
        </p:grpSpPr>
        <p:sp>
          <p:nvSpPr>
            <p:cNvPr id="16" name="Google Shape;1451;p31"/>
            <p:cNvSpPr/>
            <p:nvPr/>
          </p:nvSpPr>
          <p:spPr>
            <a:xfrm>
              <a:off x="4317920" y="2439654"/>
              <a:ext cx="511913" cy="566244"/>
            </a:xfrm>
            <a:custGeom>
              <a:avLst/>
              <a:gdLst/>
              <a:ahLst/>
              <a:cxnLst/>
              <a:rect l="l" t="t" r="r" b="b"/>
              <a:pathLst>
                <a:path w="15509" h="17155" extrusionOk="0">
                  <a:moveTo>
                    <a:pt x="7500" y="0"/>
                  </a:moveTo>
                  <a:cubicBezTo>
                    <a:pt x="5367" y="0"/>
                    <a:pt x="3360" y="817"/>
                    <a:pt x="1843" y="2310"/>
                  </a:cubicBezTo>
                  <a:cubicBezTo>
                    <a:pt x="1407" y="2741"/>
                    <a:pt x="1158" y="3296"/>
                    <a:pt x="1103" y="3877"/>
                  </a:cubicBezTo>
                  <a:cubicBezTo>
                    <a:pt x="899" y="4203"/>
                    <a:pt x="717" y="4549"/>
                    <a:pt x="563" y="4903"/>
                  </a:cubicBezTo>
                  <a:cubicBezTo>
                    <a:pt x="491" y="5079"/>
                    <a:pt x="441" y="5261"/>
                    <a:pt x="418" y="5442"/>
                  </a:cubicBezTo>
                  <a:cubicBezTo>
                    <a:pt x="332" y="5597"/>
                    <a:pt x="259" y="5769"/>
                    <a:pt x="214" y="5951"/>
                  </a:cubicBezTo>
                  <a:lnTo>
                    <a:pt x="214" y="5955"/>
                  </a:lnTo>
                  <a:cubicBezTo>
                    <a:pt x="72" y="6527"/>
                    <a:pt x="1" y="7118"/>
                    <a:pt x="1" y="7709"/>
                  </a:cubicBezTo>
                  <a:lnTo>
                    <a:pt x="1" y="10200"/>
                  </a:lnTo>
                  <a:cubicBezTo>
                    <a:pt x="1" y="11757"/>
                    <a:pt x="1021" y="13083"/>
                    <a:pt x="2429" y="13532"/>
                  </a:cubicBezTo>
                  <a:cubicBezTo>
                    <a:pt x="2306" y="14182"/>
                    <a:pt x="2461" y="14849"/>
                    <a:pt x="2846" y="15376"/>
                  </a:cubicBezTo>
                  <a:cubicBezTo>
                    <a:pt x="2987" y="16379"/>
                    <a:pt x="3850" y="17155"/>
                    <a:pt x="4889" y="17155"/>
                  </a:cubicBezTo>
                  <a:lnTo>
                    <a:pt x="10124" y="17155"/>
                  </a:lnTo>
                  <a:cubicBezTo>
                    <a:pt x="11263" y="17155"/>
                    <a:pt x="12185" y="16229"/>
                    <a:pt x="12185" y="15095"/>
                  </a:cubicBezTo>
                  <a:cubicBezTo>
                    <a:pt x="12185" y="14609"/>
                    <a:pt x="12122" y="14127"/>
                    <a:pt x="11994" y="13668"/>
                  </a:cubicBezTo>
                  <a:cubicBezTo>
                    <a:pt x="13578" y="13437"/>
                    <a:pt x="14827" y="12143"/>
                    <a:pt x="14982" y="10536"/>
                  </a:cubicBezTo>
                  <a:cubicBezTo>
                    <a:pt x="15114" y="10314"/>
                    <a:pt x="15213" y="10073"/>
                    <a:pt x="15277" y="9815"/>
                  </a:cubicBezTo>
                  <a:cubicBezTo>
                    <a:pt x="15431" y="9197"/>
                    <a:pt x="15508" y="8562"/>
                    <a:pt x="15508" y="7921"/>
                  </a:cubicBezTo>
                  <a:cubicBezTo>
                    <a:pt x="15508" y="7005"/>
                    <a:pt x="15349" y="6101"/>
                    <a:pt x="15041" y="5243"/>
                  </a:cubicBezTo>
                  <a:cubicBezTo>
                    <a:pt x="14972" y="5057"/>
                    <a:pt x="14882" y="4889"/>
                    <a:pt x="14773" y="4740"/>
                  </a:cubicBezTo>
                  <a:cubicBezTo>
                    <a:pt x="14732" y="4553"/>
                    <a:pt x="14664" y="4371"/>
                    <a:pt x="14573" y="4199"/>
                  </a:cubicBezTo>
                  <a:cubicBezTo>
                    <a:pt x="14454" y="3981"/>
                    <a:pt x="14324" y="3768"/>
                    <a:pt x="14187" y="3558"/>
                  </a:cubicBezTo>
                  <a:cubicBezTo>
                    <a:pt x="14410" y="2733"/>
                    <a:pt x="14178" y="1811"/>
                    <a:pt x="13501" y="1134"/>
                  </a:cubicBezTo>
                  <a:cubicBezTo>
                    <a:pt x="12991" y="624"/>
                    <a:pt x="12337" y="366"/>
                    <a:pt x="11692" y="366"/>
                  </a:cubicBezTo>
                  <a:cubicBezTo>
                    <a:pt x="11322" y="366"/>
                    <a:pt x="10955" y="451"/>
                    <a:pt x="10619" y="621"/>
                  </a:cubicBezTo>
                  <a:cubicBezTo>
                    <a:pt x="9639" y="212"/>
                    <a:pt x="8581" y="0"/>
                    <a:pt x="7500" y="0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rgbClr val="6C3D7C">
                  <a:alpha val="5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452;p31"/>
            <p:cNvSpPr/>
            <p:nvPr/>
          </p:nvSpPr>
          <p:spPr>
            <a:xfrm>
              <a:off x="4479297" y="2851230"/>
              <a:ext cx="172794" cy="86678"/>
            </a:xfrm>
            <a:custGeom>
              <a:avLst/>
              <a:gdLst/>
              <a:ahLst/>
              <a:cxnLst/>
              <a:rect l="l" t="t" r="r" b="b"/>
              <a:pathLst>
                <a:path w="5235" h="2626" extrusionOk="0">
                  <a:moveTo>
                    <a:pt x="1258" y="1"/>
                  </a:moveTo>
                  <a:cubicBezTo>
                    <a:pt x="1258" y="1"/>
                    <a:pt x="999" y="210"/>
                    <a:pt x="750" y="510"/>
                  </a:cubicBezTo>
                  <a:cubicBezTo>
                    <a:pt x="264" y="1105"/>
                    <a:pt x="0" y="1859"/>
                    <a:pt x="0" y="2626"/>
                  </a:cubicBezTo>
                  <a:lnTo>
                    <a:pt x="5235" y="2626"/>
                  </a:lnTo>
                  <a:cubicBezTo>
                    <a:pt x="5235" y="1859"/>
                    <a:pt x="4972" y="1105"/>
                    <a:pt x="4486" y="510"/>
                  </a:cubicBezTo>
                  <a:cubicBezTo>
                    <a:pt x="4236" y="210"/>
                    <a:pt x="3977" y="1"/>
                    <a:pt x="3977" y="1"/>
                  </a:cubicBezTo>
                  <a:close/>
                </a:path>
              </a:pathLst>
            </a:custGeom>
            <a:solidFill>
              <a:srgbClr val="FD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453;p31"/>
            <p:cNvSpPr/>
            <p:nvPr/>
          </p:nvSpPr>
          <p:spPr>
            <a:xfrm>
              <a:off x="4479297" y="2851230"/>
              <a:ext cx="165170" cy="86678"/>
            </a:xfrm>
            <a:custGeom>
              <a:avLst/>
              <a:gdLst/>
              <a:ahLst/>
              <a:cxnLst/>
              <a:rect l="l" t="t" r="r" b="b"/>
              <a:pathLst>
                <a:path w="5004" h="2626" extrusionOk="0">
                  <a:moveTo>
                    <a:pt x="1258" y="1"/>
                  </a:moveTo>
                  <a:cubicBezTo>
                    <a:pt x="1258" y="1"/>
                    <a:pt x="999" y="210"/>
                    <a:pt x="750" y="510"/>
                  </a:cubicBezTo>
                  <a:cubicBezTo>
                    <a:pt x="264" y="1105"/>
                    <a:pt x="0" y="1859"/>
                    <a:pt x="0" y="2626"/>
                  </a:cubicBezTo>
                  <a:lnTo>
                    <a:pt x="904" y="2626"/>
                  </a:lnTo>
                  <a:cubicBezTo>
                    <a:pt x="1100" y="2494"/>
                    <a:pt x="1258" y="2299"/>
                    <a:pt x="1339" y="2062"/>
                  </a:cubicBezTo>
                  <a:cubicBezTo>
                    <a:pt x="1362" y="1999"/>
                    <a:pt x="1385" y="1940"/>
                    <a:pt x="1408" y="1890"/>
                  </a:cubicBezTo>
                  <a:cubicBezTo>
                    <a:pt x="1766" y="1962"/>
                    <a:pt x="2166" y="1999"/>
                    <a:pt x="2611" y="1999"/>
                  </a:cubicBezTo>
                  <a:cubicBezTo>
                    <a:pt x="3642" y="1999"/>
                    <a:pt x="4445" y="1799"/>
                    <a:pt x="5004" y="1400"/>
                  </a:cubicBezTo>
                  <a:cubicBezTo>
                    <a:pt x="4880" y="1077"/>
                    <a:pt x="4704" y="778"/>
                    <a:pt x="4486" y="510"/>
                  </a:cubicBezTo>
                  <a:cubicBezTo>
                    <a:pt x="4236" y="210"/>
                    <a:pt x="3977" y="1"/>
                    <a:pt x="397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454;p31"/>
            <p:cNvSpPr/>
            <p:nvPr/>
          </p:nvSpPr>
          <p:spPr>
            <a:xfrm>
              <a:off x="4463849" y="2856478"/>
              <a:ext cx="62846" cy="61559"/>
            </a:xfrm>
            <a:custGeom>
              <a:avLst/>
              <a:gdLst/>
              <a:ahLst/>
              <a:cxnLst/>
              <a:rect l="l" t="t" r="r" b="b"/>
              <a:pathLst>
                <a:path w="1904" h="1865" extrusionOk="0">
                  <a:moveTo>
                    <a:pt x="827" y="1"/>
                  </a:moveTo>
                  <a:cubicBezTo>
                    <a:pt x="827" y="1"/>
                    <a:pt x="337" y="550"/>
                    <a:pt x="55" y="1218"/>
                  </a:cubicBezTo>
                  <a:cubicBezTo>
                    <a:pt x="1" y="1350"/>
                    <a:pt x="37" y="1499"/>
                    <a:pt x="146" y="1591"/>
                  </a:cubicBezTo>
                  <a:cubicBezTo>
                    <a:pt x="265" y="1690"/>
                    <a:pt x="441" y="1803"/>
                    <a:pt x="691" y="1858"/>
                  </a:cubicBezTo>
                  <a:cubicBezTo>
                    <a:pt x="712" y="1862"/>
                    <a:pt x="734" y="1864"/>
                    <a:pt x="755" y="1864"/>
                  </a:cubicBezTo>
                  <a:cubicBezTo>
                    <a:pt x="891" y="1864"/>
                    <a:pt x="1016" y="1778"/>
                    <a:pt x="1063" y="1645"/>
                  </a:cubicBezTo>
                  <a:cubicBezTo>
                    <a:pt x="1149" y="1400"/>
                    <a:pt x="1308" y="1027"/>
                    <a:pt x="1540" y="814"/>
                  </a:cubicBezTo>
                  <a:cubicBezTo>
                    <a:pt x="1903" y="478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455;p31"/>
            <p:cNvSpPr/>
            <p:nvPr/>
          </p:nvSpPr>
          <p:spPr>
            <a:xfrm>
              <a:off x="4470451" y="2835254"/>
              <a:ext cx="189925" cy="56047"/>
            </a:xfrm>
            <a:custGeom>
              <a:avLst/>
              <a:gdLst/>
              <a:ahLst/>
              <a:cxnLst/>
              <a:rect l="l" t="t" r="r" b="b"/>
              <a:pathLst>
                <a:path w="5754" h="1698" extrusionOk="0">
                  <a:moveTo>
                    <a:pt x="409" y="0"/>
                  </a:moveTo>
                  <a:cubicBezTo>
                    <a:pt x="409" y="0"/>
                    <a:pt x="0" y="1698"/>
                    <a:pt x="2879" y="1698"/>
                  </a:cubicBezTo>
                  <a:cubicBezTo>
                    <a:pt x="5753" y="1698"/>
                    <a:pt x="5345" y="0"/>
                    <a:pt x="5345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456;p31"/>
            <p:cNvSpPr/>
            <p:nvPr/>
          </p:nvSpPr>
          <p:spPr>
            <a:xfrm>
              <a:off x="4385917" y="2646119"/>
              <a:ext cx="358957" cy="177745"/>
            </a:xfrm>
            <a:custGeom>
              <a:avLst/>
              <a:gdLst/>
              <a:ahLst/>
              <a:cxnLst/>
              <a:rect l="l" t="t" r="r" b="b"/>
              <a:pathLst>
                <a:path w="10875" h="5385" extrusionOk="0">
                  <a:moveTo>
                    <a:pt x="5444" y="0"/>
                  </a:moveTo>
                  <a:lnTo>
                    <a:pt x="1" y="645"/>
                  </a:lnTo>
                  <a:lnTo>
                    <a:pt x="1" y="3945"/>
                  </a:lnTo>
                  <a:cubicBezTo>
                    <a:pt x="1" y="4740"/>
                    <a:pt x="646" y="5385"/>
                    <a:pt x="1440" y="5385"/>
                  </a:cubicBezTo>
                  <a:lnTo>
                    <a:pt x="9435" y="5385"/>
                  </a:lnTo>
                  <a:cubicBezTo>
                    <a:pt x="10230" y="5385"/>
                    <a:pt x="10875" y="4740"/>
                    <a:pt x="10875" y="3945"/>
                  </a:cubicBezTo>
                  <a:lnTo>
                    <a:pt x="10875" y="645"/>
                  </a:lnTo>
                  <a:lnTo>
                    <a:pt x="5444" y="0"/>
                  </a:lnTo>
                  <a:close/>
                </a:path>
              </a:pathLst>
            </a:custGeom>
            <a:solidFill>
              <a:srgbClr val="AB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57;p31"/>
            <p:cNvSpPr/>
            <p:nvPr/>
          </p:nvSpPr>
          <p:spPr>
            <a:xfrm>
              <a:off x="4407372" y="2546302"/>
              <a:ext cx="316641" cy="311261"/>
            </a:xfrm>
            <a:custGeom>
              <a:avLst/>
              <a:gdLst/>
              <a:ahLst/>
              <a:cxnLst/>
              <a:rect l="l" t="t" r="r" b="b"/>
              <a:pathLst>
                <a:path w="9593" h="9430" extrusionOk="0">
                  <a:moveTo>
                    <a:pt x="4794" y="1"/>
                  </a:moveTo>
                  <a:cubicBezTo>
                    <a:pt x="2148" y="1"/>
                    <a:pt x="0" y="2112"/>
                    <a:pt x="0" y="4717"/>
                  </a:cubicBezTo>
                  <a:cubicBezTo>
                    <a:pt x="0" y="7319"/>
                    <a:pt x="2148" y="9430"/>
                    <a:pt x="4794" y="9430"/>
                  </a:cubicBezTo>
                  <a:cubicBezTo>
                    <a:pt x="7446" y="9430"/>
                    <a:pt x="9593" y="7319"/>
                    <a:pt x="9593" y="4717"/>
                  </a:cubicBezTo>
                  <a:cubicBezTo>
                    <a:pt x="9593" y="2112"/>
                    <a:pt x="7446" y="1"/>
                    <a:pt x="479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458;p31"/>
            <p:cNvSpPr/>
            <p:nvPr/>
          </p:nvSpPr>
          <p:spPr>
            <a:xfrm>
              <a:off x="4407372" y="2546302"/>
              <a:ext cx="171309" cy="311261"/>
            </a:xfrm>
            <a:custGeom>
              <a:avLst/>
              <a:gdLst/>
              <a:ahLst/>
              <a:cxnLst/>
              <a:rect l="l" t="t" r="r" b="b"/>
              <a:pathLst>
                <a:path w="5190" h="9430" extrusionOk="0">
                  <a:moveTo>
                    <a:pt x="4794" y="1"/>
                  </a:moveTo>
                  <a:cubicBezTo>
                    <a:pt x="2148" y="1"/>
                    <a:pt x="0" y="2112"/>
                    <a:pt x="0" y="4717"/>
                  </a:cubicBezTo>
                  <a:cubicBezTo>
                    <a:pt x="0" y="7319"/>
                    <a:pt x="2148" y="9430"/>
                    <a:pt x="4794" y="9430"/>
                  </a:cubicBezTo>
                  <a:cubicBezTo>
                    <a:pt x="4930" y="9430"/>
                    <a:pt x="5058" y="9425"/>
                    <a:pt x="5190" y="9416"/>
                  </a:cubicBezTo>
                  <a:cubicBezTo>
                    <a:pt x="2724" y="9217"/>
                    <a:pt x="786" y="7192"/>
                    <a:pt x="786" y="4717"/>
                  </a:cubicBezTo>
                  <a:cubicBezTo>
                    <a:pt x="786" y="2244"/>
                    <a:pt x="2724" y="214"/>
                    <a:pt x="5190" y="19"/>
                  </a:cubicBezTo>
                  <a:cubicBezTo>
                    <a:pt x="5058" y="5"/>
                    <a:pt x="4930" y="1"/>
                    <a:pt x="4794" y="1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459;p31"/>
            <p:cNvSpPr/>
            <p:nvPr/>
          </p:nvSpPr>
          <p:spPr>
            <a:xfrm>
              <a:off x="4385917" y="2521282"/>
              <a:ext cx="358957" cy="146157"/>
            </a:xfrm>
            <a:custGeom>
              <a:avLst/>
              <a:gdLst/>
              <a:ahLst/>
              <a:cxnLst/>
              <a:rect l="l" t="t" r="r" b="b"/>
              <a:pathLst>
                <a:path w="10875" h="4428" extrusionOk="0">
                  <a:moveTo>
                    <a:pt x="5440" y="0"/>
                  </a:moveTo>
                  <a:cubicBezTo>
                    <a:pt x="2739" y="0"/>
                    <a:pt x="487" y="1907"/>
                    <a:pt x="1" y="4427"/>
                  </a:cubicBezTo>
                  <a:lnTo>
                    <a:pt x="10875" y="4427"/>
                  </a:lnTo>
                  <a:cubicBezTo>
                    <a:pt x="10389" y="1907"/>
                    <a:pt x="8137" y="0"/>
                    <a:pt x="5440" y="0"/>
                  </a:cubicBezTo>
                  <a:close/>
                </a:path>
              </a:pathLst>
            </a:custGeom>
            <a:solidFill>
              <a:srgbClr val="AB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460;p31"/>
            <p:cNvSpPr/>
            <p:nvPr/>
          </p:nvSpPr>
          <p:spPr>
            <a:xfrm>
              <a:off x="4628394" y="2741545"/>
              <a:ext cx="34064" cy="13104"/>
            </a:xfrm>
            <a:custGeom>
              <a:avLst/>
              <a:gdLst/>
              <a:ahLst/>
              <a:cxnLst/>
              <a:rect l="l" t="t" r="r" b="b"/>
              <a:pathLst>
                <a:path w="1032" h="397" extrusionOk="0">
                  <a:moveTo>
                    <a:pt x="196" y="1"/>
                  </a:moveTo>
                  <a:cubicBezTo>
                    <a:pt x="87" y="1"/>
                    <a:pt x="1" y="88"/>
                    <a:pt x="1" y="197"/>
                  </a:cubicBezTo>
                  <a:cubicBezTo>
                    <a:pt x="1" y="306"/>
                    <a:pt x="87" y="396"/>
                    <a:pt x="196" y="396"/>
                  </a:cubicBezTo>
                  <a:lnTo>
                    <a:pt x="836" y="396"/>
                  </a:lnTo>
                  <a:cubicBezTo>
                    <a:pt x="945" y="396"/>
                    <a:pt x="1031" y="306"/>
                    <a:pt x="1031" y="197"/>
                  </a:cubicBezTo>
                  <a:cubicBezTo>
                    <a:pt x="1031" y="88"/>
                    <a:pt x="945" y="1"/>
                    <a:pt x="836" y="1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461;p31"/>
            <p:cNvSpPr/>
            <p:nvPr/>
          </p:nvSpPr>
          <p:spPr>
            <a:xfrm>
              <a:off x="4468965" y="2741545"/>
              <a:ext cx="34064" cy="13104"/>
            </a:xfrm>
            <a:custGeom>
              <a:avLst/>
              <a:gdLst/>
              <a:ahLst/>
              <a:cxnLst/>
              <a:rect l="l" t="t" r="r" b="b"/>
              <a:pathLst>
                <a:path w="1032" h="397" extrusionOk="0">
                  <a:moveTo>
                    <a:pt x="196" y="1"/>
                  </a:moveTo>
                  <a:cubicBezTo>
                    <a:pt x="87" y="1"/>
                    <a:pt x="1" y="88"/>
                    <a:pt x="1" y="197"/>
                  </a:cubicBezTo>
                  <a:cubicBezTo>
                    <a:pt x="1" y="306"/>
                    <a:pt x="87" y="396"/>
                    <a:pt x="196" y="396"/>
                  </a:cubicBezTo>
                  <a:lnTo>
                    <a:pt x="835" y="396"/>
                  </a:lnTo>
                  <a:cubicBezTo>
                    <a:pt x="944" y="396"/>
                    <a:pt x="1031" y="306"/>
                    <a:pt x="1031" y="197"/>
                  </a:cubicBezTo>
                  <a:cubicBezTo>
                    <a:pt x="1031" y="88"/>
                    <a:pt x="944" y="1"/>
                    <a:pt x="835" y="1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462;p31"/>
            <p:cNvSpPr/>
            <p:nvPr/>
          </p:nvSpPr>
          <p:spPr>
            <a:xfrm>
              <a:off x="4418166" y="2507650"/>
              <a:ext cx="343608" cy="255082"/>
            </a:xfrm>
            <a:custGeom>
              <a:avLst/>
              <a:gdLst/>
              <a:ahLst/>
              <a:cxnLst/>
              <a:rect l="l" t="t" r="r" b="b"/>
              <a:pathLst>
                <a:path w="10410" h="7728" extrusionOk="0">
                  <a:moveTo>
                    <a:pt x="4463" y="0"/>
                  </a:moveTo>
                  <a:cubicBezTo>
                    <a:pt x="2874" y="0"/>
                    <a:pt x="1381" y="609"/>
                    <a:pt x="259" y="1712"/>
                  </a:cubicBezTo>
                  <a:lnTo>
                    <a:pt x="255" y="1721"/>
                  </a:lnTo>
                  <a:cubicBezTo>
                    <a:pt x="0" y="1971"/>
                    <a:pt x="119" y="2402"/>
                    <a:pt x="463" y="2489"/>
                  </a:cubicBezTo>
                  <a:cubicBezTo>
                    <a:pt x="1217" y="2680"/>
                    <a:pt x="2479" y="3055"/>
                    <a:pt x="3981" y="3723"/>
                  </a:cubicBezTo>
                  <a:cubicBezTo>
                    <a:pt x="5475" y="4386"/>
                    <a:pt x="8603" y="5316"/>
                    <a:pt x="9048" y="7256"/>
                  </a:cubicBezTo>
                  <a:cubicBezTo>
                    <a:pt x="9112" y="7532"/>
                    <a:pt x="9361" y="7727"/>
                    <a:pt x="9643" y="7727"/>
                  </a:cubicBezTo>
                  <a:cubicBezTo>
                    <a:pt x="9925" y="7727"/>
                    <a:pt x="10170" y="7532"/>
                    <a:pt x="10237" y="7260"/>
                  </a:cubicBezTo>
                  <a:cubicBezTo>
                    <a:pt x="10351" y="6806"/>
                    <a:pt x="10410" y="6338"/>
                    <a:pt x="10410" y="5861"/>
                  </a:cubicBezTo>
                  <a:cubicBezTo>
                    <a:pt x="10410" y="4295"/>
                    <a:pt x="9789" y="2820"/>
                    <a:pt x="8662" y="1712"/>
                  </a:cubicBezTo>
                  <a:cubicBezTo>
                    <a:pt x="7541" y="609"/>
                    <a:pt x="6047" y="0"/>
                    <a:pt x="446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463;p31"/>
            <p:cNvSpPr/>
            <p:nvPr/>
          </p:nvSpPr>
          <p:spPr>
            <a:xfrm>
              <a:off x="4638891" y="2703354"/>
              <a:ext cx="13071" cy="28518"/>
            </a:xfrm>
            <a:custGeom>
              <a:avLst/>
              <a:gdLst/>
              <a:ahLst/>
              <a:cxnLst/>
              <a:rect l="l" t="t" r="r" b="b"/>
              <a:pathLst>
                <a:path w="396" h="864" extrusionOk="0">
                  <a:moveTo>
                    <a:pt x="196" y="1"/>
                  </a:moveTo>
                  <a:cubicBezTo>
                    <a:pt x="87" y="1"/>
                    <a:pt x="1" y="87"/>
                    <a:pt x="1" y="196"/>
                  </a:cubicBezTo>
                  <a:lnTo>
                    <a:pt x="1" y="663"/>
                  </a:lnTo>
                  <a:cubicBezTo>
                    <a:pt x="1" y="772"/>
                    <a:pt x="87" y="864"/>
                    <a:pt x="196" y="864"/>
                  </a:cubicBezTo>
                  <a:cubicBezTo>
                    <a:pt x="305" y="864"/>
                    <a:pt x="395" y="772"/>
                    <a:pt x="395" y="663"/>
                  </a:cubicBezTo>
                  <a:lnTo>
                    <a:pt x="395" y="196"/>
                  </a:lnTo>
                  <a:cubicBezTo>
                    <a:pt x="395" y="87"/>
                    <a:pt x="305" y="1"/>
                    <a:pt x="19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464;p31"/>
            <p:cNvSpPr/>
            <p:nvPr/>
          </p:nvSpPr>
          <p:spPr>
            <a:xfrm>
              <a:off x="4479429" y="2703354"/>
              <a:ext cx="13104" cy="28518"/>
            </a:xfrm>
            <a:custGeom>
              <a:avLst/>
              <a:gdLst/>
              <a:ahLst/>
              <a:cxnLst/>
              <a:rect l="l" t="t" r="r" b="b"/>
              <a:pathLst>
                <a:path w="397" h="864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63"/>
                  </a:lnTo>
                  <a:cubicBezTo>
                    <a:pt x="1" y="772"/>
                    <a:pt x="92" y="864"/>
                    <a:pt x="201" y="864"/>
                  </a:cubicBezTo>
                  <a:cubicBezTo>
                    <a:pt x="310" y="864"/>
                    <a:pt x="396" y="772"/>
                    <a:pt x="396" y="663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465;p31"/>
            <p:cNvSpPr/>
            <p:nvPr/>
          </p:nvSpPr>
          <p:spPr>
            <a:xfrm>
              <a:off x="4544158" y="2734415"/>
              <a:ext cx="43042" cy="19342"/>
            </a:xfrm>
            <a:custGeom>
              <a:avLst/>
              <a:gdLst/>
              <a:ahLst/>
              <a:cxnLst/>
              <a:rect l="l" t="t" r="r" b="b"/>
              <a:pathLst>
                <a:path w="1304" h="586" extrusionOk="0">
                  <a:moveTo>
                    <a:pt x="221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18"/>
                    <a:pt x="1" y="244"/>
                    <a:pt x="74" y="326"/>
                  </a:cubicBezTo>
                  <a:cubicBezTo>
                    <a:pt x="214" y="489"/>
                    <a:pt x="428" y="585"/>
                    <a:pt x="650" y="585"/>
                  </a:cubicBezTo>
                  <a:cubicBezTo>
                    <a:pt x="878" y="585"/>
                    <a:pt x="1090" y="489"/>
                    <a:pt x="1232" y="326"/>
                  </a:cubicBezTo>
                  <a:cubicBezTo>
                    <a:pt x="1304" y="244"/>
                    <a:pt x="1295" y="118"/>
                    <a:pt x="1214" y="49"/>
                  </a:cubicBezTo>
                  <a:cubicBezTo>
                    <a:pt x="1176" y="16"/>
                    <a:pt x="1130" y="0"/>
                    <a:pt x="1085" y="0"/>
                  </a:cubicBezTo>
                  <a:cubicBezTo>
                    <a:pt x="1030" y="0"/>
                    <a:pt x="976" y="23"/>
                    <a:pt x="937" y="67"/>
                  </a:cubicBezTo>
                  <a:cubicBezTo>
                    <a:pt x="868" y="145"/>
                    <a:pt x="764" y="190"/>
                    <a:pt x="650" y="190"/>
                  </a:cubicBezTo>
                  <a:cubicBezTo>
                    <a:pt x="541" y="190"/>
                    <a:pt x="437" y="145"/>
                    <a:pt x="369" y="67"/>
                  </a:cubicBezTo>
                  <a:cubicBezTo>
                    <a:pt x="329" y="23"/>
                    <a:pt x="275" y="0"/>
                    <a:pt x="22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466;p31"/>
            <p:cNvSpPr/>
            <p:nvPr/>
          </p:nvSpPr>
          <p:spPr>
            <a:xfrm>
              <a:off x="4379348" y="2501213"/>
              <a:ext cx="388894" cy="443126"/>
            </a:xfrm>
            <a:custGeom>
              <a:avLst/>
              <a:gdLst/>
              <a:ahLst/>
              <a:cxnLst/>
              <a:rect l="l" t="t" r="r" b="b"/>
              <a:pathLst>
                <a:path w="11782" h="13425" extrusionOk="0">
                  <a:moveTo>
                    <a:pt x="9842" y="759"/>
                  </a:moveTo>
                  <a:cubicBezTo>
                    <a:pt x="9947" y="759"/>
                    <a:pt x="10079" y="859"/>
                    <a:pt x="10133" y="981"/>
                  </a:cubicBezTo>
                  <a:cubicBezTo>
                    <a:pt x="10179" y="1094"/>
                    <a:pt x="10125" y="1149"/>
                    <a:pt x="10102" y="1167"/>
                  </a:cubicBezTo>
                  <a:cubicBezTo>
                    <a:pt x="9961" y="1312"/>
                    <a:pt x="9798" y="1421"/>
                    <a:pt x="9657" y="1476"/>
                  </a:cubicBezTo>
                  <a:cubicBezTo>
                    <a:pt x="9580" y="1408"/>
                    <a:pt x="9502" y="1344"/>
                    <a:pt x="9421" y="1285"/>
                  </a:cubicBezTo>
                  <a:cubicBezTo>
                    <a:pt x="9471" y="1136"/>
                    <a:pt x="9584" y="954"/>
                    <a:pt x="9739" y="804"/>
                  </a:cubicBezTo>
                  <a:cubicBezTo>
                    <a:pt x="9770" y="772"/>
                    <a:pt x="9802" y="759"/>
                    <a:pt x="9842" y="759"/>
                  </a:cubicBezTo>
                  <a:close/>
                  <a:moveTo>
                    <a:pt x="10278" y="7914"/>
                  </a:moveTo>
                  <a:cubicBezTo>
                    <a:pt x="10414" y="8031"/>
                    <a:pt x="10588" y="8109"/>
                    <a:pt x="10778" y="8117"/>
                  </a:cubicBezTo>
                  <a:cubicBezTo>
                    <a:pt x="10778" y="8117"/>
                    <a:pt x="10846" y="8117"/>
                    <a:pt x="10877" y="8113"/>
                  </a:cubicBezTo>
                  <a:lnTo>
                    <a:pt x="10877" y="8335"/>
                  </a:lnTo>
                  <a:cubicBezTo>
                    <a:pt x="10877" y="9021"/>
                    <a:pt x="10320" y="9580"/>
                    <a:pt x="9634" y="9580"/>
                  </a:cubicBezTo>
                  <a:lnTo>
                    <a:pt x="9153" y="9580"/>
                  </a:lnTo>
                  <a:cubicBezTo>
                    <a:pt x="9643" y="9107"/>
                    <a:pt x="10024" y="8540"/>
                    <a:pt x="10278" y="7914"/>
                  </a:cubicBezTo>
                  <a:close/>
                  <a:moveTo>
                    <a:pt x="7709" y="5230"/>
                  </a:moveTo>
                  <a:cubicBezTo>
                    <a:pt x="7827" y="5293"/>
                    <a:pt x="8077" y="5425"/>
                    <a:pt x="8082" y="5430"/>
                  </a:cubicBezTo>
                  <a:cubicBezTo>
                    <a:pt x="9167" y="6039"/>
                    <a:pt x="9798" y="6678"/>
                    <a:pt x="10001" y="7386"/>
                  </a:cubicBezTo>
                  <a:cubicBezTo>
                    <a:pt x="10011" y="7409"/>
                    <a:pt x="10024" y="7464"/>
                    <a:pt x="10024" y="7468"/>
                  </a:cubicBezTo>
                  <a:cubicBezTo>
                    <a:pt x="10024" y="7472"/>
                    <a:pt x="10001" y="7532"/>
                    <a:pt x="9993" y="7560"/>
                  </a:cubicBezTo>
                  <a:cubicBezTo>
                    <a:pt x="9643" y="8558"/>
                    <a:pt x="8926" y="9416"/>
                    <a:pt x="8009" y="9957"/>
                  </a:cubicBezTo>
                  <a:cubicBezTo>
                    <a:pt x="7296" y="10374"/>
                    <a:pt x="6475" y="10601"/>
                    <a:pt x="5643" y="10601"/>
                  </a:cubicBezTo>
                  <a:cubicBezTo>
                    <a:pt x="3433" y="10601"/>
                    <a:pt x="1444" y="8971"/>
                    <a:pt x="1099" y="6774"/>
                  </a:cubicBezTo>
                  <a:lnTo>
                    <a:pt x="1099" y="6770"/>
                  </a:lnTo>
                  <a:cubicBezTo>
                    <a:pt x="1017" y="6261"/>
                    <a:pt x="1031" y="5735"/>
                    <a:pt x="1126" y="5230"/>
                  </a:cubicBezTo>
                  <a:close/>
                  <a:moveTo>
                    <a:pt x="3351" y="10447"/>
                  </a:moveTo>
                  <a:lnTo>
                    <a:pt x="3351" y="10447"/>
                  </a:lnTo>
                  <a:cubicBezTo>
                    <a:pt x="3610" y="10578"/>
                    <a:pt x="3877" y="10682"/>
                    <a:pt x="4155" y="10768"/>
                  </a:cubicBezTo>
                  <a:cubicBezTo>
                    <a:pt x="4637" y="10917"/>
                    <a:pt x="5145" y="10994"/>
                    <a:pt x="5652" y="10994"/>
                  </a:cubicBezTo>
                  <a:cubicBezTo>
                    <a:pt x="5704" y="10994"/>
                    <a:pt x="5755" y="10993"/>
                    <a:pt x="5807" y="10992"/>
                  </a:cubicBezTo>
                  <a:cubicBezTo>
                    <a:pt x="6552" y="10969"/>
                    <a:pt x="7269" y="10787"/>
                    <a:pt x="7923" y="10456"/>
                  </a:cubicBezTo>
                  <a:lnTo>
                    <a:pt x="7923" y="10456"/>
                  </a:lnTo>
                  <a:cubicBezTo>
                    <a:pt x="7904" y="10610"/>
                    <a:pt x="7845" y="10801"/>
                    <a:pt x="7700" y="10982"/>
                  </a:cubicBezTo>
                  <a:cubicBezTo>
                    <a:pt x="7223" y="11564"/>
                    <a:pt x="6324" y="11618"/>
                    <a:pt x="5639" y="11618"/>
                  </a:cubicBezTo>
                  <a:cubicBezTo>
                    <a:pt x="4990" y="11618"/>
                    <a:pt x="4231" y="11568"/>
                    <a:pt x="3719" y="11128"/>
                  </a:cubicBezTo>
                  <a:cubicBezTo>
                    <a:pt x="3514" y="10955"/>
                    <a:pt x="3378" y="10714"/>
                    <a:pt x="3351" y="10447"/>
                  </a:cubicBezTo>
                  <a:close/>
                  <a:moveTo>
                    <a:pt x="3269" y="11231"/>
                  </a:moveTo>
                  <a:cubicBezTo>
                    <a:pt x="3260" y="11246"/>
                    <a:pt x="3419" y="11390"/>
                    <a:pt x="3433" y="11400"/>
                  </a:cubicBezTo>
                  <a:cubicBezTo>
                    <a:pt x="3437" y="11405"/>
                    <a:pt x="3659" y="11581"/>
                    <a:pt x="3782" y="11645"/>
                  </a:cubicBezTo>
                  <a:lnTo>
                    <a:pt x="3778" y="11650"/>
                  </a:lnTo>
                  <a:cubicBezTo>
                    <a:pt x="3628" y="11863"/>
                    <a:pt x="3523" y="12099"/>
                    <a:pt x="3437" y="12344"/>
                  </a:cubicBezTo>
                  <a:cubicBezTo>
                    <a:pt x="3422" y="12394"/>
                    <a:pt x="3373" y="12429"/>
                    <a:pt x="3319" y="12429"/>
                  </a:cubicBezTo>
                  <a:cubicBezTo>
                    <a:pt x="3310" y="12429"/>
                    <a:pt x="3301" y="12428"/>
                    <a:pt x="3292" y="12425"/>
                  </a:cubicBezTo>
                  <a:cubicBezTo>
                    <a:pt x="3124" y="12390"/>
                    <a:pt x="2961" y="12312"/>
                    <a:pt x="2833" y="12203"/>
                  </a:cubicBezTo>
                  <a:cubicBezTo>
                    <a:pt x="2788" y="12167"/>
                    <a:pt x="2774" y="12108"/>
                    <a:pt x="2797" y="12058"/>
                  </a:cubicBezTo>
                  <a:cubicBezTo>
                    <a:pt x="2934" y="11736"/>
                    <a:pt x="3120" y="11445"/>
                    <a:pt x="3269" y="11231"/>
                  </a:cubicBezTo>
                  <a:close/>
                  <a:moveTo>
                    <a:pt x="7604" y="11581"/>
                  </a:moveTo>
                  <a:cubicBezTo>
                    <a:pt x="7868" y="12013"/>
                    <a:pt x="8027" y="12517"/>
                    <a:pt x="8059" y="13029"/>
                  </a:cubicBezTo>
                  <a:lnTo>
                    <a:pt x="3229" y="13029"/>
                  </a:lnTo>
                  <a:cubicBezTo>
                    <a:pt x="3233" y="12962"/>
                    <a:pt x="3242" y="12889"/>
                    <a:pt x="3251" y="12817"/>
                  </a:cubicBezTo>
                  <a:cubicBezTo>
                    <a:pt x="3256" y="12821"/>
                    <a:pt x="3301" y="12821"/>
                    <a:pt x="3319" y="12821"/>
                  </a:cubicBezTo>
                  <a:cubicBezTo>
                    <a:pt x="3451" y="12821"/>
                    <a:pt x="3573" y="12771"/>
                    <a:pt x="3669" y="12689"/>
                  </a:cubicBezTo>
                  <a:cubicBezTo>
                    <a:pt x="3791" y="12576"/>
                    <a:pt x="3828" y="12412"/>
                    <a:pt x="3891" y="12266"/>
                  </a:cubicBezTo>
                  <a:cubicBezTo>
                    <a:pt x="3927" y="12180"/>
                    <a:pt x="4105" y="11868"/>
                    <a:pt x="4155" y="11809"/>
                  </a:cubicBezTo>
                  <a:cubicBezTo>
                    <a:pt x="4554" y="11945"/>
                    <a:pt x="5048" y="12013"/>
                    <a:pt x="5639" y="12013"/>
                  </a:cubicBezTo>
                  <a:cubicBezTo>
                    <a:pt x="5794" y="12013"/>
                    <a:pt x="5947" y="11994"/>
                    <a:pt x="6102" y="11994"/>
                  </a:cubicBezTo>
                  <a:cubicBezTo>
                    <a:pt x="6733" y="11954"/>
                    <a:pt x="7233" y="11813"/>
                    <a:pt x="7604" y="11581"/>
                  </a:cubicBezTo>
                  <a:close/>
                  <a:moveTo>
                    <a:pt x="5639" y="0"/>
                  </a:moveTo>
                  <a:cubicBezTo>
                    <a:pt x="4000" y="0"/>
                    <a:pt x="2456" y="627"/>
                    <a:pt x="1299" y="1766"/>
                  </a:cubicBezTo>
                  <a:lnTo>
                    <a:pt x="1289" y="1775"/>
                  </a:lnTo>
                  <a:cubicBezTo>
                    <a:pt x="1094" y="1970"/>
                    <a:pt x="1044" y="2280"/>
                    <a:pt x="1163" y="2529"/>
                  </a:cubicBezTo>
                  <a:cubicBezTo>
                    <a:pt x="859" y="2902"/>
                    <a:pt x="608" y="3319"/>
                    <a:pt x="418" y="3768"/>
                  </a:cubicBezTo>
                  <a:cubicBezTo>
                    <a:pt x="377" y="3868"/>
                    <a:pt x="423" y="3982"/>
                    <a:pt x="522" y="4027"/>
                  </a:cubicBezTo>
                  <a:cubicBezTo>
                    <a:pt x="548" y="4037"/>
                    <a:pt x="575" y="4042"/>
                    <a:pt x="601" y="4042"/>
                  </a:cubicBezTo>
                  <a:cubicBezTo>
                    <a:pt x="679" y="4042"/>
                    <a:pt x="751" y="3998"/>
                    <a:pt x="782" y="3923"/>
                  </a:cubicBezTo>
                  <a:cubicBezTo>
                    <a:pt x="954" y="3523"/>
                    <a:pt x="1172" y="3151"/>
                    <a:pt x="1440" y="2815"/>
                  </a:cubicBezTo>
                  <a:cubicBezTo>
                    <a:pt x="1490" y="2842"/>
                    <a:pt x="1540" y="2860"/>
                    <a:pt x="1595" y="2875"/>
                  </a:cubicBezTo>
                  <a:cubicBezTo>
                    <a:pt x="3292" y="3310"/>
                    <a:pt x="4890" y="4013"/>
                    <a:pt x="6502" y="4685"/>
                  </a:cubicBezTo>
                  <a:cubicBezTo>
                    <a:pt x="6624" y="4735"/>
                    <a:pt x="6747" y="4786"/>
                    <a:pt x="6865" y="4840"/>
                  </a:cubicBezTo>
                  <a:lnTo>
                    <a:pt x="968" y="4840"/>
                  </a:lnTo>
                  <a:cubicBezTo>
                    <a:pt x="876" y="4840"/>
                    <a:pt x="795" y="4903"/>
                    <a:pt x="777" y="4989"/>
                  </a:cubicBezTo>
                  <a:cubicBezTo>
                    <a:pt x="677" y="5430"/>
                    <a:pt x="636" y="5884"/>
                    <a:pt x="659" y="6334"/>
                  </a:cubicBezTo>
                  <a:cubicBezTo>
                    <a:pt x="723" y="7568"/>
                    <a:pt x="1249" y="8717"/>
                    <a:pt x="2139" y="9580"/>
                  </a:cubicBezTo>
                  <a:lnTo>
                    <a:pt x="1639" y="9580"/>
                  </a:lnTo>
                  <a:cubicBezTo>
                    <a:pt x="954" y="9580"/>
                    <a:pt x="396" y="9021"/>
                    <a:pt x="396" y="8335"/>
                  </a:cubicBezTo>
                  <a:lnTo>
                    <a:pt x="396" y="5844"/>
                  </a:lnTo>
                  <a:cubicBezTo>
                    <a:pt x="396" y="5439"/>
                    <a:pt x="445" y="5031"/>
                    <a:pt x="545" y="4635"/>
                  </a:cubicBezTo>
                  <a:cubicBezTo>
                    <a:pt x="568" y="4531"/>
                    <a:pt x="505" y="4427"/>
                    <a:pt x="400" y="4400"/>
                  </a:cubicBezTo>
                  <a:cubicBezTo>
                    <a:pt x="384" y="4396"/>
                    <a:pt x="367" y="4394"/>
                    <a:pt x="351" y="4394"/>
                  </a:cubicBezTo>
                  <a:cubicBezTo>
                    <a:pt x="264" y="4394"/>
                    <a:pt x="183" y="4452"/>
                    <a:pt x="164" y="4540"/>
                  </a:cubicBezTo>
                  <a:cubicBezTo>
                    <a:pt x="55" y="4966"/>
                    <a:pt x="1" y="5408"/>
                    <a:pt x="1" y="5844"/>
                  </a:cubicBezTo>
                  <a:lnTo>
                    <a:pt x="1" y="8335"/>
                  </a:lnTo>
                  <a:cubicBezTo>
                    <a:pt x="1" y="9239"/>
                    <a:pt x="736" y="9974"/>
                    <a:pt x="1639" y="9974"/>
                  </a:cubicBezTo>
                  <a:lnTo>
                    <a:pt x="2602" y="9974"/>
                  </a:lnTo>
                  <a:cubicBezTo>
                    <a:pt x="2716" y="10060"/>
                    <a:pt x="2833" y="10142"/>
                    <a:pt x="2956" y="10219"/>
                  </a:cubicBezTo>
                  <a:cubicBezTo>
                    <a:pt x="2947" y="10365"/>
                    <a:pt x="2951" y="10605"/>
                    <a:pt x="3051" y="10864"/>
                  </a:cubicBezTo>
                  <a:cubicBezTo>
                    <a:pt x="2875" y="11095"/>
                    <a:pt x="2615" y="11477"/>
                    <a:pt x="2433" y="11904"/>
                  </a:cubicBezTo>
                  <a:cubicBezTo>
                    <a:pt x="2347" y="12117"/>
                    <a:pt x="2402" y="12358"/>
                    <a:pt x="2579" y="12507"/>
                  </a:cubicBezTo>
                  <a:cubicBezTo>
                    <a:pt x="2647" y="12566"/>
                    <a:pt x="2747" y="12635"/>
                    <a:pt x="2869" y="12694"/>
                  </a:cubicBezTo>
                  <a:cubicBezTo>
                    <a:pt x="2842" y="12871"/>
                    <a:pt x="2829" y="13052"/>
                    <a:pt x="2829" y="13230"/>
                  </a:cubicBezTo>
                  <a:cubicBezTo>
                    <a:pt x="2829" y="13334"/>
                    <a:pt x="2919" y="13425"/>
                    <a:pt x="3028" y="13425"/>
                  </a:cubicBezTo>
                  <a:lnTo>
                    <a:pt x="8263" y="13425"/>
                  </a:lnTo>
                  <a:cubicBezTo>
                    <a:pt x="8371" y="13425"/>
                    <a:pt x="8463" y="13334"/>
                    <a:pt x="8463" y="13230"/>
                  </a:cubicBezTo>
                  <a:cubicBezTo>
                    <a:pt x="8463" y="12557"/>
                    <a:pt x="8268" y="11895"/>
                    <a:pt x="7914" y="11332"/>
                  </a:cubicBezTo>
                  <a:cubicBezTo>
                    <a:pt x="7945" y="11300"/>
                    <a:pt x="7973" y="11268"/>
                    <a:pt x="8004" y="11231"/>
                  </a:cubicBezTo>
                  <a:cubicBezTo>
                    <a:pt x="8308" y="10855"/>
                    <a:pt x="8331" y="10451"/>
                    <a:pt x="8317" y="10233"/>
                  </a:cubicBezTo>
                  <a:cubicBezTo>
                    <a:pt x="8426" y="10165"/>
                    <a:pt x="8531" y="10093"/>
                    <a:pt x="8635" y="10015"/>
                  </a:cubicBezTo>
                  <a:cubicBezTo>
                    <a:pt x="8654" y="10001"/>
                    <a:pt x="8677" y="9988"/>
                    <a:pt x="8694" y="9974"/>
                  </a:cubicBezTo>
                  <a:lnTo>
                    <a:pt x="9634" y="9974"/>
                  </a:lnTo>
                  <a:cubicBezTo>
                    <a:pt x="10537" y="9974"/>
                    <a:pt x="11273" y="9239"/>
                    <a:pt x="11273" y="8335"/>
                  </a:cubicBezTo>
                  <a:lnTo>
                    <a:pt x="11273" y="7981"/>
                  </a:lnTo>
                  <a:cubicBezTo>
                    <a:pt x="11436" y="7872"/>
                    <a:pt x="11554" y="7704"/>
                    <a:pt x="11604" y="7505"/>
                  </a:cubicBezTo>
                  <a:cubicBezTo>
                    <a:pt x="11722" y="7032"/>
                    <a:pt x="11782" y="6546"/>
                    <a:pt x="11782" y="6056"/>
                  </a:cubicBezTo>
                  <a:cubicBezTo>
                    <a:pt x="11782" y="5353"/>
                    <a:pt x="11663" y="4667"/>
                    <a:pt x="11428" y="4013"/>
                  </a:cubicBezTo>
                  <a:cubicBezTo>
                    <a:pt x="11398" y="3935"/>
                    <a:pt x="11321" y="3884"/>
                    <a:pt x="11239" y="3884"/>
                  </a:cubicBezTo>
                  <a:cubicBezTo>
                    <a:pt x="11217" y="3884"/>
                    <a:pt x="11195" y="3888"/>
                    <a:pt x="11173" y="3895"/>
                  </a:cubicBezTo>
                  <a:cubicBezTo>
                    <a:pt x="11074" y="3937"/>
                    <a:pt x="11019" y="4046"/>
                    <a:pt x="11055" y="4149"/>
                  </a:cubicBezTo>
                  <a:cubicBezTo>
                    <a:pt x="11277" y="4758"/>
                    <a:pt x="11386" y="5398"/>
                    <a:pt x="11386" y="6056"/>
                  </a:cubicBezTo>
                  <a:cubicBezTo>
                    <a:pt x="11386" y="6515"/>
                    <a:pt x="11332" y="6969"/>
                    <a:pt x="11223" y="7409"/>
                  </a:cubicBezTo>
                  <a:cubicBezTo>
                    <a:pt x="11175" y="7604"/>
                    <a:pt x="10995" y="7720"/>
                    <a:pt x="10812" y="7720"/>
                  </a:cubicBezTo>
                  <a:cubicBezTo>
                    <a:pt x="10713" y="7720"/>
                    <a:pt x="10614" y="7687"/>
                    <a:pt x="10533" y="7614"/>
                  </a:cubicBezTo>
                  <a:lnTo>
                    <a:pt x="10533" y="7609"/>
                  </a:lnTo>
                  <a:cubicBezTo>
                    <a:pt x="10442" y="7527"/>
                    <a:pt x="10420" y="7409"/>
                    <a:pt x="10387" y="7296"/>
                  </a:cubicBezTo>
                  <a:cubicBezTo>
                    <a:pt x="10224" y="6724"/>
                    <a:pt x="9842" y="6202"/>
                    <a:pt x="9226" y="5712"/>
                  </a:cubicBezTo>
                  <a:lnTo>
                    <a:pt x="9216" y="5707"/>
                  </a:lnTo>
                  <a:cubicBezTo>
                    <a:pt x="8277" y="4962"/>
                    <a:pt x="7141" y="4513"/>
                    <a:pt x="6039" y="4073"/>
                  </a:cubicBezTo>
                  <a:cubicBezTo>
                    <a:pt x="4599" y="3491"/>
                    <a:pt x="3196" y="2879"/>
                    <a:pt x="1689" y="2493"/>
                  </a:cubicBezTo>
                  <a:cubicBezTo>
                    <a:pt x="1499" y="2443"/>
                    <a:pt x="1426" y="2194"/>
                    <a:pt x="1567" y="2052"/>
                  </a:cubicBezTo>
                  <a:lnTo>
                    <a:pt x="1572" y="2048"/>
                  </a:lnTo>
                  <a:cubicBezTo>
                    <a:pt x="2661" y="981"/>
                    <a:pt x="4100" y="396"/>
                    <a:pt x="5639" y="396"/>
                  </a:cubicBezTo>
                  <a:cubicBezTo>
                    <a:pt x="7732" y="396"/>
                    <a:pt x="9725" y="1557"/>
                    <a:pt x="10724" y="3405"/>
                  </a:cubicBezTo>
                  <a:cubicBezTo>
                    <a:pt x="10759" y="3472"/>
                    <a:pt x="10826" y="3509"/>
                    <a:pt x="10896" y="3509"/>
                  </a:cubicBezTo>
                  <a:cubicBezTo>
                    <a:pt x="10926" y="3509"/>
                    <a:pt x="10957" y="3502"/>
                    <a:pt x="10986" y="3487"/>
                  </a:cubicBezTo>
                  <a:cubicBezTo>
                    <a:pt x="11087" y="3432"/>
                    <a:pt x="11118" y="3315"/>
                    <a:pt x="11068" y="3219"/>
                  </a:cubicBezTo>
                  <a:cubicBezTo>
                    <a:pt x="10783" y="2688"/>
                    <a:pt x="10414" y="2198"/>
                    <a:pt x="9974" y="1766"/>
                  </a:cubicBezTo>
                  <a:lnTo>
                    <a:pt x="9970" y="1762"/>
                  </a:lnTo>
                  <a:cubicBezTo>
                    <a:pt x="10110" y="1685"/>
                    <a:pt x="10251" y="1576"/>
                    <a:pt x="10383" y="1448"/>
                  </a:cubicBezTo>
                  <a:cubicBezTo>
                    <a:pt x="10805" y="1023"/>
                    <a:pt x="10320" y="366"/>
                    <a:pt x="9835" y="366"/>
                  </a:cubicBezTo>
                  <a:cubicBezTo>
                    <a:pt x="9704" y="366"/>
                    <a:pt x="9574" y="414"/>
                    <a:pt x="9461" y="527"/>
                  </a:cubicBezTo>
                  <a:cubicBezTo>
                    <a:pt x="9298" y="686"/>
                    <a:pt x="9171" y="868"/>
                    <a:pt x="9094" y="1050"/>
                  </a:cubicBezTo>
                  <a:cubicBezTo>
                    <a:pt x="8082" y="369"/>
                    <a:pt x="6888" y="0"/>
                    <a:pt x="563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2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221519">
            <a:off x="17289133" y="8520999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3855" y="1257300"/>
            <a:ext cx="5669496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39393" y="987956"/>
              <a:ext cx="5348656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tr59)</a:t>
              </a:r>
            </a:p>
          </p:txBody>
        </p:sp>
      </p:grpSp>
      <p:sp>
        <p:nvSpPr>
          <p:cNvPr id="14" name="Oval Callout 13"/>
          <p:cNvSpPr/>
          <p:nvPr/>
        </p:nvSpPr>
        <p:spPr>
          <a:xfrm>
            <a:off x="8286750" y="4515530"/>
            <a:ext cx="1714500" cy="7946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9"/>
          <a:srcRect t="31482"/>
          <a:stretch/>
        </p:blipFill>
        <p:spPr>
          <a:xfrm>
            <a:off x="1219200" y="8085107"/>
            <a:ext cx="1086635" cy="1630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3875" y="2407366"/>
                <a:ext cx="1724025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đa thức:</a:t>
                </a:r>
                <a:r>
                  <a:rPr lang="en-U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hiệu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)−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2407366"/>
                <a:ext cx="17240250" cy="1839606"/>
              </a:xfrm>
              <a:prstGeom prst="rect">
                <a:avLst/>
              </a:prstGeom>
              <a:blipFill>
                <a:blip r:embed="rId12"/>
                <a:stretch>
                  <a:fillRect l="-1273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3854" y="5542372"/>
                <a:ext cx="16372545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nl-NL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nl-NL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)−</m:t>
                      </m:r>
                      <m:r>
                        <a:rPr lang="nl-NL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nl-NL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nl-NL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l-NL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nl-NL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nl-NL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nl-NL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+1</m:t>
                          </m:r>
                        </m:e>
                      </m:d>
                      <m:r>
                        <a:rPr lang="nl-NL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l-NL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−6</m:t>
                          </m:r>
                          <m:r>
                            <a:rPr lang="nl-NL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nl-NL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br>
                  <a:rPr lang="en-US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54" y="5542372"/>
                <a:ext cx="16372545" cy="1512273"/>
              </a:xfrm>
              <a:prstGeom prst="rect">
                <a:avLst/>
              </a:prstGeom>
              <a:blipFill>
                <a:blip r:embed="rId13"/>
                <a:stretch>
                  <a:fillRect l="-1303" t="-7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67200" y="7229228"/>
                <a:ext cx="10972800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</m:t>
                      </m:r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−3</m:t>
                      </m:r>
                    </m:oMath>
                  </m:oMathPara>
                </a14:m>
                <a:br>
                  <a:rPr lang="nl-NL" sz="4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7229228"/>
                <a:ext cx="10972800" cy="7509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67200" y="8166901"/>
                <a:ext cx="12741442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+6</m:t>
                          </m:r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+(1−3)</m:t>
                      </m:r>
                    </m:oMath>
                  </m:oMathPara>
                </a14:m>
                <a:br>
                  <a:rPr lang="nl-NL" sz="4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8166901"/>
                <a:ext cx="12741442" cy="7509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45419" y="9123962"/>
                <a:ext cx="5541581" cy="853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+10</m:t>
                      </m:r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−2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419" y="9123962"/>
                <a:ext cx="5541581" cy="8535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4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5" grpId="0"/>
      <p:bldP spid="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29241" y="148085"/>
            <a:ext cx="1274705" cy="129741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304785" y="876300"/>
            <a:ext cx="4741161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4</a:t>
            </a:r>
            <a:endParaRPr kumimoji="0" lang="en-US" sz="5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45946" y="997404"/>
                <a:ext cx="13994654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Tính hiệu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0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46" y="997404"/>
                <a:ext cx="13994654" cy="901593"/>
              </a:xfrm>
              <a:prstGeom prst="rect">
                <a:avLst/>
              </a:prstGeom>
              <a:blipFill>
                <a:blip r:embed="rId20"/>
                <a:stretch>
                  <a:fillRect l="-156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41132" y="1971469"/>
                <a:ext cx="1411167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  6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=−9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32" y="1971469"/>
                <a:ext cx="14111678" cy="1015663"/>
              </a:xfrm>
              <a:prstGeom prst="rect">
                <a:avLst/>
              </a:prstGeom>
              <a:blipFill>
                <a:blip r:embed="rId21"/>
                <a:stretch>
                  <a:fillRect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286749" y="3558632"/>
            <a:ext cx="1714500" cy="7946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8009" y="4778933"/>
            <a:ext cx="784459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4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1: Tính theo hàng ngang</a:t>
            </a:r>
            <a:endParaRPr lang="en-US" sz="40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26568" y="5777847"/>
                <a:ext cx="15149362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P(x) - Q(x)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+5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+3+2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568" y="5777847"/>
                <a:ext cx="15149362" cy="853567"/>
              </a:xfrm>
              <a:prstGeom prst="rect">
                <a:avLst/>
              </a:prstGeom>
              <a:blipFill>
                <a:blip r:embed="rId22"/>
                <a:stretch>
                  <a:fillRect l="-1408" t="-13571" b="-1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49943" y="6734098"/>
                <a:ext cx="10690057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+5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−2+9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−3−2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br>
                  <a:rPr lang="en-US" sz="4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943" y="6734098"/>
                <a:ext cx="10690057" cy="7509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718241" y="7658100"/>
                <a:ext cx="14417359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=(6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+9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)+(8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)+(5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)+(−2−3)</m:t>
                      </m:r>
                    </m:oMath>
                  </m:oMathPara>
                </a14:m>
                <a:br>
                  <a:rPr lang="en-US" sz="4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41" y="7658100"/>
                <a:ext cx="14417359" cy="7509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76800" y="8655465"/>
                <a:ext cx="5469446" cy="853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−5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8655465"/>
                <a:ext cx="5469446" cy="85356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17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  <p:bldP spid="3" grpId="0"/>
      <p:bldP spid="14" grpId="0" animBg="1"/>
      <p:bldP spid="9" grpId="0"/>
      <p:bldP spid="10" grpId="0"/>
      <p:bldP spid="12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29241" y="148085"/>
            <a:ext cx="1274705" cy="129741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304785" y="876300"/>
            <a:ext cx="4741161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4</a:t>
            </a:r>
            <a:endParaRPr kumimoji="0" lang="en-US" sz="5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45946" y="997404"/>
                <a:ext cx="13994654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 hiệu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46" y="997404"/>
                <a:ext cx="13994654" cy="901593"/>
              </a:xfrm>
              <a:prstGeom prst="rect">
                <a:avLst/>
              </a:prstGeom>
              <a:blipFill>
                <a:blip r:embed="rId20"/>
                <a:stretch>
                  <a:fillRect l="-156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41132" y="1971469"/>
                <a:ext cx="1411167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  6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+5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=−9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+3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32" y="1971469"/>
                <a:ext cx="14111678" cy="1015663"/>
              </a:xfrm>
              <a:prstGeom prst="rect">
                <a:avLst/>
              </a:prstGeom>
              <a:blipFill>
                <a:blip r:embed="rId21"/>
                <a:stretch>
                  <a:fillRect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286749" y="3558632"/>
            <a:ext cx="1714500" cy="7946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8009" y="4778933"/>
            <a:ext cx="7844592" cy="70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4000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2: Tính theo hàng dọc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B88D40-6E9E-3B81-F5F2-FB563BD89E37}"/>
              </a:ext>
            </a:extLst>
          </p:cNvPr>
          <p:cNvGrpSpPr/>
          <p:nvPr/>
        </p:nvGrpSpPr>
        <p:grpSpPr>
          <a:xfrm>
            <a:off x="2299620" y="5997289"/>
            <a:ext cx="13306300" cy="5419775"/>
            <a:chOff x="-549847" y="1369877"/>
            <a:chExt cx="6462784" cy="223582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BCA48B-5D0A-F2EC-979B-66459A4375B5}"/>
                </a:ext>
              </a:extLst>
            </p:cNvPr>
            <p:cNvGrpSpPr/>
            <p:nvPr/>
          </p:nvGrpSpPr>
          <p:grpSpPr>
            <a:xfrm>
              <a:off x="-549847" y="1369877"/>
              <a:ext cx="6462784" cy="2235825"/>
              <a:chOff x="1910050" y="1331423"/>
              <a:chExt cx="6462784" cy="22358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71ACB2AD-6D49-001E-3FCB-BB87AE793757}"/>
                      </a:ext>
                    </a:extLst>
                  </p:cNvPr>
                  <p:cNvSpPr txBox="1"/>
                  <p:nvPr/>
                </p:nvSpPr>
                <p:spPr>
                  <a:xfrm>
                    <a:off x="2278232" y="1331423"/>
                    <a:ext cx="6094602" cy="12484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800" b="0" i="1" smtClean="0"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8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800" b="0" i="1" smtClean="0">
                              <a:effectLst/>
                              <a:latin typeface="Cambria Math" panose="02040503050406030204" pitchFamily="18" charset="0"/>
                            </a:rPr>
                            <m:t>=   6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 b="0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8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a:rPr lang="en-US" sz="3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oMath>
                      </m:oMathPara>
                    </a14:m>
                    <a:endParaRPr lang="en-US" sz="3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71ACB2AD-6D49-001E-3FCB-BB87AE7937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8232" y="1331423"/>
                    <a:ext cx="6094602" cy="124841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F017620-AC2F-AE18-2BCB-337B86B2A219}"/>
                      </a:ext>
                    </a:extLst>
                  </p:cNvPr>
                  <p:cNvSpPr txBox="1"/>
                  <p:nvPr/>
                </p:nvSpPr>
                <p:spPr>
                  <a:xfrm>
                    <a:off x="2278232" y="1825126"/>
                    <a:ext cx="6094602" cy="12484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3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=−9</m:t>
                          </m:r>
                          <m:sSup>
                            <m:sSupPr>
                              <m:ctrlPr>
                                <a:rPr lang="en-US" sz="38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oMath>
                      </m:oMathPara>
                    </a14:m>
                    <a:endParaRPr lang="en-US" sz="3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F017620-AC2F-AE18-2BCB-337B86B2A2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8232" y="1825126"/>
                    <a:ext cx="6094602" cy="124841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C13CE0A-ABD2-6EE2-2EA7-7A7C3C6F29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6214" y="2244221"/>
                <a:ext cx="370330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07337E1-C456-BF20-1965-A7A74EB4B5C7}"/>
                      </a:ext>
                    </a:extLst>
                  </p:cNvPr>
                  <p:cNvSpPr txBox="1"/>
                  <p:nvPr/>
                </p:nvSpPr>
                <p:spPr>
                  <a:xfrm>
                    <a:off x="1910050" y="2318829"/>
                    <a:ext cx="6094602" cy="12484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8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38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oMath>
                      </m:oMathPara>
                    </a14:m>
                    <a:endParaRPr lang="en-US" sz="3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07337E1-C456-BF20-1965-A7A74EB4B5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0050" y="2318829"/>
                    <a:ext cx="6094602" cy="124841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59884A-4398-20C1-0730-A57AC5575712}"/>
                </a:ext>
              </a:extLst>
            </p:cNvPr>
            <p:cNvSpPr txBox="1"/>
            <p:nvPr/>
          </p:nvSpPr>
          <p:spPr>
            <a:xfrm>
              <a:off x="1041166" y="1588954"/>
              <a:ext cx="5080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12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16896" y="518158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29200" y="3238500"/>
            <a:ext cx="8077200" cy="2034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9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133845"/>
            <a:ext cx="17617873" cy="10001763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341216" y="9066128"/>
            <a:ext cx="1556518" cy="10370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821249" y="8384855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354926" y="321279"/>
            <a:ext cx="1281917" cy="1389612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56486" y="4097080"/>
            <a:ext cx="1714500" cy="81782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85741" y="725809"/>
            <a:ext cx="15921470" cy="2782443"/>
            <a:chOff x="1826581" y="342900"/>
            <a:chExt cx="15921470" cy="2782443"/>
          </a:xfrm>
        </p:grpSpPr>
        <p:grpSp>
          <p:nvGrpSpPr>
            <p:cNvPr id="14" name="Group 13"/>
            <p:cNvGrpSpPr/>
            <p:nvPr/>
          </p:nvGrpSpPr>
          <p:grpSpPr>
            <a:xfrm>
              <a:off x="1875057" y="342900"/>
              <a:ext cx="2544543" cy="989887"/>
              <a:chOff x="381000" y="60396"/>
              <a:chExt cx="5562600" cy="127159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81000" y="265185"/>
                <a:ext cx="5562600" cy="106680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06280" y="60396"/>
                <a:ext cx="3080282" cy="9015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1826581" y="374269"/>
                  <a:ext cx="15921470" cy="27510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0480" marR="3048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             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      Cho </a:t>
                  </a:r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hai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 </a:t>
                  </a:r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đa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 </a:t>
                  </a:r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thức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: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−8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+ 2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+ 1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      </a:t>
                  </a:r>
                </a:p>
                <a:p>
                  <a:pPr marL="30480" marR="3048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                                           </a:t>
                  </a:r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− 8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+ 2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+ 3.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 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  <a:p>
                  <a:pPr marL="30480" marR="30480" lvl="0" algn="just">
                    <a:lnSpc>
                      <a:spcPct val="150000"/>
                    </a:lnSpc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+mn-cs"/>
                    </a:rPr>
                    <a:t>			b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) </a:t>
                  </a:r>
                  <a:r>
                    <a:rPr lang="en-US" sz="4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Tính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6581" y="374269"/>
                  <a:ext cx="15921470" cy="2751074"/>
                </a:xfrm>
                <a:prstGeom prst="rect">
                  <a:avLst/>
                </a:prstGeom>
                <a:blipFill>
                  <a:blip r:embed="rId9"/>
                  <a:stretch>
                    <a:fillRect b="-8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7200" y="5295900"/>
                <a:ext cx="16962884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b)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−8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+6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−8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95900"/>
                <a:ext cx="16962884" cy="901401"/>
              </a:xfrm>
              <a:prstGeom prst="rect">
                <a:avLst/>
              </a:prstGeom>
              <a:blipFill>
                <a:blip r:embed="rId14"/>
                <a:stretch>
                  <a:fillRect l="-125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26417" y="6362700"/>
                <a:ext cx="1198014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−5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</m:t>
                      </m:r>
                    </m:oMath>
                  </m:oMathPara>
                </a14:m>
                <a:br>
                  <a:rPr lang="en-US" sz="4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417" y="6362700"/>
                <a:ext cx="11980144" cy="10156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10359" y="7462763"/>
                <a:ext cx="1449405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=(−8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)+(6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)+(2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)+(−5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)+(1−3)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359" y="7462763"/>
                <a:ext cx="14494057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84376" y="8562826"/>
                <a:ext cx="728584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−9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+14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−7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376" y="8562826"/>
                <a:ext cx="7285841" cy="10156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0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22520" y="212548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Bài</a:t>
            </a:r>
            <a:r>
              <a:rPr lang="en-US" b="1" dirty="0"/>
              <a:t> 2:</a:t>
            </a:r>
            <a:r>
              <a:rPr lang="en-US" dirty="0"/>
              <a:t> Cho P(x) = </a:t>
            </a:r>
            <a:r>
              <a:rPr lang="en-US" dirty="0" err="1"/>
              <a:t>5x</a:t>
            </a:r>
            <a:r>
              <a:rPr lang="en-US" baseline="30000" dirty="0" err="1"/>
              <a:t>4</a:t>
            </a:r>
            <a:r>
              <a:rPr lang="en-US" dirty="0"/>
              <a:t> + </a:t>
            </a:r>
            <a:r>
              <a:rPr lang="en-US" dirty="0" err="1"/>
              <a:t>4x</a:t>
            </a:r>
            <a:r>
              <a:rPr lang="en-US" baseline="30000" dirty="0" err="1"/>
              <a:t>3</a:t>
            </a:r>
            <a:r>
              <a:rPr lang="en-US" dirty="0"/>
              <a:t> - </a:t>
            </a:r>
            <a:r>
              <a:rPr lang="en-US" dirty="0" err="1"/>
              <a:t>3x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2x</a:t>
            </a:r>
            <a:r>
              <a:rPr lang="en-US" dirty="0"/>
              <a:t> - 1 </a:t>
            </a:r>
            <a:r>
              <a:rPr lang="en-US" dirty="0" err="1"/>
              <a:t>và</a:t>
            </a:r>
            <a:r>
              <a:rPr lang="en-US" dirty="0"/>
              <a:t> Q(x) = -</a:t>
            </a:r>
            <a:r>
              <a:rPr lang="en-US" dirty="0" err="1"/>
              <a:t>x</a:t>
            </a:r>
            <a:r>
              <a:rPr lang="en-US" baseline="30000" dirty="0" err="1"/>
              <a:t>4</a:t>
            </a:r>
            <a:r>
              <a:rPr lang="en-US" dirty="0"/>
              <a:t> + </a:t>
            </a:r>
            <a:r>
              <a:rPr lang="en-US" dirty="0" err="1"/>
              <a:t>2x</a:t>
            </a:r>
            <a:r>
              <a:rPr lang="en-US" baseline="30000" dirty="0" err="1"/>
              <a:t>3</a:t>
            </a:r>
            <a:r>
              <a:rPr lang="en-US" dirty="0"/>
              <a:t> - </a:t>
            </a:r>
            <a:r>
              <a:rPr lang="en-US" dirty="0" err="1"/>
              <a:t>3x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4x</a:t>
            </a:r>
            <a:r>
              <a:rPr lang="en-US" dirty="0"/>
              <a:t> - 5</a:t>
            </a:r>
          </a:p>
          <a:p>
            <a:r>
              <a:rPr lang="en-US" dirty="0" err="1"/>
              <a:t>Tính</a:t>
            </a:r>
            <a:r>
              <a:rPr lang="en-US" dirty="0"/>
              <a:t> P(x) + Q(x)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r>
              <a:rPr lang="en-US" dirty="0"/>
              <a:t>A. P(x) + Q(x) = </a:t>
            </a:r>
            <a:r>
              <a:rPr lang="en-US" dirty="0" err="1"/>
              <a:t>6x</a:t>
            </a:r>
            <a:r>
              <a:rPr lang="en-US" baseline="30000" dirty="0" err="1"/>
              <a:t>3</a:t>
            </a:r>
            <a:r>
              <a:rPr lang="en-US" dirty="0"/>
              <a:t> - </a:t>
            </a:r>
            <a:r>
              <a:rPr lang="en-US" dirty="0" err="1"/>
              <a:t>6x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dirty="0"/>
              <a:t> - 6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6</a:t>
            </a:r>
          </a:p>
          <a:p>
            <a:r>
              <a:rPr lang="en-US" dirty="0"/>
              <a:t>B. P(x) + Q(x) = </a:t>
            </a:r>
            <a:r>
              <a:rPr lang="en-US" dirty="0" err="1"/>
              <a:t>4x</a:t>
            </a:r>
            <a:r>
              <a:rPr lang="en-US" baseline="30000" dirty="0" err="1"/>
              <a:t>4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baseline="30000" dirty="0" err="1"/>
              <a:t>3</a:t>
            </a:r>
            <a:r>
              <a:rPr lang="en-US" dirty="0"/>
              <a:t> - </a:t>
            </a:r>
            <a:r>
              <a:rPr lang="en-US" dirty="0" err="1"/>
              <a:t>6x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dirty="0"/>
              <a:t> + 6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4</a:t>
            </a:r>
          </a:p>
          <a:p>
            <a:r>
              <a:rPr lang="en-US" u="sng" dirty="0"/>
              <a:t>C.</a:t>
            </a:r>
            <a:r>
              <a:rPr lang="en-US" dirty="0"/>
              <a:t> P(x) + Q(x) = </a:t>
            </a:r>
            <a:r>
              <a:rPr lang="en-US" dirty="0" err="1"/>
              <a:t>4x</a:t>
            </a:r>
            <a:r>
              <a:rPr lang="en-US" baseline="30000" dirty="0" err="1"/>
              <a:t>4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baseline="30000" dirty="0" err="1"/>
              <a:t>3</a:t>
            </a:r>
            <a:r>
              <a:rPr lang="en-US" dirty="0"/>
              <a:t> - </a:t>
            </a:r>
            <a:r>
              <a:rPr lang="en-US" dirty="0" err="1"/>
              <a:t>6x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dirty="0"/>
              <a:t> - 6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4</a:t>
            </a:r>
          </a:p>
          <a:p>
            <a:r>
              <a:rPr lang="en-US" dirty="0"/>
              <a:t>D. P(x) + Q(x) = </a:t>
            </a:r>
            <a:r>
              <a:rPr lang="en-US" dirty="0" err="1"/>
              <a:t>4x</a:t>
            </a:r>
            <a:r>
              <a:rPr lang="en-US" baseline="30000" dirty="0" err="1"/>
              <a:t>4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baseline="30000" dirty="0" err="1"/>
              <a:t>3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dirty="0"/>
              <a:t> - 6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4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9429" y="2670511"/>
            <a:ext cx="127971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Bài</a:t>
            </a:r>
            <a:r>
              <a:rPr lang="en-US" sz="3600" b="1" dirty="0">
                <a:solidFill>
                  <a:srgbClr val="C00000"/>
                </a:solidFill>
              </a:rPr>
              <a:t> 1: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đa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P(x) </a:t>
            </a:r>
            <a:r>
              <a:rPr lang="en-US" sz="3600" dirty="0" err="1"/>
              <a:t>và</a:t>
            </a:r>
            <a:r>
              <a:rPr lang="en-US" sz="3600" dirty="0"/>
              <a:t> Q(x) </a:t>
            </a:r>
            <a:r>
              <a:rPr lang="en-US" sz="3600" dirty="0" err="1"/>
              <a:t>sao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P(x) + Q(x) = </a:t>
            </a:r>
            <a:r>
              <a:rPr lang="en-US" sz="3600" dirty="0" err="1"/>
              <a:t>x</a:t>
            </a:r>
            <a:r>
              <a:rPr lang="en-US" sz="3600" baseline="30000" dirty="0" err="1"/>
              <a:t>2</a:t>
            </a:r>
            <a:r>
              <a:rPr lang="en-US" sz="3600" dirty="0"/>
              <a:t> + 1</a:t>
            </a:r>
          </a:p>
          <a:p>
            <a:r>
              <a:rPr lang="en-US" sz="3600" dirty="0"/>
              <a:t>A. P(x) = </a:t>
            </a:r>
            <a:r>
              <a:rPr lang="en-US" sz="3600" dirty="0" err="1"/>
              <a:t>x</a:t>
            </a:r>
            <a:r>
              <a:rPr lang="en-US" sz="3600" baseline="30000" dirty="0" err="1"/>
              <a:t>2</a:t>
            </a:r>
            <a:r>
              <a:rPr lang="en-US" sz="3600" dirty="0"/>
              <a:t>; Q(x) = x + 1</a:t>
            </a:r>
          </a:p>
          <a:p>
            <a:r>
              <a:rPr lang="en-US" sz="3600" dirty="0"/>
              <a:t>B. P(x) = </a:t>
            </a:r>
            <a:r>
              <a:rPr lang="en-US" sz="3600" dirty="0" err="1"/>
              <a:t>x</a:t>
            </a:r>
            <a:r>
              <a:rPr lang="en-US" sz="3600" baseline="30000" dirty="0" err="1"/>
              <a:t>2</a:t>
            </a:r>
            <a:r>
              <a:rPr lang="en-US" sz="3600" dirty="0"/>
              <a:t> + x; Q(x) = x + 1</a:t>
            </a:r>
          </a:p>
          <a:p>
            <a:r>
              <a:rPr lang="en-US" sz="3600" dirty="0"/>
              <a:t>C. P(x) = </a:t>
            </a:r>
            <a:r>
              <a:rPr lang="en-US" sz="3600" dirty="0" err="1"/>
              <a:t>x</a:t>
            </a:r>
            <a:r>
              <a:rPr lang="en-US" sz="3600" baseline="30000" dirty="0" err="1"/>
              <a:t>2</a:t>
            </a:r>
            <a:r>
              <a:rPr lang="en-US" sz="3600" dirty="0"/>
              <a:t>; Q(x) = -x + 1</a:t>
            </a:r>
          </a:p>
          <a:p>
            <a:r>
              <a:rPr lang="en-US" sz="3600" dirty="0"/>
              <a:t>D. P(x) = </a:t>
            </a:r>
            <a:r>
              <a:rPr lang="en-US" sz="3600" dirty="0" err="1"/>
              <a:t>x</a:t>
            </a:r>
            <a:r>
              <a:rPr lang="en-US" sz="3600" baseline="30000" dirty="0" err="1"/>
              <a:t>2</a:t>
            </a:r>
            <a:r>
              <a:rPr lang="en-US" sz="3600" dirty="0"/>
              <a:t> - x; Q(x) = x + 1</a:t>
            </a:r>
          </a:p>
        </p:txBody>
      </p:sp>
      <p:sp>
        <p:nvSpPr>
          <p:cNvPr id="5" name="Oval 4"/>
          <p:cNvSpPr/>
          <p:nvPr/>
        </p:nvSpPr>
        <p:spPr>
          <a:xfrm>
            <a:off x="2907706" y="4827982"/>
            <a:ext cx="668820" cy="7048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03600" y="499861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39908" y="5765780"/>
            <a:ext cx="133192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Bài</a:t>
            </a:r>
            <a:r>
              <a:rPr lang="en-US" sz="3600" b="1" dirty="0">
                <a:solidFill>
                  <a:srgbClr val="C00000"/>
                </a:solidFill>
              </a:rPr>
              <a:t> 2: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/>
              <a:t>Cho P(x) = </a:t>
            </a:r>
            <a:r>
              <a:rPr lang="en-US" sz="3600" dirty="0" err="1"/>
              <a:t>5x</a:t>
            </a:r>
            <a:r>
              <a:rPr lang="en-US" sz="3600" baseline="30000" dirty="0" err="1"/>
              <a:t>4</a:t>
            </a:r>
            <a:r>
              <a:rPr lang="en-US" sz="3600" dirty="0"/>
              <a:t> + </a:t>
            </a:r>
            <a:r>
              <a:rPr lang="en-US" sz="3600" dirty="0" err="1"/>
              <a:t>4x</a:t>
            </a:r>
            <a:r>
              <a:rPr lang="en-US" sz="3600" baseline="30000" dirty="0" err="1"/>
              <a:t>3</a:t>
            </a:r>
            <a:r>
              <a:rPr lang="en-US" sz="3600" dirty="0"/>
              <a:t> - </a:t>
            </a:r>
            <a:r>
              <a:rPr lang="en-US" sz="3600" dirty="0" err="1"/>
              <a:t>3x</a:t>
            </a:r>
            <a:r>
              <a:rPr lang="en-US" sz="3600" baseline="30000" dirty="0" err="1"/>
              <a:t>2</a:t>
            </a:r>
            <a:r>
              <a:rPr lang="en-US" sz="3600" dirty="0"/>
              <a:t> + </a:t>
            </a:r>
            <a:r>
              <a:rPr lang="en-US" sz="3600" dirty="0" err="1"/>
              <a:t>2x</a:t>
            </a:r>
            <a:r>
              <a:rPr lang="en-US" sz="3600" dirty="0"/>
              <a:t> - 1 </a:t>
            </a:r>
            <a:r>
              <a:rPr lang="en-US" sz="3600" dirty="0" err="1"/>
              <a:t>và</a:t>
            </a:r>
            <a:r>
              <a:rPr lang="en-US" sz="3600" dirty="0"/>
              <a:t> Q(x) = -</a:t>
            </a:r>
            <a:r>
              <a:rPr lang="en-US" sz="3600" dirty="0" err="1"/>
              <a:t>x</a:t>
            </a:r>
            <a:r>
              <a:rPr lang="en-US" sz="3600" baseline="30000" dirty="0" err="1"/>
              <a:t>4</a:t>
            </a:r>
            <a:r>
              <a:rPr lang="en-US" sz="3600" dirty="0"/>
              <a:t> + </a:t>
            </a:r>
            <a:r>
              <a:rPr lang="en-US" sz="3600" dirty="0" err="1"/>
              <a:t>2x</a:t>
            </a:r>
            <a:r>
              <a:rPr lang="en-US" sz="3600" baseline="30000" dirty="0" err="1"/>
              <a:t>3</a:t>
            </a:r>
            <a:r>
              <a:rPr lang="en-US" sz="3600" dirty="0"/>
              <a:t> - </a:t>
            </a:r>
            <a:r>
              <a:rPr lang="en-US" sz="3600" dirty="0" err="1"/>
              <a:t>3x</a:t>
            </a:r>
            <a:r>
              <a:rPr lang="en-US" sz="3600" baseline="30000" dirty="0" err="1"/>
              <a:t>2</a:t>
            </a:r>
            <a:r>
              <a:rPr lang="en-US" sz="3600" dirty="0"/>
              <a:t> + </a:t>
            </a:r>
            <a:r>
              <a:rPr lang="en-US" sz="3600" dirty="0" err="1"/>
              <a:t>4x</a:t>
            </a:r>
            <a:r>
              <a:rPr lang="en-US" sz="3600" dirty="0"/>
              <a:t> - 5</a:t>
            </a:r>
          </a:p>
          <a:p>
            <a:r>
              <a:rPr lang="en-US" sz="3600" dirty="0" err="1"/>
              <a:t>Tính</a:t>
            </a:r>
            <a:r>
              <a:rPr lang="en-US" sz="3600" dirty="0"/>
              <a:t> P(x) + Q(x)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bậc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đa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thu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endParaRPr lang="en-US" sz="3600" dirty="0"/>
          </a:p>
          <a:p>
            <a:r>
              <a:rPr lang="en-US" sz="3600" dirty="0"/>
              <a:t>A. P(x) + Q(x) = </a:t>
            </a:r>
            <a:r>
              <a:rPr lang="en-US" sz="3600" dirty="0" err="1"/>
              <a:t>6x</a:t>
            </a:r>
            <a:r>
              <a:rPr lang="en-US" sz="3600" baseline="30000" dirty="0" err="1"/>
              <a:t>3</a:t>
            </a:r>
            <a:r>
              <a:rPr lang="en-US" sz="3600" dirty="0"/>
              <a:t> - </a:t>
            </a:r>
            <a:r>
              <a:rPr lang="en-US" sz="3600" dirty="0" err="1"/>
              <a:t>6x</a:t>
            </a:r>
            <a:r>
              <a:rPr lang="en-US" sz="3600" baseline="30000" dirty="0" err="1"/>
              <a:t>2</a:t>
            </a:r>
            <a:r>
              <a:rPr lang="en-US" sz="3600" dirty="0"/>
              <a:t> + </a:t>
            </a:r>
            <a:r>
              <a:rPr lang="en-US" sz="3600" dirty="0" err="1"/>
              <a:t>6x</a:t>
            </a:r>
            <a:r>
              <a:rPr lang="en-US" sz="3600" dirty="0"/>
              <a:t> - 6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bậc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6</a:t>
            </a:r>
          </a:p>
          <a:p>
            <a:r>
              <a:rPr lang="en-US" sz="3600" dirty="0"/>
              <a:t>B. P(x) + Q(x) = </a:t>
            </a:r>
            <a:r>
              <a:rPr lang="en-US" sz="3600" dirty="0" err="1"/>
              <a:t>4x</a:t>
            </a:r>
            <a:r>
              <a:rPr lang="en-US" sz="3600" baseline="30000" dirty="0" err="1"/>
              <a:t>4</a:t>
            </a:r>
            <a:r>
              <a:rPr lang="en-US" sz="3600" dirty="0"/>
              <a:t> + </a:t>
            </a:r>
            <a:r>
              <a:rPr lang="en-US" sz="3600" dirty="0" err="1"/>
              <a:t>6x</a:t>
            </a:r>
            <a:r>
              <a:rPr lang="en-US" sz="3600" baseline="30000" dirty="0" err="1"/>
              <a:t>3</a:t>
            </a:r>
            <a:r>
              <a:rPr lang="en-US" sz="3600" dirty="0"/>
              <a:t> - </a:t>
            </a:r>
            <a:r>
              <a:rPr lang="en-US" sz="3600" dirty="0" err="1"/>
              <a:t>6x</a:t>
            </a:r>
            <a:r>
              <a:rPr lang="en-US" sz="3600" baseline="30000" dirty="0" err="1"/>
              <a:t>2</a:t>
            </a:r>
            <a:r>
              <a:rPr lang="en-US" sz="3600" dirty="0"/>
              <a:t> + </a:t>
            </a:r>
            <a:r>
              <a:rPr lang="en-US" sz="3600" dirty="0" err="1"/>
              <a:t>6x</a:t>
            </a:r>
            <a:r>
              <a:rPr lang="en-US" sz="3600" dirty="0"/>
              <a:t> + 6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bậc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4</a:t>
            </a:r>
          </a:p>
          <a:p>
            <a:r>
              <a:rPr lang="en-US" sz="3600" dirty="0"/>
              <a:t>C. P(x) + Q(x) = </a:t>
            </a:r>
            <a:r>
              <a:rPr lang="en-US" sz="3600" dirty="0" err="1"/>
              <a:t>4x</a:t>
            </a:r>
            <a:r>
              <a:rPr lang="en-US" sz="3600" baseline="30000" dirty="0" err="1"/>
              <a:t>4</a:t>
            </a:r>
            <a:r>
              <a:rPr lang="en-US" sz="3600" dirty="0"/>
              <a:t> + </a:t>
            </a:r>
            <a:r>
              <a:rPr lang="en-US" sz="3600" dirty="0" err="1"/>
              <a:t>6x</a:t>
            </a:r>
            <a:r>
              <a:rPr lang="en-US" sz="3600" baseline="30000" dirty="0" err="1"/>
              <a:t>3</a:t>
            </a:r>
            <a:r>
              <a:rPr lang="en-US" sz="3600" dirty="0"/>
              <a:t> - </a:t>
            </a:r>
            <a:r>
              <a:rPr lang="en-US" sz="3600" dirty="0" err="1"/>
              <a:t>6x</a:t>
            </a:r>
            <a:r>
              <a:rPr lang="en-US" sz="3600" baseline="30000" dirty="0" err="1"/>
              <a:t>2</a:t>
            </a:r>
            <a:r>
              <a:rPr lang="en-US" sz="3600" dirty="0"/>
              <a:t> + </a:t>
            </a:r>
            <a:r>
              <a:rPr lang="en-US" sz="3600" dirty="0" err="1"/>
              <a:t>6x</a:t>
            </a:r>
            <a:r>
              <a:rPr lang="en-US" sz="3600" dirty="0"/>
              <a:t> - 6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bậc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4</a:t>
            </a:r>
          </a:p>
          <a:p>
            <a:r>
              <a:rPr lang="en-US" sz="3600" dirty="0"/>
              <a:t>D. P(x) + Q(x) = </a:t>
            </a:r>
            <a:r>
              <a:rPr lang="en-US" sz="3600" dirty="0" err="1"/>
              <a:t>4x</a:t>
            </a:r>
            <a:r>
              <a:rPr lang="en-US" sz="3600" baseline="30000" dirty="0" err="1"/>
              <a:t>4</a:t>
            </a:r>
            <a:r>
              <a:rPr lang="en-US" sz="3600" dirty="0"/>
              <a:t> + </a:t>
            </a:r>
            <a:r>
              <a:rPr lang="en-US" sz="3600" dirty="0" err="1"/>
              <a:t>6x</a:t>
            </a:r>
            <a:r>
              <a:rPr lang="en-US" sz="3600" baseline="30000" dirty="0" err="1"/>
              <a:t>3</a:t>
            </a:r>
            <a:r>
              <a:rPr lang="en-US" sz="3600" dirty="0"/>
              <a:t> + </a:t>
            </a:r>
            <a:r>
              <a:rPr lang="en-US" sz="3600" dirty="0" err="1"/>
              <a:t>6x</a:t>
            </a:r>
            <a:r>
              <a:rPr lang="en-US" sz="3600" dirty="0"/>
              <a:t> - 6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bậc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4</a:t>
            </a:r>
          </a:p>
        </p:txBody>
      </p:sp>
      <p:sp>
        <p:nvSpPr>
          <p:cNvPr id="15" name="Oval 14"/>
          <p:cNvSpPr/>
          <p:nvPr/>
        </p:nvSpPr>
        <p:spPr>
          <a:xfrm>
            <a:off x="2948552" y="7923251"/>
            <a:ext cx="668820" cy="7048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562600" y="1497412"/>
            <a:ext cx="7541291" cy="1108694"/>
            <a:chOff x="6019800" y="377206"/>
            <a:chExt cx="9206251" cy="1108694"/>
          </a:xfrm>
        </p:grpSpPr>
        <p:grpSp>
          <p:nvGrpSpPr>
            <p:cNvPr id="17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0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9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475906" y="343746"/>
            <a:ext cx="1715472" cy="1142933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37674">
            <a:off x="16713817" y="9258518"/>
            <a:ext cx="909044" cy="1372142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39556" y="8665179"/>
            <a:ext cx="1281917" cy="138961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5800" y="651223"/>
            <a:ext cx="16992600" cy="2053877"/>
            <a:chOff x="685800" y="571500"/>
            <a:chExt cx="16992600" cy="2053877"/>
          </a:xfrm>
        </p:grpSpPr>
        <p:grpSp>
          <p:nvGrpSpPr>
            <p:cNvPr id="12" name="Group 11"/>
            <p:cNvGrpSpPr/>
            <p:nvPr/>
          </p:nvGrpSpPr>
          <p:grpSpPr>
            <a:xfrm>
              <a:off x="716609" y="571500"/>
              <a:ext cx="2548023" cy="998076"/>
              <a:chOff x="381000" y="102321"/>
              <a:chExt cx="5562600" cy="115497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81000" y="190500"/>
                <a:ext cx="5562600" cy="1066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62637" y="102321"/>
                <a:ext cx="3080282" cy="9015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685800" y="1866900"/>
                  <a:ext cx="16992600" cy="7584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6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−8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+ 6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+ 2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− 5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+ 1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8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+ 8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+ 2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− 3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1866900"/>
                  <a:ext cx="16992600" cy="758477"/>
                </a:xfrm>
                <a:prstGeom prst="rect">
                  <a:avLst/>
                </a:prstGeom>
                <a:blipFill>
                  <a:blip r:embed="rId13"/>
                  <a:stretch>
                    <a:fillRect t="-14400" b="-26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3505200" y="723900"/>
              <a:ext cx="11277600" cy="75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6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bậc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" y="4152900"/>
                <a:ext cx="16997886" cy="911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)=(−8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+1)−(8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+8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−3)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52900"/>
                <a:ext cx="16997886" cy="9117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8286750" y="3106733"/>
            <a:ext cx="1714500" cy="81782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12958" y="5238929"/>
                <a:ext cx="12039600" cy="1026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−5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+1−8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+3</m:t>
                      </m:r>
                    </m:oMath>
                  </m:oMathPara>
                </a14:m>
                <a:br>
                  <a:rPr lang="en-US" sz="4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</a:b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58" y="5238929"/>
                <a:ext cx="12039600" cy="10261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54906" y="6394274"/>
                <a:ext cx="15261694" cy="1026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=(−8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)+(6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)−(8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)+(2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)+(−5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)+(1+3)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906" y="6394274"/>
                <a:ext cx="15261694" cy="10261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81400" y="7471590"/>
                <a:ext cx="11658600" cy="1026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−16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−7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471590"/>
                <a:ext cx="11658600" cy="10261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30843" y="8623637"/>
                <a:ext cx="1126556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hiệu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– 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43" y="8623637"/>
                <a:ext cx="11265568" cy="1015663"/>
              </a:xfrm>
              <a:prstGeom prst="rect">
                <a:avLst/>
              </a:prstGeom>
              <a:blipFill>
                <a:blip r:embed="rId18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7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1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Bài</a:t>
            </a:r>
            <a:r>
              <a:rPr lang="en-US" b="1" dirty="0"/>
              <a:t> 2:</a:t>
            </a:r>
            <a:r>
              <a:rPr lang="en-US" dirty="0"/>
              <a:t> Cho P(x) = </a:t>
            </a:r>
            <a:r>
              <a:rPr lang="en-US" dirty="0" err="1"/>
              <a:t>5x</a:t>
            </a:r>
            <a:r>
              <a:rPr lang="en-US" baseline="30000" dirty="0" err="1"/>
              <a:t>4</a:t>
            </a:r>
            <a:r>
              <a:rPr lang="en-US" dirty="0"/>
              <a:t> + </a:t>
            </a:r>
            <a:r>
              <a:rPr lang="en-US" dirty="0" err="1"/>
              <a:t>4x</a:t>
            </a:r>
            <a:r>
              <a:rPr lang="en-US" baseline="30000" dirty="0" err="1"/>
              <a:t>3</a:t>
            </a:r>
            <a:r>
              <a:rPr lang="en-US" dirty="0"/>
              <a:t> - </a:t>
            </a:r>
            <a:r>
              <a:rPr lang="en-US" dirty="0" err="1"/>
              <a:t>3x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2x</a:t>
            </a:r>
            <a:r>
              <a:rPr lang="en-US" dirty="0"/>
              <a:t> - 1 </a:t>
            </a:r>
            <a:r>
              <a:rPr lang="en-US" dirty="0" err="1"/>
              <a:t>và</a:t>
            </a:r>
            <a:r>
              <a:rPr lang="en-US" dirty="0"/>
              <a:t> Q(x) = -</a:t>
            </a:r>
            <a:r>
              <a:rPr lang="en-US" dirty="0" err="1"/>
              <a:t>x</a:t>
            </a:r>
            <a:r>
              <a:rPr lang="en-US" baseline="30000" dirty="0" err="1"/>
              <a:t>4</a:t>
            </a:r>
            <a:r>
              <a:rPr lang="en-US" dirty="0"/>
              <a:t> + </a:t>
            </a:r>
            <a:r>
              <a:rPr lang="en-US" dirty="0" err="1"/>
              <a:t>2x</a:t>
            </a:r>
            <a:r>
              <a:rPr lang="en-US" baseline="30000" dirty="0" err="1"/>
              <a:t>3</a:t>
            </a:r>
            <a:r>
              <a:rPr lang="en-US" dirty="0"/>
              <a:t> - </a:t>
            </a:r>
            <a:r>
              <a:rPr lang="en-US" dirty="0" err="1"/>
              <a:t>3x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4x</a:t>
            </a:r>
            <a:r>
              <a:rPr lang="en-US" dirty="0"/>
              <a:t> - 5</a:t>
            </a:r>
          </a:p>
          <a:p>
            <a:r>
              <a:rPr lang="en-US" dirty="0" err="1"/>
              <a:t>Tính</a:t>
            </a:r>
            <a:r>
              <a:rPr lang="en-US" dirty="0"/>
              <a:t> P(x) + Q(x)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r>
              <a:rPr lang="en-US" dirty="0"/>
              <a:t>A. P(x) + Q(x) = </a:t>
            </a:r>
            <a:r>
              <a:rPr lang="en-US" dirty="0" err="1"/>
              <a:t>6x</a:t>
            </a:r>
            <a:r>
              <a:rPr lang="en-US" baseline="30000" dirty="0" err="1"/>
              <a:t>3</a:t>
            </a:r>
            <a:r>
              <a:rPr lang="en-US" dirty="0"/>
              <a:t> - </a:t>
            </a:r>
            <a:r>
              <a:rPr lang="en-US" dirty="0" err="1"/>
              <a:t>6x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dirty="0"/>
              <a:t> - 6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6</a:t>
            </a:r>
          </a:p>
          <a:p>
            <a:r>
              <a:rPr lang="en-US" dirty="0"/>
              <a:t>B. P(x) + Q(x) = </a:t>
            </a:r>
            <a:r>
              <a:rPr lang="en-US" dirty="0" err="1"/>
              <a:t>4x</a:t>
            </a:r>
            <a:r>
              <a:rPr lang="en-US" baseline="30000" dirty="0" err="1"/>
              <a:t>4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baseline="30000" dirty="0" err="1"/>
              <a:t>3</a:t>
            </a:r>
            <a:r>
              <a:rPr lang="en-US" dirty="0"/>
              <a:t> - </a:t>
            </a:r>
            <a:r>
              <a:rPr lang="en-US" dirty="0" err="1"/>
              <a:t>6x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dirty="0"/>
              <a:t> + 6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4</a:t>
            </a:r>
          </a:p>
          <a:p>
            <a:r>
              <a:rPr lang="en-US" u="sng" dirty="0"/>
              <a:t>C.</a:t>
            </a:r>
            <a:r>
              <a:rPr lang="en-US" dirty="0"/>
              <a:t> P(x) + Q(x) = </a:t>
            </a:r>
            <a:r>
              <a:rPr lang="en-US" dirty="0" err="1"/>
              <a:t>4x</a:t>
            </a:r>
            <a:r>
              <a:rPr lang="en-US" baseline="30000" dirty="0" err="1"/>
              <a:t>4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baseline="30000" dirty="0" err="1"/>
              <a:t>3</a:t>
            </a:r>
            <a:r>
              <a:rPr lang="en-US" dirty="0"/>
              <a:t> - </a:t>
            </a:r>
            <a:r>
              <a:rPr lang="en-US" dirty="0" err="1"/>
              <a:t>6x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dirty="0"/>
              <a:t> - 6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4</a:t>
            </a:r>
          </a:p>
          <a:p>
            <a:r>
              <a:rPr lang="en-US" dirty="0"/>
              <a:t>D. P(x) + Q(x) = </a:t>
            </a:r>
            <a:r>
              <a:rPr lang="en-US" dirty="0" err="1"/>
              <a:t>4x</a:t>
            </a:r>
            <a:r>
              <a:rPr lang="en-US" baseline="30000" dirty="0" err="1"/>
              <a:t>4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baseline="30000" dirty="0" err="1"/>
              <a:t>3</a:t>
            </a:r>
            <a:r>
              <a:rPr lang="en-US" dirty="0"/>
              <a:t> + </a:t>
            </a:r>
            <a:r>
              <a:rPr lang="en-US" dirty="0" err="1"/>
              <a:t>6x</a:t>
            </a:r>
            <a:r>
              <a:rPr lang="en-US" dirty="0"/>
              <a:t> - 6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4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924235"/>
            <a:ext cx="137681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Bài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tập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/>
              <a:t>Cho A(x) = </a:t>
            </a:r>
            <a:r>
              <a:rPr lang="en-US" sz="3600" dirty="0" err="1"/>
              <a:t>x</a:t>
            </a:r>
            <a:r>
              <a:rPr lang="en-US" sz="3600" baseline="30000" dirty="0" err="1"/>
              <a:t>5</a:t>
            </a:r>
            <a:r>
              <a:rPr lang="en-US" sz="3600" dirty="0"/>
              <a:t> - </a:t>
            </a:r>
            <a:r>
              <a:rPr lang="en-US" sz="3600" dirty="0" err="1"/>
              <a:t>3x</a:t>
            </a:r>
            <a:r>
              <a:rPr lang="en-US" sz="3600" baseline="30000" dirty="0" err="1"/>
              <a:t>4</a:t>
            </a:r>
            <a:r>
              <a:rPr lang="en-US" sz="3600" dirty="0"/>
              <a:t> + </a:t>
            </a:r>
            <a:r>
              <a:rPr lang="en-US" sz="3600" dirty="0" err="1"/>
              <a:t>x</a:t>
            </a:r>
            <a:r>
              <a:rPr lang="en-US" sz="3600" baseline="30000" dirty="0" err="1"/>
              <a:t>2</a:t>
            </a:r>
            <a:r>
              <a:rPr lang="en-US" sz="3600" dirty="0"/>
              <a:t> - 5 </a:t>
            </a:r>
            <a:r>
              <a:rPr lang="en-US" sz="3600" dirty="0" err="1"/>
              <a:t>và</a:t>
            </a:r>
            <a:r>
              <a:rPr lang="en-US" sz="3600" dirty="0"/>
              <a:t> B(x) = </a:t>
            </a:r>
            <a:r>
              <a:rPr lang="en-US" sz="3600" dirty="0" err="1"/>
              <a:t>2x</a:t>
            </a:r>
            <a:r>
              <a:rPr lang="en-US" sz="3600" baseline="30000" dirty="0" err="1"/>
              <a:t>4</a:t>
            </a:r>
            <a:r>
              <a:rPr lang="en-US" sz="3600" dirty="0"/>
              <a:t> + </a:t>
            </a:r>
            <a:r>
              <a:rPr lang="en-US" sz="3600" dirty="0" err="1"/>
              <a:t>7x</a:t>
            </a:r>
            <a:r>
              <a:rPr lang="en-US" sz="3600" baseline="30000" dirty="0" err="1"/>
              <a:t>3</a:t>
            </a:r>
            <a:r>
              <a:rPr lang="en-US" sz="3600" dirty="0"/>
              <a:t> - </a:t>
            </a:r>
            <a:r>
              <a:rPr lang="en-US" sz="3600" dirty="0" err="1"/>
              <a:t>x</a:t>
            </a:r>
            <a:r>
              <a:rPr lang="en-US" sz="3600" baseline="30000" dirty="0" err="1"/>
              <a:t>2</a:t>
            </a:r>
            <a:r>
              <a:rPr lang="en-US" sz="3600" dirty="0"/>
              <a:t> + 6.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hiệu</a:t>
            </a:r>
            <a:r>
              <a:rPr lang="en-US" sz="3600" dirty="0"/>
              <a:t> A(x) - B(x)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sắp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lũy</a:t>
            </a:r>
            <a:r>
              <a:rPr lang="en-US" sz="3600" dirty="0"/>
              <a:t> </a:t>
            </a:r>
            <a:r>
              <a:rPr lang="en-US" sz="3600" dirty="0" err="1"/>
              <a:t>thừa</a:t>
            </a:r>
            <a:r>
              <a:rPr lang="en-US" sz="3600" dirty="0"/>
              <a:t> </a:t>
            </a:r>
            <a:r>
              <a:rPr lang="en-US" sz="3600" dirty="0" err="1"/>
              <a:t>tăng</a:t>
            </a:r>
            <a:r>
              <a:rPr lang="en-US" sz="3600" dirty="0"/>
              <a:t> </a:t>
            </a:r>
            <a:r>
              <a:rPr lang="en-US" sz="3600" dirty="0" err="1"/>
              <a:t>dần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biến</a:t>
            </a:r>
            <a:r>
              <a:rPr lang="en-US" sz="3600" dirty="0"/>
              <a:t> ta </a:t>
            </a:r>
            <a:r>
              <a:rPr lang="en-US" sz="3600" dirty="0" err="1"/>
              <a:t>được</a:t>
            </a:r>
            <a:r>
              <a:rPr lang="en-US" sz="3600" dirty="0"/>
              <a:t>:</a:t>
            </a:r>
          </a:p>
          <a:p>
            <a:r>
              <a:rPr lang="en-US" sz="3600" dirty="0"/>
              <a:t>A. 11 + </a:t>
            </a:r>
            <a:r>
              <a:rPr lang="en-US" sz="3600" dirty="0" err="1"/>
              <a:t>2x</a:t>
            </a:r>
            <a:r>
              <a:rPr lang="en-US" sz="3600" baseline="30000" dirty="0" err="1"/>
              <a:t>2</a:t>
            </a:r>
            <a:r>
              <a:rPr lang="en-US" sz="3600" dirty="0"/>
              <a:t> + </a:t>
            </a:r>
            <a:r>
              <a:rPr lang="en-US" sz="3600" dirty="0" err="1"/>
              <a:t>7x</a:t>
            </a:r>
            <a:r>
              <a:rPr lang="en-US" sz="3600" baseline="30000" dirty="0" err="1"/>
              <a:t>3</a:t>
            </a:r>
            <a:r>
              <a:rPr lang="en-US" sz="3600" dirty="0"/>
              <a:t> - </a:t>
            </a:r>
            <a:r>
              <a:rPr lang="en-US" sz="3600" dirty="0" err="1"/>
              <a:t>5x</a:t>
            </a:r>
            <a:r>
              <a:rPr lang="en-US" sz="3600" baseline="30000" dirty="0" err="1"/>
              <a:t>4</a:t>
            </a:r>
            <a:r>
              <a:rPr lang="en-US" sz="3600" dirty="0"/>
              <a:t> + </a:t>
            </a:r>
            <a:r>
              <a:rPr lang="en-US" sz="3600" dirty="0" err="1"/>
              <a:t>x</a:t>
            </a:r>
            <a:r>
              <a:rPr lang="en-US" sz="3600" baseline="30000" dirty="0" err="1"/>
              <a:t>5</a:t>
            </a:r>
            <a:endParaRPr lang="en-US" sz="3600" dirty="0"/>
          </a:p>
          <a:p>
            <a:r>
              <a:rPr lang="en-US" sz="3600" dirty="0"/>
              <a:t>B. 11 + </a:t>
            </a:r>
            <a:r>
              <a:rPr lang="en-US" sz="3600" dirty="0" err="1"/>
              <a:t>2x</a:t>
            </a:r>
            <a:r>
              <a:rPr lang="en-US" sz="3600" baseline="30000" dirty="0" err="1"/>
              <a:t>2</a:t>
            </a:r>
            <a:r>
              <a:rPr lang="en-US" sz="3600" dirty="0"/>
              <a:t> - </a:t>
            </a:r>
            <a:r>
              <a:rPr lang="en-US" sz="3600" dirty="0" err="1"/>
              <a:t>7x</a:t>
            </a:r>
            <a:r>
              <a:rPr lang="en-US" sz="3600" baseline="30000" dirty="0" err="1"/>
              <a:t>3</a:t>
            </a:r>
            <a:r>
              <a:rPr lang="en-US" sz="3600" dirty="0"/>
              <a:t> - </a:t>
            </a:r>
            <a:r>
              <a:rPr lang="en-US" sz="3600" dirty="0" err="1"/>
              <a:t>5x</a:t>
            </a:r>
            <a:r>
              <a:rPr lang="en-US" sz="3600" baseline="30000" dirty="0" err="1"/>
              <a:t>4</a:t>
            </a:r>
            <a:r>
              <a:rPr lang="en-US" sz="3600" dirty="0"/>
              <a:t> + </a:t>
            </a:r>
            <a:r>
              <a:rPr lang="en-US" sz="3600" dirty="0" err="1"/>
              <a:t>x</a:t>
            </a:r>
            <a:r>
              <a:rPr lang="en-US" sz="3600" baseline="30000" dirty="0" err="1"/>
              <a:t>5</a:t>
            </a:r>
            <a:endParaRPr lang="en-US" sz="3600" dirty="0"/>
          </a:p>
          <a:p>
            <a:r>
              <a:rPr lang="en-US" sz="3600" dirty="0"/>
              <a:t>C. </a:t>
            </a:r>
            <a:r>
              <a:rPr lang="en-US" sz="3600" dirty="0" err="1"/>
              <a:t>x</a:t>
            </a:r>
            <a:r>
              <a:rPr lang="en-US" sz="3600" baseline="30000" dirty="0" err="1"/>
              <a:t>5</a:t>
            </a:r>
            <a:r>
              <a:rPr lang="en-US" sz="3600" dirty="0"/>
              <a:t> - </a:t>
            </a:r>
            <a:r>
              <a:rPr lang="en-US" sz="3600" dirty="0" err="1"/>
              <a:t>5x</a:t>
            </a:r>
            <a:r>
              <a:rPr lang="en-US" sz="3600" baseline="30000" dirty="0" err="1"/>
              <a:t>4</a:t>
            </a:r>
            <a:r>
              <a:rPr lang="en-US" sz="3600" dirty="0"/>
              <a:t> - </a:t>
            </a:r>
            <a:r>
              <a:rPr lang="en-US" sz="3600" dirty="0" err="1"/>
              <a:t>7x</a:t>
            </a:r>
            <a:r>
              <a:rPr lang="en-US" sz="3600" baseline="30000" dirty="0" err="1"/>
              <a:t>3</a:t>
            </a:r>
            <a:r>
              <a:rPr lang="en-US" sz="3600" dirty="0"/>
              <a:t> + </a:t>
            </a:r>
            <a:r>
              <a:rPr lang="en-US" sz="3600" dirty="0" err="1"/>
              <a:t>2x</a:t>
            </a:r>
            <a:r>
              <a:rPr lang="en-US" sz="3600" baseline="30000" dirty="0" err="1"/>
              <a:t>2</a:t>
            </a:r>
            <a:r>
              <a:rPr lang="en-US" sz="3600" dirty="0"/>
              <a:t> - 11</a:t>
            </a:r>
          </a:p>
          <a:p>
            <a:r>
              <a:rPr lang="en-US" sz="3600" dirty="0"/>
              <a:t>D. </a:t>
            </a:r>
            <a:r>
              <a:rPr lang="en-US" sz="3600" dirty="0" err="1"/>
              <a:t>x</a:t>
            </a:r>
            <a:r>
              <a:rPr lang="en-US" sz="3600" baseline="30000" dirty="0" err="1"/>
              <a:t>5</a:t>
            </a:r>
            <a:r>
              <a:rPr lang="en-US" sz="3600" dirty="0"/>
              <a:t> - </a:t>
            </a:r>
            <a:r>
              <a:rPr lang="en-US" sz="3600" dirty="0" err="1"/>
              <a:t>5x</a:t>
            </a:r>
            <a:r>
              <a:rPr lang="en-US" sz="3600" baseline="30000" dirty="0" err="1"/>
              <a:t>4</a:t>
            </a:r>
            <a:r>
              <a:rPr lang="en-US" sz="3600" dirty="0"/>
              <a:t> - </a:t>
            </a:r>
            <a:r>
              <a:rPr lang="en-US" sz="3600" dirty="0" err="1"/>
              <a:t>7x</a:t>
            </a:r>
            <a:r>
              <a:rPr lang="en-US" sz="3600" baseline="30000" dirty="0" err="1"/>
              <a:t>3</a:t>
            </a:r>
            <a:r>
              <a:rPr lang="en-US" sz="3600" dirty="0"/>
              <a:t> + </a:t>
            </a:r>
            <a:r>
              <a:rPr lang="en-US" sz="3600" dirty="0" err="1"/>
              <a:t>2x</a:t>
            </a:r>
            <a:r>
              <a:rPr lang="en-US" sz="3600" baseline="30000" dirty="0" err="1"/>
              <a:t>2</a:t>
            </a:r>
            <a:r>
              <a:rPr lang="en-US" sz="3600" dirty="0"/>
              <a:t> + 11</a:t>
            </a:r>
          </a:p>
        </p:txBody>
      </p:sp>
      <p:sp>
        <p:nvSpPr>
          <p:cNvPr id="5" name="Oval 4"/>
          <p:cNvSpPr/>
          <p:nvPr/>
        </p:nvSpPr>
        <p:spPr>
          <a:xfrm>
            <a:off x="2158128" y="5143500"/>
            <a:ext cx="668820" cy="7048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373353" y="1242059"/>
            <a:ext cx="7541291" cy="1108694"/>
            <a:chOff x="6019800" y="377206"/>
            <a:chExt cx="9206251" cy="1108694"/>
          </a:xfrm>
        </p:grpSpPr>
        <p:grpSp>
          <p:nvGrpSpPr>
            <p:cNvPr id="17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0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2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en-US" sz="4000" dirty="0" err="1"/>
                <a:t>Làm</a:t>
              </a:r>
              <a:r>
                <a:rPr lang="en-US" sz="4000" dirty="0"/>
                <a:t> </a:t>
              </a:r>
              <a:r>
                <a:rPr lang="en-US" sz="4000" dirty="0" err="1"/>
                <a:t>bài</a:t>
              </a:r>
              <a:r>
                <a:rPr lang="en-US" sz="4000" dirty="0"/>
                <a:t> 25, 26, 27 (</a:t>
              </a:r>
              <a:r>
                <a:rPr lang="en-US" sz="4000" dirty="0" err="1"/>
                <a:t>SBT</a:t>
              </a:r>
              <a:r>
                <a:rPr lang="en-US" sz="4000" dirty="0"/>
                <a:t> </a:t>
              </a:r>
              <a:r>
                <a:rPr lang="en-US" sz="4000" dirty="0" err="1"/>
                <a:t>trang</a:t>
              </a:r>
              <a:r>
                <a:rPr lang="en-US" sz="4000" dirty="0"/>
                <a:t> 46)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863071" y="4418531"/>
              <a:ext cx="5056932" cy="1821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</a:t>
              </a:r>
              <a:r>
                <a:rPr lang="en-US" sz="4000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Luyện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tập</a:t>
              </a:r>
              <a:r>
                <a:rPr lang="en-US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".</a:t>
              </a:r>
              <a:endParaRPr lang="vi-VN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0184" y="7419880"/>
            <a:ext cx="1796427" cy="28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027" y="800100"/>
            <a:ext cx="16078973" cy="876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3137" y="2796745"/>
            <a:ext cx="14182737" cy="153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7000" b="1" kern="0" dirty="0" err="1">
                <a:solidFill>
                  <a:srgbClr val="FF0000"/>
                </a:solidFill>
              </a:rPr>
              <a:t>TIẾT</a:t>
            </a:r>
            <a:r>
              <a:rPr lang="en-US" sz="7000" b="1" kern="0" dirty="0">
                <a:solidFill>
                  <a:srgbClr val="FF0000"/>
                </a:solidFill>
              </a:rPr>
              <a:t> 104</a:t>
            </a:r>
            <a:endParaRPr lang="vi-VN" sz="7000" b="1" kern="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2279" y="4745617"/>
            <a:ext cx="1348445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3: PHÉP CỘNG, PHÉP TRỪ ĐA THỨC MỘT BIẾN</a:t>
            </a:r>
            <a:r>
              <a:rPr lang="en-US" sz="6500" b="1" kern="0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5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6500" b="1" kern="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65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2)</a:t>
            </a:r>
            <a:endParaRPr lang="vi-VN" sz="6500" b="1" kern="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09473" y="1704063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40179" y="1876008"/>
            <a:ext cx="128498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ĐA THỨC MỘT BIẾN</a:t>
            </a:r>
          </a:p>
        </p:txBody>
      </p:sp>
    </p:spTree>
    <p:extLst>
      <p:ext uri="{BB962C8B-B14F-4D97-AF65-F5344CB8AC3E}">
        <p14:creationId xmlns:p14="http://schemas.microsoft.com/office/powerpoint/2010/main" val="27791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8667750" y="4914900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8305" y="8333649"/>
            <a:ext cx="1787590" cy="14501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1175" y="621673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HĐ4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62100" y="1638300"/>
            <a:ext cx="15925800" cy="2878801"/>
            <a:chOff x="914400" y="1714236"/>
            <a:chExt cx="15925800" cy="2878801"/>
          </a:xfrm>
        </p:grpSpPr>
        <p:sp>
          <p:nvSpPr>
            <p:cNvPr id="14" name="TextBox 13"/>
            <p:cNvSpPr txBox="1"/>
            <p:nvPr/>
          </p:nvSpPr>
          <p:spPr>
            <a:xfrm>
              <a:off x="914400" y="1943100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3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HĐ4:</a:t>
              </a:r>
              <a:endParaRPr lang="en-US" sz="4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438400" y="1714236"/>
                  <a:ext cx="14401800" cy="28788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0480" marR="30480" algn="just">
                    <a:lnSpc>
                      <a:spcPct val="150000"/>
                    </a:lnSpc>
                  </a:pP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a) </a:t>
                  </a:r>
                  <a:r>
                    <a:rPr lang="en-US" sz="4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Thực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hiện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phép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trừ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trong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mỗi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trường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hợp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sau</a:t>
                  </a:r>
                  <a:r>
                    <a:rPr lang="en-US" sz="40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: </a:t>
                  </a:r>
                </a:p>
                <a:p>
                  <a:pPr marL="30480" marR="3048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− 6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30480" marR="30480" algn="just">
                    <a:lnSpc>
                      <a:spcPct val="150000"/>
                    </a:lnSpc>
                  </a:pP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b)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Nêu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quy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tắc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trừ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hai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đơn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thức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cùng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mũ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của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biến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</a:t>
                  </a:r>
                  <a:endPara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1714236"/>
                  <a:ext cx="14401800" cy="2878801"/>
                </a:xfrm>
                <a:prstGeom prst="rect">
                  <a:avLst/>
                </a:prstGeom>
                <a:blipFill>
                  <a:blip r:embed="rId15"/>
                  <a:stretch>
                    <a:fillRect l="-1270" b="-42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41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78200" y="546826"/>
            <a:ext cx="1550628" cy="1102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86100" y="5981700"/>
                <a:ext cx="11738811" cy="3802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 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5981700"/>
                <a:ext cx="11738811" cy="3802131"/>
              </a:xfrm>
              <a:prstGeom prst="rect">
                <a:avLst/>
              </a:prstGeom>
              <a:blipFill rotWithShape="0">
                <a:blip r:embed="rId82"/>
                <a:stretch>
                  <a:fillRect l="-1817" r="-1090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5773399" y="7505700"/>
            <a:ext cx="1911275" cy="24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864266">
            <a:off x="-275955" y="6401556"/>
            <a:ext cx="956535" cy="1443826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693">
            <a:off x="16740601" y="7531035"/>
            <a:ext cx="945399" cy="10248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002" y="346663"/>
            <a:ext cx="3073070" cy="963915"/>
            <a:chOff x="1365216" y="636980"/>
            <a:chExt cx="3073070" cy="9639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216" y="636980"/>
              <a:ext cx="1032846" cy="96391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491040" y="797327"/>
              <a:ext cx="1947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5: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71800" y="342900"/>
            <a:ext cx="9144000" cy="8638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Cho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1002" y="1691578"/>
                <a:ext cx="17508419" cy="398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ctr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 + 3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5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+ 3.</m:t>
                    </m:r>
                  </m:oMath>
                </a14:m>
                <a:endParaRPr lang="en-US" sz="3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Sắp xếp các đa thức P(x), Q(x) theo số mũ giảm dần của biến.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Tìm đơn thức thích hợp trong dạng thu gọn của đa thức P(x) và Q(x) cho</a:t>
                </a:r>
                <a:endParaRPr lang="en-US" sz="3800" dirty="0">
                  <a:solidFill>
                    <a:prstClr val="black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ở bảng sau rồi trừ hai đơn thức theo từng cột và thể hiện kết quả ở dòng cuối cùng của mỗi cột: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2" y="1691578"/>
                <a:ext cx="17508419" cy="3985706"/>
              </a:xfrm>
              <a:prstGeom prst="rect">
                <a:avLst/>
              </a:prstGeom>
              <a:blipFill>
                <a:blip r:embed="rId11"/>
                <a:stretch>
                  <a:fillRect l="-1149" t="-9939" r="-1114" b="-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 descr="Icon&#10;&#10;Description automatically generated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00" y="2834578"/>
            <a:ext cx="1049221" cy="92743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5821" y="9104082"/>
            <a:ext cx="1670538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c) Dựa vào kết quả trừ hai đơn thức theo từng cột, xác định đa thức S(x).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2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015815" y="411559"/>
            <a:ext cx="1496369" cy="12800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400" y="5677284"/>
            <a:ext cx="11327863" cy="34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0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1702" y="3979105"/>
            <a:ext cx="14803298" cy="4745795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24235">
            <a:off x="17266077" y="8249552"/>
            <a:ext cx="1196198" cy="1805582"/>
          </a:xfrm>
          <a:prstGeom prst="rect">
            <a:avLst/>
          </a:prstGeom>
        </p:spPr>
      </p:pic>
      <p:pic>
        <p:nvPicPr>
          <p:cNvPr id="8" name="Picture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39615" y="589638"/>
            <a:ext cx="1496369" cy="1280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25694" y="876300"/>
                <a:ext cx="10219016" cy="2318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4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+ 1 + 3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4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+ 3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+ 1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= 5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+ 2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+ 3 = 2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+ 5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+ 3</m:t>
                    </m:r>
                  </m:oMath>
                </a14:m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694" y="876300"/>
                <a:ext cx="10219016" cy="2318327"/>
              </a:xfrm>
              <a:prstGeom prst="rect">
                <a:avLst/>
              </a:prstGeom>
              <a:blipFill>
                <a:blip r:embed="rId10"/>
                <a:stretch>
                  <a:fillRect l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25694" y="3140214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274656" y="7698299"/>
            <a:ext cx="1801376" cy="2276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32702" y="5945699"/>
                <a:ext cx="1295400" cy="7218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702" y="5945699"/>
                <a:ext cx="1295400" cy="72180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608902" y="6783899"/>
                <a:ext cx="1148520" cy="7218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902" y="6783899"/>
                <a:ext cx="1148520" cy="72180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608902" y="7698299"/>
                <a:ext cx="1148520" cy="7218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902" y="7698299"/>
                <a:ext cx="1148520" cy="72180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495102" y="5959614"/>
                <a:ext cx="902811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102" y="5959614"/>
                <a:ext cx="902811" cy="70788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495102" y="6797814"/>
                <a:ext cx="902811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102" y="6797814"/>
                <a:ext cx="902811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114102" y="7712214"/>
                <a:ext cx="1285929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102" y="7712214"/>
                <a:ext cx="1285929" cy="70788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305102" y="5959614"/>
                <a:ext cx="106680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5102" y="5959614"/>
                <a:ext cx="1066800" cy="70788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457502" y="6833135"/>
                <a:ext cx="83820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502" y="6833135"/>
                <a:ext cx="838200" cy="70788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305102" y="7712214"/>
                <a:ext cx="83820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5102" y="7712214"/>
                <a:ext cx="838200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510819" y="8864812"/>
                <a:ext cx="7608045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Đa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= 2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 2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− 2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819" y="8864812"/>
                <a:ext cx="7608045" cy="750975"/>
              </a:xfrm>
              <a:prstGeom prst="rect">
                <a:avLst/>
              </a:prstGeom>
              <a:blipFill>
                <a:blip r:embed="rId34"/>
                <a:stretch>
                  <a:fillRect l="-2885" t="-15447" b="-27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Callout 25"/>
          <p:cNvSpPr/>
          <p:nvPr/>
        </p:nvSpPr>
        <p:spPr>
          <a:xfrm>
            <a:off x="609600" y="599230"/>
            <a:ext cx="1708053" cy="90370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2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371600" y="1669425"/>
            <a:ext cx="15525623" cy="7512675"/>
          </a:xfrm>
          <a:prstGeom prst="wedgeRoundRectCallout">
            <a:avLst>
              <a:gd name="adj1" fmla="val -20521"/>
              <a:gd name="adj2" fmla="val 5323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2120161"/>
                <a:ext cx="14382243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cột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dọc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120161"/>
                <a:ext cx="14382243" cy="6555641"/>
              </a:xfrm>
              <a:prstGeom prst="rect">
                <a:avLst/>
              </a:prstGeom>
              <a:blipFill rotWithShape="0">
                <a:blip r:embed="rId12"/>
                <a:stretch>
                  <a:fillRect l="-1526" r="-1484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308910" y="7928088"/>
            <a:ext cx="2369490" cy="220994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0902838">
            <a:off x="379439" y="8151856"/>
            <a:ext cx="1527122" cy="1655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7630" y="419100"/>
            <a:ext cx="4741161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XÉT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380181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70068">
            <a:off x="-105617" y="4729223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3855" y="1409700"/>
            <a:ext cx="5669496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39394" y="987956"/>
              <a:ext cx="5348656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 (SGK – tr57)</a:t>
              </a:r>
            </a:p>
          </p:txBody>
        </p:sp>
      </p:grpSp>
      <p:sp>
        <p:nvSpPr>
          <p:cNvPr id="14" name="Oval Callout 13"/>
          <p:cNvSpPr/>
          <p:nvPr/>
        </p:nvSpPr>
        <p:spPr>
          <a:xfrm>
            <a:off x="8286750" y="4914900"/>
            <a:ext cx="1714500" cy="931059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9"/>
          <a:srcRect t="31482"/>
          <a:stretch/>
        </p:blipFill>
        <p:spPr>
          <a:xfrm>
            <a:off x="16031466" y="4305300"/>
            <a:ext cx="1282240" cy="1626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0391" y="2556258"/>
                <a:ext cx="16535399" cy="1827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r>
                      <m:rPr>
                        <m:nor/>
                      </m:rPr>
                      <a:rPr lang="en-US" sz="4000" i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hiệu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91" y="2556258"/>
                <a:ext cx="16535399" cy="1827744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477000" y="1503772"/>
            <a:ext cx="397897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hai đa thức: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7973" y="6111195"/>
            <a:ext cx="1410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EB75A-15BD-9153-4E80-E1ACF82E3279}"/>
                  </a:ext>
                </a:extLst>
              </p:cNvPr>
              <p:cNvSpPr txBox="1"/>
              <p:nvPr/>
            </p:nvSpPr>
            <p:spPr>
              <a:xfrm>
                <a:off x="-667252" y="6914337"/>
                <a:ext cx="13207903" cy="677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  <m:r>
                        <m:rPr>
                          <m:nor/>
                        </m:rPr>
                        <a:rPr lang="en-US" sz="3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EB75A-15BD-9153-4E80-E1ACF82E3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7252" y="6914337"/>
                <a:ext cx="13207903" cy="6771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AC0D82-893B-7EF1-BF4F-9D6FDEC5D48B}"/>
                  </a:ext>
                </a:extLst>
              </p:cNvPr>
              <p:cNvSpPr txBox="1"/>
              <p:nvPr/>
            </p:nvSpPr>
            <p:spPr>
              <a:xfrm>
                <a:off x="-667252" y="7714677"/>
                <a:ext cx="13207903" cy="677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AC0D82-893B-7EF1-BF4F-9D6FDEC5D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7252" y="7714677"/>
                <a:ext cx="13207903" cy="6771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89FACA-3D5D-3FC7-373B-D7A2EE7F6E10}"/>
              </a:ext>
            </a:extLst>
          </p:cNvPr>
          <p:cNvCxnSpPr>
            <a:cxnSpLocks/>
          </p:cNvCxnSpPr>
          <p:nvPr/>
        </p:nvCxnSpPr>
        <p:spPr>
          <a:xfrm>
            <a:off x="1452255" y="8696103"/>
            <a:ext cx="75811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C52F82-A2A1-4E4B-7C11-CC6548193F88}"/>
                  </a:ext>
                </a:extLst>
              </p:cNvPr>
              <p:cNvSpPr txBox="1"/>
              <p:nvPr/>
            </p:nvSpPr>
            <p:spPr>
              <a:xfrm>
                <a:off x="-1447800" y="8915186"/>
                <a:ext cx="13207903" cy="2705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80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8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C52F82-A2A1-4E4B-7C11-CC6548193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7800" y="8915186"/>
                <a:ext cx="13207903" cy="27053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CD63681-20D8-498D-DE08-264D5C5D40C6}"/>
              </a:ext>
            </a:extLst>
          </p:cNvPr>
          <p:cNvSpPr txBox="1"/>
          <p:nvPr/>
        </p:nvSpPr>
        <p:spPr>
          <a:xfrm>
            <a:off x="2231016" y="7133420"/>
            <a:ext cx="577978" cy="1467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/>
              <a:t>_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B8333E-5C2C-F15D-A32F-D4B88918542E}"/>
              </a:ext>
            </a:extLst>
          </p:cNvPr>
          <p:cNvSpPr txBox="1"/>
          <p:nvPr/>
        </p:nvSpPr>
        <p:spPr>
          <a:xfrm>
            <a:off x="10291384" y="6629950"/>
            <a:ext cx="7413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DD881FF-AB3F-DECE-00B2-9EA2DB370F08}"/>
              </a:ext>
            </a:extLst>
          </p:cNvPr>
          <p:cNvCxnSpPr/>
          <p:nvPr/>
        </p:nvCxnSpPr>
        <p:spPr>
          <a:xfrm flipH="1" flipV="1">
            <a:off x="9171915" y="7224106"/>
            <a:ext cx="799679" cy="4085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4E9816-CC04-9BC8-DFA4-1AE4E63AA982}"/>
              </a:ext>
            </a:extLst>
          </p:cNvPr>
          <p:cNvCxnSpPr>
            <a:cxnSpLocks/>
          </p:cNvCxnSpPr>
          <p:nvPr/>
        </p:nvCxnSpPr>
        <p:spPr>
          <a:xfrm flipH="1">
            <a:off x="9144000" y="7642263"/>
            <a:ext cx="827594" cy="386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76A0F85-6587-A40E-7673-4218E808DFE4}"/>
              </a:ext>
            </a:extLst>
          </p:cNvPr>
          <p:cNvSpPr txBox="1"/>
          <p:nvPr/>
        </p:nvSpPr>
        <p:spPr>
          <a:xfrm>
            <a:off x="10355541" y="8763550"/>
            <a:ext cx="73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9144000" y="9144550"/>
            <a:ext cx="8275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7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/>
      <p:bldP spid="10" grpId="0"/>
      <p:bldP spid="33" grpId="0"/>
      <p:bldP spid="34" grpId="0"/>
      <p:bldP spid="36" grpId="0"/>
      <p:bldP spid="32" grpId="0"/>
      <p:bldP spid="37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2480</Words>
  <Application>Microsoft Office PowerPoint</Application>
  <PresentationFormat>Custom</PresentationFormat>
  <Paragraphs>172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LinhPhuong</dc:creator>
  <cp:lastModifiedBy>hanh nguyen</cp:lastModifiedBy>
  <cp:revision>239</cp:revision>
  <dcterms:created xsi:type="dcterms:W3CDTF">2006-08-16T00:00:00Z</dcterms:created>
  <dcterms:modified xsi:type="dcterms:W3CDTF">2023-03-26T15:53:18Z</dcterms:modified>
  <dc:identifier>DAFKql8qNNg</dc:identifier>
</cp:coreProperties>
</file>