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20" r:id="rId24"/>
    <p:sldId id="323" r:id="rId25"/>
    <p:sldId id="325" r:id="rId26"/>
    <p:sldId id="326" r:id="rId27"/>
    <p:sldId id="322" r:id="rId28"/>
    <p:sldId id="269" r:id="rId29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23/09/2022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23/09/2022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microsoft.com/office/2007/relationships/media" Target="../media/media2.mp3"/><Relationship Id="rId7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5.svg"/><Relationship Id="rId4" Type="http://schemas.openxmlformats.org/officeDocument/2006/relationships/audio" Target="../media/media2.mp3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5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51.png"/><Relationship Id="rId4" Type="http://schemas.openxmlformats.org/officeDocument/2006/relationships/audio" Target="../media/media2.mp3"/><Relationship Id="rId9" Type="http://schemas.openxmlformats.org/officeDocument/2006/relationships/image" Target="../media/image55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22" y="3144967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99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C7D1E9-278C-409D-9A95-C859529C5DF6}"/>
              </a:ext>
            </a:extLst>
          </p:cNvPr>
          <p:cNvSpPr txBox="1"/>
          <p:nvPr/>
        </p:nvSpPr>
        <p:spPr>
          <a:xfrm>
            <a:off x="1329448" y="4121363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DB2DF-D5D8-4A99-B621-FF75453827B7}"/>
              </a:ext>
            </a:extLst>
          </p:cNvPr>
          <p:cNvSpPr txBox="1"/>
          <p:nvPr/>
        </p:nvSpPr>
        <p:spPr>
          <a:xfrm>
            <a:off x="6255880" y="5484587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54E24-1B60-4C71-A633-2EFD7BE878C7}"/>
              </a:ext>
            </a:extLst>
          </p:cNvPr>
          <p:cNvSpPr txBox="1"/>
          <p:nvPr/>
        </p:nvSpPr>
        <p:spPr>
          <a:xfrm>
            <a:off x="5795080" y="379777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46ED7A-72B3-4792-B027-A024C42ACCDB}"/>
              </a:ext>
            </a:extLst>
          </p:cNvPr>
          <p:cNvSpPr txBox="1"/>
          <p:nvPr/>
        </p:nvSpPr>
        <p:spPr>
          <a:xfrm>
            <a:off x="10050934" y="3559066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D603C-C605-4636-88BD-B5704E47E06C}"/>
              </a:ext>
            </a:extLst>
          </p:cNvPr>
          <p:cNvSpPr txBox="1"/>
          <p:nvPr/>
        </p:nvSpPr>
        <p:spPr>
          <a:xfrm>
            <a:off x="2112463" y="5484587"/>
            <a:ext cx="43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d) </a:t>
            </a:r>
          </a:p>
        </p:txBody>
      </p:sp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033362" y="1338792"/>
                <a:ext cx="7674543" cy="3732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ABCD.A’B’C’D’;</a:t>
                </a:r>
                <a:endParaRPr lang="en-US" sz="2400" dirty="0">
                  <a:solidFill>
                    <a:srgbClr val="000000"/>
                  </a:solidFill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 dưới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đáy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</m:oMath>
                </a14:m>
                <a:endParaRPr lang="en-US" sz="2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Noto Sans Symbols"/>
                  <a:cs typeface="Noto Sans Symbols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  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bên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 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bên</a:t>
                </a:r>
                <a:r>
                  <a:rPr lang="en-US" sz="24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62" y="1338792"/>
                <a:ext cx="7674543" cy="3732560"/>
              </a:xfrm>
              <a:prstGeom prst="rect">
                <a:avLst/>
              </a:prstGeom>
              <a:blipFill>
                <a:blip r:embed="rId3"/>
                <a:stretch>
                  <a:fillRect l="-1112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D’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D</m:t>
                    </m:r>
                    <m:r>
                      <m:rPr>
                        <m:sty m:val="p"/>
                      </m:rPr>
                      <a:rPr lang="en-US" sz="2400" b="0" i="0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D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tứ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8111FE5-30B7-4B20-B6F7-9A09B0A02F28}"/>
              </a:ext>
            </a:extLst>
          </p:cNvPr>
          <p:cNvSpPr txBox="1"/>
          <p:nvPr/>
        </p:nvSpPr>
        <p:spPr>
          <a:xfrm>
            <a:off x="1941477" y="2065204"/>
            <a:ext cx="7862915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-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/>
              <a:t>-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VD1,VD2 (SBT/90)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9;10 (SBT/tr 92)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40088" y="679214"/>
            <a:ext cx="76652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3-BÀI 2: HÌNH LĂNG TRỤ ĐỨNG TAM GIÁC. HÌNH LĂNG TRỤ ĐỨNG TỨ GIÁC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1477400" y="1478547"/>
            <a:ext cx="3333780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/>
              <a:t>I.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435564" y="1427925"/>
            <a:ext cx="3333780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/>
              <a:t>II.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055961" y="3929456"/>
            <a:ext cx="9706682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/>
              <a:t>III.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purl.org/dc/elements/1.1/"/>
    <ds:schemaRef ds:uri="http://www.w3.org/XML/1998/namespace"/>
    <ds:schemaRef ds:uri="http://schemas.microsoft.com/office/2006/documentManagement/types"/>
    <ds:schemaRef ds:uri="71af3243-3dd4-4a8d-8c0d-dd76da1f02a5"/>
    <ds:schemaRef ds:uri="http://purl.org/dc/dcmitype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264</TotalTime>
  <Words>1368</Words>
  <Application>Microsoft Office PowerPoint</Application>
  <PresentationFormat>Widescreen</PresentationFormat>
  <Paragraphs>139</Paragraphs>
  <Slides>24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Arial </vt:lpstr>
      <vt:lpstr>Bodoni</vt:lpstr>
      <vt:lpstr>Calibri</vt:lpstr>
      <vt:lpstr>Calibri Light</vt:lpstr>
      <vt:lpstr>Cambria Math</vt:lpstr>
      <vt:lpstr>Courier New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hanh nguyen</cp:lastModifiedBy>
  <cp:revision>10</cp:revision>
  <dcterms:created xsi:type="dcterms:W3CDTF">2022-08-09T04:15:14Z</dcterms:created>
  <dcterms:modified xsi:type="dcterms:W3CDTF">2022-09-23T03:33:04Z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