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1" r:id="rId2"/>
    <p:sldId id="256" r:id="rId3"/>
    <p:sldId id="294" r:id="rId4"/>
    <p:sldId id="275" r:id="rId5"/>
    <p:sldId id="272" r:id="rId6"/>
    <p:sldId id="260" r:id="rId7"/>
    <p:sldId id="295" r:id="rId8"/>
    <p:sldId id="265" r:id="rId9"/>
    <p:sldId id="273" r:id="rId10"/>
    <p:sldId id="269" r:id="rId11"/>
    <p:sldId id="296" r:id="rId12"/>
    <p:sldId id="297" r:id="rId13"/>
    <p:sldId id="262" r:id="rId14"/>
    <p:sldId id="299" r:id="rId15"/>
    <p:sldId id="263" r:id="rId16"/>
    <p:sldId id="302" r:id="rId17"/>
    <p:sldId id="286" r:id="rId18"/>
    <p:sldId id="284" r:id="rId19"/>
    <p:sldId id="279" r:id="rId20"/>
    <p:sldId id="264" r:id="rId21"/>
    <p:sldId id="278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8T05:53:45.87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8T05:53:56.92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1098 848,'0'-1,"0"1,0-1,0 1,0-1,0 1,0-1,0 1,0 0,0-1,0 1,-1-1,1 1,0-1,0 1,0-1,-1 1,1 0,0-1,0 1,-1 0,1-1,0 1,-1 0,1-1,0 1,-1 0,1-1,0 1,-1 0,1 0,-1 0,1 0,-1-1,1 1,0 0,-1 0,1 0,-1 0,1 0,-1 0,1 0,-1 0,1 0,-1 0,1 0,0 0,-2 1,-22 9,13-4,0 1,1-1,0 2,1 0,0 0,0 0,0 1,1 1,1-1,-1 1,2 0,-1 1,-5 13,3 0,0 1,1-1,2 1,0 1,-2 34,7-49,-1 0,0 0,0-1,-1 1,0-1,-1 0,-1 0,1 0,-2-1,1 1,-8 8,12-25,1-1,0 1,1 0,1-10,12-149,-10-202,-5 234,1 124,0 6,1 0,-1 0,0 0,-1 0,1 0,-1 0,0 0,0 1,0-1,-3-7,4 11,0 0,0 0,-1-1,1 1,0 0,0 0,-1-1,1 1,0 0,-1 0,1-1,0 1,0 0,-1 0,1 0,-1 0,1 0,0 0,-1 0,1 0,0 0,-1-1,1 2,0-1,-1 0,1 0,0 0,-1 0,1 0,-1 0,1 0,0 0,-1 0,1 1,0-1,0 0,-1 0,-7 5,1-1,-1 1,1 0,1 1,-1 0,-9 10,-35 47,47-58,-16 24,2 1,0 1,2 0,2 1,0 1,3 0,0 1,3 0,0 1,-2 39,9-73,1 1,0 0,0-1,0 1,0-1,0 1,0 0,0-1,0 1,1-1,-1 1,1-1,0 3,0-5,0 1,0 0,-1-1,1 1,0-1,0 1,0-1,0 1,-1-1,1 1,0-1,-1 0,1 1,0-1,-1 0,1 0,-1 0,1 1,-1-1,1 0,-1 0,0 0,1-2,48-94,67-189,-53 96,-51 149,-3 0,7-69,-16 108,1-37,-1 38,1-1,-1 1,0 0,-1-1,1 1,0 0,0-1,0 1,-1 0,1 0,-1-1,1 1,-1 0,1 0,-1 0,0 0,0 0,1 0,-1 0,0 0,-2-1,3 2,-1 0,0 0,0 0,0 0,0 0,1 1,-1-1,0 0,0 1,1-1,-1 0,0 1,1-1,-1 1,0-1,1 1,-1 0,1-1,-1 1,1-1,-1 1,1 0,-1 0,0 0,-9 18,-1-1,2 1,1 1,0 0,-8 36,2-9,-21 58,5-21,4 1,-20 118,42-171,1 45,-33 22,28-79,-1-1,0-1,-15 21,24-38,0 0,0-1,-1 1,1 0,-1-1,1 1,0 0,-1-1,1 1,-1-1,0 1,1-1,-1 1,1-1,-1 1,0-1,1 1,-1-1,0 0,0 1,1-1,-1 0,0 0,0 0,1 1,-1-1,0 0,-1 0,1-1,0 0,1 0,-1 0,0 1,0-1,1 0,-1 0,0 0,1 0,-1-1,1 1,-1 0,1 0,0 0,0 0,-1-2,-5-63,6 59,-1-487,4 247,-3 242,0-1,0 1,0 0,-1 0,0-1,-2-7,3 13,0-1,0 1,0 0,0 0,-1-1,1 1,0 0,0 0,0 0,-1-1,1 1,0 0,0 0,0 0,-1 0,1-1,0 1,0 0,-1 0,1 0,0 0,0 0,-1 0,1 0,0 0,-1 0,1 0,0 0,0 0,-1 0,1 0,0 0,0 0,-1 0,1 0,0 0,-1 0,1 0,0 1,-1-1,-16 20,6-3,2 0,0 1,2 0,0 1,0-1,-4 27,-13 121,23-157,0-1,1 0,0 0,1 0,-1 0,4 12,-4-19,1 0,-1 1,1-1,-1 0,1 1,0-1,-1 0,1 0,0 1,0-1,0 0,0 0,0 0,0 0,0 0,1-1,1 3,-1-3,0 1,1-1,-1 0,0 1,0-1,0 0,0 0,0 0,0-1,1 1,-1 0,0-1,0 0,0 1,0-1,2-1,11-6,0 0,-1-1,0 0,-1-1,0-1,0 0,-1-1,-1 0,0-1,16-24,-2-2,-1-1,29-70,-48 99,-5 14,-10 21,-83 128,57-99,3 2,-27 62,37-55,3 0,3 2,2 0,3 0,4 1,-2 105,12-114,-2-55,0 0,1 0,-1 0,0 0,0 0,0 0,1 0,-1 0,0-1,1 1,-1 0,1 0,-1 0,1-1,-1 1,1 0,0 0,-1-1,1 1,0-1,0 1,-1-1,1 1,0-1,0 1,0-1,0 0,0 1,-1-1,1 0,0 0,1 1,1-2,-1 1,1-1,-1 1,1-1,-1 0,1 0,-1 0,1 0,-1 0,2-2,14-10,-2 0,0-1,0-1,-2 0,0-1,18-25,8-10,183-237,-184 228,-2-2,-3-1,26-70,-45 86,-15 47,0 0,0 0,0 0,0-1,1 1,-1 0,0 0,0 0,0-1,0 1,0 0,0 0,0-1,0 1,0 0,0 0,0-1,0 1,0 0,0 0,0-1,0 1,0 0,0 0,0-1,0 1,0 0,0 0,0-1,0 1,0 0,-1 0,1-1,0 1,0 0,0 0,0 0,-1-1,1 1,0 0,0 0,0 0,-1 0,1 0,0 0,0-1,-1 1,1 0,0 0,0 0,-1 0,1 0,0 0,0 0,-1 0,1 0,0 0,-1 0,1 0,0 0,0 0,-1 0,1 1,0-1,0 0,0 0,-1 0,1 0,0 1,-11 8,1 0,0 1,1 0,0 1,0 0,-12 23,18-29,-22 38,2 0,2 2,1 1,-25 94,-25 197,68-322,2-25,5-26,3 10,16-39,-5 18,-20 42,-5 9,5 2,12-7,0-3,-1-1,0 0,0-1,-1 0,1 0,10-10,56-54,-25 21,175-148,-207 179,-3 3,0 1,0 0,1 1,31-18,-48 31,0 0,1 0,-1 0,0 0,0-1,0 1,0 0,1 0,-1 0,0 0,0 0,0 0,1 0,-1-1,0 1,0 0,0 0,1 0,-1 0,0 0,0 0,1 0,-1 0,0 0,0 0,0 0,1 0,-1 1,0-1,0 0,0 0,1 0,-1 0,0 0,0 0,0 0,1 0,-1 1,0-1,0 0,0 0,0 0,0 0,1 1,-1-1,0 0,0 0,0 0,0 1,0-1,0 0,0 0,0 1,0-1,0 0,0 0,0 0,0 1,0-1,0 0,0 0,0 0,0 1,0-1,0 0,0 1,-6 18,5-19,-30 81,8-18,-45 84,51-119,-2-1,0-1,-2-1,-44 42,-107 76,111-95,60-47,0 0,0 0,0 0,0 0,0-1,0 1,-1 0,1 0,0-1,0 1,0-1,-1 1,1-1,0 0,-1 0,1 1,0-1,-1 0,1 0,0 0,-1 0,1-1,-3 1,3-1,0 0,-1 0,1 0,0 0,0-1,0 1,0 0,0 0,0-1,1 1,-1-1,0 1,1-1,-1 1,1-1,-1 1,1-3,-3-10,2-1,-1 0,3-23,-1 33,18-244,-3 79,8-55,-7 75,-17 118,1 31,0 1,0-1,-1 1,1-1,0 0,0 1,0-1,-1 1,1-1,0 1,-1-1,1 1,0-1,-1 1,1-1,-1 1,1 0,-1-1,1 1,-1 0,1-1,-1 1,1 0,-1 0,0-1,-3 2,1-1,0 1,0 0,-1 0,1 1,0-1,0 1,0-1,0 1,1 0,-1 0,0 0,-3 5,-29 24,1 3,2 1,-42 58,35-42,-110 136,-186 245,286-370,48-60,-1-1,1 1,-1 0,1-1,-1 0,0 1,0-1,0 0,0 0,0 0,-3 1,5-2,-1 0,1 0,-1 0,1 0,0 0,-1 0,1 0,-1 0,1 0,0 0,-1 0,1-1,-1 1,1 0,0 0,-1 0,1-1,0 1,-1 0,1-1,0 1,0 0,-1 0,1-1,0 1,0-1,0 1,-1 0,1-1,0 1,0 0,0-1,0 1,0-1,0 0,-1-5,1 0,0 0,0-1,0 1,1 0,2-9,40-197,79-469,-120 673,-1 9,-1 24,-1 51,1-67,-2 156,2-160,0-1,0 1,1 0,-1 0,1-1,0 1,2 5,-3-10,0 1,0-1,1 1,-1-1,0 1,1-1,-1 1,0-1,1 0,-1 1,1-1,-1 1,1-1,-1 0,1 0,-1 1,1-1,-1 0,1 0,-1 1,1-1,-1 0,1 0,0 0,1 0,0 0,-1-1,1 1,0-1,-1 1,1-1,-1 0,1 0,-1 0,1 1,-1-1,3-3,21-20,-1-1,-1 0,-2-2,22-35,9-10,-39 55,-2 2,0 1,25-23,-35 35,0 1,1 0,-1 0,0 0,1 0,-1 0,1 0,0 0,-1 0,1 1,0-1,-1 1,1-1,0 1,0 0,-1-1,1 1,3 0,-4 1,0-1,1 1,-1-1,0 1,0 0,0 0,0-1,0 1,0 0,0 0,0 0,0 0,0 0,0 0,0 0,-1 0,1 1,0-1,0 1,2 7,0 0,-1 0,0 0,0 1,0 13,-2 214,-2-42,2-190,0 0,1-1,0 1,-1-1,2 1,-1-1,0 0,3 6,-3-9,-1-1,1 1,-1 0,1-1,0 1,-1 0,1-1,0 1,-1-1,1 1,0-1,0 1,-1-1,1 1,0-1,0 0,0 0,0 1,-1-1,1 0,0 0,0 0,0 0,0 0,0 0,0 0,0 0,-1 0,1 0,0-1,0 1,0 0,0-1,0 1,-1 0,1-1,0 1,0-1,-1 1,1-1,0 0,-1 1,1-1,-1 0,2 0,5-7,1 1,-1-1,-1-1,1 1,-2-1,1 0,6-14,-1-4,14-42,-22 61,-1 1,0 0,0-1,-1 1,0-1,0 1,0-1,-2-13,1 20,0 1,0 0,0-1,0 1,0 0,0-1,0 1,-1 0,1-1,0 1,0 0,0-1,0 1,-1 0,1-1,0 1,0 0,-1 0,1-1,0 1,0 0,-1 0,1 0,0-1,-1 1,1 0,0 0,-1 0,1 0,0 0,-1-1,1 1,0 0,-1 0,1 0,0 0,-1 0,1 0,0 0,-1 0,1 1,-1-1,1 0,0 0,-1 0,1 0,0 0,-1 1,-15 14,-20 34,-49 89,-17 63,8-18,66-137,12-32,13-18,3-11,17-70,55-161,-46 166,252-706,-272 771,8-26,-11 29,1 0,0 0,1 0,0 1,1 0,0 0,15-19,-21 29,0 1,1 0,-1-1,0 1,0 0,0 0,1-1,-1 1,0 0,0 0,1-1,-1 1,0 0,1 0,-1 0,0-1,1 1,-1 0,0 0,1 0,-1 0,0 0,1 0,-1 0,0 0,1 0,-1 0,1 0,-1 0,0 0,1 0,-1 0,0 0,1 0,-1 0,0 1,1-1,-1 0,0 0,1 0,-1 1,0-1,0 0,1 0,-1 1,0-1,0 0,1 0,-1 1,0-1,0 0,0 1,0-1,1 0,-1 1,0-1,0 0,0 1,0-1,0 0,0 1,0-1,0 1,0-1,0 0,0 1,0-1,0 1,-2 30,-9 14,-28 72,1-9,-68 359,65-255,-9 83,50-296,9-148,7 42,3-210,-18 251,-4-84,3 146,0 1,-1-1,1 1,-1 0,0-1,0 1,0 0,0 0,0-1,-3-3,4 7,0 0,-1 0,1 0,0-1,0 1,0 0,-1 0,1 0,0 0,0 0,-1 0,1-1,0 1,0 0,-1 0,1 0,0 0,0 0,-1 0,1 0,0 0,0 0,-1 0,1 0,0 0,0 0,-1 0,1 0,0 0,0 1,-1-1,1 0,0 0,0 0,0 0,-1 0,1 1,0-1,-1 0,-9 21,-25 98,5 1,6 1,5 0,-6 219,29-311,-4-29,0 0,0 1,1-1,-1 0,0 1,0-1,0 0,1 1,-1-1,0 0,0 0,1 1,-1-1,0 0,1 0,-1 0,0 0,1 1,-1-1,0 0,1 0,-1 0,0 0,1 0,-1 0,1 0,-1 0,0 0,1 0,-1 0,0 0,1 0,-1 0,1 0,4-3,-1 0,0 0,0 0,0-1,0 1,6-9,-9 12,104-118,49-51,-129 144,1 2,2 1,0 1,44-24,-65 41,-1 1,1 0,0 0,-1 1,1 0,1 0,8-1,-14 3,0 0,0 0,1 0,-1 0,0 0,0 0,0 1,0-1,0 1,0 0,0-1,0 1,0 0,0 0,0 0,-1 1,1-1,0 0,-1 1,1-1,-1 1,1-1,-1 1,0 0,0-1,0 1,0 0,0 0,1 2,2 10,0 1,-1 0,-1 0,0-1,-1 1,-1 0,0 0,-3 22,1-18,1 1,1-1,4 34,-3-51,-1-1,0 1,0-1,1 1,-1-1,1 1,-1-1,1 1,0-1,0 0,-1 0,1 1,2 1,-2-3,-1 1,1-1,-1 0,0 0,1 0,-1 1,1-1,-1 0,1 0,-1 0,1 0,-1 0,0 0,1 0,-1 0,1 0,-1 0,1-1,-1 1,1 0,-1 0,1 0,-1 0,0-1,1 1,-1 0,0 0,1-1,2-2,0 1,-1-1,0 0,1 0,-1 0,0 0,0 0,2-6,-7 17,1 0,0 0,1 1,-1 14,-1 3,-1-11,-1 1,-1-1,-1-1,-13 26,-16 33,35-71,2-4,5-12,7-25,-8 13,-1 0,1-46,-5 70,0 0,0 0,0 0,-1 0,1 0,0 0,-1 0,1 0,-1 0,-2-3,3 4,0 1,0 0,0 0,-1-1,1 1,0 0,-1 0,1 0,0 0,-1-1,1 1,0 0,-1 0,1 0,0 0,-1 0,1 0,0 0,-1 0,1 0,0 0,-1 0,1 0,0 0,-1 0,1 0,0 0,0 0,-1 1,1-1,0 0,-1 0,1 0,0 1,0-1,-1 0,-4 5,0 0,0 0,1 1,-7 10,-5 5,23-62,-2 15,0 0,-2 0,-1-1,-1 1,-1-1,-5-37,5 62,-1 0,1 0,0 0,-1 0,0 0,0 0,1 1,-1-1,0 0,0 0,0 1,-1-1,1 1,0-1,-1 1,1 0,-1-1,1 1,-4-2,3 3,0-1,0 1,0-1,0 1,0 0,0 0,-1-1,1 2,0-1,0 0,0 0,0 1,0-1,0 1,0 0,-1-1,2 1,-1 0,-3 2,-9 6,0 0,0 1,1 0,-22 23,-43 58,36-40,-168 190,196-223,10-11,-1-1,0 0,0 0,0-1,-1 1,0-1,-10 7,16-12,-1 0,1 0,0 1,-1-1,1 0,0 0,-1 0,1 0,0 0,-1 1,1-1,0 0,-1 0,1 0,-1 0,1 0,0 0,-1 0,1 0,0-1,-1 1,1 0,0 0,-1 0,1 0,0 0,-1-1,1 1,0 0,0 0,-1 0,1-1,0 1,-1 0,1 0,0-1,0 1,0 0,-1-1,1 1,0 0,0-1,0 1,0 0,0-1,0 1,0 0,-1-1,1 1,0 0,0-1,0 1,0-1,1 1,0-25,0 22,79-428,-65 361,11-38,-13 60,-2 0,-2-1,3-51,-12 96,0 1,0 0,0-1,-1 1,1-1,-1 1,0 0,0-1,0 1,0 0,0 0,-3-3,4 5,0 1,-1 0,1-1,0 1,-1 0,1-1,0 1,-1 0,1-1,-1 1,1 0,0 0,-1-1,1 1,-1 0,1 0,-1 0,1 0,-1 0,1 0,-1 0,1 0,-1 0,1 0,-1 0,1 0,-1 0,0 0,-1 1,1 0,-1 0,1 0,-1 1,1-1,-1 0,1 0,0 1,0-1,-1 1,1-1,-1 3,-18 33,1 1,2 1,1 1,-10 44,2-10,13-51,3-6,8-17,0 0,0 0,0 0,0 0,0 0,0 0,0 1,0-1,0 0,0 0,0 0,0 0,0 0,0 1,0-1,0 0,0 0,0 0,0 0,0 0,0 1,0-1,0 0,1 0,-1 0,0 0,0 0,0 0,0 1,0-1,0 0,0 0,0 0,1 0,-1 0,0 0,0 0,0 0,0 0,0 0,1 0,-1 0,0 0,0 0,0 0,0 0,0 0,1 0,-1 0,0 0,0 0,0 0,0 0,0 0,1 0,-1 0,0 0,0 0,0 0,0 0,0 0,0 0,1 0,-1 0,0-1,0 1,0 0,0 0,1 0,-1 0,1 0,0 0,-1 0,1 0,0 0,-1 0,1 0,0 0,-1 0,1 0,0 1,-1-1,1 0,-1 0,1 1,0-1,-1 0,1 1,-1-1,1 1,-1-1,1 1,-1-1,0 1,1-1,-1 1,0-1,1 1,-1-1,0 1,1 0,-1-1,0 1,0 0,0-1,0 1,0 0,0-1,0 1,0 1,3 34,-3-30,-1 47,0-36,0-1,2 0,0 0,0 0,7 25,-7-38,0 1,1-1,0 0,0 0,0 0,0 0,0 0,1 0,-1 0,1-1,-1 1,1-1,0 0,0 0,0 0,1 0,-1 0,0-1,1 1,-1-1,1 0,-1 0,1 0,3 0,11 1,-1-1,0 0,31-3,-43 1,36-3,0-1,-1-3,60-19,110-52,-202 76,7-3,0 0,1 1,23-5,-36 9,0 1,1 0,-1-1,1 1,-1 1,1-1,-1 0,0 1,6 1,-7-1,-1 0,1 0,-1-1,1 1,-1 0,0 0,1 0,-1 1,0-1,0 0,0 0,0 1,0-1,0 0,0 1,0-1,-1 1,1-1,0 1,0 2,-1 1,1-1,-1 1,0 0,-1-1,1 1,-1-1,0 1,0-1,0 0,0 1,-1-1,-2 5,3-6,-1 0,1 0,0 0,-1-1,0 1,0 0,0-1,0 1,0-1,0 0,-1 0,1 0,-1 0,1 0,-1 0,0-1,-4 3,6-5,0 1,0 0,1 0,-1 0,0-1,1 1,-1 0,1-1,-1 1,0-1,1 1,-1-1,1 1,-1-1,1 1,0-1,-1 1,1-1,-1 0,1 1,0-1,-1 0,1 1,0-1,0 0,0 1,0-1,-1 0,1 0,0 1,0-1,0 0,1 1,-1-1,0 0,0 0,0 1,1-2,2-29,-1 22,0 1,0-1,1 1,0 0,1-1,-1 2,2-1,4-7,-6 12,-4 5,-7 10,-15 22,-442 612,38 26,401-624,14-24,-2-1,-28 39,28-50,14-12,-1 0,1 1,0-1,0 0,0 0,-1 0,1 0,0 0,0 0,-1 0,1 0,0 0,0 0,0 0,-1 0,1-1,0 1,0 0,0 0,-1 0,1 0,0 0,0 0,0 0,-1-1,1 1,0 0,0 0,0 0,0 0,0-1,-1 1,1 0,0 0,0 0,0-1,0 1,0 0,-1-4,1 0,-1 1,1-1,0 0,0 0,2-7,20-133,56-192,72-138,-34 120,-26 28,-24 82,-56 216,-10 38,-10 47,-30 89,-36 147,47-136,6 1,-5 238,30-413,1 0,1 0,6-19,-1 2,115-336,-39 133,-28 71,27-89,-73 204,-11 50,1 1,-1 0,0-1,0 1,0-1,0 1,1-1,-1 1,0-1,0 1,0-1,0 1,0-1,0 1,0-1,0 1,-1-1,1 1,0-1,0 1,0-1,0 1,-1-1,1 1,0-1,0 1,-1 0,1-1,0 1,-1-1,1 1,-1 0,1-1,-1 1,-12 13,-10 28,3 1,1 1,-16 54,11-30,-55 174,69-205,2 0,2 1,2 1,-1 63,5-100,0 0,0 0,0 0,0 0,0 0,0 1,0-1,0 0,0 0,1 0,-1 0,0 0,1 0,-1 0,1 0,-1 0,2 2,-1-4,0 0,0 1,0-1,0 0,0 0,0 0,-1 0,1 1,0-1,0 0,-1-1,1 1,-1 0,1 0,-1 0,1-1,27-59,-3-1,-3 0,-3-2,14-77,-27 114,-4 49,-2 48,-5 155,4-207,-1-10,2 1,-1-1,1 1,0 0,3 13,-3-20,1-1,-1 0,0 0,1 0,0 1,-1-1,1 0,-1 0,1 0,0 0,0 0,0 0,-1 0,1-1,0 1,0 0,0 0,2 0,-1 0,0-1,-1 1,1-1,0 0,0 0,0 0,0 0,0 0,-1 0,1 0,0-1,0 1,0 0,-1-1,1 0,2 0,16-10,-1 0,0-1,-1-1,0-1,21-20,-33 29,411-388,-409 385,6-6,-10 9,1 0,-1 1,1 0,-1 0,1 0,0 0,1 1,-1-1,11-3,-16 7,1-1,-1 1,1 0,-1 0,1 0,-1 0,0 0,1 0,-1 0,1 0,-1 0,1 0,-1 0,0 0,1 0,-1 0,1 0,-1 0,0 1,1-1,-1 0,1 0,-1 0,0 1,1-1,-1 0,0 0,1 1,-1-1,0 0,0 1,1-1,-1 0,0 1,0-1,1 1,-1-1,0 0,0 1,0-1,0 1,0-1,0 0,0 1,0-1,0 1,0-1,0 1,0-1,0 0,0 1,0-1,0 1,-1 0,-8 27,8-23,-11 26,1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customXml" Target="../ink/ink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ts val="1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TIẾT HỌC HÔM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1478" y="982360"/>
            <a:ext cx="16425998" cy="4114800"/>
            <a:chOff x="0" y="0"/>
            <a:chExt cx="3249882" cy="1602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9882" cy="1602181"/>
            </a:xfrm>
            <a:custGeom>
              <a:avLst/>
              <a:gdLst/>
              <a:ahLst/>
              <a:cxnLst/>
              <a:rect l="l" t="t" r="r" b="b"/>
              <a:pathLst>
                <a:path w="3249882" h="1602181">
                  <a:moveTo>
                    <a:pt x="3125422" y="1602181"/>
                  </a:moveTo>
                  <a:lnTo>
                    <a:pt x="124460" y="1602181"/>
                  </a:lnTo>
                  <a:cubicBezTo>
                    <a:pt x="55880" y="1602181"/>
                    <a:pt x="0" y="1546301"/>
                    <a:pt x="0" y="14777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77721"/>
                  </a:lnTo>
                  <a:cubicBezTo>
                    <a:pt x="3249882" y="1546301"/>
                    <a:pt x="3194002" y="1602181"/>
                    <a:pt x="3125422" y="16021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9600" y="5372099"/>
            <a:ext cx="17221199" cy="4285053"/>
            <a:chOff x="0" y="0"/>
            <a:chExt cx="3249882" cy="1025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49882" cy="1025726"/>
            </a:xfrm>
            <a:custGeom>
              <a:avLst/>
              <a:gdLst/>
              <a:ahLst/>
              <a:cxnLst/>
              <a:rect l="l" t="t" r="r" b="b"/>
              <a:pathLst>
                <a:path w="3249882" h="1025726">
                  <a:moveTo>
                    <a:pt x="3125422" y="1025726"/>
                  </a:moveTo>
                  <a:lnTo>
                    <a:pt x="124460" y="1025726"/>
                  </a:lnTo>
                  <a:cubicBezTo>
                    <a:pt x="55880" y="1025726"/>
                    <a:pt x="0" y="969846"/>
                    <a:pt x="0" y="901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901266"/>
                  </a:lnTo>
                  <a:cubicBezTo>
                    <a:pt x="3249882" y="969846"/>
                    <a:pt x="3194002" y="1025726"/>
                    <a:pt x="3125422" y="10257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97204" y="1258645"/>
                <a:ext cx="13944600" cy="365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 (SGK - tr69):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14;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                d) 30%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90.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04" y="1258645"/>
                <a:ext cx="13944600" cy="3654911"/>
              </a:xfrm>
              <a:prstGeom prst="rect">
                <a:avLst/>
              </a:prstGeom>
              <a:blipFill>
                <a:blip r:embed="rId2"/>
                <a:stretch>
                  <a:fillRect l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0642" y="5336817"/>
                <a:ext cx="16607758" cy="353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 Số đó là: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 :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14 .  11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=77</m:t>
                    </m:r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b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đó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d)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90.100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</m:t>
                        </m:r>
                      </m:den>
                    </m:f>
                    <m:r>
                      <a:rPr lang="en-GB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=300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42" y="5336817"/>
                <a:ext cx="16607758" cy="3538341"/>
              </a:xfrm>
              <a:prstGeom prst="rect">
                <a:avLst/>
              </a:prstGeom>
              <a:blipFill>
                <a:blip r:embed="rId10"/>
                <a:stretch>
                  <a:fillRect l="-1322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Right Arrow 16"/>
          <p:cNvSpPr/>
          <p:nvPr/>
        </p:nvSpPr>
        <p:spPr>
          <a:xfrm>
            <a:off x="337688" y="4076700"/>
            <a:ext cx="947602" cy="190634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4E55FB3-6B20-4D73-8AB1-EE09E71CEFBA}"/>
              </a:ext>
            </a:extLst>
          </p:cNvPr>
          <p:cNvSpPr txBox="1"/>
          <p:nvPr/>
        </p:nvSpPr>
        <p:spPr>
          <a:xfrm>
            <a:off x="6553200" y="156018"/>
            <a:ext cx="5364656" cy="705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888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-762000" y="1092421"/>
            <a:ext cx="7276097" cy="95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(SGK - tr69)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BCFF7-1B13-4471-973B-8B447B12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2287"/>
            <a:ext cx="17373600" cy="590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06504-868D-48C3-BCFE-149B3869C00A}"/>
                  </a:ext>
                </a:extLst>
              </p14:cNvPr>
              <p14:cNvContentPartPr/>
              <p14:nvPr/>
            </p14:nvContentPartPr>
            <p14:xfrm>
              <a:off x="4049497" y="28593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06504-868D-48C3-BCFE-149B3869C0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0497" y="28503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BEC10D-A512-46C4-A495-4EEC6A21B8E7}"/>
                  </a:ext>
                </a:extLst>
              </p14:cNvPr>
              <p14:cNvContentPartPr/>
              <p14:nvPr/>
            </p14:nvContentPartPr>
            <p14:xfrm>
              <a:off x="490537" y="2278623"/>
              <a:ext cx="501480" cy="9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BEC10D-A512-46C4-A495-4EEC6A21B8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897" y="2269983"/>
                <a:ext cx="519120" cy="950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5EFC48-C738-4939-86B6-956FCD15A696}"/>
              </a:ext>
            </a:extLst>
          </p:cNvPr>
          <p:cNvSpPr txBox="1"/>
          <p:nvPr/>
        </p:nvSpPr>
        <p:spPr>
          <a:xfrm>
            <a:off x="5105400" y="0"/>
            <a:ext cx="5867400" cy="1306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390338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2531064"/>
            <a:ext cx="15289458" cy="7581931"/>
            <a:chOff x="0" y="0"/>
            <a:chExt cx="5171989" cy="2564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1990" cy="2564752"/>
            </a:xfrm>
            <a:custGeom>
              <a:avLst/>
              <a:gdLst/>
              <a:ahLst/>
              <a:cxnLst/>
              <a:rect l="l" t="t" r="r" b="b"/>
              <a:pathLst>
                <a:path w="5171990" h="2564752">
                  <a:moveTo>
                    <a:pt x="5047530" y="2564752"/>
                  </a:moveTo>
                  <a:lnTo>
                    <a:pt x="124460" y="2564752"/>
                  </a:lnTo>
                  <a:cubicBezTo>
                    <a:pt x="55880" y="2564752"/>
                    <a:pt x="0" y="2508872"/>
                    <a:pt x="0" y="2440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47530" y="0"/>
                  </a:lnTo>
                  <a:cubicBezTo>
                    <a:pt x="5116109" y="0"/>
                    <a:pt x="5171990" y="55880"/>
                    <a:pt x="5171990" y="124460"/>
                  </a:cubicBezTo>
                  <a:lnTo>
                    <a:pt x="5171990" y="2440292"/>
                  </a:lnTo>
                  <a:cubicBezTo>
                    <a:pt x="5171990" y="2508872"/>
                    <a:pt x="5116109" y="2564752"/>
                    <a:pt x="5047530" y="25647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41253" y="3214094"/>
            <a:ext cx="3411769" cy="1049179"/>
            <a:chOff x="1017712" y="279129"/>
            <a:chExt cx="14697574" cy="1997408"/>
          </a:xfrm>
        </p:grpSpPr>
        <p:grpSp>
          <p:nvGrpSpPr>
            <p:cNvPr id="29" name="Group 29"/>
            <p:cNvGrpSpPr/>
            <p:nvPr/>
          </p:nvGrpSpPr>
          <p:grpSpPr>
            <a:xfrm>
              <a:off x="5267697" y="279129"/>
              <a:ext cx="6197604" cy="1997408"/>
              <a:chOff x="1504600" y="79727"/>
              <a:chExt cx="1770207" cy="57051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504600" y="79727"/>
                <a:ext cx="1770207" cy="570515"/>
              </a:xfrm>
              <a:custGeom>
                <a:avLst/>
                <a:gdLst/>
                <a:ahLst/>
                <a:cxnLst/>
                <a:rect l="l" t="t" r="r" b="b"/>
                <a:pathLst>
                  <a:path w="4779407" h="661351">
                    <a:moveTo>
                      <a:pt x="4654946" y="661351"/>
                    </a:moveTo>
                    <a:lnTo>
                      <a:pt x="124460" y="661351"/>
                    </a:lnTo>
                    <a:cubicBezTo>
                      <a:pt x="55880" y="661351"/>
                      <a:pt x="0" y="605471"/>
                      <a:pt x="0" y="5368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54946" y="0"/>
                    </a:lnTo>
                    <a:cubicBezTo>
                      <a:pt x="4723527" y="0"/>
                      <a:pt x="4779407" y="55880"/>
                      <a:pt x="4779407" y="124460"/>
                    </a:cubicBezTo>
                    <a:lnTo>
                      <a:pt x="4779407" y="536891"/>
                    </a:lnTo>
                    <a:cubicBezTo>
                      <a:pt x="4779407" y="605471"/>
                      <a:pt x="4723527" y="661351"/>
                      <a:pt x="4654946" y="661351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017712" y="279129"/>
              <a:ext cx="14697574" cy="1406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057414" y="4303313"/>
                <a:ext cx="14876794" cy="534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ễ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hủy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12 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9 (kg)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kg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dễ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huỷ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9 : 3 = 3 (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lô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hủy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9 :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9.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20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60 (kg)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14" y="4303313"/>
                <a:ext cx="14876794" cy="5341014"/>
              </a:xfrm>
              <a:prstGeom prst="rect">
                <a:avLst/>
              </a:prstGeom>
              <a:blipFill>
                <a:blip r:embed="rId2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3478E81-F983-43A5-B62A-01E844ADB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668"/>
            <a:ext cx="12496800" cy="4245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2761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457770" y="9347571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TextBox 12"/>
          <p:cNvSpPr txBox="1"/>
          <p:nvPr/>
        </p:nvSpPr>
        <p:spPr>
          <a:xfrm>
            <a:off x="152400" y="81348"/>
            <a:ext cx="17983200" cy="41446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(SGK - tr70):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6,8%/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307" y="5143500"/>
            <a:ext cx="2264931" cy="22649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F31ADE-620E-4BBE-A7EA-8B4C5856C01F}"/>
              </a:ext>
            </a:extLst>
          </p:cNvPr>
          <p:cNvSpPr txBox="1"/>
          <p:nvPr/>
        </p:nvSpPr>
        <p:spPr>
          <a:xfrm>
            <a:off x="6781800" y="4312503"/>
            <a:ext cx="19812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D0D5A2-B42E-49FD-8BCA-689452575184}"/>
              </a:ext>
            </a:extLst>
          </p:cNvPr>
          <p:cNvSpPr txBox="1"/>
          <p:nvPr/>
        </p:nvSpPr>
        <p:spPr>
          <a:xfrm>
            <a:off x="532227" y="5266612"/>
            <a:ext cx="15012573" cy="4029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Hết kì hạn 1 năm, bác Nhung rút được cả gốc và lãi là: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10 + 10 . 6,8% = 10,68 (triệu)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Nếu 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hông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rút số tiền bác Nhung nhận lại sau năm thứ 2 là: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10,68 + 10,68 . 6,8% = 11,41 (triệu)</a:t>
            </a:r>
          </a:p>
        </p:txBody>
      </p:sp>
    </p:spTree>
    <p:extLst>
      <p:ext uri="{BB962C8B-B14F-4D97-AF65-F5344CB8AC3E}">
        <p14:creationId xmlns:p14="http://schemas.microsoft.com/office/powerpoint/2010/main" val="34037398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A81F46-BB30-4546-A1B9-102CDFBE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2" y="743079"/>
            <a:ext cx="17592675" cy="3629025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592EB592-F91E-474B-9912-04A19DD9D669}"/>
              </a:ext>
            </a:extLst>
          </p:cNvPr>
          <p:cNvSpPr txBox="1"/>
          <p:nvPr/>
        </p:nvSpPr>
        <p:spPr>
          <a:xfrm>
            <a:off x="24714" y="93702"/>
            <a:ext cx="5004486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(SGK – tr70)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B25101-B0AF-4DD7-A069-41F3D0EE037A}"/>
                  </a:ext>
                </a:extLst>
              </p:cNvPr>
              <p:cNvSpPr txBox="1"/>
              <p:nvPr/>
            </p:nvSpPr>
            <p:spPr>
              <a:xfrm>
                <a:off x="335304" y="5372100"/>
                <a:ext cx="17419296" cy="364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+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ki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-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lô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- gam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cùi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dừa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dùng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: 0,6: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=0.4 (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𝑘𝑔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+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ki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-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lô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- gam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dùng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: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0,4.5% = 0,02 (kg)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+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món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thịt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dừa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dùng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0,4 kg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cùi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dừa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0,02 kg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 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B25101-B0AF-4DD7-A069-41F3D0EE0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04" y="5372100"/>
                <a:ext cx="17419296" cy="3648563"/>
              </a:xfrm>
              <a:prstGeom prst="rect">
                <a:avLst/>
              </a:prstGeo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30">
            <a:extLst>
              <a:ext uri="{FF2B5EF4-FFF2-40B4-BE49-F238E27FC236}">
                <a16:creationId xmlns:a16="http://schemas.microsoft.com/office/drawing/2014/main" id="{F7AB22CE-9536-492D-A0BA-92D239B977D4}"/>
              </a:ext>
            </a:extLst>
          </p:cNvPr>
          <p:cNvSpPr/>
          <p:nvPr/>
        </p:nvSpPr>
        <p:spPr>
          <a:xfrm>
            <a:off x="347662" y="4524633"/>
            <a:ext cx="1244945" cy="847467"/>
          </a:xfrm>
          <a:custGeom>
            <a:avLst/>
            <a:gdLst/>
            <a:ahLst/>
            <a:cxnLst/>
            <a:rect l="l" t="t" r="r" b="b"/>
            <a:pathLst>
              <a:path w="4779407" h="661351">
                <a:moveTo>
                  <a:pt x="4654946" y="661351"/>
                </a:moveTo>
                <a:lnTo>
                  <a:pt x="124460" y="661351"/>
                </a:lnTo>
                <a:cubicBezTo>
                  <a:pt x="55880" y="661351"/>
                  <a:pt x="0" y="605471"/>
                  <a:pt x="0" y="53689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654946" y="0"/>
                </a:lnTo>
                <a:cubicBezTo>
                  <a:pt x="4723527" y="0"/>
                  <a:pt x="4779407" y="55880"/>
                  <a:pt x="4779407" y="124460"/>
                </a:cubicBezTo>
                <a:lnTo>
                  <a:pt x="4779407" y="536891"/>
                </a:lnTo>
                <a:cubicBezTo>
                  <a:pt x="4779407" y="605471"/>
                  <a:pt x="4723527" y="661351"/>
                  <a:pt x="4654946" y="66135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32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70225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30364" y="4055060"/>
            <a:ext cx="5914676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289065" y="4027401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106942"/>
            <a:ext cx="10726273" cy="5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4987948"/>
            <a:ext cx="400433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4492" y="4794502"/>
            <a:ext cx="5202077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6,7,8 (SGK/70)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tập108, 109,111, 112 (SBT/58)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6655" y="5076371"/>
            <a:ext cx="467150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6027" y="4166814"/>
            <a:ext cx="180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41897" y="4166813"/>
            <a:ext cx="180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90306" y="4152900"/>
            <a:ext cx="180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53792" y="691978"/>
            <a:ext cx="15083482" cy="8933253"/>
            <a:chOff x="0" y="0"/>
            <a:chExt cx="3249882" cy="16050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9882" cy="1605035"/>
            </a:xfrm>
            <a:custGeom>
              <a:avLst/>
              <a:gdLst/>
              <a:ahLst/>
              <a:cxnLst/>
              <a:rect l="l" t="t" r="r" b="b"/>
              <a:pathLst>
                <a:path w="3249882" h="1605035">
                  <a:moveTo>
                    <a:pt x="3125422" y="1605035"/>
                  </a:moveTo>
                  <a:lnTo>
                    <a:pt x="124460" y="1605035"/>
                  </a:lnTo>
                  <a:cubicBezTo>
                    <a:pt x="55880" y="1605035"/>
                    <a:pt x="0" y="1549155"/>
                    <a:pt x="0" y="1480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80575"/>
                  </a:lnTo>
                  <a:cubicBezTo>
                    <a:pt x="3249882" y="1549155"/>
                    <a:pt x="3194002" y="1605035"/>
                    <a:pt x="3125422" y="1605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741222" y="4739016"/>
            <a:ext cx="7036156" cy="3454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4079" y="940685"/>
            <a:ext cx="7579841" cy="1306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BỔ SUNG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2" y="1063369"/>
            <a:ext cx="1384314" cy="1384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10899" y="2324100"/>
                <a:ext cx="12969268" cy="2856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1: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Một xí nghiệp đã thực hiện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kế hoạch, còn phải làm tiếp 560 sản phẩm nữa mới hoàn thành kế hoạch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Hỏi số sản phẩm được giao theo kế hoạc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là bao nhiêu?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99" y="2324100"/>
                <a:ext cx="12969268" cy="2856488"/>
              </a:xfrm>
              <a:prstGeom prst="rect">
                <a:avLst/>
              </a:prstGeom>
              <a:blipFill>
                <a:blip r:embed="rId3"/>
                <a:stretch>
                  <a:fillRect l="-1410" r="-2350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711FDDD-281C-40EB-95C2-3F660358EC2C}"/>
              </a:ext>
            </a:extLst>
          </p:cNvPr>
          <p:cNvSpPr/>
          <p:nvPr/>
        </p:nvSpPr>
        <p:spPr>
          <a:xfrm>
            <a:off x="2410899" y="5285551"/>
            <a:ext cx="12344400" cy="33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2: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người bán gạo, lần thứ nhất bán được 25% tổng số gạo. Lần thứ hai bán được 40% tổng số gạo còn lại. Lần thứ ba bán được 40 kg gạo và vẫn còn 14 kg nữa. Hỏi hai lần đầu, mỗi lần bán được bao nhiêu ki-lô-gam gạo?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71899" y="3833611"/>
            <a:ext cx="11353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656">
            <a:off x="8183851" y="872010"/>
            <a:ext cx="2529894" cy="33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80518" y="723900"/>
            <a:ext cx="15083482" cy="8933253"/>
            <a:chOff x="0" y="0"/>
            <a:chExt cx="3249882" cy="16050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9882" cy="1605035"/>
            </a:xfrm>
            <a:custGeom>
              <a:avLst/>
              <a:gdLst/>
              <a:ahLst/>
              <a:cxnLst/>
              <a:rect l="l" t="t" r="r" b="b"/>
              <a:pathLst>
                <a:path w="3249882" h="1605035">
                  <a:moveTo>
                    <a:pt x="3125422" y="1605035"/>
                  </a:moveTo>
                  <a:lnTo>
                    <a:pt x="124460" y="1605035"/>
                  </a:lnTo>
                  <a:cubicBezTo>
                    <a:pt x="55880" y="1605035"/>
                    <a:pt x="0" y="1549155"/>
                    <a:pt x="0" y="1480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5422" y="0"/>
                  </a:lnTo>
                  <a:cubicBezTo>
                    <a:pt x="3194002" y="0"/>
                    <a:pt x="3249882" y="55880"/>
                    <a:pt x="3249882" y="124460"/>
                  </a:cubicBezTo>
                  <a:lnTo>
                    <a:pt x="3249882" y="1480575"/>
                  </a:lnTo>
                  <a:cubicBezTo>
                    <a:pt x="3249882" y="1549155"/>
                    <a:pt x="3194002" y="1605035"/>
                    <a:pt x="3125422" y="1605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741222" y="4739016"/>
            <a:ext cx="7036156" cy="3454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54079" y="940685"/>
            <a:ext cx="7579841" cy="1306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BỔ SUNG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639755"/>
            <a:ext cx="11600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92" y="2268564"/>
            <a:ext cx="1384314" cy="1384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80332" y="3935857"/>
                <a:ext cx="12969268" cy="459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1: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Một xí nghiệp đã thực hiện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kế hoạch, còn phải làm tiếp 560 sản phẩm nữa mới hoàn thành kế hoạch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Hỏi số sản phẩm được giao theo kế hoạc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là bao nhiêu?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32" y="3935857"/>
                <a:ext cx="12969268" cy="4595617"/>
              </a:xfrm>
              <a:prstGeom prst="rect">
                <a:avLst/>
              </a:prstGeom>
              <a:blipFill rotWithShape="0">
                <a:blip r:embed="rId12"/>
                <a:stretch>
                  <a:fillRect l="-1880" r="-1880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1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3400" y="4076700"/>
            <a:ext cx="254525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3608" y="4981343"/>
                <a:ext cx="16880784" cy="465948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560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sản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phẩm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ứng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sản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phẩm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giao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560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560 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1 260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sản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phẩm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8" y="4981343"/>
                <a:ext cx="16880784" cy="4659481"/>
              </a:xfrm>
              <a:prstGeom prst="rect">
                <a:avLst/>
              </a:prstGeom>
              <a:blipFill>
                <a:blip r:embed="rId2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CF91E-9193-4243-9C4D-C4F8D707465F}"/>
                  </a:ext>
                </a:extLst>
              </p:cNvPr>
              <p:cNvSpPr/>
              <p:nvPr/>
            </p:nvSpPr>
            <p:spPr>
              <a:xfrm>
                <a:off x="533400" y="589741"/>
                <a:ext cx="17050992" cy="34706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Bài 1: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Một xí nghiệp đã thực hiện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kế hoạch, còn phải làm tiếp 560 sản phẩm nữa mới hoàn thành kế hoạch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Hỏi số sản phẩm được giao theo kế hoạc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là bao nhiêu?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CF91E-9193-4243-9C4D-C4F8D7074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9741"/>
                <a:ext cx="17050992" cy="3470630"/>
              </a:xfrm>
              <a:prstGeom prst="rect">
                <a:avLst/>
              </a:prstGeom>
              <a:blipFill>
                <a:blip r:embed="rId3"/>
                <a:stretch>
                  <a:fillRect l="-1392" r="-2249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10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1" y="2552700"/>
            <a:ext cx="14668500" cy="716123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95400" y="3304719"/>
                <a:ext cx="12877800" cy="539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(m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∈ N, n ∈ N*).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m%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m%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trước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(m ∈ N* 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04719"/>
                <a:ext cx="12877800" cy="5399427"/>
              </a:xfrm>
              <a:prstGeom prst="rect">
                <a:avLst/>
              </a:prstGeom>
              <a:blipFill>
                <a:blip r:embed="rId4"/>
                <a:stretch>
                  <a:fillRect l="-1515" r="-2746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6AD17A4-8E2D-41B9-8E84-E88A69403E98}"/>
              </a:ext>
            </a:extLst>
          </p:cNvPr>
          <p:cNvSpPr/>
          <p:nvPr/>
        </p:nvSpPr>
        <p:spPr>
          <a:xfrm>
            <a:off x="2843997" y="458652"/>
            <a:ext cx="14630400" cy="1998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Nhắc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tắc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457340-C8AC-4657-A039-82BA1B89D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" y="-62140"/>
            <a:ext cx="1324945" cy="2990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6FEC9F-4B34-42DF-9CB4-49C1AFC7C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009" y="4038679"/>
            <a:ext cx="2664362" cy="266436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4211300" cy="82296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62150" y="2247900"/>
            <a:ext cx="1234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2: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người bán gạo, lần thứ nhất bán được 25% tổng số gạo. Lần thứ hai bán được 40% tổng số gạo còn lại. Lần thứ ba bán được 40 kg gạo và vẫn còn 14 kg nữa. Hỏi hai lần đầu, mỗi lần bán được bao nhiêu ki-lô-gam gạo?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25664" y="5747414"/>
            <a:ext cx="5562123" cy="47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4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47801" y="2693318"/>
            <a:ext cx="15434440" cy="6694206"/>
            <a:chOff x="0" y="0"/>
            <a:chExt cx="10356528" cy="794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56528" cy="794682"/>
            </a:xfrm>
            <a:custGeom>
              <a:avLst/>
              <a:gdLst/>
              <a:ahLst/>
              <a:cxnLst/>
              <a:rect l="l" t="t" r="r" b="b"/>
              <a:pathLst>
                <a:path w="10356528" h="794682">
                  <a:moveTo>
                    <a:pt x="10232068" y="794681"/>
                  </a:moveTo>
                  <a:lnTo>
                    <a:pt x="124460" y="794681"/>
                  </a:lnTo>
                  <a:cubicBezTo>
                    <a:pt x="55880" y="794681"/>
                    <a:pt x="0" y="738801"/>
                    <a:pt x="0" y="6702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32068" y="0"/>
                  </a:lnTo>
                  <a:cubicBezTo>
                    <a:pt x="10300648" y="0"/>
                    <a:pt x="10356528" y="55880"/>
                    <a:pt x="10356528" y="124460"/>
                  </a:cubicBezTo>
                  <a:lnTo>
                    <a:pt x="10356528" y="670222"/>
                  </a:lnTo>
                  <a:cubicBezTo>
                    <a:pt x="10356528" y="738802"/>
                    <a:pt x="10300648" y="794682"/>
                    <a:pt x="10232068" y="7946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385" y="1257300"/>
            <a:ext cx="1192453" cy="119245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257300"/>
            <a:ext cx="4177384" cy="1192453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6324600" y="1500865"/>
            <a:ext cx="617220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6020" y="3543300"/>
            <a:ext cx="1447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(40 + 14) : (1 - 40%) = 90 (kg)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 thứ hai bán được 40% tổng số gạo còn 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40%. 90 = 36 (kg)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90 : (1 - 25%) = 120 (kg)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25% . 120 = 30 (kg)</a:t>
            </a:r>
          </a:p>
        </p:txBody>
      </p:sp>
    </p:spTree>
    <p:extLst>
      <p:ext uri="{BB962C8B-B14F-4D97-AF65-F5344CB8AC3E}">
        <p14:creationId xmlns:p14="http://schemas.microsoft.com/office/powerpoint/2010/main" val="33254525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136211" y="1724442"/>
            <a:ext cx="9071766" cy="69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124 - BÀI 10: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238500"/>
            <a:ext cx="16687800" cy="15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BÀI TOÁN VỀ PHÂN SỐ (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310771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608325" y="1722421"/>
            <a:ext cx="8184056" cy="72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741222" y="4374072"/>
            <a:ext cx="7036156" cy="345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34208" y="9006969"/>
            <a:ext cx="650184" cy="6501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08" y="9006969"/>
            <a:ext cx="650184" cy="650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1185" y="3952240"/>
            <a:ext cx="6096000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2648" y="3924300"/>
            <a:ext cx="6096000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8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685800" y="1104900"/>
            <a:ext cx="15849600" cy="8778672"/>
            <a:chOff x="0" y="0"/>
            <a:chExt cx="6135290" cy="109137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135290" cy="1091377"/>
            </a:xfrm>
            <a:custGeom>
              <a:avLst/>
              <a:gdLst/>
              <a:ahLst/>
              <a:cxnLst/>
              <a:rect l="l" t="t" r="r" b="b"/>
              <a:pathLst>
                <a:path w="6135290" h="1091377">
                  <a:moveTo>
                    <a:pt x="6010830" y="1091377"/>
                  </a:moveTo>
                  <a:lnTo>
                    <a:pt x="124460" y="1091377"/>
                  </a:lnTo>
                  <a:cubicBezTo>
                    <a:pt x="55880" y="1091377"/>
                    <a:pt x="0" y="1035497"/>
                    <a:pt x="0" y="9669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10830" y="0"/>
                  </a:lnTo>
                  <a:cubicBezTo>
                    <a:pt x="6079410" y="0"/>
                    <a:pt x="6135290" y="55880"/>
                    <a:pt x="6135290" y="124460"/>
                  </a:cubicBezTo>
                  <a:lnTo>
                    <a:pt x="6135290" y="966917"/>
                  </a:lnTo>
                  <a:cubicBezTo>
                    <a:pt x="6135290" y="1035497"/>
                    <a:pt x="6079410" y="1091377"/>
                    <a:pt x="6010830" y="1091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8" name="TextBox 57"/>
          <p:cNvSpPr txBox="1"/>
          <p:nvPr/>
        </p:nvSpPr>
        <p:spPr>
          <a:xfrm>
            <a:off x="685800" y="296229"/>
            <a:ext cx="1352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38200" y="1110049"/>
            <a:ext cx="1828800" cy="11455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794686" y="1104900"/>
                <a:ext cx="13180516" cy="24890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I,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giỏi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86" y="1104900"/>
                <a:ext cx="13180516" cy="2489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760" y="5956430"/>
            <a:ext cx="3846148" cy="3846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1854B-64B1-457F-A37A-7D02F1175E2C}"/>
              </a:ext>
            </a:extLst>
          </p:cNvPr>
          <p:cNvSpPr txBox="1"/>
          <p:nvPr/>
        </p:nvSpPr>
        <p:spPr>
          <a:xfrm>
            <a:off x="838200" y="4372117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48B5F2-D1C8-41E5-BB93-17F366B92E8E}"/>
                  </a:ext>
                </a:extLst>
              </p:cNvPr>
              <p:cNvSpPr/>
              <p:nvPr/>
            </p:nvSpPr>
            <p:spPr>
              <a:xfrm>
                <a:off x="2636108" y="4614965"/>
                <a:ext cx="11506200" cy="3882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24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24.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24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42 (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GB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48B5F2-D1C8-41E5-BB93-17F366B92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08" y="4614965"/>
                <a:ext cx="11506200" cy="3882794"/>
              </a:xfrm>
              <a:prstGeom prst="rect">
                <a:avLst/>
              </a:prstGeom>
              <a:blipFill>
                <a:blip r:embed="rId4"/>
                <a:stretch>
                  <a:fillRect l="-1854" r="-3125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1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59965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9" name="Group 29"/>
          <p:cNvGrpSpPr/>
          <p:nvPr/>
        </p:nvGrpSpPr>
        <p:grpSpPr>
          <a:xfrm>
            <a:off x="6324600" y="1196910"/>
            <a:ext cx="5638800" cy="1280390"/>
            <a:chOff x="0" y="0"/>
            <a:chExt cx="4779407" cy="661351"/>
          </a:xfrm>
          <a:solidFill>
            <a:schemeClr val="accent6"/>
          </a:solidFill>
        </p:grpSpPr>
        <p:sp>
          <p:nvSpPr>
            <p:cNvPr id="21" name="Freeform 30"/>
            <p:cNvSpPr/>
            <p:nvPr/>
          </p:nvSpPr>
          <p:spPr>
            <a:xfrm>
              <a:off x="0" y="0"/>
              <a:ext cx="4779407" cy="661351"/>
            </a:xfrm>
            <a:custGeom>
              <a:avLst/>
              <a:gdLst/>
              <a:ahLst/>
              <a:cxnLst/>
              <a:rect l="l" t="t" r="r" b="b"/>
              <a:pathLst>
                <a:path w="4779407" h="661351">
                  <a:moveTo>
                    <a:pt x="4654946" y="661351"/>
                  </a:moveTo>
                  <a:lnTo>
                    <a:pt x="124460" y="661351"/>
                  </a:lnTo>
                  <a:cubicBezTo>
                    <a:pt x="55880" y="661351"/>
                    <a:pt x="0" y="605471"/>
                    <a:pt x="0" y="5368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54946" y="0"/>
                  </a:lnTo>
                  <a:cubicBezTo>
                    <a:pt x="4723527" y="0"/>
                    <a:pt x="4779407" y="55880"/>
                    <a:pt x="4779407" y="124460"/>
                  </a:cubicBezTo>
                  <a:lnTo>
                    <a:pt x="4779407" y="536891"/>
                  </a:lnTo>
                  <a:cubicBezTo>
                    <a:pt x="4779407" y="605471"/>
                    <a:pt x="4723527" y="661351"/>
                    <a:pt x="4654946" y="66135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TextBox 21"/>
          <p:cNvSpPr txBox="1"/>
          <p:nvPr/>
        </p:nvSpPr>
        <p:spPr>
          <a:xfrm>
            <a:off x="7315200" y="137544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38300" y="3047612"/>
                <a:ext cx="15011400" cy="4516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(m,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∈ N*).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m%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</m:t>
                        </m:r>
                      </m:num>
                      <m:den>
                        <m:r>
                          <a:rPr lang="en-GB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4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(m ∈ N*).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047612"/>
                <a:ext cx="15011400" cy="4516686"/>
              </a:xfrm>
              <a:prstGeom prst="rect">
                <a:avLst/>
              </a:prstGeom>
              <a:blipFill>
                <a:blip r:embed="rId4"/>
                <a:stretch>
                  <a:fillRect l="-1503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9276"/>
            <a:ext cx="16230600" cy="800390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59965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57B413-0DEF-47A8-A344-6C92197CC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485900"/>
            <a:ext cx="9010650" cy="336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BCD45-B1F1-485A-A36E-4C667170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848225"/>
            <a:ext cx="92487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1" y="1028700"/>
            <a:ext cx="14211300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1651" y="1357165"/>
                <a:ext cx="8210549" cy="355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</a:t>
                </a:r>
                <a:r>
                  <a:rPr lang="en-US" sz="4400" b="1" dirty="0" err="1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-21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27%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18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1" y="1357165"/>
                <a:ext cx="8210549" cy="3559629"/>
              </a:xfrm>
              <a:prstGeom prst="rect">
                <a:avLst/>
              </a:prstGeom>
              <a:blipFill rotWithShape="0">
                <a:blip r:embed="rId8"/>
                <a:stretch>
                  <a:fillRect l="-3044" b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62951" y="505277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81651" y="5878721"/>
                <a:ext cx="9144000" cy="25095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GB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- 21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- 21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- 27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GB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1" y="5878721"/>
                <a:ext cx="9144000" cy="2509533"/>
              </a:xfrm>
              <a:prstGeom prst="rect">
                <a:avLst/>
              </a:prstGeom>
              <a:blipFill rotWithShape="0">
                <a:blip r:embed="rId9"/>
                <a:stretch>
                  <a:fillRect l="-2733" r="-2000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200" y="2514600"/>
            <a:ext cx="7772400" cy="77724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419100"/>
            <a:ext cx="17754600" cy="9296400"/>
            <a:chOff x="0" y="0"/>
            <a:chExt cx="2826982" cy="19393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6982" cy="1939341"/>
            </a:xfrm>
            <a:custGeom>
              <a:avLst/>
              <a:gdLst/>
              <a:ahLst/>
              <a:cxnLst/>
              <a:rect l="l" t="t" r="r" b="b"/>
              <a:pathLst>
                <a:path w="2826982" h="1939341">
                  <a:moveTo>
                    <a:pt x="2702522" y="1939341"/>
                  </a:moveTo>
                  <a:lnTo>
                    <a:pt x="124460" y="1939341"/>
                  </a:lnTo>
                  <a:cubicBezTo>
                    <a:pt x="55880" y="1939341"/>
                    <a:pt x="0" y="1883461"/>
                    <a:pt x="0" y="18148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522" y="0"/>
                  </a:lnTo>
                  <a:cubicBezTo>
                    <a:pt x="2771102" y="0"/>
                    <a:pt x="2826982" y="55880"/>
                    <a:pt x="2826982" y="124460"/>
                  </a:cubicBezTo>
                  <a:lnTo>
                    <a:pt x="2826982" y="1814881"/>
                  </a:lnTo>
                  <a:cubicBezTo>
                    <a:pt x="2826982" y="1883461"/>
                    <a:pt x="2771102" y="1939341"/>
                    <a:pt x="2702522" y="1939341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sp>
        <p:nvSpPr>
          <p:cNvPr id="15" name="TextBox 14"/>
          <p:cNvSpPr txBox="1"/>
          <p:nvPr/>
        </p:nvSpPr>
        <p:spPr>
          <a:xfrm>
            <a:off x="685800" y="628134"/>
            <a:ext cx="16383000" cy="38505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6,8%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3 400 000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 Ban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F075B-4807-48AD-9AAC-DAD2C7ABE5E2}"/>
              </a:ext>
            </a:extLst>
          </p:cNvPr>
          <p:cNvSpPr txBox="1"/>
          <p:nvPr/>
        </p:nvSpPr>
        <p:spPr>
          <a:xfrm>
            <a:off x="8001959" y="4707275"/>
            <a:ext cx="2284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4B6801-8CD7-4902-A189-7D1314BD76BE}"/>
                  </a:ext>
                </a:extLst>
              </p:cNvPr>
              <p:cNvSpPr txBox="1"/>
              <p:nvPr/>
            </p:nvSpPr>
            <p:spPr>
              <a:xfrm>
                <a:off x="914400" y="5493050"/>
                <a:ext cx="15195301" cy="39938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6,8%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6,8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gửi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3 400 000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3 400 000 . 1 000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50 000 000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4B6801-8CD7-4902-A189-7D1314BD7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493050"/>
                <a:ext cx="15195301" cy="3993850"/>
              </a:xfrm>
              <a:prstGeom prst="rect">
                <a:avLst/>
              </a:prstGeom>
              <a:blipFill>
                <a:blip r:embed="rId2"/>
                <a:stretch>
                  <a:fillRect l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1310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hanh nguyen</cp:lastModifiedBy>
  <cp:revision>38</cp:revision>
  <dcterms:created xsi:type="dcterms:W3CDTF">2006-08-16T00:00:00Z</dcterms:created>
  <dcterms:modified xsi:type="dcterms:W3CDTF">2022-04-26T09:07:08Z</dcterms:modified>
  <dc:identifier>DAEs52c6gtQ</dc:identifier>
</cp:coreProperties>
</file>