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4" r:id="rId20"/>
    <p:sldId id="292" r:id="rId21"/>
    <p:sldId id="291" r:id="rId22"/>
    <p:sldId id="293" r:id="rId23"/>
    <p:sldId id="273" r:id="rId24"/>
    <p:sldId id="275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43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9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914400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534400" cy="1752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18 - BÀI 8</a:t>
            </a:r>
            <a:b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3400" y="2590800"/>
            <a:ext cx="80772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172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2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75262"/>
              </p:ext>
            </p:extLst>
          </p:nvPr>
        </p:nvGraphicFramePr>
        <p:xfrm>
          <a:off x="397476" y="2807395"/>
          <a:ext cx="861060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spc="-2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 trúc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36307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84458"/>
              </p:ext>
            </p:extLst>
          </p:nvPr>
        </p:nvGraphicFramePr>
        <p:xfrm>
          <a:off x="397476" y="2807437"/>
          <a:ext cx="8610600" cy="3895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gia, Pháp gia, Đạo gia, Mặc gia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Tam quốc chí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Trần Thọ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Dùng cây cỏ tự nhiên chữa bệnh (thuốc Nam)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Vạn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1752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18 - BÀI 8</a:t>
            </a:r>
            <a:b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3400" y="2590800"/>
            <a:ext cx="80772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HỨA SẼ GIÚP CHÚ NẾU CÓ NGƯỜI GIẢI ĐƯỢC CÂU ĐỐ CỦA MÂY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Tam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là</a:t>
            </a: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9906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17 - BÀI 8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8.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1151</Words>
  <Application>Microsoft Office PowerPoint</Application>
  <PresentationFormat>On-screen Show (4:3)</PresentationFormat>
  <Paragraphs>133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TIẾT 18 - BÀI 8  TRUNG QUỐC TỪ THỜI CỔ ĐẠI  ĐẾN THẾ KỈ VII </vt:lpstr>
      <vt:lpstr>TIẾT 17 - BÀI 8  TRUNG QUỐC TỪ THỜI CỔ ĐẠI  ĐẾN THẾ KỈ VII </vt:lpstr>
      <vt:lpstr>BÀI 8. TRUNG QUỐC TỪ THỜI CỔ ĐẠI  ĐẾN THẾ KỈ VII </vt:lpstr>
      <vt:lpstr>BÀI 8. TRUNG QUỐC TỪ THỜI CỔ ĐẠI  ĐẾN THẾ KỈ VII </vt:lpstr>
      <vt:lpstr>BÀI 8. TRUNG QUỐC TỪ THỜI CỔ ĐẠI  ĐẾN THẾ KỈ VII </vt:lpstr>
      <vt:lpstr>BÀI 8. TRUNG QUỐC TỪ THỜI CỔ ĐẠI  ĐẾN THẾ KỈ VII </vt:lpstr>
      <vt:lpstr>BÀI 8. TRUNG QUỐC TỪ THỜI CỔ ĐẠI  ĐẾN THẾ KỈ VII </vt:lpstr>
      <vt:lpstr>BÀI 8. TRUNG QUỐC TỪ THỜI CỔ ĐẠI  ĐẾN THẾ KỈ VII </vt:lpstr>
      <vt:lpstr>PowerPoint Presentation</vt:lpstr>
      <vt:lpstr>BÀI 8. TRUNG QUỐC TỪ THỜI CỔ ĐẠI  ĐẾN THẾ KỈ VII </vt:lpstr>
      <vt:lpstr>BÀI 8. TRUNG QUỐC TỪ THỜI CỔ ĐẠI  ĐẾN THẾ KỈ VII </vt:lpstr>
      <vt:lpstr>TIẾT 18 - BÀI 8  TRUNG QUỐC TỪ THỜI CỔ ĐẠI  ĐẾN THẾ KỈ VII  ( Tiếp theo)</vt:lpstr>
      <vt:lpstr>PowerPoint Presentation</vt:lpstr>
      <vt:lpstr>PowerPoint Presentation</vt:lpstr>
      <vt:lpstr>PowerPoint Presentation</vt:lpstr>
      <vt:lpstr>BÀI 8. TRUNG QUỐC TỪ THỜI CỔ ĐẠI  ĐẾN THẾ KỈ VII </vt:lpstr>
      <vt:lpstr>BÀI 8.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33</cp:revision>
  <dcterms:created xsi:type="dcterms:W3CDTF">2021-07-19T08:13:53Z</dcterms:created>
  <dcterms:modified xsi:type="dcterms:W3CDTF">2023-07-20T18:25:31Z</dcterms:modified>
</cp:coreProperties>
</file>