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00" r:id="rId2"/>
    <p:sldId id="316" r:id="rId3"/>
    <p:sldId id="289" r:id="rId4"/>
    <p:sldId id="308" r:id="rId5"/>
    <p:sldId id="310" r:id="rId6"/>
    <p:sldId id="311" r:id="rId7"/>
    <p:sldId id="312" r:id="rId8"/>
    <p:sldId id="313" r:id="rId9"/>
    <p:sldId id="314" r:id="rId10"/>
    <p:sldId id="294" r:id="rId11"/>
    <p:sldId id="307" r:id="rId12"/>
    <p:sldId id="317" r:id="rId13"/>
    <p:sldId id="264" r:id="rId14"/>
    <p:sldId id="257" r:id="rId15"/>
    <p:sldId id="258" r:id="rId16"/>
    <p:sldId id="259" r:id="rId17"/>
    <p:sldId id="260" r:id="rId18"/>
    <p:sldId id="261" r:id="rId19"/>
    <p:sldId id="262" r:id="rId20"/>
    <p:sldId id="263" r:id="rId21"/>
    <p:sldId id="265" r:id="rId22"/>
    <p:sldId id="266" r:id="rId23"/>
    <p:sldId id="267" r:id="rId24"/>
    <p:sldId id="318" r:id="rId25"/>
    <p:sldId id="323" r:id="rId26"/>
    <p:sldId id="321" r:id="rId27"/>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88" d="100"/>
          <a:sy n="88" d="100"/>
        </p:scale>
        <p:origin x="466"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30E45E-B326-449E-A62E-06D5290FE50F}" type="datetimeFigureOut">
              <a:rPr lang="en-SG" smtClean="0"/>
              <a:t>22/7/2023</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E33331-46C9-4C96-A6A5-CF18D2F9E3F3}" type="slidenum">
              <a:rPr lang="en-SG" smtClean="0"/>
              <a:t>‹#›</a:t>
            </a:fld>
            <a:endParaRPr lang="en-SG"/>
          </a:p>
        </p:txBody>
      </p:sp>
    </p:spTree>
    <p:extLst>
      <p:ext uri="{BB962C8B-B14F-4D97-AF65-F5344CB8AC3E}">
        <p14:creationId xmlns:p14="http://schemas.microsoft.com/office/powerpoint/2010/main" val="3453894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a:t>
            </a:fld>
            <a:endParaRPr lang="en-SG"/>
          </a:p>
        </p:txBody>
      </p:sp>
    </p:spTree>
    <p:extLst>
      <p:ext uri="{BB962C8B-B14F-4D97-AF65-F5344CB8AC3E}">
        <p14:creationId xmlns:p14="http://schemas.microsoft.com/office/powerpoint/2010/main" val="2508809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10</a:t>
            </a:fld>
            <a:endParaRPr lang="en-SG"/>
          </a:p>
        </p:txBody>
      </p:sp>
    </p:spTree>
    <p:extLst>
      <p:ext uri="{BB962C8B-B14F-4D97-AF65-F5344CB8AC3E}">
        <p14:creationId xmlns:p14="http://schemas.microsoft.com/office/powerpoint/2010/main" val="1404309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11</a:t>
            </a:fld>
            <a:endParaRPr lang="en-SG"/>
          </a:p>
        </p:txBody>
      </p:sp>
    </p:spTree>
    <p:extLst>
      <p:ext uri="{BB962C8B-B14F-4D97-AF65-F5344CB8AC3E}">
        <p14:creationId xmlns:p14="http://schemas.microsoft.com/office/powerpoint/2010/main" val="1024604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13</a:t>
            </a:fld>
            <a:endParaRPr lang="en-SG"/>
          </a:p>
        </p:txBody>
      </p:sp>
    </p:spTree>
    <p:extLst>
      <p:ext uri="{BB962C8B-B14F-4D97-AF65-F5344CB8AC3E}">
        <p14:creationId xmlns:p14="http://schemas.microsoft.com/office/powerpoint/2010/main" val="3498325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14</a:t>
            </a:fld>
            <a:endParaRPr lang="en-SG"/>
          </a:p>
        </p:txBody>
      </p:sp>
    </p:spTree>
    <p:extLst>
      <p:ext uri="{BB962C8B-B14F-4D97-AF65-F5344CB8AC3E}">
        <p14:creationId xmlns:p14="http://schemas.microsoft.com/office/powerpoint/2010/main" val="998303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15</a:t>
            </a:fld>
            <a:endParaRPr lang="en-SG"/>
          </a:p>
        </p:txBody>
      </p:sp>
    </p:spTree>
    <p:extLst>
      <p:ext uri="{BB962C8B-B14F-4D97-AF65-F5344CB8AC3E}">
        <p14:creationId xmlns:p14="http://schemas.microsoft.com/office/powerpoint/2010/main" val="25264850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16</a:t>
            </a:fld>
            <a:endParaRPr lang="en-SG"/>
          </a:p>
        </p:txBody>
      </p:sp>
    </p:spTree>
    <p:extLst>
      <p:ext uri="{BB962C8B-B14F-4D97-AF65-F5344CB8AC3E}">
        <p14:creationId xmlns:p14="http://schemas.microsoft.com/office/powerpoint/2010/main" val="2619154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17</a:t>
            </a:fld>
            <a:endParaRPr lang="en-SG"/>
          </a:p>
        </p:txBody>
      </p:sp>
    </p:spTree>
    <p:extLst>
      <p:ext uri="{BB962C8B-B14F-4D97-AF65-F5344CB8AC3E}">
        <p14:creationId xmlns:p14="http://schemas.microsoft.com/office/powerpoint/2010/main" val="307626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18</a:t>
            </a:fld>
            <a:endParaRPr lang="en-SG"/>
          </a:p>
        </p:txBody>
      </p:sp>
    </p:spTree>
    <p:extLst>
      <p:ext uri="{BB962C8B-B14F-4D97-AF65-F5344CB8AC3E}">
        <p14:creationId xmlns:p14="http://schemas.microsoft.com/office/powerpoint/2010/main" val="4093884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19</a:t>
            </a:fld>
            <a:endParaRPr lang="en-SG"/>
          </a:p>
        </p:txBody>
      </p:sp>
    </p:spTree>
    <p:extLst>
      <p:ext uri="{BB962C8B-B14F-4D97-AF65-F5344CB8AC3E}">
        <p14:creationId xmlns:p14="http://schemas.microsoft.com/office/powerpoint/2010/main" val="2168743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20</a:t>
            </a:fld>
            <a:endParaRPr lang="en-SG"/>
          </a:p>
        </p:txBody>
      </p:sp>
    </p:spTree>
    <p:extLst>
      <p:ext uri="{BB962C8B-B14F-4D97-AF65-F5344CB8AC3E}">
        <p14:creationId xmlns:p14="http://schemas.microsoft.com/office/powerpoint/2010/main" val="369100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2</a:t>
            </a:fld>
            <a:endParaRPr lang="en-SG"/>
          </a:p>
        </p:txBody>
      </p:sp>
    </p:spTree>
    <p:extLst>
      <p:ext uri="{BB962C8B-B14F-4D97-AF65-F5344CB8AC3E}">
        <p14:creationId xmlns:p14="http://schemas.microsoft.com/office/powerpoint/2010/main" val="2508809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21</a:t>
            </a:fld>
            <a:endParaRPr lang="en-SG"/>
          </a:p>
        </p:txBody>
      </p:sp>
    </p:spTree>
    <p:extLst>
      <p:ext uri="{BB962C8B-B14F-4D97-AF65-F5344CB8AC3E}">
        <p14:creationId xmlns:p14="http://schemas.microsoft.com/office/powerpoint/2010/main" val="3465843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22</a:t>
            </a:fld>
            <a:endParaRPr lang="en-SG"/>
          </a:p>
        </p:txBody>
      </p:sp>
    </p:spTree>
    <p:extLst>
      <p:ext uri="{BB962C8B-B14F-4D97-AF65-F5344CB8AC3E}">
        <p14:creationId xmlns:p14="http://schemas.microsoft.com/office/powerpoint/2010/main" val="3927214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23</a:t>
            </a:fld>
            <a:endParaRPr lang="en-SG"/>
          </a:p>
        </p:txBody>
      </p:sp>
    </p:spTree>
    <p:extLst>
      <p:ext uri="{BB962C8B-B14F-4D97-AF65-F5344CB8AC3E}">
        <p14:creationId xmlns:p14="http://schemas.microsoft.com/office/powerpoint/2010/main" val="233643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3</a:t>
            </a:fld>
            <a:endParaRPr lang="en-SG"/>
          </a:p>
        </p:txBody>
      </p:sp>
    </p:spTree>
    <p:extLst>
      <p:ext uri="{BB962C8B-B14F-4D97-AF65-F5344CB8AC3E}">
        <p14:creationId xmlns:p14="http://schemas.microsoft.com/office/powerpoint/2010/main" val="3541940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4</a:t>
            </a:fld>
            <a:endParaRPr lang="en-SG"/>
          </a:p>
        </p:txBody>
      </p:sp>
    </p:spTree>
    <p:extLst>
      <p:ext uri="{BB962C8B-B14F-4D97-AF65-F5344CB8AC3E}">
        <p14:creationId xmlns:p14="http://schemas.microsoft.com/office/powerpoint/2010/main" val="3252592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5</a:t>
            </a:fld>
            <a:endParaRPr lang="en-SG"/>
          </a:p>
        </p:txBody>
      </p:sp>
    </p:spTree>
    <p:extLst>
      <p:ext uri="{BB962C8B-B14F-4D97-AF65-F5344CB8AC3E}">
        <p14:creationId xmlns:p14="http://schemas.microsoft.com/office/powerpoint/2010/main" val="3260350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6</a:t>
            </a:fld>
            <a:endParaRPr lang="en-SG"/>
          </a:p>
        </p:txBody>
      </p:sp>
    </p:spTree>
    <p:extLst>
      <p:ext uri="{BB962C8B-B14F-4D97-AF65-F5344CB8AC3E}">
        <p14:creationId xmlns:p14="http://schemas.microsoft.com/office/powerpoint/2010/main" val="2710108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7</a:t>
            </a:fld>
            <a:endParaRPr lang="en-SG"/>
          </a:p>
        </p:txBody>
      </p:sp>
    </p:spTree>
    <p:extLst>
      <p:ext uri="{BB962C8B-B14F-4D97-AF65-F5344CB8AC3E}">
        <p14:creationId xmlns:p14="http://schemas.microsoft.com/office/powerpoint/2010/main" val="395356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8</a:t>
            </a:fld>
            <a:endParaRPr lang="en-SG"/>
          </a:p>
        </p:txBody>
      </p:sp>
    </p:spTree>
    <p:extLst>
      <p:ext uri="{BB962C8B-B14F-4D97-AF65-F5344CB8AC3E}">
        <p14:creationId xmlns:p14="http://schemas.microsoft.com/office/powerpoint/2010/main" val="2909124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SG" dirty="0"/>
          </a:p>
        </p:txBody>
      </p:sp>
      <p:sp>
        <p:nvSpPr>
          <p:cNvPr id="4" name="Slide Number Placeholder 3"/>
          <p:cNvSpPr>
            <a:spLocks noGrp="1"/>
          </p:cNvSpPr>
          <p:nvPr>
            <p:ph type="sldNum" sz="quarter" idx="5"/>
          </p:nvPr>
        </p:nvSpPr>
        <p:spPr/>
        <p:txBody>
          <a:bodyPr/>
          <a:lstStyle/>
          <a:p>
            <a:fld id="{30E33331-46C9-4C96-A6A5-CF18D2F9E3F3}" type="slidenum">
              <a:rPr lang="en-SG" smtClean="0"/>
              <a:t>9</a:t>
            </a:fld>
            <a:endParaRPr lang="en-SG"/>
          </a:p>
        </p:txBody>
      </p:sp>
    </p:spTree>
    <p:extLst>
      <p:ext uri="{BB962C8B-B14F-4D97-AF65-F5344CB8AC3E}">
        <p14:creationId xmlns:p14="http://schemas.microsoft.com/office/powerpoint/2010/main" val="1714864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536743-65CA-4E54-A3D0-AF6B69C33F2C}" type="datetimeFigureOut">
              <a:rPr lang="en-US" smtClean="0"/>
              <a:pPr/>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398499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536743-65CA-4E54-A3D0-AF6B69C33F2C}" type="datetimeFigureOut">
              <a:rPr lang="en-US" smtClean="0"/>
              <a:pPr/>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2775523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536743-65CA-4E54-A3D0-AF6B69C33F2C}" type="datetimeFigureOut">
              <a:rPr lang="en-US" smtClean="0"/>
              <a:pPr/>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293911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536743-65CA-4E54-A3D0-AF6B69C33F2C}" type="datetimeFigureOut">
              <a:rPr lang="en-US" smtClean="0"/>
              <a:pPr/>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174019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536743-65CA-4E54-A3D0-AF6B69C33F2C}" type="datetimeFigureOut">
              <a:rPr lang="en-US" smtClean="0"/>
              <a:pPr/>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403812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536743-65CA-4E54-A3D0-AF6B69C33F2C}" type="datetimeFigureOut">
              <a:rPr lang="en-US" smtClean="0"/>
              <a:pPr/>
              <a:t>7/22/2023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2537697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536743-65CA-4E54-A3D0-AF6B69C33F2C}" type="datetimeFigureOut">
              <a:rPr lang="en-US" smtClean="0"/>
              <a:pPr/>
              <a:t>7/22/2023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581962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536743-65CA-4E54-A3D0-AF6B69C33F2C}" type="datetimeFigureOut">
              <a:rPr lang="en-US" smtClean="0"/>
              <a:pPr/>
              <a:t>7/22/2023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3956413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36743-65CA-4E54-A3D0-AF6B69C33F2C}" type="datetimeFigureOut">
              <a:rPr lang="en-US" smtClean="0"/>
              <a:pPr/>
              <a:t>7/22/2023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1936218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536743-65CA-4E54-A3D0-AF6B69C33F2C}" type="datetimeFigureOut">
              <a:rPr lang="en-US" smtClean="0"/>
              <a:pPr/>
              <a:t>7/22/2023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3142317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536743-65CA-4E54-A3D0-AF6B69C33F2C}" type="datetimeFigureOut">
              <a:rPr lang="en-US" smtClean="0"/>
              <a:pPr/>
              <a:t>7/22/2023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0F0626-AAA1-4039-9983-05F6EDC29BF0}" type="slidenum">
              <a:rPr lang="en-US" smtClean="0"/>
              <a:pPr/>
              <a:t>‹#›</a:t>
            </a:fld>
            <a:endParaRPr lang="en-US"/>
          </a:p>
        </p:txBody>
      </p:sp>
    </p:spTree>
    <p:extLst>
      <p:ext uri="{BB962C8B-B14F-4D97-AF65-F5344CB8AC3E}">
        <p14:creationId xmlns:p14="http://schemas.microsoft.com/office/powerpoint/2010/main" val="2162812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60000"/>
            <a:lumOff val="40000"/>
            <a:alpha val="54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536743-65CA-4E54-A3D0-AF6B69C33F2C}" type="datetimeFigureOut">
              <a:rPr lang="en-US" smtClean="0"/>
              <a:pPr/>
              <a:t>7/22/2023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F0626-AAA1-4039-9983-05F6EDC29BF0}" type="slidenum">
              <a:rPr lang="en-US" smtClean="0"/>
              <a:pPr/>
              <a:t>‹#›</a:t>
            </a:fld>
            <a:endParaRPr lang="en-US"/>
          </a:p>
        </p:txBody>
      </p:sp>
    </p:spTree>
    <p:extLst>
      <p:ext uri="{BB962C8B-B14F-4D97-AF65-F5344CB8AC3E}">
        <p14:creationId xmlns:p14="http://schemas.microsoft.com/office/powerpoint/2010/main" val="971301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audio" Target="../media/audio3.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audio" Target="../media/audio3.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audio" Target="../media/audio3.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audio" Target="../media/audio3.wav"/></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audio" Target="../media/audio3.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audio" Target="../media/audio3.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audio" Target="../media/audio3.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audio" Target="../media/audio3.wav"/></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4.xml"/><Relationship Id="rId7" Type="http://schemas.openxmlformats.org/officeDocument/2006/relationships/notesSlide" Target="../notesSlides/notesSlide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xml"/><Relationship Id="rId5" Type="http://schemas.openxmlformats.org/officeDocument/2006/relationships/tags" Target="../tags/tag6.xml"/><Relationship Id="rId4"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0FF22D3-A276-49AA-8017-EC70DCDE87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1852" y="761988"/>
            <a:ext cx="6096012" cy="6096012"/>
          </a:xfrm>
          <a:prstGeom prst="rect">
            <a:avLst/>
          </a:prstGeom>
        </p:spPr>
      </p:pic>
      <p:sp>
        <p:nvSpPr>
          <p:cNvPr id="8" name="Cloud 7">
            <a:extLst>
              <a:ext uri="{FF2B5EF4-FFF2-40B4-BE49-F238E27FC236}">
                <a16:creationId xmlns="" xmlns:a16="http://schemas.microsoft.com/office/drawing/2014/main" id="{87BD66A7-48BF-425C-A20E-15E71D2232F9}"/>
              </a:ext>
            </a:extLst>
          </p:cNvPr>
          <p:cNvSpPr/>
          <p:nvPr/>
        </p:nvSpPr>
        <p:spPr>
          <a:xfrm>
            <a:off x="285135" y="334297"/>
            <a:ext cx="3470788" cy="2212258"/>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400" dirty="0" err="1">
                <a:latin typeface="Times New Roman" panose="02020603050405020304" pitchFamily="18" charset="0"/>
                <a:cs typeface="Times New Roman" panose="02020603050405020304" pitchFamily="18" charset="0"/>
              </a:rPr>
              <a:t>Cô</a:t>
            </a:r>
            <a:r>
              <a:rPr lang="en-SG"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ơ</a:t>
            </a:r>
            <a:r>
              <a:rPr lang="en-SG" sz="2400" dirty="0" err="1">
                <a:latin typeface="Times New Roman" panose="02020603050405020304" pitchFamily="18" charset="0"/>
                <a:cs typeface="Times New Roman" panose="02020603050405020304" pitchFamily="18" charset="0"/>
              </a:rPr>
              <a:t>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bài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kiểm</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tra</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văn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bọn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em</a:t>
            </a:r>
            <a:r>
              <a:rPr lang="en-SG" sz="2400" dirty="0">
                <a:latin typeface="Times New Roman" panose="02020603050405020304" pitchFamily="18" charset="0"/>
                <a:cs typeface="Times New Roman" panose="02020603050405020304" pitchFamily="18" charset="0"/>
              </a:rPr>
              <a:t> đ</a:t>
            </a:r>
            <a:r>
              <a:rPr lang="vi-VN" sz="2400" dirty="0">
                <a:latin typeface="Times New Roman" panose="02020603050405020304" pitchFamily="18" charset="0"/>
                <a:cs typeface="Times New Roman" panose="02020603050405020304" pitchFamily="18" charset="0"/>
              </a:rPr>
              <a:t>ư</a:t>
            </a:r>
            <a:r>
              <a:rPr lang="en-SG" sz="2400" dirty="0" err="1">
                <a:latin typeface="Times New Roman" panose="02020603050405020304" pitchFamily="18" charset="0"/>
                <a:cs typeface="Times New Roman" panose="02020603050405020304" pitchFamily="18" charset="0"/>
              </a:rPr>
              <a:t>ợc</a:t>
            </a:r>
            <a:r>
              <a:rPr lang="en-SG" sz="2400" dirty="0">
                <a:latin typeface="Times New Roman" panose="02020603050405020304" pitchFamily="18" charset="0"/>
                <a:cs typeface="Times New Roman" panose="02020603050405020304" pitchFamily="18" charset="0"/>
              </a:rPr>
              <a:t> bao </a:t>
            </a:r>
            <a:r>
              <a:rPr lang="en-SG" sz="2400" dirty="0" err="1">
                <a:latin typeface="Times New Roman" panose="02020603050405020304" pitchFamily="18" charset="0"/>
                <a:cs typeface="Times New Roman" panose="02020603050405020304" pitchFamily="18" charset="0"/>
              </a:rPr>
              <a:t>nhiêu</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điểm</a:t>
            </a:r>
            <a:r>
              <a:rPr lang="en-SG" sz="2400" dirty="0">
                <a:latin typeface="Times New Roman" panose="02020603050405020304" pitchFamily="18" charset="0"/>
                <a:cs typeface="Times New Roman" panose="02020603050405020304" pitchFamily="18" charset="0"/>
              </a:rPr>
              <a:t> ạ?</a:t>
            </a:r>
          </a:p>
        </p:txBody>
      </p:sp>
      <p:sp>
        <p:nvSpPr>
          <p:cNvPr id="10" name="Cloud 9">
            <a:extLst>
              <a:ext uri="{FF2B5EF4-FFF2-40B4-BE49-F238E27FC236}">
                <a16:creationId xmlns="" xmlns:a16="http://schemas.microsoft.com/office/drawing/2014/main" id="{8BF75ED4-C593-42BA-A761-AA339D2DD1C5}"/>
              </a:ext>
            </a:extLst>
          </p:cNvPr>
          <p:cNvSpPr/>
          <p:nvPr/>
        </p:nvSpPr>
        <p:spPr>
          <a:xfrm>
            <a:off x="8436079" y="191729"/>
            <a:ext cx="3470788" cy="2212258"/>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400" dirty="0" err="1">
                <a:solidFill>
                  <a:srgbClr val="FF0000"/>
                </a:solidFill>
                <a:latin typeface="Times New Roman" panose="02020603050405020304" pitchFamily="18" charset="0"/>
                <a:cs typeface="Times New Roman" panose="02020603050405020304" pitchFamily="18" charset="0"/>
              </a:rPr>
              <a:t>Cả</a:t>
            </a:r>
            <a:r>
              <a:rPr lang="en-SG" sz="2400" dirty="0">
                <a:solidFill>
                  <a:srgbClr val="FF0000"/>
                </a:solidFill>
                <a:latin typeface="Times New Roman" panose="02020603050405020304" pitchFamily="18" charset="0"/>
                <a:cs typeface="Times New Roman" panose="02020603050405020304" pitchFamily="18" charset="0"/>
              </a:rPr>
              <a:t> 2 </a:t>
            </a:r>
            <a:r>
              <a:rPr lang="en-SG" sz="2400" dirty="0" err="1">
                <a:solidFill>
                  <a:srgbClr val="FF0000"/>
                </a:solidFill>
                <a:latin typeface="Times New Roman" panose="02020603050405020304" pitchFamily="18" charset="0"/>
                <a:cs typeface="Times New Roman" panose="02020603050405020304" pitchFamily="18" charset="0"/>
              </a:rPr>
              <a:t>bạn</a:t>
            </a:r>
            <a:r>
              <a:rPr lang="en-SG" sz="2400" dirty="0">
                <a:solidFill>
                  <a:srgbClr val="FF0000"/>
                </a:solidFill>
                <a:latin typeface="Times New Roman" panose="02020603050405020304" pitchFamily="18" charset="0"/>
                <a:cs typeface="Times New Roman" panose="02020603050405020304" pitchFamily="18" charset="0"/>
              </a:rPr>
              <a:t> </a:t>
            </a:r>
            <a:r>
              <a:rPr lang="en-SG" sz="2400" dirty="0" err="1">
                <a:solidFill>
                  <a:srgbClr val="FF0000"/>
                </a:solidFill>
                <a:latin typeface="Times New Roman" panose="02020603050405020304" pitchFamily="18" charset="0"/>
                <a:cs typeface="Times New Roman" panose="02020603050405020304" pitchFamily="18" charset="0"/>
              </a:rPr>
              <a:t>đều</a:t>
            </a:r>
            <a:r>
              <a:rPr lang="en-SG" sz="2400" dirty="0">
                <a:solidFill>
                  <a:srgbClr val="FF0000"/>
                </a:solidFill>
                <a:latin typeface="Times New Roman" panose="02020603050405020304" pitchFamily="18" charset="0"/>
                <a:cs typeface="Times New Roman" panose="02020603050405020304" pitchFamily="18" charset="0"/>
              </a:rPr>
              <a:t> đ</a:t>
            </a:r>
            <a:r>
              <a:rPr lang="vi-VN" sz="2400" dirty="0">
                <a:solidFill>
                  <a:srgbClr val="FF0000"/>
                </a:solidFill>
                <a:latin typeface="Times New Roman" panose="02020603050405020304" pitchFamily="18" charset="0"/>
                <a:cs typeface="Times New Roman" panose="02020603050405020304" pitchFamily="18" charset="0"/>
              </a:rPr>
              <a:t>ư</a:t>
            </a:r>
            <a:r>
              <a:rPr lang="en-SG" sz="2400" dirty="0" err="1">
                <a:solidFill>
                  <a:srgbClr val="FF0000"/>
                </a:solidFill>
                <a:latin typeface="Times New Roman" panose="02020603050405020304" pitchFamily="18" charset="0"/>
                <a:cs typeface="Times New Roman" panose="02020603050405020304" pitchFamily="18" charset="0"/>
              </a:rPr>
              <a:t>ợc</a:t>
            </a:r>
            <a:r>
              <a:rPr lang="en-SG" sz="2400" dirty="0">
                <a:solidFill>
                  <a:srgbClr val="FF0000"/>
                </a:solidFill>
                <a:latin typeface="Times New Roman" panose="02020603050405020304" pitchFamily="18" charset="0"/>
                <a:cs typeface="Times New Roman" panose="02020603050405020304" pitchFamily="18" charset="0"/>
              </a:rPr>
              <a:t> 9 </a:t>
            </a:r>
            <a:r>
              <a:rPr lang="en-SG" sz="2400" dirty="0" err="1">
                <a:solidFill>
                  <a:srgbClr val="FF0000"/>
                </a:solidFill>
                <a:latin typeface="Times New Roman" panose="02020603050405020304" pitchFamily="18" charset="0"/>
                <a:cs typeface="Times New Roman" panose="02020603050405020304" pitchFamily="18" charset="0"/>
              </a:rPr>
              <a:t>nhé</a:t>
            </a:r>
            <a:r>
              <a:rPr lang="en-SG" sz="2400" dirty="0">
                <a:solidFill>
                  <a:srgbClr val="FF0000"/>
                </a:solidFill>
                <a:latin typeface="Times New Roman" panose="02020603050405020304" pitchFamily="18" charset="0"/>
                <a:cs typeface="Times New Roman" panose="02020603050405020304" pitchFamily="18" charset="0"/>
              </a:rPr>
              <a:t>! </a:t>
            </a:r>
            <a:r>
              <a:rPr lang="en-SG" sz="2400" dirty="0" err="1">
                <a:solidFill>
                  <a:srgbClr val="FF0000"/>
                </a:solidFill>
                <a:latin typeface="Times New Roman" panose="02020603050405020304" pitchFamily="18" charset="0"/>
                <a:cs typeface="Times New Roman" panose="02020603050405020304" pitchFamily="18" charset="0"/>
              </a:rPr>
              <a:t>Cố</a:t>
            </a:r>
            <a:r>
              <a:rPr lang="en-SG" sz="2400" dirty="0">
                <a:solidFill>
                  <a:srgbClr val="FF0000"/>
                </a:solidFill>
                <a:latin typeface="Times New Roman" panose="02020603050405020304" pitchFamily="18" charset="0"/>
                <a:cs typeface="Times New Roman" panose="02020603050405020304" pitchFamily="18" charset="0"/>
              </a:rPr>
              <a:t> </a:t>
            </a:r>
            <a:r>
              <a:rPr lang="en-SG" sz="2400" dirty="0" err="1">
                <a:solidFill>
                  <a:srgbClr val="FF0000"/>
                </a:solidFill>
                <a:latin typeface="Times New Roman" panose="02020603050405020304" pitchFamily="18" charset="0"/>
                <a:cs typeface="Times New Roman" panose="02020603050405020304" pitchFamily="18" charset="0"/>
              </a:rPr>
              <a:t>gắng</a:t>
            </a:r>
            <a:r>
              <a:rPr lang="en-SG" sz="2400" dirty="0">
                <a:solidFill>
                  <a:srgbClr val="FF0000"/>
                </a:solidFill>
                <a:latin typeface="Times New Roman" panose="02020603050405020304" pitchFamily="18" charset="0"/>
                <a:cs typeface="Times New Roman" panose="02020603050405020304" pitchFamily="18" charset="0"/>
              </a:rPr>
              <a:t> </a:t>
            </a:r>
            <a:r>
              <a:rPr lang="en-SG" sz="2400" dirty="0" err="1">
                <a:solidFill>
                  <a:srgbClr val="FF0000"/>
                </a:solidFill>
                <a:latin typeface="Times New Roman" panose="02020603050405020304" pitchFamily="18" charset="0"/>
                <a:cs typeface="Times New Roman" panose="02020603050405020304" pitchFamily="18" charset="0"/>
              </a:rPr>
              <a:t>phát</a:t>
            </a:r>
            <a:r>
              <a:rPr lang="en-SG" sz="2400" dirty="0">
                <a:solidFill>
                  <a:srgbClr val="FF0000"/>
                </a:solidFill>
                <a:latin typeface="Times New Roman" panose="02020603050405020304" pitchFamily="18" charset="0"/>
                <a:cs typeface="Times New Roman" panose="02020603050405020304" pitchFamily="18" charset="0"/>
              </a:rPr>
              <a:t> </a:t>
            </a:r>
            <a:r>
              <a:rPr lang="en-SG" sz="2400" dirty="0" err="1">
                <a:solidFill>
                  <a:srgbClr val="FF0000"/>
                </a:solidFill>
                <a:latin typeface="Times New Roman" panose="02020603050405020304" pitchFamily="18" charset="0"/>
                <a:cs typeface="Times New Roman" panose="02020603050405020304" pitchFamily="18" charset="0"/>
              </a:rPr>
              <a:t>huy</a:t>
            </a:r>
            <a:r>
              <a:rPr lang="en-SG" sz="2400" dirty="0">
                <a:solidFill>
                  <a:srgbClr val="FF0000"/>
                </a:solidFill>
                <a:latin typeface="Times New Roman" panose="02020603050405020304" pitchFamily="18" charset="0"/>
                <a:cs typeface="Times New Roman" panose="02020603050405020304" pitchFamily="18" charset="0"/>
              </a:rPr>
              <a:t> </a:t>
            </a:r>
            <a:r>
              <a:rPr lang="en-SG" sz="2400" dirty="0" err="1">
                <a:solidFill>
                  <a:srgbClr val="FF0000"/>
                </a:solidFill>
                <a:latin typeface="Times New Roman" panose="02020603050405020304" pitchFamily="18" charset="0"/>
                <a:cs typeface="Times New Roman" panose="02020603050405020304" pitchFamily="18" charset="0"/>
              </a:rPr>
              <a:t>nha</a:t>
            </a:r>
            <a:r>
              <a:rPr lang="en-SG" sz="2400" dirty="0">
                <a:solidFill>
                  <a:srgbClr val="FF0000"/>
                </a:solidFill>
                <a:latin typeface="Times New Roman" panose="02020603050405020304" pitchFamily="18" charset="0"/>
                <a:cs typeface="Times New Roman" panose="02020603050405020304" pitchFamily="18" charset="0"/>
              </a:rPr>
              <a:t>!</a:t>
            </a:r>
          </a:p>
        </p:txBody>
      </p:sp>
      <p:sp>
        <p:nvSpPr>
          <p:cNvPr id="11" name="Cloud 10">
            <a:extLst>
              <a:ext uri="{FF2B5EF4-FFF2-40B4-BE49-F238E27FC236}">
                <a16:creationId xmlns="" xmlns:a16="http://schemas.microsoft.com/office/drawing/2014/main" id="{F6323AC4-C787-41F5-89FE-381ED88C8B72}"/>
              </a:ext>
            </a:extLst>
          </p:cNvPr>
          <p:cNvSpPr/>
          <p:nvPr/>
        </p:nvSpPr>
        <p:spPr>
          <a:xfrm>
            <a:off x="580097" y="3809994"/>
            <a:ext cx="2241755" cy="1602646"/>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400" dirty="0" err="1">
                <a:latin typeface="Times New Roman" panose="02020603050405020304" pitchFamily="18" charset="0"/>
                <a:cs typeface="Times New Roman" panose="02020603050405020304" pitchFamily="18" charset="0"/>
              </a:rPr>
              <a:t>Dạ</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bọn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em</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cảm</a:t>
            </a:r>
            <a:r>
              <a:rPr lang="en-SG"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ơ</a:t>
            </a:r>
            <a:r>
              <a:rPr lang="en-SG" sz="2400" dirty="0">
                <a:latin typeface="Times New Roman" panose="02020603050405020304" pitchFamily="18" charset="0"/>
                <a:cs typeface="Times New Roman" panose="02020603050405020304" pitchFamily="18" charset="0"/>
              </a:rPr>
              <a:t>n </a:t>
            </a:r>
            <a:r>
              <a:rPr lang="en-SG" sz="2400" dirty="0" err="1">
                <a:latin typeface="Times New Roman" panose="02020603050405020304" pitchFamily="18" charset="0"/>
                <a:cs typeface="Times New Roman" panose="02020603050405020304" pitchFamily="18" charset="0"/>
              </a:rPr>
              <a:t>cô</a:t>
            </a:r>
            <a:r>
              <a:rPr lang="en-SG" sz="2400" dirty="0">
                <a:latin typeface="Times New Roman" panose="02020603050405020304" pitchFamily="18" charset="0"/>
                <a:cs typeface="Times New Roman" panose="02020603050405020304" pitchFamily="18" charset="0"/>
              </a:rPr>
              <a:t> ạ!</a:t>
            </a:r>
          </a:p>
        </p:txBody>
      </p:sp>
    </p:spTree>
    <p:extLst>
      <p:ext uri="{BB962C8B-B14F-4D97-AF65-F5344CB8AC3E}">
        <p14:creationId xmlns:p14="http://schemas.microsoft.com/office/powerpoint/2010/main" val="348849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graphicFrame>
        <p:nvGraphicFramePr>
          <p:cNvPr id="3" name="Group 31">
            <a:extLst>
              <a:ext uri="{FF2B5EF4-FFF2-40B4-BE49-F238E27FC236}">
                <a16:creationId xmlns="" xmlns:a16="http://schemas.microsoft.com/office/drawing/2014/main" id="{1FFDB831-B1BA-44E9-A6B4-1E50B2B52C2A}"/>
              </a:ext>
            </a:extLst>
          </p:cNvPr>
          <p:cNvGraphicFramePr>
            <a:graphicFrameLocks/>
          </p:cNvGraphicFramePr>
          <p:nvPr>
            <p:extLst>
              <p:ext uri="{D42A27DB-BD31-4B8C-83A1-F6EECF244321}">
                <p14:modId xmlns:p14="http://schemas.microsoft.com/office/powerpoint/2010/main" val="96057013"/>
              </p:ext>
            </p:extLst>
          </p:nvPr>
        </p:nvGraphicFramePr>
        <p:xfrm>
          <a:off x="412135" y="2168434"/>
          <a:ext cx="11367729" cy="4367494"/>
        </p:xfrm>
        <a:graphic>
          <a:graphicData uri="http://schemas.openxmlformats.org/drawingml/2006/table">
            <a:tbl>
              <a:tblPr/>
              <a:tblGrid>
                <a:gridCol w="1652230">
                  <a:extLst>
                    <a:ext uri="{9D8B030D-6E8A-4147-A177-3AD203B41FA5}">
                      <a16:colId xmlns="" xmlns:a16="http://schemas.microsoft.com/office/drawing/2014/main" val="884469914"/>
                    </a:ext>
                  </a:extLst>
                </a:gridCol>
                <a:gridCol w="4539635">
                  <a:extLst>
                    <a:ext uri="{9D8B030D-6E8A-4147-A177-3AD203B41FA5}">
                      <a16:colId xmlns="" xmlns:a16="http://schemas.microsoft.com/office/drawing/2014/main" val="20000"/>
                    </a:ext>
                  </a:extLst>
                </a:gridCol>
                <a:gridCol w="5175864">
                  <a:extLst>
                    <a:ext uri="{9D8B030D-6E8A-4147-A177-3AD203B41FA5}">
                      <a16:colId xmlns="" xmlns:a16="http://schemas.microsoft.com/office/drawing/2014/main" val="2284698271"/>
                    </a:ext>
                  </a:extLst>
                </a:gridCol>
              </a:tblGrid>
              <a:tr h="800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Dẫn</a:t>
                      </a:r>
                      <a:r>
                        <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trực</a:t>
                      </a:r>
                      <a:r>
                        <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tiếp</a:t>
                      </a:r>
                      <a:endPar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Dẫn</a:t>
                      </a:r>
                      <a:r>
                        <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gián</a:t>
                      </a:r>
                      <a:r>
                        <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tiếp</a:t>
                      </a:r>
                      <a:endPar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812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Giống</a:t>
                      </a:r>
                      <a:endPar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3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36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SG"/>
                    </a:p>
                  </a:txBody>
                  <a:tcPr/>
                </a:tc>
                <a:extLst>
                  <a:ext uri="{0D108BD9-81ED-4DB2-BD59-A6C34878D82A}">
                    <a16:rowId xmlns="" xmlns:a16="http://schemas.microsoft.com/office/drawing/2014/main" val="10001"/>
                  </a:ext>
                </a:extLst>
              </a:tr>
              <a:tr h="226896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36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Khác</a:t>
                      </a:r>
                      <a:endParaRPr kumimoji="0" lang="en-US" altLang="en-US" sz="36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10" marB="4571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bl>
          </a:graphicData>
        </a:graphic>
      </p:graphicFrame>
      <p:sp>
        <p:nvSpPr>
          <p:cNvPr id="4" name="Text Box 29">
            <a:extLst>
              <a:ext uri="{FF2B5EF4-FFF2-40B4-BE49-F238E27FC236}">
                <a16:creationId xmlns="" xmlns:a16="http://schemas.microsoft.com/office/drawing/2014/main" id="{B06E1F5B-04D6-4A76-A7F1-3C47CBE44C1C}"/>
              </a:ext>
            </a:extLst>
          </p:cNvPr>
          <p:cNvSpPr txBox="1">
            <a:spLocks noChangeArrowheads="1"/>
          </p:cNvSpPr>
          <p:nvPr/>
        </p:nvSpPr>
        <p:spPr bwMode="auto">
          <a:xfrm>
            <a:off x="1889125" y="3543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5" name="Rectangle 30">
            <a:extLst>
              <a:ext uri="{FF2B5EF4-FFF2-40B4-BE49-F238E27FC236}">
                <a16:creationId xmlns="" xmlns:a16="http://schemas.microsoft.com/office/drawing/2014/main" id="{AA74F67F-788A-4A90-B7B5-E7F4FFCB64A2}"/>
              </a:ext>
            </a:extLst>
          </p:cNvPr>
          <p:cNvSpPr>
            <a:spLocks noChangeArrowheads="1"/>
          </p:cNvSpPr>
          <p:nvPr/>
        </p:nvSpPr>
        <p:spPr bwMode="auto">
          <a:xfrm>
            <a:off x="1674695" y="426948"/>
            <a:ext cx="905247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SG" altLang="en-US" sz="3600" b="1" dirty="0" err="1">
                <a:solidFill>
                  <a:srgbClr val="FF0000"/>
                </a:solidFill>
                <a:latin typeface="Times New Roman" panose="02020603050405020304" pitchFamily="18" charset="0"/>
                <a:cs typeface="Times New Roman" panose="02020603050405020304" pitchFamily="18" charset="0"/>
              </a:rPr>
              <a:t>Thảo</a:t>
            </a:r>
            <a:r>
              <a:rPr lang="en-SG" altLang="en-US" sz="3600" b="1" dirty="0">
                <a:solidFill>
                  <a:srgbClr val="FF0000"/>
                </a:solidFill>
                <a:latin typeface="Times New Roman" panose="02020603050405020304" pitchFamily="18" charset="0"/>
                <a:cs typeface="Times New Roman" panose="02020603050405020304" pitchFamily="18" charset="0"/>
              </a:rPr>
              <a:t> </a:t>
            </a:r>
            <a:r>
              <a:rPr lang="en-SG" altLang="en-US" sz="3600" b="1" dirty="0" err="1">
                <a:solidFill>
                  <a:srgbClr val="FF0000"/>
                </a:solidFill>
                <a:latin typeface="Times New Roman" panose="02020603050405020304" pitchFamily="18" charset="0"/>
                <a:cs typeface="Times New Roman" panose="02020603050405020304" pitchFamily="18" charset="0"/>
              </a:rPr>
              <a:t>luận</a:t>
            </a:r>
            <a:r>
              <a:rPr lang="en-SG" altLang="en-US" sz="3600" b="1" dirty="0">
                <a:solidFill>
                  <a:srgbClr val="FF0000"/>
                </a:solidFill>
                <a:latin typeface="Times New Roman" panose="02020603050405020304" pitchFamily="18" charset="0"/>
                <a:cs typeface="Times New Roman" panose="02020603050405020304" pitchFamily="18" charset="0"/>
              </a:rPr>
              <a:t> </a:t>
            </a:r>
            <a:r>
              <a:rPr lang="en-SG" altLang="en-US" sz="3600" b="1" dirty="0" err="1">
                <a:solidFill>
                  <a:srgbClr val="FF0000"/>
                </a:solidFill>
                <a:latin typeface="Times New Roman" panose="02020603050405020304" pitchFamily="18" charset="0"/>
                <a:cs typeface="Times New Roman" panose="02020603050405020304" pitchFamily="18" charset="0"/>
              </a:rPr>
              <a:t>nhóm</a:t>
            </a:r>
            <a:r>
              <a:rPr lang="en-SG" altLang="en-US" sz="3600" b="1" dirty="0">
                <a:solidFill>
                  <a:srgbClr val="FF0000"/>
                </a:solidFill>
                <a:latin typeface="Times New Roman" panose="02020603050405020304" pitchFamily="18" charset="0"/>
                <a:cs typeface="Times New Roman" panose="02020603050405020304" pitchFamily="18" charset="0"/>
              </a:rPr>
              <a:t> (3’) </a:t>
            </a:r>
            <a:endParaRPr lang="en-SG" altLang="en-US" sz="3600" dirty="0">
              <a:solidFill>
                <a:srgbClr val="FF0000"/>
              </a:solidFill>
              <a:latin typeface="Times New Roman" panose="02020603050405020304" pitchFamily="18" charset="0"/>
              <a:cs typeface="Times New Roman" panose="02020603050405020304" pitchFamily="18" charset="0"/>
            </a:endParaRPr>
          </a:p>
          <a:p>
            <a:pPr algn="ctr" eaLnBrk="1" hangingPunct="1"/>
            <a:r>
              <a:rPr lang="en-SG" altLang="en-US" sz="3600" dirty="0">
                <a:solidFill>
                  <a:srgbClr val="FF0000"/>
                </a:solidFill>
                <a:latin typeface="Times New Roman" panose="02020603050405020304" pitchFamily="18" charset="0"/>
                <a:cs typeface="Times New Roman" panose="02020603050405020304" pitchFamily="18" charset="0"/>
              </a:rPr>
              <a:t>So </a:t>
            </a:r>
            <a:r>
              <a:rPr lang="en-SG" altLang="en-US" sz="3600" dirty="0" err="1">
                <a:solidFill>
                  <a:srgbClr val="FF0000"/>
                </a:solidFill>
                <a:latin typeface="Times New Roman" panose="02020603050405020304" pitchFamily="18" charset="0"/>
                <a:cs typeface="Times New Roman" panose="02020603050405020304" pitchFamily="18" charset="0"/>
              </a:rPr>
              <a:t>sánh</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cách</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dẫn</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trực</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tiếp</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và</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cách</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dẫn</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gián</a:t>
            </a:r>
            <a:r>
              <a:rPr lang="en-SG" altLang="en-US" sz="3600" dirty="0">
                <a:solidFill>
                  <a:srgbClr val="FF0000"/>
                </a:solidFill>
                <a:latin typeface="Times New Roman" panose="02020603050405020304" pitchFamily="18" charset="0"/>
                <a:cs typeface="Times New Roman" panose="02020603050405020304" pitchFamily="18" charset="0"/>
              </a:rPr>
              <a:t> </a:t>
            </a:r>
            <a:r>
              <a:rPr lang="en-SG" altLang="en-US" sz="3600" dirty="0" err="1">
                <a:solidFill>
                  <a:srgbClr val="FF0000"/>
                </a:solidFill>
                <a:latin typeface="Times New Roman" panose="02020603050405020304" pitchFamily="18" charset="0"/>
                <a:cs typeface="Times New Roman" panose="02020603050405020304" pitchFamily="18" charset="0"/>
              </a:rPr>
              <a:t>tiếp</a:t>
            </a:r>
            <a:endParaRPr lang="en-SG" altLang="en-US" sz="3600"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 xmlns:a16="http://schemas.microsoft.com/office/drawing/2014/main" id="{0E1A6DB4-77B0-4161-AD39-A30C4A970AD7}"/>
              </a:ext>
            </a:extLst>
          </p:cNvPr>
          <p:cNvSpPr/>
          <p:nvPr/>
        </p:nvSpPr>
        <p:spPr>
          <a:xfrm>
            <a:off x="2349500" y="3015734"/>
            <a:ext cx="9189657" cy="1200329"/>
          </a:xfrm>
          <a:prstGeom prst="rect">
            <a:avLst/>
          </a:prstGeom>
        </p:spPr>
        <p:txBody>
          <a:bodyPr wrap="square">
            <a:spAutoFit/>
          </a:bodyPr>
          <a:lstStyle/>
          <a:p>
            <a:pPr lvl="0" algn="ctr" fontAlgn="base">
              <a:spcBef>
                <a:spcPct val="20000"/>
              </a:spcBef>
              <a:spcAft>
                <a:spcPct val="0"/>
              </a:spcAft>
            </a:pPr>
            <a:r>
              <a:rPr lang="en-US" altLang="en-US" sz="3600" dirty="0" err="1">
                <a:solidFill>
                  <a:srgbClr val="0000FF"/>
                </a:solidFill>
                <a:latin typeface="Times New Roman" panose="02020603050405020304" pitchFamily="18" charset="0"/>
                <a:cs typeface="Times New Roman" panose="02020603050405020304" pitchFamily="18" charset="0"/>
              </a:rPr>
              <a:t>Đều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là</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dẫn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lời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nói</a:t>
            </a:r>
            <a:r>
              <a:rPr lang="en-US" altLang="en-US" sz="3600" dirty="0">
                <a:solidFill>
                  <a:srgbClr val="0000FF"/>
                </a:solidFill>
                <a:latin typeface="Times New Roman" panose="02020603050405020304" pitchFamily="18" charset="0"/>
                <a:cs typeface="Times New Roman" panose="02020603050405020304" pitchFamily="18" charset="0"/>
              </a:rPr>
              <a:t> hay ý </a:t>
            </a:r>
            <a:r>
              <a:rPr lang="en-US" altLang="en-US" sz="3600" dirty="0" err="1">
                <a:solidFill>
                  <a:srgbClr val="0000FF"/>
                </a:solidFill>
                <a:latin typeface="Times New Roman" panose="02020603050405020304" pitchFamily="18" charset="0"/>
                <a:cs typeface="Times New Roman" panose="02020603050405020304" pitchFamily="18" charset="0"/>
              </a:rPr>
              <a:t>nghĩ</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của</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một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người</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một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nhân</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vật</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 xmlns:a16="http://schemas.microsoft.com/office/drawing/2014/main" id="{43E00EDF-3D63-44E5-B9A0-96A4B31FD2F8}"/>
              </a:ext>
            </a:extLst>
          </p:cNvPr>
          <p:cNvSpPr/>
          <p:nvPr/>
        </p:nvSpPr>
        <p:spPr>
          <a:xfrm>
            <a:off x="2174875" y="4393654"/>
            <a:ext cx="4314825" cy="646331"/>
          </a:xfrm>
          <a:prstGeom prst="rect">
            <a:avLst/>
          </a:prstGeom>
        </p:spPr>
        <p:txBody>
          <a:bodyPr wrap="square">
            <a:spAutoFit/>
          </a:bodyPr>
          <a:lstStyle/>
          <a:p>
            <a:pPr lvl="0" algn="just" fontAlgn="base">
              <a:spcBef>
                <a:spcPct val="20000"/>
              </a:spcBef>
              <a:spcAft>
                <a:spcPct val="0"/>
              </a:spcAft>
            </a:pP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Dẫn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nguyên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văn</a:t>
            </a:r>
            <a:r>
              <a:rPr lang="en-US" altLang="en-US" sz="3600" dirty="0">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 xmlns:a16="http://schemas.microsoft.com/office/drawing/2014/main" id="{F35D5CB2-F36C-4080-9873-5FFA4F0E0F62}"/>
              </a:ext>
            </a:extLst>
          </p:cNvPr>
          <p:cNvSpPr/>
          <p:nvPr/>
        </p:nvSpPr>
        <p:spPr>
          <a:xfrm>
            <a:off x="2174875" y="5194297"/>
            <a:ext cx="4314825" cy="1200329"/>
          </a:xfrm>
          <a:prstGeom prst="rect">
            <a:avLst/>
          </a:prstGeom>
        </p:spPr>
        <p:txBody>
          <a:bodyPr wrap="square">
            <a:spAutoFit/>
          </a:bodyPr>
          <a:lstStyle/>
          <a:p>
            <a:pPr lvl="0" algn="just" fontAlgn="base">
              <a:spcBef>
                <a:spcPct val="20000"/>
              </a:spcBef>
              <a:spcAft>
                <a:spcPct val="0"/>
              </a:spcAft>
            </a:pP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Đặt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trong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đấu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ngoặc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kép</a:t>
            </a:r>
            <a:r>
              <a:rPr lang="en-US" altLang="en-US" sz="3600" dirty="0">
                <a:latin typeface="Times New Roman" panose="02020603050405020304" pitchFamily="18" charset="0"/>
                <a:cs typeface="Times New Roman" panose="02020603050405020304" pitchFamily="18" charset="0"/>
              </a:rPr>
              <a:t>.</a:t>
            </a:r>
          </a:p>
        </p:txBody>
      </p:sp>
      <p:sp>
        <p:nvSpPr>
          <p:cNvPr id="7" name="Rectangle 6">
            <a:extLst>
              <a:ext uri="{FF2B5EF4-FFF2-40B4-BE49-F238E27FC236}">
                <a16:creationId xmlns="" xmlns:a16="http://schemas.microsoft.com/office/drawing/2014/main" id="{F8814571-4D42-49B2-B8D0-3E0B4989EE2C}"/>
              </a:ext>
            </a:extLst>
          </p:cNvPr>
          <p:cNvSpPr/>
          <p:nvPr/>
        </p:nvSpPr>
        <p:spPr>
          <a:xfrm>
            <a:off x="6731000" y="4403666"/>
            <a:ext cx="4858957" cy="646331"/>
          </a:xfrm>
          <a:prstGeom prst="rect">
            <a:avLst/>
          </a:prstGeom>
        </p:spPr>
        <p:txBody>
          <a:bodyPr wrap="square">
            <a:spAutoFit/>
          </a:bodyPr>
          <a:lstStyle/>
          <a:p>
            <a:pPr lvl="0" algn="just" fontAlgn="base">
              <a:spcBef>
                <a:spcPct val="20000"/>
              </a:spcBef>
              <a:spcAft>
                <a:spcPct val="0"/>
              </a:spcAft>
            </a:pP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Thuật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lại</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có</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điều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chỉnh</a:t>
            </a:r>
            <a:r>
              <a:rPr lang="en-US" altLang="en-US" sz="3600" dirty="0">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 xmlns:a16="http://schemas.microsoft.com/office/drawing/2014/main" id="{E67B1D82-2D54-4B83-A055-16890FD32447}"/>
              </a:ext>
            </a:extLst>
          </p:cNvPr>
          <p:cNvSpPr/>
          <p:nvPr/>
        </p:nvSpPr>
        <p:spPr>
          <a:xfrm>
            <a:off x="6705303" y="5107070"/>
            <a:ext cx="4858957" cy="1200329"/>
          </a:xfrm>
          <a:prstGeom prst="rect">
            <a:avLst/>
          </a:prstGeom>
        </p:spPr>
        <p:txBody>
          <a:bodyPr wrap="square">
            <a:spAutoFit/>
          </a:bodyPr>
          <a:lstStyle/>
          <a:p>
            <a:pPr lvl="0" algn="just" fontAlgn="base">
              <a:spcBef>
                <a:spcPct val="20000"/>
              </a:spcBef>
              <a:spcAft>
                <a:spcPct val="0"/>
              </a:spcAft>
            </a:pP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Không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đặt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trong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dấu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ngoặc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kép</a:t>
            </a:r>
            <a:r>
              <a:rPr lang="en-US" alt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0229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sp>
        <p:nvSpPr>
          <p:cNvPr id="4" name="Text Box 29">
            <a:extLst>
              <a:ext uri="{FF2B5EF4-FFF2-40B4-BE49-F238E27FC236}">
                <a16:creationId xmlns="" xmlns:a16="http://schemas.microsoft.com/office/drawing/2014/main" id="{B06E1F5B-04D6-4A76-A7F1-3C47CBE44C1C}"/>
              </a:ext>
            </a:extLst>
          </p:cNvPr>
          <p:cNvSpPr txBox="1">
            <a:spLocks noChangeArrowheads="1"/>
          </p:cNvSpPr>
          <p:nvPr/>
        </p:nvSpPr>
        <p:spPr bwMode="auto">
          <a:xfrm>
            <a:off x="1889125" y="35433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endParaRPr lang="en-US" altLang="en-US"/>
          </a:p>
        </p:txBody>
      </p:sp>
      <p:sp>
        <p:nvSpPr>
          <p:cNvPr id="6" name="Text Box 32">
            <a:extLst>
              <a:ext uri="{FF2B5EF4-FFF2-40B4-BE49-F238E27FC236}">
                <a16:creationId xmlns="" xmlns:a16="http://schemas.microsoft.com/office/drawing/2014/main" id="{F9C0F160-D807-4659-87CA-D3AAB49315EF}"/>
              </a:ext>
            </a:extLst>
          </p:cNvPr>
          <p:cNvSpPr txBox="1">
            <a:spLocks noChangeArrowheads="1"/>
          </p:cNvSpPr>
          <p:nvPr/>
        </p:nvSpPr>
        <p:spPr bwMode="auto">
          <a:xfrm>
            <a:off x="538228" y="518791"/>
            <a:ext cx="111155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Cách</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chuyển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dẫn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trực</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tiếp</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thành</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lời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dẫn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gián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tiếp</a:t>
            </a:r>
            <a:r>
              <a:rPr lang="en-US" altLang="en-US" sz="3600" b="1" dirty="0">
                <a:solidFill>
                  <a:srgbClr val="FF0000"/>
                </a:solidFill>
                <a:latin typeface="Times New Roman" panose="02020603050405020304" pitchFamily="18" charset="0"/>
                <a:cs typeface="Times New Roman" panose="02020603050405020304" pitchFamily="18" charset="0"/>
              </a:rPr>
              <a:t>:</a:t>
            </a:r>
          </a:p>
        </p:txBody>
      </p:sp>
      <p:sp>
        <p:nvSpPr>
          <p:cNvPr id="7" name="Freeform 5">
            <a:extLst>
              <a:ext uri="{FF2B5EF4-FFF2-40B4-BE49-F238E27FC236}">
                <a16:creationId xmlns="" xmlns:a16="http://schemas.microsoft.com/office/drawing/2014/main" id="{767AEE7E-DB95-49A0-A021-9DB69C51251D}"/>
              </a:ext>
            </a:extLst>
          </p:cNvPr>
          <p:cNvSpPr>
            <a:spLocks noEditPoints="1"/>
          </p:cNvSpPr>
          <p:nvPr/>
        </p:nvSpPr>
        <p:spPr bwMode="auto">
          <a:xfrm>
            <a:off x="1298184" y="1769803"/>
            <a:ext cx="1484346" cy="855867"/>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76AADB"/>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 name="Freeform 5">
            <a:extLst>
              <a:ext uri="{FF2B5EF4-FFF2-40B4-BE49-F238E27FC236}">
                <a16:creationId xmlns="" xmlns:a16="http://schemas.microsoft.com/office/drawing/2014/main" id="{52443AD7-379B-4D8A-896D-3C4E885EFD80}"/>
              </a:ext>
            </a:extLst>
          </p:cNvPr>
          <p:cNvSpPr>
            <a:spLocks noEditPoints="1"/>
          </p:cNvSpPr>
          <p:nvPr/>
        </p:nvSpPr>
        <p:spPr bwMode="auto">
          <a:xfrm>
            <a:off x="1298184" y="3249331"/>
            <a:ext cx="1484346" cy="855867"/>
          </a:xfrm>
          <a:custGeom>
            <a:avLst/>
            <a:gdLst>
              <a:gd name="T0" fmla="*/ 422 w 572"/>
              <a:gd name="T1" fmla="*/ 251 h 254"/>
              <a:gd name="T2" fmla="*/ 415 w 572"/>
              <a:gd name="T3" fmla="*/ 17 h 254"/>
              <a:gd name="T4" fmla="*/ 381 w 572"/>
              <a:gd name="T5" fmla="*/ 92 h 254"/>
              <a:gd name="T6" fmla="*/ 31 w 572"/>
              <a:gd name="T7" fmla="*/ 34 h 254"/>
              <a:gd name="T8" fmla="*/ 43 w 572"/>
              <a:gd name="T9" fmla="*/ 224 h 254"/>
              <a:gd name="T10" fmla="*/ 203 w 572"/>
              <a:gd name="T11" fmla="*/ 174 h 254"/>
              <a:gd name="T12" fmla="*/ 52 w 572"/>
              <a:gd name="T13" fmla="*/ 141 h 254"/>
              <a:gd name="T14" fmla="*/ 57 w 572"/>
              <a:gd name="T15" fmla="*/ 132 h 254"/>
              <a:gd name="T16" fmla="*/ 127 w 572"/>
              <a:gd name="T17" fmla="*/ 173 h 254"/>
              <a:gd name="T18" fmla="*/ 103 w 572"/>
              <a:gd name="T19" fmla="*/ 187 h 254"/>
              <a:gd name="T20" fmla="*/ 59 w 572"/>
              <a:gd name="T21" fmla="*/ 77 h 254"/>
              <a:gd name="T22" fmla="*/ 94 w 572"/>
              <a:gd name="T23" fmla="*/ 79 h 254"/>
              <a:gd name="T24" fmla="*/ 191 w 572"/>
              <a:gd name="T25" fmla="*/ 155 h 254"/>
              <a:gd name="T26" fmla="*/ 228 w 572"/>
              <a:gd name="T27" fmla="*/ 167 h 254"/>
              <a:gd name="T28" fmla="*/ 248 w 572"/>
              <a:gd name="T29" fmla="*/ 166 h 254"/>
              <a:gd name="T30" fmla="*/ 298 w 572"/>
              <a:gd name="T31" fmla="*/ 127 h 254"/>
              <a:gd name="T32" fmla="*/ 334 w 572"/>
              <a:gd name="T33" fmla="*/ 165 h 254"/>
              <a:gd name="T34" fmla="*/ 421 w 572"/>
              <a:gd name="T35" fmla="*/ 245 h 254"/>
              <a:gd name="T36" fmla="*/ 439 w 572"/>
              <a:gd name="T37" fmla="*/ 234 h 254"/>
              <a:gd name="T38" fmla="*/ 492 w 572"/>
              <a:gd name="T39" fmla="*/ 190 h 254"/>
              <a:gd name="T40" fmla="*/ 514 w 572"/>
              <a:gd name="T41" fmla="*/ 181 h 254"/>
              <a:gd name="T42" fmla="*/ 558 w 572"/>
              <a:gd name="T43" fmla="*/ 148 h 254"/>
              <a:gd name="T44" fmla="*/ 501 w 572"/>
              <a:gd name="T45" fmla="*/ 84 h 254"/>
              <a:gd name="T46" fmla="*/ 427 w 572"/>
              <a:gd name="T47" fmla="*/ 28 h 254"/>
              <a:gd name="T48" fmla="*/ 449 w 572"/>
              <a:gd name="T49" fmla="*/ 54 h 254"/>
              <a:gd name="T50" fmla="*/ 421 w 572"/>
              <a:gd name="T51" fmla="*/ 90 h 254"/>
              <a:gd name="T52" fmla="*/ 555 w 572"/>
              <a:gd name="T53" fmla="*/ 151 h 254"/>
              <a:gd name="T54" fmla="*/ 533 w 572"/>
              <a:gd name="T55" fmla="*/ 167 h 254"/>
              <a:gd name="T56" fmla="*/ 498 w 572"/>
              <a:gd name="T57" fmla="*/ 128 h 254"/>
              <a:gd name="T58" fmla="*/ 442 w 572"/>
              <a:gd name="T59" fmla="*/ 114 h 254"/>
              <a:gd name="T60" fmla="*/ 426 w 572"/>
              <a:gd name="T61" fmla="*/ 118 h 254"/>
              <a:gd name="T62" fmla="*/ 426 w 572"/>
              <a:gd name="T63" fmla="*/ 118 h 254"/>
              <a:gd name="T64" fmla="*/ 405 w 572"/>
              <a:gd name="T65" fmla="*/ 116 h 254"/>
              <a:gd name="T66" fmla="*/ 334 w 572"/>
              <a:gd name="T67" fmla="*/ 98 h 254"/>
              <a:gd name="T68" fmla="*/ 372 w 572"/>
              <a:gd name="T69" fmla="*/ 110 h 254"/>
              <a:gd name="T70" fmla="*/ 418 w 572"/>
              <a:gd name="T71" fmla="*/ 141 h 254"/>
              <a:gd name="T72" fmla="*/ 478 w 572"/>
              <a:gd name="T73" fmla="*/ 197 h 254"/>
              <a:gd name="T74" fmla="*/ 468 w 572"/>
              <a:gd name="T75" fmla="*/ 191 h 254"/>
              <a:gd name="T76" fmla="*/ 428 w 572"/>
              <a:gd name="T77" fmla="*/ 206 h 254"/>
              <a:gd name="T78" fmla="*/ 466 w 572"/>
              <a:gd name="T79" fmla="*/ 213 h 254"/>
              <a:gd name="T80" fmla="*/ 420 w 572"/>
              <a:gd name="T81" fmla="*/ 168 h 254"/>
              <a:gd name="T82" fmla="*/ 304 w 572"/>
              <a:gd name="T83" fmla="*/ 100 h 254"/>
              <a:gd name="T84" fmla="*/ 299 w 572"/>
              <a:gd name="T85" fmla="*/ 109 h 254"/>
              <a:gd name="T86" fmla="*/ 424 w 572"/>
              <a:gd name="T87" fmla="*/ 187 h 254"/>
              <a:gd name="T88" fmla="*/ 298 w 572"/>
              <a:gd name="T89" fmla="*/ 112 h 254"/>
              <a:gd name="T90" fmla="*/ 232 w 572"/>
              <a:gd name="T91" fmla="*/ 91 h 254"/>
              <a:gd name="T92" fmla="*/ 230 w 572"/>
              <a:gd name="T93" fmla="*/ 95 h 254"/>
              <a:gd name="T94" fmla="*/ 258 w 572"/>
              <a:gd name="T95" fmla="*/ 159 h 254"/>
              <a:gd name="T96" fmla="*/ 295 w 572"/>
              <a:gd name="T97" fmla="*/ 158 h 254"/>
              <a:gd name="T98" fmla="*/ 185 w 572"/>
              <a:gd name="T99" fmla="*/ 82 h 254"/>
              <a:gd name="T100" fmla="*/ 188 w 572"/>
              <a:gd name="T101" fmla="*/ 92 h 254"/>
              <a:gd name="T102" fmla="*/ 234 w 572"/>
              <a:gd name="T103" fmla="*/ 147 h 254"/>
              <a:gd name="T104" fmla="*/ 122 w 572"/>
              <a:gd name="T105" fmla="*/ 66 h 254"/>
              <a:gd name="T106" fmla="*/ 118 w 572"/>
              <a:gd name="T107" fmla="*/ 69 h 254"/>
              <a:gd name="T108" fmla="*/ 62 w 572"/>
              <a:gd name="T109" fmla="*/ 42 h 254"/>
              <a:gd name="T110" fmla="*/ 41 w 572"/>
              <a:gd name="T111" fmla="*/ 41 h 254"/>
              <a:gd name="T112" fmla="*/ 96 w 572"/>
              <a:gd name="T113" fmla="*/ 93 h 254"/>
              <a:gd name="T114" fmla="*/ 58 w 572"/>
              <a:gd name="T115" fmla="*/ 179 h 254"/>
              <a:gd name="T116" fmla="*/ 79 w 572"/>
              <a:gd name="T117" fmla="*/ 188 h 254"/>
              <a:gd name="T118" fmla="*/ 70 w 572"/>
              <a:gd name="T119" fmla="*/ 201 h 254"/>
              <a:gd name="T120" fmla="*/ 51 w 572"/>
              <a:gd name="T121" fmla="*/ 207 h 254"/>
              <a:gd name="T122" fmla="*/ 63 w 572"/>
              <a:gd name="T123" fmla="*/ 205 h 254"/>
              <a:gd name="T124" fmla="*/ 32 w 572"/>
              <a:gd name="T125" fmla="*/ 20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 h="254">
                <a:moveTo>
                  <a:pt x="65" y="219"/>
                </a:moveTo>
                <a:cubicBezTo>
                  <a:pt x="120" y="192"/>
                  <a:pt x="188" y="179"/>
                  <a:pt x="259" y="170"/>
                </a:cubicBezTo>
                <a:cubicBezTo>
                  <a:pt x="304" y="165"/>
                  <a:pt x="356" y="173"/>
                  <a:pt x="401" y="173"/>
                </a:cubicBezTo>
                <a:cubicBezTo>
                  <a:pt x="407" y="173"/>
                  <a:pt x="415" y="175"/>
                  <a:pt x="418" y="174"/>
                </a:cubicBezTo>
                <a:cubicBezTo>
                  <a:pt x="416" y="252"/>
                  <a:pt x="416" y="252"/>
                  <a:pt x="416" y="252"/>
                </a:cubicBezTo>
                <a:cubicBezTo>
                  <a:pt x="416" y="254"/>
                  <a:pt x="420" y="252"/>
                  <a:pt x="422" y="251"/>
                </a:cubicBezTo>
                <a:cubicBezTo>
                  <a:pt x="473" y="218"/>
                  <a:pt x="523" y="182"/>
                  <a:pt x="572" y="146"/>
                </a:cubicBezTo>
                <a:cubicBezTo>
                  <a:pt x="524" y="98"/>
                  <a:pt x="475" y="54"/>
                  <a:pt x="429" y="7"/>
                </a:cubicBezTo>
                <a:cubicBezTo>
                  <a:pt x="427" y="5"/>
                  <a:pt x="426" y="0"/>
                  <a:pt x="423" y="2"/>
                </a:cubicBezTo>
                <a:cubicBezTo>
                  <a:pt x="423" y="2"/>
                  <a:pt x="422" y="3"/>
                  <a:pt x="422" y="3"/>
                </a:cubicBezTo>
                <a:cubicBezTo>
                  <a:pt x="422" y="5"/>
                  <a:pt x="422" y="10"/>
                  <a:pt x="422" y="12"/>
                </a:cubicBezTo>
                <a:cubicBezTo>
                  <a:pt x="422" y="16"/>
                  <a:pt x="422" y="22"/>
                  <a:pt x="415" y="17"/>
                </a:cubicBezTo>
                <a:cubicBezTo>
                  <a:pt x="417" y="20"/>
                  <a:pt x="419" y="20"/>
                  <a:pt x="420" y="22"/>
                </a:cubicBezTo>
                <a:cubicBezTo>
                  <a:pt x="422" y="29"/>
                  <a:pt x="421" y="43"/>
                  <a:pt x="418" y="50"/>
                </a:cubicBezTo>
                <a:cubicBezTo>
                  <a:pt x="422" y="59"/>
                  <a:pt x="420" y="78"/>
                  <a:pt x="416" y="85"/>
                </a:cubicBezTo>
                <a:cubicBezTo>
                  <a:pt x="415" y="87"/>
                  <a:pt x="416" y="91"/>
                  <a:pt x="413" y="88"/>
                </a:cubicBezTo>
                <a:cubicBezTo>
                  <a:pt x="402" y="91"/>
                  <a:pt x="387" y="93"/>
                  <a:pt x="377" y="87"/>
                </a:cubicBezTo>
                <a:cubicBezTo>
                  <a:pt x="377" y="90"/>
                  <a:pt x="380" y="91"/>
                  <a:pt x="381" y="92"/>
                </a:cubicBezTo>
                <a:cubicBezTo>
                  <a:pt x="331" y="96"/>
                  <a:pt x="283" y="89"/>
                  <a:pt x="237" y="85"/>
                </a:cubicBezTo>
                <a:cubicBezTo>
                  <a:pt x="217" y="83"/>
                  <a:pt x="198" y="78"/>
                  <a:pt x="184" y="73"/>
                </a:cubicBezTo>
                <a:cubicBezTo>
                  <a:pt x="169" y="73"/>
                  <a:pt x="152" y="68"/>
                  <a:pt x="139" y="65"/>
                </a:cubicBezTo>
                <a:cubicBezTo>
                  <a:pt x="95" y="55"/>
                  <a:pt x="62" y="35"/>
                  <a:pt x="30" y="15"/>
                </a:cubicBezTo>
                <a:cubicBezTo>
                  <a:pt x="28" y="14"/>
                  <a:pt x="23" y="10"/>
                  <a:pt x="23" y="17"/>
                </a:cubicBezTo>
                <a:cubicBezTo>
                  <a:pt x="23" y="21"/>
                  <a:pt x="31" y="26"/>
                  <a:pt x="31" y="34"/>
                </a:cubicBezTo>
                <a:cubicBezTo>
                  <a:pt x="32" y="34"/>
                  <a:pt x="42" y="50"/>
                  <a:pt x="38" y="57"/>
                </a:cubicBezTo>
                <a:cubicBezTo>
                  <a:pt x="42" y="61"/>
                  <a:pt x="46" y="67"/>
                  <a:pt x="46" y="74"/>
                </a:cubicBezTo>
                <a:cubicBezTo>
                  <a:pt x="45" y="86"/>
                  <a:pt x="43" y="94"/>
                  <a:pt x="48" y="106"/>
                </a:cubicBezTo>
                <a:cubicBezTo>
                  <a:pt x="46" y="168"/>
                  <a:pt x="25" y="209"/>
                  <a:pt x="0" y="246"/>
                </a:cubicBezTo>
                <a:cubicBezTo>
                  <a:pt x="23" y="239"/>
                  <a:pt x="45" y="229"/>
                  <a:pt x="65" y="219"/>
                </a:cubicBezTo>
                <a:close/>
                <a:moveTo>
                  <a:pt x="43" y="224"/>
                </a:moveTo>
                <a:cubicBezTo>
                  <a:pt x="51" y="219"/>
                  <a:pt x="59" y="214"/>
                  <a:pt x="68" y="210"/>
                </a:cubicBezTo>
                <a:cubicBezTo>
                  <a:pt x="60" y="214"/>
                  <a:pt x="51" y="221"/>
                  <a:pt x="43" y="224"/>
                </a:cubicBezTo>
                <a:close/>
                <a:moveTo>
                  <a:pt x="70" y="209"/>
                </a:moveTo>
                <a:cubicBezTo>
                  <a:pt x="71" y="208"/>
                  <a:pt x="73" y="207"/>
                  <a:pt x="75" y="206"/>
                </a:cubicBezTo>
                <a:cubicBezTo>
                  <a:pt x="74" y="208"/>
                  <a:pt x="72" y="209"/>
                  <a:pt x="70" y="209"/>
                </a:cubicBezTo>
                <a:close/>
                <a:moveTo>
                  <a:pt x="203" y="174"/>
                </a:moveTo>
                <a:cubicBezTo>
                  <a:pt x="158" y="181"/>
                  <a:pt x="118" y="192"/>
                  <a:pt x="79" y="204"/>
                </a:cubicBezTo>
                <a:cubicBezTo>
                  <a:pt x="115" y="186"/>
                  <a:pt x="156" y="175"/>
                  <a:pt x="205" y="170"/>
                </a:cubicBezTo>
                <a:cubicBezTo>
                  <a:pt x="208" y="170"/>
                  <a:pt x="203" y="173"/>
                  <a:pt x="203" y="174"/>
                </a:cubicBezTo>
                <a:close/>
                <a:moveTo>
                  <a:pt x="97" y="181"/>
                </a:moveTo>
                <a:cubicBezTo>
                  <a:pt x="94" y="179"/>
                  <a:pt x="91" y="177"/>
                  <a:pt x="89" y="175"/>
                </a:cubicBezTo>
                <a:cubicBezTo>
                  <a:pt x="52" y="141"/>
                  <a:pt x="52" y="141"/>
                  <a:pt x="52" y="141"/>
                </a:cubicBezTo>
                <a:cubicBezTo>
                  <a:pt x="53" y="110"/>
                  <a:pt x="53" y="110"/>
                  <a:pt x="53" y="110"/>
                </a:cubicBezTo>
                <a:cubicBezTo>
                  <a:pt x="53" y="103"/>
                  <a:pt x="57" y="111"/>
                  <a:pt x="57" y="110"/>
                </a:cubicBezTo>
                <a:cubicBezTo>
                  <a:pt x="73" y="128"/>
                  <a:pt x="88" y="144"/>
                  <a:pt x="102" y="162"/>
                </a:cubicBezTo>
                <a:cubicBezTo>
                  <a:pt x="102" y="162"/>
                  <a:pt x="102" y="164"/>
                  <a:pt x="102" y="164"/>
                </a:cubicBezTo>
                <a:cubicBezTo>
                  <a:pt x="88" y="150"/>
                  <a:pt x="74" y="138"/>
                  <a:pt x="59" y="127"/>
                </a:cubicBezTo>
                <a:cubicBezTo>
                  <a:pt x="54" y="124"/>
                  <a:pt x="55" y="132"/>
                  <a:pt x="57" y="132"/>
                </a:cubicBezTo>
                <a:cubicBezTo>
                  <a:pt x="60" y="139"/>
                  <a:pt x="68" y="140"/>
                  <a:pt x="74" y="143"/>
                </a:cubicBezTo>
                <a:cubicBezTo>
                  <a:pt x="89" y="153"/>
                  <a:pt x="100" y="167"/>
                  <a:pt x="113" y="178"/>
                </a:cubicBezTo>
                <a:cubicBezTo>
                  <a:pt x="106" y="157"/>
                  <a:pt x="90" y="142"/>
                  <a:pt x="77" y="127"/>
                </a:cubicBezTo>
                <a:cubicBezTo>
                  <a:pt x="70" y="119"/>
                  <a:pt x="61" y="112"/>
                  <a:pt x="54" y="105"/>
                </a:cubicBezTo>
                <a:cubicBezTo>
                  <a:pt x="55" y="103"/>
                  <a:pt x="53" y="98"/>
                  <a:pt x="54" y="95"/>
                </a:cubicBezTo>
                <a:cubicBezTo>
                  <a:pt x="80" y="120"/>
                  <a:pt x="105" y="148"/>
                  <a:pt x="127" y="173"/>
                </a:cubicBezTo>
                <a:cubicBezTo>
                  <a:pt x="130" y="176"/>
                  <a:pt x="131" y="171"/>
                  <a:pt x="131" y="171"/>
                </a:cubicBezTo>
                <a:cubicBezTo>
                  <a:pt x="122" y="149"/>
                  <a:pt x="110" y="131"/>
                  <a:pt x="97" y="115"/>
                </a:cubicBezTo>
                <a:cubicBezTo>
                  <a:pt x="110" y="128"/>
                  <a:pt x="121" y="143"/>
                  <a:pt x="136" y="153"/>
                </a:cubicBezTo>
                <a:cubicBezTo>
                  <a:pt x="136" y="154"/>
                  <a:pt x="136" y="154"/>
                  <a:pt x="136" y="154"/>
                </a:cubicBezTo>
                <a:cubicBezTo>
                  <a:pt x="142" y="160"/>
                  <a:pt x="147" y="166"/>
                  <a:pt x="154" y="171"/>
                </a:cubicBezTo>
                <a:cubicBezTo>
                  <a:pt x="136" y="176"/>
                  <a:pt x="118" y="180"/>
                  <a:pt x="103" y="187"/>
                </a:cubicBezTo>
                <a:cubicBezTo>
                  <a:pt x="95" y="170"/>
                  <a:pt x="85" y="155"/>
                  <a:pt x="70" y="146"/>
                </a:cubicBezTo>
                <a:cubicBezTo>
                  <a:pt x="77" y="155"/>
                  <a:pt x="89" y="169"/>
                  <a:pt x="97" y="181"/>
                </a:cubicBezTo>
                <a:close/>
                <a:moveTo>
                  <a:pt x="123" y="163"/>
                </a:moveTo>
                <a:cubicBezTo>
                  <a:pt x="101" y="139"/>
                  <a:pt x="79" y="112"/>
                  <a:pt x="54" y="90"/>
                </a:cubicBezTo>
                <a:cubicBezTo>
                  <a:pt x="51" y="68"/>
                  <a:pt x="51" y="68"/>
                  <a:pt x="51" y="68"/>
                </a:cubicBezTo>
                <a:cubicBezTo>
                  <a:pt x="59" y="77"/>
                  <a:pt x="59" y="77"/>
                  <a:pt x="59" y="77"/>
                </a:cubicBezTo>
                <a:cubicBezTo>
                  <a:pt x="57" y="76"/>
                  <a:pt x="55" y="73"/>
                  <a:pt x="53" y="73"/>
                </a:cubicBezTo>
                <a:cubicBezTo>
                  <a:pt x="80" y="98"/>
                  <a:pt x="106" y="127"/>
                  <a:pt x="123" y="163"/>
                </a:cubicBezTo>
                <a:close/>
                <a:moveTo>
                  <a:pt x="174" y="164"/>
                </a:moveTo>
                <a:cubicBezTo>
                  <a:pt x="175" y="165"/>
                  <a:pt x="179" y="167"/>
                  <a:pt x="174" y="168"/>
                </a:cubicBezTo>
                <a:cubicBezTo>
                  <a:pt x="170" y="168"/>
                  <a:pt x="157" y="171"/>
                  <a:pt x="156" y="169"/>
                </a:cubicBezTo>
                <a:cubicBezTo>
                  <a:pt x="139" y="136"/>
                  <a:pt x="117" y="107"/>
                  <a:pt x="94" y="79"/>
                </a:cubicBezTo>
                <a:cubicBezTo>
                  <a:pt x="144" y="133"/>
                  <a:pt x="144" y="133"/>
                  <a:pt x="144" y="133"/>
                </a:cubicBezTo>
                <a:cubicBezTo>
                  <a:pt x="144" y="133"/>
                  <a:pt x="151" y="138"/>
                  <a:pt x="145" y="136"/>
                </a:cubicBezTo>
                <a:lnTo>
                  <a:pt x="174" y="164"/>
                </a:lnTo>
                <a:close/>
                <a:moveTo>
                  <a:pt x="124" y="89"/>
                </a:moveTo>
                <a:cubicBezTo>
                  <a:pt x="124" y="89"/>
                  <a:pt x="125" y="89"/>
                  <a:pt x="126" y="89"/>
                </a:cubicBezTo>
                <a:cubicBezTo>
                  <a:pt x="149" y="111"/>
                  <a:pt x="167" y="135"/>
                  <a:pt x="191" y="155"/>
                </a:cubicBezTo>
                <a:cubicBezTo>
                  <a:pt x="191" y="155"/>
                  <a:pt x="193" y="161"/>
                  <a:pt x="199" y="163"/>
                </a:cubicBezTo>
                <a:cubicBezTo>
                  <a:pt x="191" y="166"/>
                  <a:pt x="181" y="168"/>
                  <a:pt x="179" y="165"/>
                </a:cubicBezTo>
                <a:cubicBezTo>
                  <a:pt x="167" y="134"/>
                  <a:pt x="144" y="112"/>
                  <a:pt x="124" y="89"/>
                </a:cubicBezTo>
                <a:close/>
                <a:moveTo>
                  <a:pt x="211" y="172"/>
                </a:moveTo>
                <a:cubicBezTo>
                  <a:pt x="208" y="168"/>
                  <a:pt x="214" y="168"/>
                  <a:pt x="216" y="168"/>
                </a:cubicBezTo>
                <a:cubicBezTo>
                  <a:pt x="220" y="168"/>
                  <a:pt x="224" y="168"/>
                  <a:pt x="228" y="167"/>
                </a:cubicBezTo>
                <a:cubicBezTo>
                  <a:pt x="233" y="166"/>
                  <a:pt x="239" y="166"/>
                  <a:pt x="245" y="166"/>
                </a:cubicBezTo>
                <a:lnTo>
                  <a:pt x="211" y="172"/>
                </a:lnTo>
                <a:close/>
                <a:moveTo>
                  <a:pt x="248" y="166"/>
                </a:moveTo>
                <a:cubicBezTo>
                  <a:pt x="248" y="165"/>
                  <a:pt x="248" y="165"/>
                  <a:pt x="248" y="165"/>
                </a:cubicBezTo>
                <a:cubicBezTo>
                  <a:pt x="255" y="165"/>
                  <a:pt x="255" y="165"/>
                  <a:pt x="255" y="165"/>
                </a:cubicBezTo>
                <a:cubicBezTo>
                  <a:pt x="256" y="167"/>
                  <a:pt x="249" y="166"/>
                  <a:pt x="248" y="166"/>
                </a:cubicBezTo>
                <a:close/>
                <a:moveTo>
                  <a:pt x="313" y="165"/>
                </a:moveTo>
                <a:cubicBezTo>
                  <a:pt x="312" y="165"/>
                  <a:pt x="309" y="165"/>
                  <a:pt x="307" y="164"/>
                </a:cubicBezTo>
                <a:cubicBezTo>
                  <a:pt x="313" y="163"/>
                  <a:pt x="320" y="165"/>
                  <a:pt x="324" y="165"/>
                </a:cubicBezTo>
                <a:cubicBezTo>
                  <a:pt x="331" y="165"/>
                  <a:pt x="317" y="165"/>
                  <a:pt x="313" y="165"/>
                </a:cubicBezTo>
                <a:close/>
                <a:moveTo>
                  <a:pt x="329" y="159"/>
                </a:moveTo>
                <a:cubicBezTo>
                  <a:pt x="320" y="148"/>
                  <a:pt x="309" y="137"/>
                  <a:pt x="298" y="127"/>
                </a:cubicBezTo>
                <a:cubicBezTo>
                  <a:pt x="311" y="135"/>
                  <a:pt x="322" y="144"/>
                  <a:pt x="336" y="151"/>
                </a:cubicBezTo>
                <a:cubicBezTo>
                  <a:pt x="337" y="151"/>
                  <a:pt x="337" y="151"/>
                  <a:pt x="337" y="151"/>
                </a:cubicBezTo>
                <a:cubicBezTo>
                  <a:pt x="338" y="151"/>
                  <a:pt x="339" y="151"/>
                  <a:pt x="339" y="152"/>
                </a:cubicBezTo>
                <a:cubicBezTo>
                  <a:pt x="346" y="154"/>
                  <a:pt x="339" y="155"/>
                  <a:pt x="345" y="158"/>
                </a:cubicBezTo>
                <a:cubicBezTo>
                  <a:pt x="341" y="159"/>
                  <a:pt x="331" y="161"/>
                  <a:pt x="329" y="159"/>
                </a:cubicBezTo>
                <a:close/>
                <a:moveTo>
                  <a:pt x="334" y="165"/>
                </a:moveTo>
                <a:cubicBezTo>
                  <a:pt x="356" y="164"/>
                  <a:pt x="376" y="165"/>
                  <a:pt x="396" y="169"/>
                </a:cubicBezTo>
                <a:cubicBezTo>
                  <a:pt x="376" y="168"/>
                  <a:pt x="355" y="167"/>
                  <a:pt x="334" y="165"/>
                </a:cubicBezTo>
                <a:close/>
                <a:moveTo>
                  <a:pt x="387" y="157"/>
                </a:moveTo>
                <a:cubicBezTo>
                  <a:pt x="387" y="156"/>
                  <a:pt x="389" y="156"/>
                  <a:pt x="390" y="157"/>
                </a:cubicBezTo>
                <a:cubicBezTo>
                  <a:pt x="392" y="159"/>
                  <a:pt x="386" y="159"/>
                  <a:pt x="387" y="157"/>
                </a:cubicBezTo>
                <a:close/>
                <a:moveTo>
                  <a:pt x="421" y="245"/>
                </a:moveTo>
                <a:cubicBezTo>
                  <a:pt x="421" y="229"/>
                  <a:pt x="421" y="229"/>
                  <a:pt x="421" y="229"/>
                </a:cubicBezTo>
                <a:cubicBezTo>
                  <a:pt x="427" y="229"/>
                  <a:pt x="430" y="235"/>
                  <a:pt x="436" y="237"/>
                </a:cubicBezTo>
                <a:cubicBezTo>
                  <a:pt x="434" y="241"/>
                  <a:pt x="426" y="242"/>
                  <a:pt x="421" y="245"/>
                </a:cubicBezTo>
                <a:close/>
                <a:moveTo>
                  <a:pt x="421" y="224"/>
                </a:moveTo>
                <a:cubicBezTo>
                  <a:pt x="422" y="208"/>
                  <a:pt x="422" y="208"/>
                  <a:pt x="422" y="208"/>
                </a:cubicBezTo>
                <a:cubicBezTo>
                  <a:pt x="428" y="212"/>
                  <a:pt x="438" y="223"/>
                  <a:pt x="439" y="234"/>
                </a:cubicBezTo>
                <a:cubicBezTo>
                  <a:pt x="433" y="230"/>
                  <a:pt x="427" y="227"/>
                  <a:pt x="421" y="224"/>
                </a:cubicBezTo>
                <a:close/>
                <a:moveTo>
                  <a:pt x="488" y="200"/>
                </a:moveTo>
                <a:cubicBezTo>
                  <a:pt x="486" y="201"/>
                  <a:pt x="485" y="199"/>
                  <a:pt x="484" y="198"/>
                </a:cubicBezTo>
                <a:cubicBezTo>
                  <a:pt x="468" y="177"/>
                  <a:pt x="450" y="158"/>
                  <a:pt x="431" y="140"/>
                </a:cubicBezTo>
                <a:cubicBezTo>
                  <a:pt x="432" y="140"/>
                  <a:pt x="433" y="140"/>
                  <a:pt x="434" y="140"/>
                </a:cubicBezTo>
                <a:cubicBezTo>
                  <a:pt x="454" y="156"/>
                  <a:pt x="470" y="171"/>
                  <a:pt x="492" y="190"/>
                </a:cubicBezTo>
                <a:cubicBezTo>
                  <a:pt x="491" y="190"/>
                  <a:pt x="499" y="193"/>
                  <a:pt x="496" y="189"/>
                </a:cubicBezTo>
                <a:cubicBezTo>
                  <a:pt x="480" y="165"/>
                  <a:pt x="460" y="143"/>
                  <a:pt x="437" y="123"/>
                </a:cubicBezTo>
                <a:cubicBezTo>
                  <a:pt x="438" y="123"/>
                  <a:pt x="439" y="123"/>
                  <a:pt x="439" y="124"/>
                </a:cubicBezTo>
                <a:cubicBezTo>
                  <a:pt x="464" y="142"/>
                  <a:pt x="488" y="163"/>
                  <a:pt x="511" y="184"/>
                </a:cubicBezTo>
                <a:cubicBezTo>
                  <a:pt x="505" y="189"/>
                  <a:pt x="496" y="194"/>
                  <a:pt x="488" y="200"/>
                </a:cubicBezTo>
                <a:close/>
                <a:moveTo>
                  <a:pt x="514" y="181"/>
                </a:moveTo>
                <a:cubicBezTo>
                  <a:pt x="495" y="156"/>
                  <a:pt x="472" y="136"/>
                  <a:pt x="448" y="115"/>
                </a:cubicBezTo>
                <a:cubicBezTo>
                  <a:pt x="449" y="115"/>
                  <a:pt x="450" y="115"/>
                  <a:pt x="451" y="116"/>
                </a:cubicBezTo>
                <a:cubicBezTo>
                  <a:pt x="471" y="130"/>
                  <a:pt x="494" y="150"/>
                  <a:pt x="515" y="163"/>
                </a:cubicBezTo>
                <a:cubicBezTo>
                  <a:pt x="519" y="165"/>
                  <a:pt x="524" y="168"/>
                  <a:pt x="527" y="171"/>
                </a:cubicBezTo>
                <a:lnTo>
                  <a:pt x="514" y="181"/>
                </a:lnTo>
                <a:close/>
                <a:moveTo>
                  <a:pt x="558" y="148"/>
                </a:moveTo>
                <a:cubicBezTo>
                  <a:pt x="524" y="120"/>
                  <a:pt x="494" y="89"/>
                  <a:pt x="461" y="59"/>
                </a:cubicBezTo>
                <a:cubicBezTo>
                  <a:pt x="462" y="59"/>
                  <a:pt x="463" y="59"/>
                  <a:pt x="463" y="59"/>
                </a:cubicBezTo>
                <a:cubicBezTo>
                  <a:pt x="497" y="86"/>
                  <a:pt x="530" y="113"/>
                  <a:pt x="562" y="142"/>
                </a:cubicBezTo>
                <a:cubicBezTo>
                  <a:pt x="567" y="146"/>
                  <a:pt x="559" y="146"/>
                  <a:pt x="558" y="148"/>
                </a:cubicBezTo>
                <a:close/>
                <a:moveTo>
                  <a:pt x="431" y="16"/>
                </a:moveTo>
                <a:cubicBezTo>
                  <a:pt x="454" y="39"/>
                  <a:pt x="477" y="62"/>
                  <a:pt x="501" y="84"/>
                </a:cubicBezTo>
                <a:cubicBezTo>
                  <a:pt x="482" y="70"/>
                  <a:pt x="460" y="53"/>
                  <a:pt x="439" y="39"/>
                </a:cubicBezTo>
                <a:cubicBezTo>
                  <a:pt x="442" y="39"/>
                  <a:pt x="445" y="39"/>
                  <a:pt x="443" y="37"/>
                </a:cubicBezTo>
                <a:cubicBezTo>
                  <a:pt x="436" y="33"/>
                  <a:pt x="430" y="28"/>
                  <a:pt x="427" y="23"/>
                </a:cubicBezTo>
                <a:cubicBezTo>
                  <a:pt x="427" y="21"/>
                  <a:pt x="426" y="10"/>
                  <a:pt x="431" y="16"/>
                </a:cubicBezTo>
                <a:close/>
                <a:moveTo>
                  <a:pt x="425" y="48"/>
                </a:moveTo>
                <a:cubicBezTo>
                  <a:pt x="426" y="41"/>
                  <a:pt x="425" y="34"/>
                  <a:pt x="427" y="28"/>
                </a:cubicBezTo>
                <a:cubicBezTo>
                  <a:pt x="431" y="32"/>
                  <a:pt x="434" y="34"/>
                  <a:pt x="438" y="37"/>
                </a:cubicBezTo>
                <a:cubicBezTo>
                  <a:pt x="435" y="39"/>
                  <a:pt x="433" y="35"/>
                  <a:pt x="430" y="36"/>
                </a:cubicBezTo>
                <a:cubicBezTo>
                  <a:pt x="433" y="41"/>
                  <a:pt x="439" y="45"/>
                  <a:pt x="444" y="49"/>
                </a:cubicBezTo>
                <a:cubicBezTo>
                  <a:pt x="444" y="49"/>
                  <a:pt x="445" y="48"/>
                  <a:pt x="445" y="48"/>
                </a:cubicBezTo>
                <a:cubicBezTo>
                  <a:pt x="448" y="50"/>
                  <a:pt x="452" y="52"/>
                  <a:pt x="454" y="55"/>
                </a:cubicBezTo>
                <a:cubicBezTo>
                  <a:pt x="452" y="55"/>
                  <a:pt x="451" y="54"/>
                  <a:pt x="449" y="54"/>
                </a:cubicBezTo>
                <a:cubicBezTo>
                  <a:pt x="473" y="74"/>
                  <a:pt x="497" y="96"/>
                  <a:pt x="519" y="119"/>
                </a:cubicBezTo>
                <a:cubicBezTo>
                  <a:pt x="491" y="96"/>
                  <a:pt x="462" y="73"/>
                  <a:pt x="430" y="54"/>
                </a:cubicBezTo>
                <a:cubicBezTo>
                  <a:pt x="427" y="52"/>
                  <a:pt x="425" y="50"/>
                  <a:pt x="425" y="48"/>
                </a:cubicBezTo>
                <a:close/>
                <a:moveTo>
                  <a:pt x="417" y="96"/>
                </a:moveTo>
                <a:cubicBezTo>
                  <a:pt x="419" y="96"/>
                  <a:pt x="422" y="97"/>
                  <a:pt x="421" y="93"/>
                </a:cubicBezTo>
                <a:cubicBezTo>
                  <a:pt x="426" y="95"/>
                  <a:pt x="425" y="88"/>
                  <a:pt x="421" y="90"/>
                </a:cubicBezTo>
                <a:cubicBezTo>
                  <a:pt x="423" y="81"/>
                  <a:pt x="426" y="71"/>
                  <a:pt x="425" y="60"/>
                </a:cubicBezTo>
                <a:cubicBezTo>
                  <a:pt x="428" y="62"/>
                  <a:pt x="429" y="65"/>
                  <a:pt x="433" y="66"/>
                </a:cubicBezTo>
                <a:cubicBezTo>
                  <a:pt x="431" y="64"/>
                  <a:pt x="434" y="64"/>
                  <a:pt x="435" y="65"/>
                </a:cubicBezTo>
                <a:cubicBezTo>
                  <a:pt x="433" y="60"/>
                  <a:pt x="428" y="63"/>
                  <a:pt x="427" y="57"/>
                </a:cubicBezTo>
                <a:cubicBezTo>
                  <a:pt x="461" y="75"/>
                  <a:pt x="490" y="100"/>
                  <a:pt x="519" y="123"/>
                </a:cubicBezTo>
                <a:cubicBezTo>
                  <a:pt x="531" y="132"/>
                  <a:pt x="544" y="141"/>
                  <a:pt x="555" y="151"/>
                </a:cubicBezTo>
                <a:cubicBezTo>
                  <a:pt x="552" y="155"/>
                  <a:pt x="548" y="152"/>
                  <a:pt x="547" y="151"/>
                </a:cubicBezTo>
                <a:cubicBezTo>
                  <a:pt x="529" y="139"/>
                  <a:pt x="512" y="125"/>
                  <a:pt x="495" y="112"/>
                </a:cubicBezTo>
                <a:cubicBezTo>
                  <a:pt x="508" y="127"/>
                  <a:pt x="526" y="141"/>
                  <a:pt x="542" y="152"/>
                </a:cubicBezTo>
                <a:cubicBezTo>
                  <a:pt x="542" y="152"/>
                  <a:pt x="543" y="153"/>
                  <a:pt x="544" y="153"/>
                </a:cubicBezTo>
                <a:cubicBezTo>
                  <a:pt x="544" y="155"/>
                  <a:pt x="550" y="153"/>
                  <a:pt x="548" y="156"/>
                </a:cubicBezTo>
                <a:cubicBezTo>
                  <a:pt x="545" y="161"/>
                  <a:pt x="538" y="163"/>
                  <a:pt x="533" y="167"/>
                </a:cubicBezTo>
                <a:cubicBezTo>
                  <a:pt x="521" y="155"/>
                  <a:pt x="506" y="142"/>
                  <a:pt x="493" y="130"/>
                </a:cubicBezTo>
                <a:cubicBezTo>
                  <a:pt x="505" y="136"/>
                  <a:pt x="517" y="147"/>
                  <a:pt x="529" y="154"/>
                </a:cubicBezTo>
                <a:cubicBezTo>
                  <a:pt x="531" y="156"/>
                  <a:pt x="528" y="151"/>
                  <a:pt x="527" y="149"/>
                </a:cubicBezTo>
                <a:cubicBezTo>
                  <a:pt x="496" y="122"/>
                  <a:pt x="468" y="92"/>
                  <a:pt x="436" y="68"/>
                </a:cubicBezTo>
                <a:cubicBezTo>
                  <a:pt x="435" y="67"/>
                  <a:pt x="434" y="67"/>
                  <a:pt x="433" y="68"/>
                </a:cubicBezTo>
                <a:cubicBezTo>
                  <a:pt x="455" y="87"/>
                  <a:pt x="477" y="107"/>
                  <a:pt x="498" y="128"/>
                </a:cubicBezTo>
                <a:cubicBezTo>
                  <a:pt x="476" y="112"/>
                  <a:pt x="454" y="95"/>
                  <a:pt x="429" y="80"/>
                </a:cubicBezTo>
                <a:cubicBezTo>
                  <a:pt x="428" y="79"/>
                  <a:pt x="423" y="82"/>
                  <a:pt x="426" y="84"/>
                </a:cubicBezTo>
                <a:cubicBezTo>
                  <a:pt x="460" y="107"/>
                  <a:pt x="498" y="138"/>
                  <a:pt x="524" y="165"/>
                </a:cubicBezTo>
                <a:cubicBezTo>
                  <a:pt x="503" y="150"/>
                  <a:pt x="503" y="150"/>
                  <a:pt x="503" y="150"/>
                </a:cubicBezTo>
                <a:cubicBezTo>
                  <a:pt x="478" y="131"/>
                  <a:pt x="454" y="110"/>
                  <a:pt x="424" y="97"/>
                </a:cubicBezTo>
                <a:cubicBezTo>
                  <a:pt x="424" y="104"/>
                  <a:pt x="445" y="112"/>
                  <a:pt x="442" y="114"/>
                </a:cubicBezTo>
                <a:cubicBezTo>
                  <a:pt x="457" y="129"/>
                  <a:pt x="475" y="143"/>
                  <a:pt x="490" y="160"/>
                </a:cubicBezTo>
                <a:cubicBezTo>
                  <a:pt x="470" y="142"/>
                  <a:pt x="450" y="125"/>
                  <a:pt x="426" y="110"/>
                </a:cubicBezTo>
                <a:cubicBezTo>
                  <a:pt x="423" y="108"/>
                  <a:pt x="418" y="105"/>
                  <a:pt x="413" y="105"/>
                </a:cubicBezTo>
                <a:cubicBezTo>
                  <a:pt x="408" y="106"/>
                  <a:pt x="402" y="101"/>
                  <a:pt x="397" y="97"/>
                </a:cubicBezTo>
                <a:cubicBezTo>
                  <a:pt x="403" y="96"/>
                  <a:pt x="410" y="95"/>
                  <a:pt x="417" y="96"/>
                </a:cubicBezTo>
                <a:close/>
                <a:moveTo>
                  <a:pt x="426" y="118"/>
                </a:moveTo>
                <a:cubicBezTo>
                  <a:pt x="428" y="120"/>
                  <a:pt x="433" y="121"/>
                  <a:pt x="433" y="124"/>
                </a:cubicBezTo>
                <a:cubicBezTo>
                  <a:pt x="452" y="141"/>
                  <a:pt x="472" y="160"/>
                  <a:pt x="487" y="181"/>
                </a:cubicBezTo>
                <a:cubicBezTo>
                  <a:pt x="466" y="163"/>
                  <a:pt x="443" y="141"/>
                  <a:pt x="419" y="124"/>
                </a:cubicBezTo>
                <a:cubicBezTo>
                  <a:pt x="422" y="124"/>
                  <a:pt x="424" y="127"/>
                  <a:pt x="428" y="125"/>
                </a:cubicBezTo>
                <a:cubicBezTo>
                  <a:pt x="413" y="116"/>
                  <a:pt x="398" y="106"/>
                  <a:pt x="384" y="97"/>
                </a:cubicBezTo>
                <a:cubicBezTo>
                  <a:pt x="399" y="102"/>
                  <a:pt x="413" y="111"/>
                  <a:pt x="426" y="118"/>
                </a:cubicBezTo>
                <a:close/>
                <a:moveTo>
                  <a:pt x="405" y="116"/>
                </a:moveTo>
                <a:cubicBezTo>
                  <a:pt x="403" y="121"/>
                  <a:pt x="399" y="113"/>
                  <a:pt x="398" y="112"/>
                </a:cubicBezTo>
                <a:cubicBezTo>
                  <a:pt x="397" y="112"/>
                  <a:pt x="397" y="111"/>
                  <a:pt x="396" y="111"/>
                </a:cubicBezTo>
                <a:cubicBezTo>
                  <a:pt x="396" y="111"/>
                  <a:pt x="396" y="111"/>
                  <a:pt x="396" y="111"/>
                </a:cubicBezTo>
                <a:cubicBezTo>
                  <a:pt x="396" y="111"/>
                  <a:pt x="396" y="111"/>
                  <a:pt x="396" y="111"/>
                </a:cubicBezTo>
                <a:cubicBezTo>
                  <a:pt x="396" y="109"/>
                  <a:pt x="402" y="114"/>
                  <a:pt x="405" y="116"/>
                </a:cubicBezTo>
                <a:close/>
                <a:moveTo>
                  <a:pt x="361" y="105"/>
                </a:moveTo>
                <a:cubicBezTo>
                  <a:pt x="374" y="117"/>
                  <a:pt x="387" y="129"/>
                  <a:pt x="398" y="143"/>
                </a:cubicBezTo>
                <a:cubicBezTo>
                  <a:pt x="346" y="102"/>
                  <a:pt x="346" y="102"/>
                  <a:pt x="346" y="102"/>
                </a:cubicBezTo>
                <a:cubicBezTo>
                  <a:pt x="345" y="101"/>
                  <a:pt x="343" y="101"/>
                  <a:pt x="342" y="100"/>
                </a:cubicBezTo>
                <a:cubicBezTo>
                  <a:pt x="347" y="97"/>
                  <a:pt x="357" y="101"/>
                  <a:pt x="361" y="105"/>
                </a:cubicBezTo>
                <a:close/>
                <a:moveTo>
                  <a:pt x="334" y="98"/>
                </a:moveTo>
                <a:cubicBezTo>
                  <a:pt x="334" y="101"/>
                  <a:pt x="336" y="103"/>
                  <a:pt x="338" y="105"/>
                </a:cubicBezTo>
                <a:cubicBezTo>
                  <a:pt x="342" y="111"/>
                  <a:pt x="347" y="108"/>
                  <a:pt x="352" y="112"/>
                </a:cubicBezTo>
                <a:cubicBezTo>
                  <a:pt x="411" y="158"/>
                  <a:pt x="411" y="158"/>
                  <a:pt x="411" y="158"/>
                </a:cubicBezTo>
                <a:cubicBezTo>
                  <a:pt x="412" y="158"/>
                  <a:pt x="419" y="161"/>
                  <a:pt x="416" y="158"/>
                </a:cubicBezTo>
                <a:cubicBezTo>
                  <a:pt x="403" y="143"/>
                  <a:pt x="390" y="128"/>
                  <a:pt x="376" y="115"/>
                </a:cubicBezTo>
                <a:cubicBezTo>
                  <a:pt x="375" y="114"/>
                  <a:pt x="371" y="109"/>
                  <a:pt x="372" y="110"/>
                </a:cubicBezTo>
                <a:cubicBezTo>
                  <a:pt x="410" y="133"/>
                  <a:pt x="410" y="133"/>
                  <a:pt x="410" y="133"/>
                </a:cubicBezTo>
                <a:cubicBezTo>
                  <a:pt x="397" y="121"/>
                  <a:pt x="379" y="109"/>
                  <a:pt x="363" y="99"/>
                </a:cubicBezTo>
                <a:cubicBezTo>
                  <a:pt x="368" y="99"/>
                  <a:pt x="374" y="98"/>
                  <a:pt x="377" y="100"/>
                </a:cubicBezTo>
                <a:cubicBezTo>
                  <a:pt x="393" y="111"/>
                  <a:pt x="405" y="123"/>
                  <a:pt x="417" y="137"/>
                </a:cubicBezTo>
                <a:cubicBezTo>
                  <a:pt x="410" y="135"/>
                  <a:pt x="410" y="135"/>
                  <a:pt x="410" y="135"/>
                </a:cubicBezTo>
                <a:cubicBezTo>
                  <a:pt x="413" y="137"/>
                  <a:pt x="416" y="138"/>
                  <a:pt x="418" y="141"/>
                </a:cubicBezTo>
                <a:cubicBezTo>
                  <a:pt x="419" y="142"/>
                  <a:pt x="423" y="143"/>
                  <a:pt x="422" y="140"/>
                </a:cubicBezTo>
                <a:cubicBezTo>
                  <a:pt x="421" y="136"/>
                  <a:pt x="416" y="134"/>
                  <a:pt x="415" y="129"/>
                </a:cubicBezTo>
                <a:cubicBezTo>
                  <a:pt x="418" y="128"/>
                  <a:pt x="420" y="132"/>
                  <a:pt x="421" y="134"/>
                </a:cubicBezTo>
                <a:cubicBezTo>
                  <a:pt x="421" y="135"/>
                  <a:pt x="421" y="135"/>
                  <a:pt x="421" y="135"/>
                </a:cubicBezTo>
                <a:cubicBezTo>
                  <a:pt x="441" y="153"/>
                  <a:pt x="459" y="171"/>
                  <a:pt x="475" y="192"/>
                </a:cubicBezTo>
                <a:cubicBezTo>
                  <a:pt x="476" y="193"/>
                  <a:pt x="479" y="194"/>
                  <a:pt x="478" y="197"/>
                </a:cubicBezTo>
                <a:cubicBezTo>
                  <a:pt x="478" y="193"/>
                  <a:pt x="472" y="196"/>
                  <a:pt x="475" y="192"/>
                </a:cubicBezTo>
                <a:cubicBezTo>
                  <a:pt x="421" y="150"/>
                  <a:pt x="421" y="150"/>
                  <a:pt x="421" y="150"/>
                </a:cubicBezTo>
                <a:cubicBezTo>
                  <a:pt x="419" y="148"/>
                  <a:pt x="412" y="146"/>
                  <a:pt x="414" y="150"/>
                </a:cubicBezTo>
                <a:cubicBezTo>
                  <a:pt x="416" y="155"/>
                  <a:pt x="421" y="161"/>
                  <a:pt x="426" y="163"/>
                </a:cubicBezTo>
                <a:cubicBezTo>
                  <a:pt x="429" y="164"/>
                  <a:pt x="429" y="162"/>
                  <a:pt x="428" y="160"/>
                </a:cubicBezTo>
                <a:cubicBezTo>
                  <a:pt x="468" y="191"/>
                  <a:pt x="468" y="191"/>
                  <a:pt x="468" y="191"/>
                </a:cubicBezTo>
                <a:cubicBezTo>
                  <a:pt x="473" y="194"/>
                  <a:pt x="478" y="199"/>
                  <a:pt x="483" y="204"/>
                </a:cubicBezTo>
                <a:cubicBezTo>
                  <a:pt x="470" y="213"/>
                  <a:pt x="454" y="223"/>
                  <a:pt x="442" y="232"/>
                </a:cubicBezTo>
                <a:cubicBezTo>
                  <a:pt x="438" y="220"/>
                  <a:pt x="432" y="211"/>
                  <a:pt x="422" y="204"/>
                </a:cubicBezTo>
                <a:cubicBezTo>
                  <a:pt x="428" y="205"/>
                  <a:pt x="428" y="205"/>
                  <a:pt x="428" y="205"/>
                </a:cubicBezTo>
                <a:cubicBezTo>
                  <a:pt x="424" y="201"/>
                  <a:pt x="424" y="201"/>
                  <a:pt x="424" y="201"/>
                </a:cubicBezTo>
                <a:cubicBezTo>
                  <a:pt x="426" y="201"/>
                  <a:pt x="433" y="206"/>
                  <a:pt x="428" y="206"/>
                </a:cubicBezTo>
                <a:cubicBezTo>
                  <a:pt x="435" y="211"/>
                  <a:pt x="441" y="218"/>
                  <a:pt x="449" y="221"/>
                </a:cubicBezTo>
                <a:cubicBezTo>
                  <a:pt x="448" y="208"/>
                  <a:pt x="434" y="200"/>
                  <a:pt x="430" y="189"/>
                </a:cubicBezTo>
                <a:cubicBezTo>
                  <a:pt x="433" y="190"/>
                  <a:pt x="441" y="194"/>
                  <a:pt x="445" y="198"/>
                </a:cubicBezTo>
                <a:cubicBezTo>
                  <a:pt x="445" y="199"/>
                  <a:pt x="446" y="199"/>
                  <a:pt x="446" y="199"/>
                </a:cubicBezTo>
                <a:cubicBezTo>
                  <a:pt x="451" y="204"/>
                  <a:pt x="455" y="210"/>
                  <a:pt x="462" y="213"/>
                </a:cubicBezTo>
                <a:cubicBezTo>
                  <a:pt x="461" y="216"/>
                  <a:pt x="466" y="215"/>
                  <a:pt x="466" y="213"/>
                </a:cubicBezTo>
                <a:cubicBezTo>
                  <a:pt x="462" y="197"/>
                  <a:pt x="438" y="173"/>
                  <a:pt x="434" y="169"/>
                </a:cubicBezTo>
                <a:cubicBezTo>
                  <a:pt x="433" y="168"/>
                  <a:pt x="426" y="165"/>
                  <a:pt x="428" y="167"/>
                </a:cubicBezTo>
                <a:cubicBezTo>
                  <a:pt x="439" y="178"/>
                  <a:pt x="451" y="191"/>
                  <a:pt x="459" y="206"/>
                </a:cubicBezTo>
                <a:cubicBezTo>
                  <a:pt x="451" y="200"/>
                  <a:pt x="444" y="191"/>
                  <a:pt x="435" y="187"/>
                </a:cubicBezTo>
                <a:cubicBezTo>
                  <a:pt x="429" y="184"/>
                  <a:pt x="423" y="177"/>
                  <a:pt x="424" y="169"/>
                </a:cubicBezTo>
                <a:cubicBezTo>
                  <a:pt x="424" y="168"/>
                  <a:pt x="417" y="164"/>
                  <a:pt x="420" y="168"/>
                </a:cubicBezTo>
                <a:cubicBezTo>
                  <a:pt x="418" y="167"/>
                  <a:pt x="410" y="166"/>
                  <a:pt x="408" y="165"/>
                </a:cubicBezTo>
                <a:cubicBezTo>
                  <a:pt x="386" y="151"/>
                  <a:pt x="371" y="129"/>
                  <a:pt x="352" y="112"/>
                </a:cubicBezTo>
                <a:cubicBezTo>
                  <a:pt x="351" y="112"/>
                  <a:pt x="350" y="113"/>
                  <a:pt x="353" y="115"/>
                </a:cubicBezTo>
                <a:cubicBezTo>
                  <a:pt x="355" y="116"/>
                  <a:pt x="351" y="117"/>
                  <a:pt x="350" y="116"/>
                </a:cubicBezTo>
                <a:cubicBezTo>
                  <a:pt x="361" y="127"/>
                  <a:pt x="376" y="139"/>
                  <a:pt x="384" y="153"/>
                </a:cubicBezTo>
                <a:cubicBezTo>
                  <a:pt x="360" y="134"/>
                  <a:pt x="335" y="115"/>
                  <a:pt x="304" y="100"/>
                </a:cubicBezTo>
                <a:cubicBezTo>
                  <a:pt x="304" y="100"/>
                  <a:pt x="299" y="101"/>
                  <a:pt x="301" y="102"/>
                </a:cubicBezTo>
                <a:cubicBezTo>
                  <a:pt x="332" y="115"/>
                  <a:pt x="356" y="137"/>
                  <a:pt x="383" y="156"/>
                </a:cubicBezTo>
                <a:cubicBezTo>
                  <a:pt x="383" y="156"/>
                  <a:pt x="381" y="155"/>
                  <a:pt x="380" y="155"/>
                </a:cubicBezTo>
                <a:cubicBezTo>
                  <a:pt x="390" y="163"/>
                  <a:pt x="390" y="163"/>
                  <a:pt x="390" y="163"/>
                </a:cubicBezTo>
                <a:cubicBezTo>
                  <a:pt x="360" y="159"/>
                  <a:pt x="360" y="159"/>
                  <a:pt x="360" y="159"/>
                </a:cubicBezTo>
                <a:cubicBezTo>
                  <a:pt x="341" y="142"/>
                  <a:pt x="320" y="125"/>
                  <a:pt x="299" y="109"/>
                </a:cubicBezTo>
                <a:cubicBezTo>
                  <a:pt x="323" y="124"/>
                  <a:pt x="349" y="139"/>
                  <a:pt x="372" y="157"/>
                </a:cubicBezTo>
                <a:cubicBezTo>
                  <a:pt x="373" y="157"/>
                  <a:pt x="379" y="158"/>
                  <a:pt x="377" y="157"/>
                </a:cubicBezTo>
                <a:cubicBezTo>
                  <a:pt x="348" y="135"/>
                  <a:pt x="317" y="115"/>
                  <a:pt x="285" y="96"/>
                </a:cubicBezTo>
                <a:cubicBezTo>
                  <a:pt x="302" y="98"/>
                  <a:pt x="318" y="98"/>
                  <a:pt x="334" y="98"/>
                </a:cubicBezTo>
                <a:close/>
                <a:moveTo>
                  <a:pt x="423" y="198"/>
                </a:moveTo>
                <a:cubicBezTo>
                  <a:pt x="424" y="187"/>
                  <a:pt x="424" y="187"/>
                  <a:pt x="424" y="187"/>
                </a:cubicBezTo>
                <a:cubicBezTo>
                  <a:pt x="432" y="195"/>
                  <a:pt x="438" y="205"/>
                  <a:pt x="443" y="214"/>
                </a:cubicBezTo>
                <a:cubicBezTo>
                  <a:pt x="437" y="209"/>
                  <a:pt x="431" y="202"/>
                  <a:pt x="423" y="198"/>
                </a:cubicBezTo>
                <a:close/>
                <a:moveTo>
                  <a:pt x="281" y="100"/>
                </a:moveTo>
                <a:cubicBezTo>
                  <a:pt x="283" y="104"/>
                  <a:pt x="289" y="104"/>
                  <a:pt x="292" y="107"/>
                </a:cubicBezTo>
                <a:cubicBezTo>
                  <a:pt x="293" y="107"/>
                  <a:pt x="293" y="107"/>
                  <a:pt x="293" y="107"/>
                </a:cubicBezTo>
                <a:cubicBezTo>
                  <a:pt x="295" y="107"/>
                  <a:pt x="297" y="109"/>
                  <a:pt x="298" y="112"/>
                </a:cubicBezTo>
                <a:cubicBezTo>
                  <a:pt x="354" y="158"/>
                  <a:pt x="354" y="158"/>
                  <a:pt x="354" y="158"/>
                </a:cubicBezTo>
                <a:cubicBezTo>
                  <a:pt x="320" y="139"/>
                  <a:pt x="290" y="116"/>
                  <a:pt x="259" y="94"/>
                </a:cubicBezTo>
                <a:cubicBezTo>
                  <a:pt x="268" y="93"/>
                  <a:pt x="277" y="93"/>
                  <a:pt x="281" y="100"/>
                </a:cubicBezTo>
                <a:close/>
                <a:moveTo>
                  <a:pt x="251" y="94"/>
                </a:moveTo>
                <a:cubicBezTo>
                  <a:pt x="277" y="111"/>
                  <a:pt x="299" y="131"/>
                  <a:pt x="319" y="153"/>
                </a:cubicBezTo>
                <a:cubicBezTo>
                  <a:pt x="290" y="132"/>
                  <a:pt x="263" y="109"/>
                  <a:pt x="232" y="91"/>
                </a:cubicBezTo>
                <a:cubicBezTo>
                  <a:pt x="238" y="91"/>
                  <a:pt x="245" y="91"/>
                  <a:pt x="251" y="94"/>
                </a:cubicBezTo>
                <a:close/>
                <a:moveTo>
                  <a:pt x="306" y="149"/>
                </a:moveTo>
                <a:cubicBezTo>
                  <a:pt x="307" y="148"/>
                  <a:pt x="307" y="148"/>
                  <a:pt x="307" y="148"/>
                </a:cubicBezTo>
                <a:cubicBezTo>
                  <a:pt x="315" y="150"/>
                  <a:pt x="314" y="156"/>
                  <a:pt x="320" y="159"/>
                </a:cubicBezTo>
                <a:cubicBezTo>
                  <a:pt x="315" y="159"/>
                  <a:pt x="306" y="160"/>
                  <a:pt x="304" y="158"/>
                </a:cubicBezTo>
                <a:cubicBezTo>
                  <a:pt x="282" y="135"/>
                  <a:pt x="256" y="114"/>
                  <a:pt x="230" y="95"/>
                </a:cubicBezTo>
                <a:cubicBezTo>
                  <a:pt x="257" y="110"/>
                  <a:pt x="281" y="131"/>
                  <a:pt x="306" y="149"/>
                </a:cubicBezTo>
                <a:close/>
                <a:moveTo>
                  <a:pt x="228" y="96"/>
                </a:moveTo>
                <a:cubicBezTo>
                  <a:pt x="227" y="97"/>
                  <a:pt x="226" y="96"/>
                  <a:pt x="225" y="95"/>
                </a:cubicBezTo>
                <a:cubicBezTo>
                  <a:pt x="224" y="93"/>
                  <a:pt x="228" y="95"/>
                  <a:pt x="228" y="96"/>
                </a:cubicBezTo>
                <a:close/>
                <a:moveTo>
                  <a:pt x="295" y="158"/>
                </a:moveTo>
                <a:cubicBezTo>
                  <a:pt x="258" y="159"/>
                  <a:pt x="258" y="159"/>
                  <a:pt x="258" y="159"/>
                </a:cubicBezTo>
                <a:cubicBezTo>
                  <a:pt x="250" y="148"/>
                  <a:pt x="240" y="139"/>
                  <a:pt x="231" y="129"/>
                </a:cubicBezTo>
                <a:cubicBezTo>
                  <a:pt x="237" y="131"/>
                  <a:pt x="242" y="137"/>
                  <a:pt x="248" y="140"/>
                </a:cubicBezTo>
                <a:cubicBezTo>
                  <a:pt x="257" y="145"/>
                  <a:pt x="263" y="153"/>
                  <a:pt x="274" y="157"/>
                </a:cubicBezTo>
                <a:cubicBezTo>
                  <a:pt x="277" y="159"/>
                  <a:pt x="276" y="153"/>
                  <a:pt x="275" y="152"/>
                </a:cubicBezTo>
                <a:cubicBezTo>
                  <a:pt x="254" y="127"/>
                  <a:pt x="229" y="106"/>
                  <a:pt x="204" y="85"/>
                </a:cubicBezTo>
                <a:cubicBezTo>
                  <a:pt x="236" y="107"/>
                  <a:pt x="265" y="133"/>
                  <a:pt x="295" y="158"/>
                </a:cubicBezTo>
                <a:close/>
                <a:moveTo>
                  <a:pt x="185" y="82"/>
                </a:moveTo>
                <a:cubicBezTo>
                  <a:pt x="194" y="85"/>
                  <a:pt x="203" y="85"/>
                  <a:pt x="207" y="92"/>
                </a:cubicBezTo>
                <a:cubicBezTo>
                  <a:pt x="204" y="92"/>
                  <a:pt x="204" y="92"/>
                  <a:pt x="204" y="92"/>
                </a:cubicBezTo>
                <a:cubicBezTo>
                  <a:pt x="227" y="109"/>
                  <a:pt x="248" y="128"/>
                  <a:pt x="267" y="149"/>
                </a:cubicBezTo>
                <a:cubicBezTo>
                  <a:pt x="237" y="129"/>
                  <a:pt x="211" y="103"/>
                  <a:pt x="182" y="82"/>
                </a:cubicBezTo>
                <a:cubicBezTo>
                  <a:pt x="183" y="82"/>
                  <a:pt x="185" y="82"/>
                  <a:pt x="185" y="82"/>
                </a:cubicBezTo>
                <a:close/>
                <a:moveTo>
                  <a:pt x="188" y="92"/>
                </a:moveTo>
                <a:cubicBezTo>
                  <a:pt x="187" y="93"/>
                  <a:pt x="187" y="93"/>
                  <a:pt x="188" y="94"/>
                </a:cubicBezTo>
                <a:cubicBezTo>
                  <a:pt x="209" y="111"/>
                  <a:pt x="228" y="130"/>
                  <a:pt x="246" y="149"/>
                </a:cubicBezTo>
                <a:cubicBezTo>
                  <a:pt x="246" y="150"/>
                  <a:pt x="246" y="152"/>
                  <a:pt x="246" y="152"/>
                </a:cubicBezTo>
                <a:cubicBezTo>
                  <a:pt x="217" y="127"/>
                  <a:pt x="190" y="101"/>
                  <a:pt x="161" y="76"/>
                </a:cubicBezTo>
                <a:cubicBezTo>
                  <a:pt x="171" y="80"/>
                  <a:pt x="180" y="87"/>
                  <a:pt x="188" y="92"/>
                </a:cubicBezTo>
                <a:close/>
                <a:moveTo>
                  <a:pt x="234" y="147"/>
                </a:moveTo>
                <a:cubicBezTo>
                  <a:pt x="236" y="149"/>
                  <a:pt x="241" y="151"/>
                  <a:pt x="243" y="152"/>
                </a:cubicBezTo>
                <a:cubicBezTo>
                  <a:pt x="240" y="154"/>
                  <a:pt x="248" y="157"/>
                  <a:pt x="247" y="158"/>
                </a:cubicBezTo>
                <a:cubicBezTo>
                  <a:pt x="236" y="163"/>
                  <a:pt x="227" y="161"/>
                  <a:pt x="224" y="153"/>
                </a:cubicBezTo>
                <a:cubicBezTo>
                  <a:pt x="201" y="124"/>
                  <a:pt x="175" y="98"/>
                  <a:pt x="149" y="73"/>
                </a:cubicBezTo>
                <a:cubicBezTo>
                  <a:pt x="178" y="96"/>
                  <a:pt x="206" y="122"/>
                  <a:pt x="234" y="147"/>
                </a:cubicBezTo>
                <a:close/>
                <a:moveTo>
                  <a:pt x="149" y="77"/>
                </a:moveTo>
                <a:cubicBezTo>
                  <a:pt x="169" y="99"/>
                  <a:pt x="192" y="118"/>
                  <a:pt x="210" y="141"/>
                </a:cubicBezTo>
                <a:cubicBezTo>
                  <a:pt x="210" y="141"/>
                  <a:pt x="210" y="142"/>
                  <a:pt x="210" y="143"/>
                </a:cubicBezTo>
                <a:cubicBezTo>
                  <a:pt x="187" y="118"/>
                  <a:pt x="164" y="93"/>
                  <a:pt x="137" y="72"/>
                </a:cubicBezTo>
                <a:cubicBezTo>
                  <a:pt x="142" y="75"/>
                  <a:pt x="145" y="72"/>
                  <a:pt x="149" y="77"/>
                </a:cubicBezTo>
                <a:close/>
                <a:moveTo>
                  <a:pt x="122" y="66"/>
                </a:moveTo>
                <a:cubicBezTo>
                  <a:pt x="161" y="93"/>
                  <a:pt x="191" y="128"/>
                  <a:pt x="223" y="161"/>
                </a:cubicBezTo>
                <a:cubicBezTo>
                  <a:pt x="217" y="163"/>
                  <a:pt x="208" y="163"/>
                  <a:pt x="207" y="162"/>
                </a:cubicBezTo>
                <a:cubicBezTo>
                  <a:pt x="183" y="129"/>
                  <a:pt x="158" y="99"/>
                  <a:pt x="127" y="76"/>
                </a:cubicBezTo>
                <a:cubicBezTo>
                  <a:pt x="154" y="103"/>
                  <a:pt x="181" y="130"/>
                  <a:pt x="202" y="163"/>
                </a:cubicBezTo>
                <a:cubicBezTo>
                  <a:pt x="169" y="128"/>
                  <a:pt x="135" y="90"/>
                  <a:pt x="98" y="59"/>
                </a:cubicBezTo>
                <a:cubicBezTo>
                  <a:pt x="106" y="60"/>
                  <a:pt x="113" y="64"/>
                  <a:pt x="118" y="69"/>
                </a:cubicBezTo>
                <a:cubicBezTo>
                  <a:pt x="115" y="64"/>
                  <a:pt x="121" y="66"/>
                  <a:pt x="122" y="66"/>
                </a:cubicBezTo>
                <a:close/>
                <a:moveTo>
                  <a:pt x="79" y="52"/>
                </a:moveTo>
                <a:cubicBezTo>
                  <a:pt x="80" y="52"/>
                  <a:pt x="80" y="52"/>
                  <a:pt x="80" y="52"/>
                </a:cubicBezTo>
                <a:cubicBezTo>
                  <a:pt x="88" y="53"/>
                  <a:pt x="89" y="61"/>
                  <a:pt x="94" y="66"/>
                </a:cubicBezTo>
                <a:cubicBezTo>
                  <a:pt x="122" y="91"/>
                  <a:pt x="147" y="118"/>
                  <a:pt x="167" y="151"/>
                </a:cubicBezTo>
                <a:cubicBezTo>
                  <a:pt x="131" y="116"/>
                  <a:pt x="99" y="75"/>
                  <a:pt x="62" y="42"/>
                </a:cubicBezTo>
                <a:cubicBezTo>
                  <a:pt x="68" y="44"/>
                  <a:pt x="74" y="48"/>
                  <a:pt x="79" y="52"/>
                </a:cubicBezTo>
                <a:close/>
                <a:moveTo>
                  <a:pt x="37" y="27"/>
                </a:moveTo>
                <a:cubicBezTo>
                  <a:pt x="51" y="37"/>
                  <a:pt x="65" y="49"/>
                  <a:pt x="76" y="63"/>
                </a:cubicBezTo>
                <a:cubicBezTo>
                  <a:pt x="64" y="54"/>
                  <a:pt x="50" y="41"/>
                  <a:pt x="40" y="33"/>
                </a:cubicBezTo>
                <a:cubicBezTo>
                  <a:pt x="37" y="31"/>
                  <a:pt x="38" y="29"/>
                  <a:pt x="37" y="27"/>
                </a:cubicBezTo>
                <a:close/>
                <a:moveTo>
                  <a:pt x="41" y="41"/>
                </a:moveTo>
                <a:cubicBezTo>
                  <a:pt x="58" y="53"/>
                  <a:pt x="75" y="67"/>
                  <a:pt x="88" y="84"/>
                </a:cubicBezTo>
                <a:cubicBezTo>
                  <a:pt x="88" y="84"/>
                  <a:pt x="88" y="85"/>
                  <a:pt x="88" y="86"/>
                </a:cubicBezTo>
                <a:cubicBezTo>
                  <a:pt x="72" y="71"/>
                  <a:pt x="54" y="56"/>
                  <a:pt x="41" y="41"/>
                </a:cubicBezTo>
                <a:close/>
                <a:moveTo>
                  <a:pt x="46" y="51"/>
                </a:moveTo>
                <a:cubicBezTo>
                  <a:pt x="60" y="65"/>
                  <a:pt x="77" y="79"/>
                  <a:pt x="92" y="93"/>
                </a:cubicBezTo>
                <a:cubicBezTo>
                  <a:pt x="91" y="94"/>
                  <a:pt x="98" y="96"/>
                  <a:pt x="96" y="93"/>
                </a:cubicBezTo>
                <a:cubicBezTo>
                  <a:pt x="94" y="88"/>
                  <a:pt x="90" y="84"/>
                  <a:pt x="88" y="79"/>
                </a:cubicBezTo>
                <a:cubicBezTo>
                  <a:pt x="110" y="104"/>
                  <a:pt x="131" y="130"/>
                  <a:pt x="147" y="159"/>
                </a:cubicBezTo>
                <a:cubicBezTo>
                  <a:pt x="115" y="131"/>
                  <a:pt x="88" y="95"/>
                  <a:pt x="57" y="66"/>
                </a:cubicBezTo>
                <a:cubicBezTo>
                  <a:pt x="52" y="62"/>
                  <a:pt x="46" y="59"/>
                  <a:pt x="46" y="51"/>
                </a:cubicBezTo>
                <a:close/>
                <a:moveTo>
                  <a:pt x="47" y="171"/>
                </a:moveTo>
                <a:cubicBezTo>
                  <a:pt x="51" y="173"/>
                  <a:pt x="54" y="177"/>
                  <a:pt x="58" y="179"/>
                </a:cubicBezTo>
                <a:cubicBezTo>
                  <a:pt x="57" y="173"/>
                  <a:pt x="53" y="177"/>
                  <a:pt x="51" y="169"/>
                </a:cubicBezTo>
                <a:cubicBezTo>
                  <a:pt x="63" y="176"/>
                  <a:pt x="70" y="186"/>
                  <a:pt x="79" y="193"/>
                </a:cubicBezTo>
                <a:cubicBezTo>
                  <a:pt x="83" y="195"/>
                  <a:pt x="84" y="191"/>
                  <a:pt x="84" y="189"/>
                </a:cubicBezTo>
                <a:cubicBezTo>
                  <a:pt x="81" y="178"/>
                  <a:pt x="73" y="169"/>
                  <a:pt x="65" y="163"/>
                </a:cubicBezTo>
                <a:cubicBezTo>
                  <a:pt x="65" y="163"/>
                  <a:pt x="64" y="162"/>
                  <a:pt x="63" y="163"/>
                </a:cubicBezTo>
                <a:cubicBezTo>
                  <a:pt x="69" y="170"/>
                  <a:pt x="76" y="178"/>
                  <a:pt x="79" y="188"/>
                </a:cubicBezTo>
                <a:cubicBezTo>
                  <a:pt x="68" y="180"/>
                  <a:pt x="60" y="170"/>
                  <a:pt x="49" y="163"/>
                </a:cubicBezTo>
                <a:cubicBezTo>
                  <a:pt x="51" y="150"/>
                  <a:pt x="51" y="150"/>
                  <a:pt x="51" y="150"/>
                </a:cubicBezTo>
                <a:cubicBezTo>
                  <a:pt x="55" y="152"/>
                  <a:pt x="56" y="160"/>
                  <a:pt x="62" y="156"/>
                </a:cubicBezTo>
                <a:cubicBezTo>
                  <a:pt x="63" y="157"/>
                  <a:pt x="63" y="157"/>
                  <a:pt x="63" y="157"/>
                </a:cubicBezTo>
                <a:cubicBezTo>
                  <a:pt x="75" y="166"/>
                  <a:pt x="87" y="177"/>
                  <a:pt x="98" y="188"/>
                </a:cubicBezTo>
                <a:cubicBezTo>
                  <a:pt x="70" y="201"/>
                  <a:pt x="70" y="201"/>
                  <a:pt x="70" y="201"/>
                </a:cubicBezTo>
                <a:cubicBezTo>
                  <a:pt x="68" y="193"/>
                  <a:pt x="63" y="185"/>
                  <a:pt x="56" y="180"/>
                </a:cubicBezTo>
                <a:cubicBezTo>
                  <a:pt x="59" y="185"/>
                  <a:pt x="66" y="196"/>
                  <a:pt x="66" y="202"/>
                </a:cubicBezTo>
                <a:cubicBezTo>
                  <a:pt x="43" y="183"/>
                  <a:pt x="43" y="183"/>
                  <a:pt x="43" y="183"/>
                </a:cubicBezTo>
                <a:cubicBezTo>
                  <a:pt x="45" y="180"/>
                  <a:pt x="48" y="176"/>
                  <a:pt x="47" y="171"/>
                </a:cubicBezTo>
                <a:close/>
                <a:moveTo>
                  <a:pt x="40" y="191"/>
                </a:moveTo>
                <a:cubicBezTo>
                  <a:pt x="45" y="193"/>
                  <a:pt x="49" y="200"/>
                  <a:pt x="51" y="207"/>
                </a:cubicBezTo>
                <a:cubicBezTo>
                  <a:pt x="47" y="205"/>
                  <a:pt x="40" y="202"/>
                  <a:pt x="37" y="197"/>
                </a:cubicBezTo>
                <a:lnTo>
                  <a:pt x="40" y="191"/>
                </a:lnTo>
                <a:close/>
                <a:moveTo>
                  <a:pt x="51" y="209"/>
                </a:moveTo>
                <a:cubicBezTo>
                  <a:pt x="55" y="208"/>
                  <a:pt x="53" y="203"/>
                  <a:pt x="51" y="200"/>
                </a:cubicBezTo>
                <a:cubicBezTo>
                  <a:pt x="49" y="196"/>
                  <a:pt x="46" y="194"/>
                  <a:pt x="42" y="188"/>
                </a:cubicBezTo>
                <a:cubicBezTo>
                  <a:pt x="48" y="191"/>
                  <a:pt x="59" y="201"/>
                  <a:pt x="63" y="205"/>
                </a:cubicBezTo>
                <a:cubicBezTo>
                  <a:pt x="42" y="217"/>
                  <a:pt x="42" y="217"/>
                  <a:pt x="42" y="217"/>
                </a:cubicBezTo>
                <a:cubicBezTo>
                  <a:pt x="41" y="212"/>
                  <a:pt x="38" y="206"/>
                  <a:pt x="35" y="201"/>
                </a:cubicBezTo>
                <a:cubicBezTo>
                  <a:pt x="41" y="204"/>
                  <a:pt x="46" y="211"/>
                  <a:pt x="51" y="209"/>
                </a:cubicBezTo>
                <a:close/>
                <a:moveTo>
                  <a:pt x="38" y="220"/>
                </a:moveTo>
                <a:cubicBezTo>
                  <a:pt x="28" y="221"/>
                  <a:pt x="18" y="227"/>
                  <a:pt x="14" y="234"/>
                </a:cubicBezTo>
                <a:cubicBezTo>
                  <a:pt x="20" y="225"/>
                  <a:pt x="28" y="216"/>
                  <a:pt x="32" y="205"/>
                </a:cubicBezTo>
                <a:cubicBezTo>
                  <a:pt x="36" y="210"/>
                  <a:pt x="41" y="220"/>
                  <a:pt x="38" y="220"/>
                </a:cubicBezTo>
                <a:close/>
              </a:path>
            </a:pathLst>
          </a:custGeom>
          <a:solidFill>
            <a:srgbClr val="70AD47"/>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 name="Rectangle 1">
            <a:extLst>
              <a:ext uri="{FF2B5EF4-FFF2-40B4-BE49-F238E27FC236}">
                <a16:creationId xmlns="" xmlns:a16="http://schemas.microsoft.com/office/drawing/2014/main" id="{C0B4B916-BEFD-48AF-A226-01A62912E6E8}"/>
              </a:ext>
            </a:extLst>
          </p:cNvPr>
          <p:cNvSpPr/>
          <p:nvPr/>
        </p:nvSpPr>
        <p:spPr>
          <a:xfrm>
            <a:off x="3204362" y="1905348"/>
            <a:ext cx="6229590" cy="584775"/>
          </a:xfrm>
          <a:prstGeom prst="rect">
            <a:avLst/>
          </a:prstGeom>
        </p:spPr>
        <p:txBody>
          <a:bodyPr wrap="none">
            <a:spAutoFit/>
          </a:bodyPr>
          <a:lstStyle/>
          <a:p>
            <a:r>
              <a:rPr lang="en-US" altLang="en-US" sz="3200" dirty="0">
                <a:latin typeface="Times New Roman" panose="02020603050405020304" pitchFamily="18" charset="0"/>
                <a:cs typeface="Times New Roman" panose="02020603050405020304" pitchFamily="18" charset="0"/>
              </a:rPr>
              <a:t>B1: </a:t>
            </a:r>
            <a:r>
              <a:rPr lang="en-US" altLang="en-US" sz="3200" dirty="0" err="1">
                <a:latin typeface="Times New Roman" panose="02020603050405020304" pitchFamily="18" charset="0"/>
                <a:cs typeface="Times New Roman" panose="02020603050405020304" pitchFamily="18" charset="0"/>
              </a:rPr>
              <a:t>Bỏ</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dấu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hai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chấm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dấu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ngoặc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kép</a:t>
            </a:r>
            <a:r>
              <a:rPr lang="en-US" altLang="en-US" sz="3200" dirty="0">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 xmlns:a16="http://schemas.microsoft.com/office/drawing/2014/main" id="{4EA82E07-5114-46BC-9339-6F6126A78790}"/>
              </a:ext>
            </a:extLst>
          </p:cNvPr>
          <p:cNvSpPr/>
          <p:nvPr/>
        </p:nvSpPr>
        <p:spPr>
          <a:xfrm>
            <a:off x="3204362" y="3136719"/>
            <a:ext cx="7689779" cy="1077218"/>
          </a:xfrm>
          <a:prstGeom prst="rect">
            <a:avLst/>
          </a:prstGeom>
        </p:spPr>
        <p:txBody>
          <a:bodyPr wrap="square">
            <a:spAutoFit/>
          </a:bodyPr>
          <a:lstStyle/>
          <a:p>
            <a:pPr algn="just"/>
            <a:r>
              <a:rPr lang="en-US" altLang="en-US" sz="3200" dirty="0">
                <a:latin typeface="Times New Roman" panose="02020603050405020304" pitchFamily="18" charset="0"/>
                <a:cs typeface="Times New Roman" panose="02020603050405020304" pitchFamily="18" charset="0"/>
              </a:rPr>
              <a:t>B2: </a:t>
            </a:r>
            <a:r>
              <a:rPr lang="en-US" altLang="en-US" sz="3200" dirty="0" err="1">
                <a:latin typeface="Times New Roman" panose="02020603050405020304" pitchFamily="18" charset="0"/>
                <a:cs typeface="Times New Roman" panose="02020603050405020304" pitchFamily="18" charset="0"/>
              </a:rPr>
              <a:t>Chuyển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chủ</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ngữ</a:t>
            </a:r>
            <a:r>
              <a:rPr lang="en-US" altLang="en-US" sz="3200" dirty="0">
                <a:latin typeface="Times New Roman" panose="02020603050405020304" pitchFamily="18" charset="0"/>
                <a:cs typeface="Times New Roman" panose="02020603050405020304" pitchFamily="18" charset="0"/>
              </a:rPr>
              <a:t> ở </a:t>
            </a:r>
            <a:r>
              <a:rPr lang="en-US" altLang="en-US" sz="3200" dirty="0" err="1">
                <a:latin typeface="Times New Roman" panose="02020603050405020304" pitchFamily="18" charset="0"/>
                <a:cs typeface="Times New Roman" panose="02020603050405020304" pitchFamily="18" charset="0"/>
              </a:rPr>
              <a:t>lời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dẫn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tiếp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theo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ngôi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thích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hợp</a:t>
            </a:r>
            <a:r>
              <a:rPr lang="en-US" altLang="en-US" sz="3200" dirty="0">
                <a:latin typeface="Times New Roman" panose="02020603050405020304" pitchFamily="18" charset="0"/>
                <a:cs typeface="Times New Roman" panose="02020603050405020304" pitchFamily="18" charset="0"/>
              </a:rPr>
              <a:t>.</a:t>
            </a:r>
          </a:p>
        </p:txBody>
      </p:sp>
      <p:sp>
        <p:nvSpPr>
          <p:cNvPr id="11" name="Rectangle 10">
            <a:extLst>
              <a:ext uri="{FF2B5EF4-FFF2-40B4-BE49-F238E27FC236}">
                <a16:creationId xmlns="" xmlns:a16="http://schemas.microsoft.com/office/drawing/2014/main" id="{798C569A-F836-4F45-A1C0-145F37A483DD}"/>
              </a:ext>
            </a:extLst>
          </p:cNvPr>
          <p:cNvSpPr/>
          <p:nvPr/>
        </p:nvSpPr>
        <p:spPr>
          <a:xfrm>
            <a:off x="0" y="5102942"/>
            <a:ext cx="12192000" cy="175505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3" name="Text Box 32">
            <a:extLst>
              <a:ext uri="{FF2B5EF4-FFF2-40B4-BE49-F238E27FC236}">
                <a16:creationId xmlns="" xmlns:a16="http://schemas.microsoft.com/office/drawing/2014/main" id="{A91D3406-914B-46E5-89D3-5ED754350F24}"/>
              </a:ext>
            </a:extLst>
          </p:cNvPr>
          <p:cNvSpPr txBox="1">
            <a:spLocks noChangeArrowheads="1"/>
          </p:cNvSpPr>
          <p:nvPr/>
        </p:nvSpPr>
        <p:spPr bwMode="auto">
          <a:xfrm>
            <a:off x="0" y="5448805"/>
            <a:ext cx="1252355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b="1" dirty="0">
                <a:latin typeface="Times New Roman" panose="02020603050405020304" pitchFamily="18" charset="0"/>
                <a:cs typeface="Times New Roman" panose="02020603050405020304" pitchFamily="18" charset="0"/>
              </a:rPr>
              <a:t>VD: </a:t>
            </a:r>
            <a:r>
              <a:rPr lang="en-US" altLang="en-US" sz="3200" dirty="0" err="1">
                <a:latin typeface="Times New Roman" panose="02020603050405020304" pitchFamily="18" charset="0"/>
                <a:cs typeface="Times New Roman" panose="02020603050405020304" pitchFamily="18" charset="0"/>
              </a:rPr>
              <a:t>Bấy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giờ</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mẹ</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vui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lòng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nói</a:t>
            </a: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Chỗ</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này</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chỗ</a:t>
            </a:r>
            <a:r>
              <a:rPr lang="en-US" altLang="en-US" sz="3200" dirty="0">
                <a:solidFill>
                  <a:srgbClr val="FF0000"/>
                </a:solidFill>
                <a:latin typeface="Times New Roman" panose="02020603050405020304" pitchFamily="18" charset="0"/>
                <a:cs typeface="Times New Roman" panose="02020603050405020304" pitchFamily="18" charset="0"/>
              </a:rPr>
              <a:t> con ta ở </a:t>
            </a:r>
            <a:r>
              <a:rPr lang="en-US" altLang="en-US" sz="3200" dirty="0" err="1">
                <a:solidFill>
                  <a:srgbClr val="FF0000"/>
                </a:solidFill>
                <a:latin typeface="Times New Roman" panose="02020603050405020304" pitchFamily="18" charset="0"/>
                <a:cs typeface="Times New Roman" panose="02020603050405020304" pitchFamily="18" charset="0"/>
              </a:rPr>
              <a:t>được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đây</a:t>
            </a:r>
            <a:r>
              <a:rPr lang="en-US" altLang="en-US" sz="3200" dirty="0">
                <a:latin typeface="Times New Roman" panose="02020603050405020304" pitchFamily="18" charset="0"/>
                <a:cs typeface="Times New Roman" panose="02020603050405020304" pitchFamily="18" charset="0"/>
              </a:rPr>
              <a:t>.”</a:t>
            </a:r>
          </a:p>
          <a:p>
            <a:pPr eaLnBrk="1" hangingPunct="1"/>
            <a:r>
              <a:rPr lang="en-US" altLang="en-US" sz="32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Bấy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giờ</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bà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mẹ</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mới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vui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lòng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nói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rằng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đây</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chỗ</a:t>
            </a:r>
            <a:r>
              <a:rPr lang="en-US" altLang="en-US" sz="3200" dirty="0">
                <a:solidFill>
                  <a:srgbClr val="0000FF"/>
                </a:solidFill>
                <a:latin typeface="Times New Roman" panose="02020603050405020304" pitchFamily="18" charset="0"/>
                <a:cs typeface="Times New Roman" panose="02020603050405020304" pitchFamily="18" charset="0"/>
              </a:rPr>
              <a:t> con </a:t>
            </a:r>
            <a:r>
              <a:rPr lang="en-US" altLang="en-US" sz="3200" dirty="0" err="1">
                <a:solidFill>
                  <a:srgbClr val="0000FF"/>
                </a:solidFill>
                <a:latin typeface="Times New Roman" panose="02020603050405020304" pitchFamily="18" charset="0"/>
                <a:cs typeface="Times New Roman" panose="02020603050405020304" pitchFamily="18" charset="0"/>
              </a:rPr>
              <a:t>bà</a:t>
            </a:r>
            <a:r>
              <a:rPr lang="en-US" altLang="en-US" sz="3200" dirty="0">
                <a:solidFill>
                  <a:srgbClr val="0000FF"/>
                </a:solidFill>
                <a:latin typeface="Times New Roman" panose="02020603050405020304" pitchFamily="18" charset="0"/>
                <a:cs typeface="Times New Roman" panose="02020603050405020304" pitchFamily="18" charset="0"/>
              </a:rPr>
              <a:t> ở </a:t>
            </a:r>
            <a:r>
              <a:rPr lang="en-US" altLang="en-US" sz="3200" dirty="0" err="1">
                <a:solidFill>
                  <a:srgbClr val="0000FF"/>
                </a:solidFill>
                <a:latin typeface="Times New Roman" panose="02020603050405020304" pitchFamily="18" charset="0"/>
                <a:cs typeface="Times New Roman" panose="02020603050405020304" pitchFamily="18" charset="0"/>
              </a:rPr>
              <a:t>được</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278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randombar(horizontal)">
                                      <p:cBhvr>
                                        <p:cTn id="20" dur="500"/>
                                        <p:tgtEl>
                                          <p:spTgt spid="8"/>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2" grpId="0"/>
      <p:bldP spid="10" grpId="0"/>
      <p:bldP spid="11"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smtClean="0"/>
          </a:p>
        </p:txBody>
      </p:sp>
      <p:sp>
        <p:nvSpPr>
          <p:cNvPr id="3075" name="Content Placeholder 2"/>
          <p:cNvSpPr>
            <a:spLocks noGrp="1"/>
          </p:cNvSpPr>
          <p:nvPr>
            <p:ph idx="1"/>
          </p:nvPr>
        </p:nvSpPr>
        <p:spPr/>
        <p:txBody>
          <a:bodyPr/>
          <a:lstStyle/>
          <a:p>
            <a:endParaRPr lang="en-US" smtClean="0"/>
          </a:p>
        </p:txBody>
      </p:sp>
      <p:sp>
        <p:nvSpPr>
          <p:cNvPr id="4" name="Rectangle 3"/>
          <p:cNvSpPr>
            <a:spLocks noChangeArrowheads="1"/>
          </p:cNvSpPr>
          <p:nvPr/>
        </p:nvSpPr>
        <p:spPr bwMode="auto">
          <a:xfrm>
            <a:off x="0" y="-61913"/>
            <a:ext cx="11684000" cy="200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000" b="1">
                <a:solidFill>
                  <a:srgbClr val="C00000"/>
                </a:solidFill>
                <a:cs typeface="Times New Roman" pitchFamily="18" charset="0"/>
              </a:rPr>
              <a:t>*</a:t>
            </a:r>
            <a:r>
              <a:rPr lang="en-US" sz="2000" b="1" smtClean="0">
                <a:solidFill>
                  <a:srgbClr val="C00000"/>
                </a:solidFill>
                <a:cs typeface="Times New Roman" pitchFamily="18" charset="0"/>
              </a:rPr>
              <a:t> </a:t>
            </a:r>
            <a:r>
              <a:rPr lang="en-US" sz="2000" b="1" dirty="0" err="1">
                <a:solidFill>
                  <a:srgbClr val="C00000"/>
                </a:solidFill>
                <a:cs typeface="Times New Roman" pitchFamily="18" charset="0"/>
              </a:rPr>
              <a:t>Bài</a:t>
            </a:r>
            <a:r>
              <a:rPr lang="en-US" sz="2000" b="1" dirty="0">
                <a:solidFill>
                  <a:srgbClr val="C00000"/>
                </a:solidFill>
                <a:cs typeface="Times New Roman" pitchFamily="18" charset="0"/>
              </a:rPr>
              <a:t> </a:t>
            </a:r>
            <a:r>
              <a:rPr lang="en-US" sz="2000" b="1" dirty="0" err="1">
                <a:solidFill>
                  <a:srgbClr val="C00000"/>
                </a:solidFill>
                <a:cs typeface="Times New Roman" pitchFamily="18" charset="0"/>
              </a:rPr>
              <a:t>học</a:t>
            </a:r>
            <a:r>
              <a:rPr lang="en-US" sz="2000" b="1" dirty="0">
                <a:solidFill>
                  <a:srgbClr val="C00000"/>
                </a:solidFill>
                <a:cs typeface="Times New Roman" pitchFamily="18" charset="0"/>
              </a:rPr>
              <a:t>:</a:t>
            </a:r>
          </a:p>
          <a:p>
            <a:pPr algn="just"/>
            <a:r>
              <a:rPr lang="en-US" sz="2000" dirty="0">
                <a:cs typeface="Times New Roman" pitchFamily="18" charset="0"/>
              </a:rPr>
              <a:t> </a:t>
            </a:r>
            <a:r>
              <a:rPr lang="en-US" sz="2000" dirty="0">
                <a:solidFill>
                  <a:srgbClr val="C00000"/>
                </a:solidFill>
                <a:cs typeface="Times New Roman" pitchFamily="18" charset="0"/>
              </a:rPr>
              <a:t>- </a:t>
            </a:r>
            <a:r>
              <a:rPr lang="en-US" sz="2000" dirty="0" err="1">
                <a:solidFill>
                  <a:srgbClr val="C00000"/>
                </a:solidFill>
                <a:cs typeface="Times New Roman" pitchFamily="18" charset="0"/>
              </a:rPr>
              <a:t>Dẫn</a:t>
            </a:r>
            <a:r>
              <a:rPr lang="en-US" sz="2000" dirty="0">
                <a:solidFill>
                  <a:srgbClr val="C00000"/>
                </a:solidFill>
                <a:cs typeface="Times New Roman" pitchFamily="18" charset="0"/>
              </a:rPr>
              <a:t> </a:t>
            </a:r>
            <a:r>
              <a:rPr lang="en-US" sz="2000" dirty="0" err="1">
                <a:solidFill>
                  <a:srgbClr val="C00000"/>
                </a:solidFill>
                <a:cs typeface="Times New Roman" pitchFamily="18" charset="0"/>
              </a:rPr>
              <a:t>gián</a:t>
            </a:r>
            <a:r>
              <a:rPr lang="en-US" sz="2000" dirty="0">
                <a:solidFill>
                  <a:srgbClr val="C00000"/>
                </a:solidFill>
                <a:cs typeface="Times New Roman" pitchFamily="18" charset="0"/>
              </a:rPr>
              <a:t> </a:t>
            </a:r>
            <a:r>
              <a:rPr lang="en-US" sz="2000" dirty="0" err="1">
                <a:solidFill>
                  <a:srgbClr val="C00000"/>
                </a:solidFill>
                <a:cs typeface="Times New Roman" pitchFamily="18" charset="0"/>
              </a:rPr>
              <a:t>tiếp</a:t>
            </a:r>
            <a:r>
              <a:rPr lang="en-US" sz="2000" dirty="0">
                <a:solidFill>
                  <a:srgbClr val="C00000"/>
                </a:solidFill>
                <a:cs typeface="Times New Roman" pitchFamily="18" charset="0"/>
              </a:rPr>
              <a:t>: </a:t>
            </a:r>
            <a:r>
              <a:rPr lang="en-US" sz="2000" dirty="0" err="1">
                <a:cs typeface="Times New Roman" pitchFamily="18" charset="0"/>
              </a:rPr>
              <a:t>là</a:t>
            </a:r>
            <a:r>
              <a:rPr lang="en-US" sz="2000" dirty="0">
                <a:cs typeface="Times New Roman" pitchFamily="18" charset="0"/>
              </a:rPr>
              <a:t> </a:t>
            </a:r>
            <a:r>
              <a:rPr lang="en-US" sz="2000" dirty="0" err="1">
                <a:cs typeface="Times New Roman" pitchFamily="18" charset="0"/>
              </a:rPr>
              <a:t>thuật</a:t>
            </a:r>
            <a:r>
              <a:rPr lang="en-US" sz="2000" dirty="0">
                <a:cs typeface="Times New Roman" pitchFamily="18" charset="0"/>
              </a:rPr>
              <a:t> </a:t>
            </a:r>
            <a:r>
              <a:rPr lang="en-US" sz="2000" dirty="0" err="1">
                <a:cs typeface="Times New Roman" pitchFamily="18" charset="0"/>
              </a:rPr>
              <a:t>lại</a:t>
            </a:r>
            <a:r>
              <a:rPr lang="en-US" sz="2000" dirty="0">
                <a:cs typeface="Times New Roman" pitchFamily="18" charset="0"/>
              </a:rPr>
              <a:t> </a:t>
            </a:r>
            <a:r>
              <a:rPr lang="en-US" sz="2000" dirty="0" err="1">
                <a:cs typeface="Times New Roman" pitchFamily="18" charset="0"/>
              </a:rPr>
              <a:t>lời</a:t>
            </a:r>
            <a:r>
              <a:rPr lang="en-US" sz="2000" dirty="0">
                <a:cs typeface="Times New Roman" pitchFamily="18" charset="0"/>
              </a:rPr>
              <a:t> </a:t>
            </a:r>
            <a:r>
              <a:rPr lang="en-US" sz="2000" dirty="0" err="1">
                <a:cs typeface="Times New Roman" pitchFamily="18" charset="0"/>
              </a:rPr>
              <a:t>nói</a:t>
            </a:r>
            <a:r>
              <a:rPr lang="en-US" sz="2000" dirty="0">
                <a:cs typeface="Times New Roman" pitchFamily="18" charset="0"/>
              </a:rPr>
              <a:t> hay ý </a:t>
            </a:r>
            <a:r>
              <a:rPr lang="en-US" sz="2000" dirty="0" err="1">
                <a:cs typeface="Times New Roman" pitchFamily="18" charset="0"/>
              </a:rPr>
              <a:t>nghĩ</a:t>
            </a:r>
            <a:r>
              <a:rPr lang="en-US" sz="2000" dirty="0">
                <a:cs typeface="Times New Roman" pitchFamily="18" charset="0"/>
              </a:rPr>
              <a:t> </a:t>
            </a:r>
            <a:r>
              <a:rPr lang="en-US" sz="2000" dirty="0" err="1">
                <a:cs typeface="Times New Roman" pitchFamily="18" charset="0"/>
              </a:rPr>
              <a:t>của</a:t>
            </a:r>
            <a:r>
              <a:rPr lang="en-US" sz="2000" dirty="0">
                <a:cs typeface="Times New Roman" pitchFamily="18" charset="0"/>
              </a:rPr>
              <a:t> </a:t>
            </a:r>
            <a:r>
              <a:rPr lang="en-US" sz="2000" dirty="0" err="1">
                <a:cs typeface="Times New Roman" pitchFamily="18" charset="0"/>
              </a:rPr>
              <a:t>người</a:t>
            </a:r>
            <a:r>
              <a:rPr lang="en-US" sz="2000" dirty="0">
                <a:cs typeface="Times New Roman" pitchFamily="18" charset="0"/>
              </a:rPr>
              <a:t> </a:t>
            </a:r>
            <a:r>
              <a:rPr lang="en-US" sz="2000" dirty="0" err="1">
                <a:cs typeface="Times New Roman" pitchFamily="18" charset="0"/>
              </a:rPr>
              <a:t>hoặc</a:t>
            </a:r>
            <a:r>
              <a:rPr lang="en-US" sz="2000" dirty="0">
                <a:cs typeface="Times New Roman" pitchFamily="18" charset="0"/>
              </a:rPr>
              <a:t> </a:t>
            </a:r>
            <a:r>
              <a:rPr lang="en-US" sz="2000" dirty="0" err="1">
                <a:cs typeface="Times New Roman" pitchFamily="18" charset="0"/>
              </a:rPr>
              <a:t>nhân</a:t>
            </a:r>
            <a:r>
              <a:rPr lang="en-US" sz="2000" dirty="0">
                <a:cs typeface="Times New Roman" pitchFamily="18" charset="0"/>
              </a:rPr>
              <a:t> </a:t>
            </a:r>
            <a:r>
              <a:rPr lang="en-US" sz="2000" dirty="0" err="1">
                <a:cs typeface="Times New Roman" pitchFamily="18" charset="0"/>
              </a:rPr>
              <a:t>vật</a:t>
            </a:r>
            <a:r>
              <a:rPr lang="en-US" sz="2000" dirty="0">
                <a:cs typeface="Times New Roman" pitchFamily="18" charset="0"/>
              </a:rPr>
              <a:t>, </a:t>
            </a:r>
            <a:r>
              <a:rPr lang="en-US" sz="2000" dirty="0" err="1">
                <a:cs typeface="Times New Roman" pitchFamily="18" charset="0"/>
              </a:rPr>
              <a:t>có</a:t>
            </a:r>
            <a:r>
              <a:rPr lang="en-US" sz="2000" dirty="0">
                <a:cs typeface="Times New Roman" pitchFamily="18" charset="0"/>
              </a:rPr>
              <a:t> </a:t>
            </a:r>
            <a:r>
              <a:rPr lang="en-US" sz="2000" dirty="0" err="1">
                <a:cs typeface="Times New Roman" pitchFamily="18" charset="0"/>
              </a:rPr>
              <a:t>sự</a:t>
            </a:r>
            <a:r>
              <a:rPr lang="en-US" sz="2000" dirty="0">
                <a:cs typeface="Times New Roman" pitchFamily="18" charset="0"/>
              </a:rPr>
              <a:t> </a:t>
            </a:r>
            <a:r>
              <a:rPr lang="en-US" sz="2000" dirty="0" err="1">
                <a:cs typeface="Times New Roman" pitchFamily="18" charset="0"/>
              </a:rPr>
              <a:t>điều</a:t>
            </a:r>
            <a:r>
              <a:rPr lang="en-US" sz="2000" dirty="0">
                <a:cs typeface="Times New Roman" pitchFamily="18" charset="0"/>
              </a:rPr>
              <a:t> </a:t>
            </a:r>
            <a:r>
              <a:rPr lang="en-US" sz="2000" dirty="0" err="1">
                <a:cs typeface="Times New Roman" pitchFamily="18" charset="0"/>
              </a:rPr>
              <a:t>chỉnh</a:t>
            </a:r>
            <a:r>
              <a:rPr lang="en-US" sz="2000" dirty="0">
                <a:cs typeface="Times New Roman" pitchFamily="18" charset="0"/>
              </a:rPr>
              <a:t> </a:t>
            </a:r>
            <a:r>
              <a:rPr lang="en-US" sz="2000" dirty="0" err="1">
                <a:cs typeface="Times New Roman" pitchFamily="18" charset="0"/>
              </a:rPr>
              <a:t>nhất</a:t>
            </a:r>
            <a:r>
              <a:rPr lang="en-US" sz="2000" dirty="0">
                <a:cs typeface="Times New Roman" pitchFamily="18" charset="0"/>
              </a:rPr>
              <a:t> </a:t>
            </a:r>
            <a:r>
              <a:rPr lang="en-US" sz="2000" dirty="0" err="1">
                <a:cs typeface="Times New Roman" pitchFamily="18" charset="0"/>
              </a:rPr>
              <a:t>định</a:t>
            </a:r>
            <a:r>
              <a:rPr lang="en-US" sz="2000" dirty="0">
                <a:cs typeface="Times New Roman" pitchFamily="18" charset="0"/>
              </a:rPr>
              <a:t>, </a:t>
            </a:r>
            <a:r>
              <a:rPr lang="en-US" sz="2000" dirty="0" err="1">
                <a:cs typeface="Times New Roman" pitchFamily="18" charset="0"/>
              </a:rPr>
              <a:t>phần</a:t>
            </a:r>
            <a:r>
              <a:rPr lang="en-US" sz="2000" dirty="0">
                <a:cs typeface="Times New Roman" pitchFamily="18" charset="0"/>
              </a:rPr>
              <a:t> </a:t>
            </a:r>
            <a:r>
              <a:rPr lang="en-US" sz="2000" dirty="0" err="1">
                <a:cs typeface="Times New Roman" pitchFamily="18" charset="0"/>
              </a:rPr>
              <a:t>dẫn</a:t>
            </a:r>
            <a:r>
              <a:rPr lang="en-US" sz="2000" dirty="0">
                <a:cs typeface="Times New Roman" pitchFamily="18" charset="0"/>
              </a:rPr>
              <a:t> </a:t>
            </a:r>
            <a:r>
              <a:rPr lang="en-US" sz="2000" dirty="0" err="1">
                <a:cs typeface="Times New Roman" pitchFamily="18" charset="0"/>
              </a:rPr>
              <a:t>không</a:t>
            </a:r>
            <a:r>
              <a:rPr lang="en-US" sz="2000" dirty="0">
                <a:cs typeface="Times New Roman" pitchFamily="18" charset="0"/>
              </a:rPr>
              <a:t> </a:t>
            </a:r>
            <a:r>
              <a:rPr lang="en-US" sz="2000" dirty="0" err="1">
                <a:cs typeface="Times New Roman" pitchFamily="18" charset="0"/>
              </a:rPr>
              <a:t>đặt</a:t>
            </a:r>
            <a:r>
              <a:rPr lang="en-US" sz="2000" dirty="0">
                <a:cs typeface="Times New Roman" pitchFamily="18" charset="0"/>
              </a:rPr>
              <a:t> </a:t>
            </a:r>
            <a:r>
              <a:rPr lang="en-US" sz="2000" dirty="0" err="1">
                <a:cs typeface="Times New Roman" pitchFamily="18" charset="0"/>
              </a:rPr>
              <a:t>trong</a:t>
            </a:r>
            <a:r>
              <a:rPr lang="en-US" sz="2000" dirty="0">
                <a:cs typeface="Times New Roman" pitchFamily="18" charset="0"/>
              </a:rPr>
              <a:t> </a:t>
            </a:r>
            <a:r>
              <a:rPr lang="en-US" sz="2000" dirty="0" err="1">
                <a:cs typeface="Times New Roman" pitchFamily="18" charset="0"/>
              </a:rPr>
              <a:t>dấu</a:t>
            </a:r>
            <a:r>
              <a:rPr lang="en-US" sz="2000" dirty="0">
                <a:cs typeface="Times New Roman" pitchFamily="18" charset="0"/>
              </a:rPr>
              <a:t> </a:t>
            </a:r>
            <a:r>
              <a:rPr lang="en-US" sz="2000" dirty="0" err="1">
                <a:cs typeface="Times New Roman" pitchFamily="18" charset="0"/>
              </a:rPr>
              <a:t>ngoặc</a:t>
            </a:r>
            <a:r>
              <a:rPr lang="en-US" sz="2000" dirty="0">
                <a:cs typeface="Times New Roman" pitchFamily="18" charset="0"/>
              </a:rPr>
              <a:t> </a:t>
            </a:r>
            <a:r>
              <a:rPr lang="en-US" sz="2000" dirty="0" err="1">
                <a:cs typeface="Times New Roman" pitchFamily="18" charset="0"/>
              </a:rPr>
              <a:t>kép</a:t>
            </a:r>
            <a:r>
              <a:rPr lang="en-US" sz="2000" dirty="0">
                <a:cs typeface="Times New Roman" pitchFamily="18" charset="0"/>
              </a:rPr>
              <a:t>.</a:t>
            </a:r>
            <a:endParaRPr lang="en-US" sz="2000" dirty="0">
              <a:latin typeface="VNI-Times" pitchFamily="2" charset="0"/>
              <a:cs typeface="Times New Roman" pitchFamily="18" charset="0"/>
            </a:endParaRPr>
          </a:p>
          <a:p>
            <a:pPr algn="just"/>
            <a:r>
              <a:rPr lang="en-US" sz="2000" dirty="0">
                <a:solidFill>
                  <a:srgbClr val="C00000"/>
                </a:solidFill>
                <a:cs typeface="Times New Roman" pitchFamily="18" charset="0"/>
              </a:rPr>
              <a:t>  - </a:t>
            </a:r>
            <a:r>
              <a:rPr lang="en-US" sz="2000" dirty="0" err="1">
                <a:solidFill>
                  <a:srgbClr val="C00000"/>
                </a:solidFill>
                <a:cs typeface="Times New Roman" pitchFamily="18" charset="0"/>
              </a:rPr>
              <a:t>Dẫn</a:t>
            </a:r>
            <a:r>
              <a:rPr lang="en-US" sz="2000" dirty="0">
                <a:solidFill>
                  <a:srgbClr val="C00000"/>
                </a:solidFill>
                <a:cs typeface="Times New Roman" pitchFamily="18" charset="0"/>
              </a:rPr>
              <a:t> </a:t>
            </a:r>
            <a:r>
              <a:rPr lang="en-US" sz="2000" dirty="0" err="1">
                <a:solidFill>
                  <a:srgbClr val="C00000"/>
                </a:solidFill>
                <a:cs typeface="Times New Roman" pitchFamily="18" charset="0"/>
              </a:rPr>
              <a:t>trực</a:t>
            </a:r>
            <a:r>
              <a:rPr lang="en-US" sz="2000" dirty="0">
                <a:solidFill>
                  <a:srgbClr val="C00000"/>
                </a:solidFill>
                <a:cs typeface="Times New Roman" pitchFamily="18" charset="0"/>
              </a:rPr>
              <a:t> </a:t>
            </a:r>
            <a:r>
              <a:rPr lang="en-US" sz="2000" dirty="0" err="1">
                <a:solidFill>
                  <a:srgbClr val="C00000"/>
                </a:solidFill>
                <a:cs typeface="Times New Roman" pitchFamily="18" charset="0"/>
              </a:rPr>
              <a:t>tiếp</a:t>
            </a:r>
            <a:r>
              <a:rPr lang="en-US" sz="2000" dirty="0">
                <a:solidFill>
                  <a:srgbClr val="C00000"/>
                </a:solidFill>
                <a:cs typeface="Times New Roman" pitchFamily="18" charset="0"/>
              </a:rPr>
              <a:t>: </a:t>
            </a:r>
            <a:r>
              <a:rPr lang="en-US" sz="2000" dirty="0" err="1">
                <a:cs typeface="Times New Roman" pitchFamily="18" charset="0"/>
              </a:rPr>
              <a:t>là</a:t>
            </a:r>
            <a:r>
              <a:rPr lang="en-US" sz="2000" dirty="0">
                <a:cs typeface="Times New Roman" pitchFamily="18" charset="0"/>
              </a:rPr>
              <a:t> </a:t>
            </a:r>
            <a:r>
              <a:rPr lang="en-US" sz="2000" dirty="0" err="1">
                <a:cs typeface="Times New Roman" pitchFamily="18" charset="0"/>
              </a:rPr>
              <a:t>nhắc</a:t>
            </a:r>
            <a:r>
              <a:rPr lang="en-US" sz="2000" dirty="0">
                <a:cs typeface="Times New Roman" pitchFamily="18" charset="0"/>
              </a:rPr>
              <a:t> </a:t>
            </a:r>
            <a:r>
              <a:rPr lang="en-US" sz="2000" dirty="0" err="1">
                <a:cs typeface="Times New Roman" pitchFamily="18" charset="0"/>
              </a:rPr>
              <a:t>lại</a:t>
            </a:r>
            <a:r>
              <a:rPr lang="en-US" sz="2000" dirty="0">
                <a:cs typeface="Times New Roman" pitchFamily="18" charset="0"/>
              </a:rPr>
              <a:t> </a:t>
            </a:r>
            <a:r>
              <a:rPr lang="en-US" sz="2000" dirty="0" err="1">
                <a:cs typeface="Times New Roman" pitchFamily="18" charset="0"/>
              </a:rPr>
              <a:t>lời</a:t>
            </a:r>
            <a:r>
              <a:rPr lang="en-US" sz="2000" dirty="0">
                <a:cs typeface="Times New Roman" pitchFamily="18" charset="0"/>
              </a:rPr>
              <a:t> </a:t>
            </a:r>
            <a:r>
              <a:rPr lang="en-US" sz="2000" dirty="0" err="1">
                <a:cs typeface="Times New Roman" pitchFamily="18" charset="0"/>
              </a:rPr>
              <a:t>nói</a:t>
            </a:r>
            <a:r>
              <a:rPr lang="en-US" sz="2000" dirty="0">
                <a:cs typeface="Times New Roman" pitchFamily="18" charset="0"/>
              </a:rPr>
              <a:t> hay ý </a:t>
            </a:r>
            <a:r>
              <a:rPr lang="en-US" sz="2000" dirty="0" err="1">
                <a:cs typeface="Times New Roman" pitchFamily="18" charset="0"/>
              </a:rPr>
              <a:t>nghĩ</a:t>
            </a:r>
            <a:r>
              <a:rPr lang="en-US" sz="2000" dirty="0">
                <a:cs typeface="Times New Roman" pitchFamily="18" charset="0"/>
              </a:rPr>
              <a:t> </a:t>
            </a:r>
            <a:r>
              <a:rPr lang="en-US" sz="2000" dirty="0" err="1">
                <a:cs typeface="Times New Roman" pitchFamily="18" charset="0"/>
              </a:rPr>
              <a:t>của</a:t>
            </a:r>
            <a:r>
              <a:rPr lang="en-US" sz="2000" dirty="0">
                <a:cs typeface="Times New Roman" pitchFamily="18" charset="0"/>
              </a:rPr>
              <a:t> </a:t>
            </a:r>
            <a:r>
              <a:rPr lang="en-US" sz="2000" dirty="0" err="1">
                <a:cs typeface="Times New Roman" pitchFamily="18" charset="0"/>
              </a:rPr>
              <a:t>người</a:t>
            </a:r>
            <a:r>
              <a:rPr lang="en-US" sz="2000" dirty="0">
                <a:cs typeface="Times New Roman" pitchFamily="18" charset="0"/>
              </a:rPr>
              <a:t> </a:t>
            </a:r>
            <a:r>
              <a:rPr lang="en-US" sz="2000" dirty="0" err="1">
                <a:cs typeface="Times New Roman" pitchFamily="18" charset="0"/>
              </a:rPr>
              <a:t>hoặc</a:t>
            </a:r>
            <a:r>
              <a:rPr lang="en-US" sz="2000" dirty="0">
                <a:cs typeface="Times New Roman" pitchFamily="18" charset="0"/>
              </a:rPr>
              <a:t> </a:t>
            </a:r>
            <a:r>
              <a:rPr lang="en-US" sz="2000" dirty="0" err="1">
                <a:cs typeface="Times New Roman" pitchFamily="18" charset="0"/>
              </a:rPr>
              <a:t>nhân</a:t>
            </a:r>
            <a:r>
              <a:rPr lang="en-US" sz="2000" dirty="0">
                <a:cs typeface="Times New Roman" pitchFamily="18" charset="0"/>
              </a:rPr>
              <a:t> </a:t>
            </a:r>
            <a:r>
              <a:rPr lang="en-US" sz="2000" dirty="0" err="1">
                <a:cs typeface="Times New Roman" pitchFamily="18" charset="0"/>
              </a:rPr>
              <a:t>vật</a:t>
            </a:r>
            <a:r>
              <a:rPr lang="en-US" sz="2000" dirty="0">
                <a:cs typeface="Times New Roman" pitchFamily="18" charset="0"/>
              </a:rPr>
              <a:t> </a:t>
            </a:r>
            <a:r>
              <a:rPr lang="en-US" sz="2000" dirty="0" err="1">
                <a:cs typeface="Times New Roman" pitchFamily="18" charset="0"/>
              </a:rPr>
              <a:t>một</a:t>
            </a:r>
            <a:r>
              <a:rPr lang="en-US" sz="2000" dirty="0">
                <a:cs typeface="Times New Roman" pitchFamily="18" charset="0"/>
              </a:rPr>
              <a:t> </a:t>
            </a:r>
            <a:r>
              <a:rPr lang="en-US" sz="2000" dirty="0" err="1">
                <a:cs typeface="Times New Roman" pitchFamily="18" charset="0"/>
              </a:rPr>
              <a:t>cách</a:t>
            </a:r>
            <a:r>
              <a:rPr lang="en-US" sz="2000" dirty="0">
                <a:cs typeface="Times New Roman" pitchFamily="18" charset="0"/>
              </a:rPr>
              <a:t> </a:t>
            </a:r>
            <a:r>
              <a:rPr lang="en-US" sz="2000" dirty="0" err="1">
                <a:cs typeface="Times New Roman" pitchFamily="18" charset="0"/>
              </a:rPr>
              <a:t>nguyên</a:t>
            </a:r>
            <a:r>
              <a:rPr lang="en-US" sz="2000" dirty="0">
                <a:cs typeface="Times New Roman" pitchFamily="18" charset="0"/>
              </a:rPr>
              <a:t> </a:t>
            </a:r>
            <a:r>
              <a:rPr lang="en-US" sz="2000" dirty="0" err="1">
                <a:cs typeface="Times New Roman" pitchFamily="18" charset="0"/>
              </a:rPr>
              <a:t>văn</a:t>
            </a:r>
            <a:r>
              <a:rPr lang="en-US" sz="2000" dirty="0">
                <a:cs typeface="Times New Roman" pitchFamily="18" charset="0"/>
              </a:rPr>
              <a:t>, </a:t>
            </a:r>
            <a:r>
              <a:rPr lang="en-US" sz="2000" dirty="0" err="1">
                <a:cs typeface="Times New Roman" pitchFamily="18" charset="0"/>
              </a:rPr>
              <a:t>phần</a:t>
            </a:r>
            <a:r>
              <a:rPr lang="en-US" sz="2000" dirty="0">
                <a:cs typeface="Times New Roman" pitchFamily="18" charset="0"/>
              </a:rPr>
              <a:t> </a:t>
            </a:r>
            <a:r>
              <a:rPr lang="en-US" sz="2000" dirty="0" err="1">
                <a:cs typeface="Times New Roman" pitchFamily="18" charset="0"/>
              </a:rPr>
              <a:t>dẫn</a:t>
            </a:r>
            <a:r>
              <a:rPr lang="en-US" sz="2000" dirty="0">
                <a:cs typeface="Times New Roman" pitchFamily="18" charset="0"/>
              </a:rPr>
              <a:t> </a:t>
            </a:r>
            <a:r>
              <a:rPr lang="en-US" sz="2000" dirty="0" err="1">
                <a:cs typeface="Times New Roman" pitchFamily="18" charset="0"/>
              </a:rPr>
              <a:t>được</a:t>
            </a:r>
            <a:r>
              <a:rPr lang="en-US" sz="2000" dirty="0">
                <a:cs typeface="Times New Roman" pitchFamily="18" charset="0"/>
              </a:rPr>
              <a:t> </a:t>
            </a:r>
            <a:r>
              <a:rPr lang="en-US" sz="2000" dirty="0" err="1">
                <a:cs typeface="Times New Roman" pitchFamily="18" charset="0"/>
              </a:rPr>
              <a:t>đặt</a:t>
            </a:r>
            <a:r>
              <a:rPr lang="en-US" sz="2000" dirty="0">
                <a:cs typeface="Times New Roman" pitchFamily="18" charset="0"/>
              </a:rPr>
              <a:t> </a:t>
            </a:r>
            <a:r>
              <a:rPr lang="en-US" sz="2000" dirty="0" err="1">
                <a:cs typeface="Times New Roman" pitchFamily="18" charset="0"/>
              </a:rPr>
              <a:t>trong</a:t>
            </a:r>
            <a:r>
              <a:rPr lang="en-US" sz="2000" dirty="0">
                <a:cs typeface="Times New Roman" pitchFamily="18" charset="0"/>
              </a:rPr>
              <a:t> </a:t>
            </a:r>
            <a:r>
              <a:rPr lang="en-US" sz="2000" dirty="0" err="1">
                <a:cs typeface="Times New Roman" pitchFamily="18" charset="0"/>
              </a:rPr>
              <a:t>dấu</a:t>
            </a:r>
            <a:r>
              <a:rPr lang="en-US" sz="2000" dirty="0">
                <a:cs typeface="Times New Roman" pitchFamily="18" charset="0"/>
              </a:rPr>
              <a:t> </a:t>
            </a:r>
            <a:r>
              <a:rPr lang="en-US" sz="2000" dirty="0" err="1">
                <a:cs typeface="Times New Roman" pitchFamily="18" charset="0"/>
              </a:rPr>
              <a:t>ngoặc</a:t>
            </a:r>
            <a:r>
              <a:rPr lang="en-US" sz="2000" dirty="0">
                <a:cs typeface="Times New Roman" pitchFamily="18" charset="0"/>
              </a:rPr>
              <a:t> </a:t>
            </a:r>
            <a:r>
              <a:rPr lang="en-US" sz="2000" dirty="0" err="1">
                <a:cs typeface="Times New Roman" pitchFamily="18" charset="0"/>
              </a:rPr>
              <a:t>kép</a:t>
            </a:r>
            <a:r>
              <a:rPr lang="en-US" sz="2000" dirty="0">
                <a:cs typeface="Times New Roman" pitchFamily="18" charset="0"/>
              </a:rPr>
              <a:t>.</a:t>
            </a:r>
            <a:endParaRPr lang="en-US" sz="2000" dirty="0">
              <a:latin typeface="VNI-Times" pitchFamily="2" charset="0"/>
              <a:cs typeface="Times New Roman" pitchFamily="18" charset="0"/>
            </a:endParaRPr>
          </a:p>
          <a:p>
            <a:pPr algn="just"/>
            <a:r>
              <a:rPr lang="en-US" sz="2400" b="1" dirty="0">
                <a:cs typeface="Times New Roman" pitchFamily="18" charset="0"/>
              </a:rPr>
              <a:t> </a:t>
            </a:r>
            <a:r>
              <a:rPr lang="en-US" sz="2400" b="1" dirty="0">
                <a:solidFill>
                  <a:srgbClr val="C00000"/>
                </a:solidFill>
                <a:cs typeface="Times New Roman" pitchFamily="18" charset="0"/>
              </a:rPr>
              <a:t>* So </a:t>
            </a:r>
            <a:r>
              <a:rPr lang="en-US" sz="2400" b="1" dirty="0" err="1">
                <a:solidFill>
                  <a:srgbClr val="C00000"/>
                </a:solidFill>
                <a:cs typeface="Times New Roman" pitchFamily="18" charset="0"/>
              </a:rPr>
              <a:t>sánh</a:t>
            </a:r>
            <a:r>
              <a:rPr lang="en-US" sz="2400" b="1" dirty="0">
                <a:solidFill>
                  <a:srgbClr val="C00000"/>
                </a:solidFill>
                <a:cs typeface="Times New Roman" pitchFamily="18" charset="0"/>
              </a:rPr>
              <a:t> </a:t>
            </a:r>
            <a:r>
              <a:rPr lang="en-US" sz="2400" b="1" dirty="0" err="1">
                <a:solidFill>
                  <a:srgbClr val="C00000"/>
                </a:solidFill>
                <a:cs typeface="Times New Roman" pitchFamily="18" charset="0"/>
              </a:rPr>
              <a:t>sự</a:t>
            </a:r>
            <a:r>
              <a:rPr lang="en-US" sz="2400" b="1" dirty="0">
                <a:solidFill>
                  <a:srgbClr val="C00000"/>
                </a:solidFill>
                <a:cs typeface="Times New Roman" pitchFamily="18" charset="0"/>
              </a:rPr>
              <a:t> </a:t>
            </a:r>
            <a:r>
              <a:rPr lang="en-US" sz="2400" b="1" dirty="0" err="1">
                <a:solidFill>
                  <a:srgbClr val="C00000"/>
                </a:solidFill>
                <a:cs typeface="Times New Roman" pitchFamily="18" charset="0"/>
              </a:rPr>
              <a:t>giống</a:t>
            </a:r>
            <a:r>
              <a:rPr lang="en-US" sz="2400" b="1" dirty="0">
                <a:solidFill>
                  <a:srgbClr val="C00000"/>
                </a:solidFill>
                <a:cs typeface="Times New Roman" pitchFamily="18" charset="0"/>
              </a:rPr>
              <a:t> </a:t>
            </a:r>
            <a:r>
              <a:rPr lang="en-US" sz="2400" b="1" dirty="0" err="1">
                <a:solidFill>
                  <a:srgbClr val="C00000"/>
                </a:solidFill>
                <a:cs typeface="Times New Roman" pitchFamily="18" charset="0"/>
              </a:rPr>
              <a:t>và</a:t>
            </a:r>
            <a:r>
              <a:rPr lang="en-US" sz="2400" b="1" dirty="0">
                <a:solidFill>
                  <a:srgbClr val="C00000"/>
                </a:solidFill>
                <a:cs typeface="Times New Roman" pitchFamily="18" charset="0"/>
              </a:rPr>
              <a:t> </a:t>
            </a:r>
            <a:r>
              <a:rPr lang="en-US" sz="2400" b="1" dirty="0" err="1">
                <a:solidFill>
                  <a:srgbClr val="C00000"/>
                </a:solidFill>
                <a:cs typeface="Times New Roman" pitchFamily="18" charset="0"/>
              </a:rPr>
              <a:t>khác</a:t>
            </a:r>
            <a:r>
              <a:rPr lang="en-US" sz="2400" b="1" dirty="0">
                <a:solidFill>
                  <a:srgbClr val="C00000"/>
                </a:solidFill>
                <a:cs typeface="Times New Roman" pitchFamily="18" charset="0"/>
              </a:rPr>
              <a:t> </a:t>
            </a:r>
            <a:r>
              <a:rPr lang="en-US" sz="2400" b="1" dirty="0" err="1">
                <a:solidFill>
                  <a:srgbClr val="C00000"/>
                </a:solidFill>
                <a:cs typeface="Times New Roman" pitchFamily="18" charset="0"/>
              </a:rPr>
              <a:t>nhau</a:t>
            </a:r>
            <a:r>
              <a:rPr lang="en-US" sz="2400" b="1" dirty="0">
                <a:solidFill>
                  <a:srgbClr val="C00000"/>
                </a:solidFill>
                <a:cs typeface="Times New Roman" pitchFamily="18" charset="0"/>
              </a:rPr>
              <a:t> </a:t>
            </a:r>
            <a:r>
              <a:rPr lang="en-US" sz="2400" b="1" dirty="0" err="1">
                <a:solidFill>
                  <a:srgbClr val="C00000"/>
                </a:solidFill>
                <a:cs typeface="Times New Roman" pitchFamily="18" charset="0"/>
              </a:rPr>
              <a:t>giữa</a:t>
            </a:r>
            <a:r>
              <a:rPr lang="en-US" sz="2400" b="1" dirty="0">
                <a:solidFill>
                  <a:srgbClr val="C00000"/>
                </a:solidFill>
                <a:cs typeface="Times New Roman" pitchFamily="18" charset="0"/>
              </a:rPr>
              <a:t> 2 </a:t>
            </a:r>
            <a:r>
              <a:rPr lang="en-US" sz="2400" b="1" dirty="0" err="1">
                <a:solidFill>
                  <a:srgbClr val="C00000"/>
                </a:solidFill>
                <a:cs typeface="Times New Roman" pitchFamily="18" charset="0"/>
              </a:rPr>
              <a:t>cách</a:t>
            </a:r>
            <a:r>
              <a:rPr lang="en-US" sz="2400" b="1" dirty="0">
                <a:solidFill>
                  <a:srgbClr val="C00000"/>
                </a:solidFill>
                <a:cs typeface="Times New Roman" pitchFamily="18" charset="0"/>
              </a:rPr>
              <a:t> </a:t>
            </a:r>
            <a:r>
              <a:rPr lang="en-US" sz="2400" b="1" dirty="0" err="1">
                <a:solidFill>
                  <a:srgbClr val="C00000"/>
                </a:solidFill>
                <a:cs typeface="Times New Roman" pitchFamily="18" charset="0"/>
              </a:rPr>
              <a:t>dẫn</a:t>
            </a:r>
            <a:r>
              <a:rPr lang="en-US" sz="2400" b="1" dirty="0">
                <a:solidFill>
                  <a:srgbClr val="C00000"/>
                </a:solidFill>
                <a:cs typeface="Times New Roman" pitchFamily="18" charset="0"/>
              </a:rPr>
              <a:t>:</a:t>
            </a:r>
            <a:endParaRPr lang="en-US" sz="2400" dirty="0">
              <a:solidFill>
                <a:srgbClr val="C00000"/>
              </a:solidFill>
              <a:latin typeface="VNI-Times" pitchFamily="2" charset="0"/>
              <a:cs typeface="Times New Roman" pitchFamily="18" charset="0"/>
            </a:endParaRPr>
          </a:p>
        </p:txBody>
      </p:sp>
      <p:graphicFrame>
        <p:nvGraphicFramePr>
          <p:cNvPr id="5" name="Group 31"/>
          <p:cNvGraphicFramePr>
            <a:graphicFrameLocks/>
          </p:cNvGraphicFramePr>
          <p:nvPr/>
        </p:nvGraphicFramePr>
        <p:xfrm>
          <a:off x="406400" y="2000251"/>
          <a:ext cx="10972800" cy="2395609"/>
        </p:xfrm>
        <a:graphic>
          <a:graphicData uri="http://schemas.openxmlformats.org/drawingml/2006/table">
            <a:tbl>
              <a:tblPr/>
              <a:tblGrid>
                <a:gridCol w="5486400">
                  <a:extLst>
                    <a:ext uri="{9D8B030D-6E8A-4147-A177-3AD203B41FA5}"/>
                  </a:extLst>
                </a:gridCol>
                <a:gridCol w="5486400">
                  <a:extLst>
                    <a:ext uri="{9D8B030D-6E8A-4147-A177-3AD203B41FA5}"/>
                  </a:extLst>
                </a:gridCol>
              </a:tblGrid>
              <a:tr h="39616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1" u="none" strike="noStrike" cap="none" normalizeH="0" baseline="0" dirty="0" err="1" smtClean="0">
                          <a:ln>
                            <a:noFill/>
                          </a:ln>
                          <a:solidFill>
                            <a:srgbClr val="FF0000"/>
                          </a:solidFill>
                          <a:effectLst/>
                          <a:latin typeface="Arial" panose="020B0604020202020204" pitchFamily="34" charset="0"/>
                        </a:rPr>
                        <a:t>Dẫn</a:t>
                      </a:r>
                      <a:r>
                        <a:rPr kumimoji="0" lang="en-US" altLang="en-US" sz="2000" b="1" i="1" u="none" strike="noStrike" cap="none" normalizeH="0" baseline="0" dirty="0" smtClean="0">
                          <a:ln>
                            <a:noFill/>
                          </a:ln>
                          <a:solidFill>
                            <a:srgbClr val="FF0000"/>
                          </a:solidFill>
                          <a:effectLst/>
                          <a:latin typeface="Arial" panose="020B0604020202020204" pitchFamily="34" charset="0"/>
                        </a:rPr>
                        <a:t> </a:t>
                      </a:r>
                      <a:r>
                        <a:rPr kumimoji="0" lang="en-US" altLang="en-US" sz="2000" b="1" i="1" u="none" strike="noStrike" cap="none" normalizeH="0" baseline="0" dirty="0" err="1" smtClean="0">
                          <a:ln>
                            <a:noFill/>
                          </a:ln>
                          <a:solidFill>
                            <a:srgbClr val="FF0000"/>
                          </a:solidFill>
                          <a:effectLst/>
                          <a:latin typeface="Arial" panose="020B0604020202020204" pitchFamily="34" charset="0"/>
                        </a:rPr>
                        <a:t>trực</a:t>
                      </a:r>
                      <a:r>
                        <a:rPr kumimoji="0" lang="en-US" altLang="en-US" sz="2000" b="1" i="1" u="none" strike="noStrike" cap="none" normalizeH="0" baseline="0" dirty="0" smtClean="0">
                          <a:ln>
                            <a:noFill/>
                          </a:ln>
                          <a:solidFill>
                            <a:srgbClr val="FF0000"/>
                          </a:solidFill>
                          <a:effectLst/>
                          <a:latin typeface="Arial" panose="020B0604020202020204" pitchFamily="34" charset="0"/>
                        </a:rPr>
                        <a:t> </a:t>
                      </a:r>
                      <a:r>
                        <a:rPr kumimoji="0" lang="en-US" altLang="en-US" sz="2000" b="1" i="1" u="none" strike="noStrike" cap="none" normalizeH="0" baseline="0" dirty="0" err="1" smtClean="0">
                          <a:ln>
                            <a:noFill/>
                          </a:ln>
                          <a:solidFill>
                            <a:srgbClr val="FF0000"/>
                          </a:solidFill>
                          <a:effectLst/>
                          <a:latin typeface="Arial" panose="020B0604020202020204" pitchFamily="34" charset="0"/>
                        </a:rPr>
                        <a:t>tiếp</a:t>
                      </a:r>
                      <a:endParaRPr kumimoji="0" lang="en-US" altLang="en-US" sz="2000" b="1" i="1" u="none" strike="noStrike" cap="none" normalizeH="0" baseline="0" dirty="0" smtClean="0">
                        <a:ln>
                          <a:noFill/>
                        </a:ln>
                        <a:solidFill>
                          <a:srgbClr val="FF0000"/>
                        </a:solidFill>
                        <a:effectLst/>
                        <a:latin typeface="Arial" panose="020B0604020202020204" pitchFamily="34" charset="0"/>
                      </a:endParaRPr>
                    </a:p>
                  </a:txBody>
                  <a:tcPr marL="121920" marR="121920"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1" u="none" strike="noStrike" cap="none" normalizeH="0" baseline="0" smtClean="0">
                          <a:ln>
                            <a:noFill/>
                          </a:ln>
                          <a:solidFill>
                            <a:srgbClr val="FF0000"/>
                          </a:solidFill>
                          <a:effectLst/>
                          <a:latin typeface="Arial" panose="020B0604020202020204" pitchFamily="34" charset="0"/>
                        </a:rPr>
                        <a:t>Dẫn gián tiếp</a:t>
                      </a:r>
                    </a:p>
                  </a:txBody>
                  <a:tcPr marL="121920" marR="121920"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566925">
                <a:tc grid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dirty="0" err="1" smtClean="0">
                          <a:ln>
                            <a:noFill/>
                          </a:ln>
                          <a:solidFill>
                            <a:srgbClr val="0000FF"/>
                          </a:solidFill>
                          <a:effectLst/>
                          <a:latin typeface="Arial" panose="020B0604020202020204" pitchFamily="34" charset="0"/>
                        </a:rPr>
                        <a:t>Giống</a:t>
                      </a:r>
                      <a:r>
                        <a:rPr kumimoji="0" lang="en-US" altLang="en-US" sz="2000" b="1" i="0" u="none" strike="noStrike" cap="none" normalizeH="0" baseline="0" dirty="0" smtClean="0">
                          <a:ln>
                            <a:noFill/>
                          </a:ln>
                          <a:solidFill>
                            <a:srgbClr val="0000FF"/>
                          </a:solidFill>
                          <a:effectLst/>
                          <a:latin typeface="Arial" panose="020B0604020202020204" pitchFamily="34" charset="0"/>
                        </a:rPr>
                        <a:t> : </a:t>
                      </a:r>
                      <a:r>
                        <a:rPr kumimoji="0" lang="en-US" altLang="en-US" sz="2000" b="1" i="0" u="none" strike="noStrike" cap="none" normalizeH="0" baseline="0" dirty="0" err="1" smtClean="0">
                          <a:ln>
                            <a:noFill/>
                          </a:ln>
                          <a:solidFill>
                            <a:srgbClr val="0000FF"/>
                          </a:solidFill>
                          <a:effectLst/>
                          <a:latin typeface="Arial" panose="020B0604020202020204" pitchFamily="34" charset="0"/>
                        </a:rPr>
                        <a:t>Đều</a:t>
                      </a:r>
                      <a:r>
                        <a:rPr kumimoji="0" lang="en-US" altLang="en-US" sz="2000" b="1" i="0" u="none" strike="noStrike" cap="none" normalizeH="0" baseline="0" dirty="0" smtClean="0">
                          <a:ln>
                            <a:noFill/>
                          </a:ln>
                          <a:solidFill>
                            <a:srgbClr val="0000FF"/>
                          </a:solidFill>
                          <a:effectLst/>
                          <a:latin typeface="Arial" panose="020B0604020202020204" pitchFamily="34" charset="0"/>
                        </a:rPr>
                        <a:t> </a:t>
                      </a:r>
                      <a:r>
                        <a:rPr kumimoji="0" lang="en-US" altLang="en-US" sz="2000" b="1" i="0" u="none" strike="noStrike" cap="none" normalizeH="0" baseline="0" dirty="0" err="1" smtClean="0">
                          <a:ln>
                            <a:noFill/>
                          </a:ln>
                          <a:solidFill>
                            <a:srgbClr val="0000FF"/>
                          </a:solidFill>
                          <a:effectLst/>
                          <a:latin typeface="Arial" panose="020B0604020202020204" pitchFamily="34" charset="0"/>
                        </a:rPr>
                        <a:t>là</a:t>
                      </a:r>
                      <a:r>
                        <a:rPr kumimoji="0" lang="en-US" altLang="en-US" sz="2000" b="1" i="0" u="none" strike="noStrike" cap="none" normalizeH="0" baseline="0" dirty="0" smtClean="0">
                          <a:ln>
                            <a:noFill/>
                          </a:ln>
                          <a:solidFill>
                            <a:srgbClr val="0000FF"/>
                          </a:solidFill>
                          <a:effectLst/>
                          <a:latin typeface="Arial" panose="020B0604020202020204" pitchFamily="34" charset="0"/>
                        </a:rPr>
                        <a:t> </a:t>
                      </a:r>
                      <a:r>
                        <a:rPr kumimoji="0" lang="en-US" altLang="en-US" sz="2000" b="1" i="0" u="none" strike="noStrike" cap="none" normalizeH="0" baseline="0" dirty="0" err="1" smtClean="0">
                          <a:ln>
                            <a:noFill/>
                          </a:ln>
                          <a:solidFill>
                            <a:srgbClr val="0000FF"/>
                          </a:solidFill>
                          <a:effectLst/>
                          <a:latin typeface="Arial" panose="020B0604020202020204" pitchFamily="34" charset="0"/>
                        </a:rPr>
                        <a:t>dẫn</a:t>
                      </a:r>
                      <a:r>
                        <a:rPr kumimoji="0" lang="en-US" altLang="en-US" sz="2000" b="1" i="0" u="none" strike="noStrike" cap="none" normalizeH="0" baseline="0" dirty="0" smtClean="0">
                          <a:ln>
                            <a:noFill/>
                          </a:ln>
                          <a:solidFill>
                            <a:srgbClr val="0000FF"/>
                          </a:solidFill>
                          <a:effectLst/>
                          <a:latin typeface="Arial" panose="020B0604020202020204" pitchFamily="34" charset="0"/>
                        </a:rPr>
                        <a:t> </a:t>
                      </a:r>
                      <a:r>
                        <a:rPr kumimoji="0" lang="en-US" altLang="en-US" sz="2000" b="1" i="0" u="none" strike="noStrike" cap="none" normalizeH="0" baseline="0" dirty="0" err="1" smtClean="0">
                          <a:ln>
                            <a:noFill/>
                          </a:ln>
                          <a:solidFill>
                            <a:srgbClr val="0000FF"/>
                          </a:solidFill>
                          <a:effectLst/>
                          <a:latin typeface="Arial" panose="020B0604020202020204" pitchFamily="34" charset="0"/>
                        </a:rPr>
                        <a:t>lời</a:t>
                      </a:r>
                      <a:r>
                        <a:rPr kumimoji="0" lang="en-US" altLang="en-US" sz="2000" b="1" i="0" u="none" strike="noStrike" cap="none" normalizeH="0" baseline="0" dirty="0" smtClean="0">
                          <a:ln>
                            <a:noFill/>
                          </a:ln>
                          <a:solidFill>
                            <a:srgbClr val="0000FF"/>
                          </a:solidFill>
                          <a:effectLst/>
                          <a:latin typeface="Arial" panose="020B0604020202020204" pitchFamily="34" charset="0"/>
                        </a:rPr>
                        <a:t> </a:t>
                      </a:r>
                      <a:r>
                        <a:rPr kumimoji="0" lang="en-US" altLang="en-US" sz="2000" b="1" i="0" u="none" strike="noStrike" cap="none" normalizeH="0" baseline="0" dirty="0" err="1" smtClean="0">
                          <a:ln>
                            <a:noFill/>
                          </a:ln>
                          <a:solidFill>
                            <a:srgbClr val="0000FF"/>
                          </a:solidFill>
                          <a:effectLst/>
                          <a:latin typeface="Arial" panose="020B0604020202020204" pitchFamily="34" charset="0"/>
                        </a:rPr>
                        <a:t>nói</a:t>
                      </a:r>
                      <a:r>
                        <a:rPr kumimoji="0" lang="en-US" altLang="en-US" sz="2000" b="1" i="0" u="none" strike="noStrike" cap="none" normalizeH="0" baseline="0" dirty="0" smtClean="0">
                          <a:ln>
                            <a:noFill/>
                          </a:ln>
                          <a:solidFill>
                            <a:srgbClr val="0000FF"/>
                          </a:solidFill>
                          <a:effectLst/>
                          <a:latin typeface="Arial" panose="020B0604020202020204" pitchFamily="34" charset="0"/>
                        </a:rPr>
                        <a:t> hay ý </a:t>
                      </a:r>
                      <a:r>
                        <a:rPr kumimoji="0" lang="en-US" altLang="en-US" sz="2000" b="1" i="0" u="none" strike="noStrike" cap="none" normalizeH="0" baseline="0" dirty="0" err="1" smtClean="0">
                          <a:ln>
                            <a:noFill/>
                          </a:ln>
                          <a:solidFill>
                            <a:srgbClr val="0000FF"/>
                          </a:solidFill>
                          <a:effectLst/>
                          <a:latin typeface="Arial" panose="020B0604020202020204" pitchFamily="34" charset="0"/>
                        </a:rPr>
                        <a:t>nghĩ</a:t>
                      </a:r>
                      <a:r>
                        <a:rPr kumimoji="0" lang="en-US" altLang="en-US" sz="2000" b="1" i="0" u="none" strike="noStrike" cap="none" normalizeH="0" baseline="0" dirty="0" smtClean="0">
                          <a:ln>
                            <a:noFill/>
                          </a:ln>
                          <a:solidFill>
                            <a:srgbClr val="0000FF"/>
                          </a:solidFill>
                          <a:effectLst/>
                          <a:latin typeface="Arial" panose="020B0604020202020204" pitchFamily="34" charset="0"/>
                        </a:rPr>
                        <a:t> </a:t>
                      </a:r>
                      <a:r>
                        <a:rPr kumimoji="0" lang="en-US" altLang="en-US" sz="2000" b="1" i="0" u="none" strike="noStrike" cap="none" normalizeH="0" baseline="0" dirty="0" err="1" smtClean="0">
                          <a:ln>
                            <a:noFill/>
                          </a:ln>
                          <a:solidFill>
                            <a:srgbClr val="0000FF"/>
                          </a:solidFill>
                          <a:effectLst/>
                          <a:latin typeface="Arial" panose="020B0604020202020204" pitchFamily="34" charset="0"/>
                        </a:rPr>
                        <a:t>của</a:t>
                      </a:r>
                      <a:r>
                        <a:rPr kumimoji="0" lang="en-US" altLang="en-US" sz="2000" b="1" i="0" u="none" strike="noStrike" cap="none" normalizeH="0" baseline="0" dirty="0" smtClean="0">
                          <a:ln>
                            <a:noFill/>
                          </a:ln>
                          <a:solidFill>
                            <a:srgbClr val="0000FF"/>
                          </a:solidFill>
                          <a:effectLst/>
                          <a:latin typeface="Arial" panose="020B0604020202020204" pitchFamily="34" charset="0"/>
                        </a:rPr>
                        <a:t> </a:t>
                      </a:r>
                      <a:r>
                        <a:rPr kumimoji="0" lang="en-US" altLang="en-US" sz="2000" b="1" i="0" u="none" strike="noStrike" cap="none" normalizeH="0" baseline="0" dirty="0" err="1" smtClean="0">
                          <a:ln>
                            <a:noFill/>
                          </a:ln>
                          <a:solidFill>
                            <a:srgbClr val="0000FF"/>
                          </a:solidFill>
                          <a:effectLst/>
                          <a:latin typeface="Arial" panose="020B0604020202020204" pitchFamily="34" charset="0"/>
                        </a:rPr>
                        <a:t>một</a:t>
                      </a:r>
                      <a:r>
                        <a:rPr kumimoji="0" lang="en-US" altLang="en-US" sz="2000" b="1" i="0" u="none" strike="noStrike" cap="none" normalizeH="0" baseline="0" dirty="0" smtClean="0">
                          <a:ln>
                            <a:noFill/>
                          </a:ln>
                          <a:solidFill>
                            <a:srgbClr val="0000FF"/>
                          </a:solidFill>
                          <a:effectLst/>
                          <a:latin typeface="Arial" panose="020B0604020202020204" pitchFamily="34" charset="0"/>
                        </a:rPr>
                        <a:t> </a:t>
                      </a:r>
                      <a:r>
                        <a:rPr kumimoji="0" lang="en-US" altLang="en-US" sz="2000" b="1" i="0" u="none" strike="noStrike" cap="none" normalizeH="0" baseline="0" dirty="0" err="1" smtClean="0">
                          <a:ln>
                            <a:noFill/>
                          </a:ln>
                          <a:solidFill>
                            <a:srgbClr val="0000FF"/>
                          </a:solidFill>
                          <a:effectLst/>
                          <a:latin typeface="Arial" panose="020B0604020202020204" pitchFamily="34" charset="0"/>
                        </a:rPr>
                        <a:t>người</a:t>
                      </a:r>
                      <a:r>
                        <a:rPr kumimoji="0" lang="en-US" altLang="en-US" sz="2000" b="1" i="0" u="none" strike="noStrike" cap="none" normalizeH="0" baseline="0" dirty="0" smtClean="0">
                          <a:ln>
                            <a:noFill/>
                          </a:ln>
                          <a:solidFill>
                            <a:srgbClr val="0000FF"/>
                          </a:solidFill>
                          <a:effectLst/>
                          <a:latin typeface="Arial" panose="020B0604020202020204" pitchFamily="34" charset="0"/>
                        </a:rPr>
                        <a:t>, </a:t>
                      </a:r>
                      <a:r>
                        <a:rPr kumimoji="0" lang="en-US" altLang="en-US" sz="2000" b="1" i="0" u="none" strike="noStrike" cap="none" normalizeH="0" baseline="0" dirty="0" err="1" smtClean="0">
                          <a:ln>
                            <a:noFill/>
                          </a:ln>
                          <a:solidFill>
                            <a:srgbClr val="0000FF"/>
                          </a:solidFill>
                          <a:effectLst/>
                          <a:latin typeface="Arial" panose="020B0604020202020204" pitchFamily="34" charset="0"/>
                        </a:rPr>
                        <a:t>một</a:t>
                      </a:r>
                      <a:r>
                        <a:rPr kumimoji="0" lang="en-US" altLang="en-US" sz="2000" b="1" i="0" u="none" strike="noStrike" cap="none" normalizeH="0" baseline="0" dirty="0" smtClean="0">
                          <a:ln>
                            <a:noFill/>
                          </a:ln>
                          <a:solidFill>
                            <a:srgbClr val="0000FF"/>
                          </a:solidFill>
                          <a:effectLst/>
                          <a:latin typeface="Arial" panose="020B0604020202020204" pitchFamily="34" charset="0"/>
                        </a:rPr>
                        <a:t> </a:t>
                      </a:r>
                      <a:r>
                        <a:rPr kumimoji="0" lang="en-US" altLang="en-US" sz="2000" b="1" i="0" u="none" strike="noStrike" cap="none" normalizeH="0" baseline="0" dirty="0" err="1" smtClean="0">
                          <a:ln>
                            <a:noFill/>
                          </a:ln>
                          <a:solidFill>
                            <a:srgbClr val="0000FF"/>
                          </a:solidFill>
                          <a:effectLst/>
                          <a:latin typeface="Arial" panose="020B0604020202020204" pitchFamily="34" charset="0"/>
                        </a:rPr>
                        <a:t>nhân</a:t>
                      </a:r>
                      <a:r>
                        <a:rPr kumimoji="0" lang="en-US" altLang="en-US" sz="2000" b="1" i="0" u="none" strike="noStrike" cap="none" normalizeH="0" baseline="0" dirty="0" smtClean="0">
                          <a:ln>
                            <a:noFill/>
                          </a:ln>
                          <a:solidFill>
                            <a:srgbClr val="0000FF"/>
                          </a:solidFill>
                          <a:effectLst/>
                          <a:latin typeface="Arial" panose="020B0604020202020204" pitchFamily="34" charset="0"/>
                        </a:rPr>
                        <a:t> </a:t>
                      </a:r>
                      <a:r>
                        <a:rPr kumimoji="0" lang="en-US" altLang="en-US" sz="2000" b="1" i="0" u="none" strike="noStrike" cap="none" normalizeH="0" baseline="0" dirty="0" err="1" smtClean="0">
                          <a:ln>
                            <a:noFill/>
                          </a:ln>
                          <a:solidFill>
                            <a:srgbClr val="0000FF"/>
                          </a:solidFill>
                          <a:effectLst/>
                          <a:latin typeface="Arial" panose="020B0604020202020204" pitchFamily="34" charset="0"/>
                        </a:rPr>
                        <a:t>vật</a:t>
                      </a:r>
                      <a:endParaRPr kumimoji="0" lang="en-US" altLang="en-US" sz="2000" b="1" i="0" u="none" strike="noStrike" cap="none" normalizeH="0" baseline="0" dirty="0" smtClean="0">
                        <a:ln>
                          <a:noFill/>
                        </a:ln>
                        <a:solidFill>
                          <a:srgbClr val="0000FF"/>
                        </a:solidFill>
                        <a:effectLst/>
                        <a:latin typeface="Arial" panose="020B0604020202020204" pitchFamily="34" charset="0"/>
                      </a:endParaRPr>
                    </a:p>
                  </a:txBody>
                  <a:tcPr marL="121920" marR="121920"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extLst>
              </a:tr>
              <a:tr h="1432444">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Dẫn</a:t>
                      </a: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nguyên</a:t>
                      </a: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văn</a:t>
                      </a:r>
                      <a:r>
                        <a:rPr kumimoji="0" lang="en-US" altLang="en-US" sz="2000" b="0" i="0" u="none" strike="noStrike" cap="none" normalizeH="0" baseline="0" dirty="0" smtClean="0">
                          <a:ln>
                            <a:noFill/>
                          </a:ln>
                          <a:solidFill>
                            <a:schemeClr val="tx1"/>
                          </a:solidFill>
                          <a:effectLst/>
                          <a:latin typeface="Arial" panose="020B0604020202020204" pitchFamily="34" charset="0"/>
                        </a:rPr>
                        <a:t> (100%).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Đặt</a:t>
                      </a: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trong</a:t>
                      </a: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sau</a:t>
                      </a: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dấu</a:t>
                      </a: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hai</a:t>
                      </a: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chấm</a:t>
                      </a: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trong</a:t>
                      </a: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dấu</a:t>
                      </a: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ngoặc</a:t>
                      </a: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kép</a:t>
                      </a:r>
                      <a:r>
                        <a:rPr kumimoji="0" lang="en-US" altLang="en-US" sz="20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txBody>
                  <a:tcPr marL="121920" marR="121920"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Thuật</a:t>
                      </a: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lại</a:t>
                      </a: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có</a:t>
                      </a: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điều</a:t>
                      </a: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chỉnh</a:t>
                      </a:r>
                      <a:r>
                        <a:rPr kumimoji="0" lang="en-US" altLang="en-US" sz="2000" b="0" i="0" u="none" strike="noStrike" cap="none" normalizeH="0" baseline="0" dirty="0" smtClean="0">
                          <a:ln>
                            <a:noFill/>
                          </a:ln>
                          <a:solidFill>
                            <a:schemeClr val="tx1"/>
                          </a:solidFill>
                          <a:effectLst/>
                          <a:latin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Không</a:t>
                      </a: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đặt</a:t>
                      </a: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trong</a:t>
                      </a: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dấu</a:t>
                      </a: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ngoặc</a:t>
                      </a:r>
                      <a:r>
                        <a:rPr kumimoji="0" lang="en-US" altLang="en-US" sz="2000" b="0" i="0" u="none" strike="noStrike" cap="none" normalizeH="0" baseline="0" dirty="0" smtClean="0">
                          <a:ln>
                            <a:noFill/>
                          </a:ln>
                          <a:solidFill>
                            <a:schemeClr val="tx1"/>
                          </a:solidFill>
                          <a:effectLst/>
                          <a:latin typeface="Arial" panose="020B0604020202020204" pitchFamily="34" charset="0"/>
                        </a:rPr>
                        <a:t> </a:t>
                      </a:r>
                      <a:r>
                        <a:rPr kumimoji="0" lang="en-US" altLang="en-US" sz="2000" b="0" i="0" u="none" strike="noStrike" cap="none" normalizeH="0" baseline="0" dirty="0" err="1" smtClean="0">
                          <a:ln>
                            <a:noFill/>
                          </a:ln>
                          <a:solidFill>
                            <a:schemeClr val="tx1"/>
                          </a:solidFill>
                          <a:effectLst/>
                          <a:latin typeface="Arial" panose="020B0604020202020204" pitchFamily="34" charset="0"/>
                        </a:rPr>
                        <a:t>kép</a:t>
                      </a:r>
                      <a:r>
                        <a:rPr kumimoji="0" lang="en-US" altLang="en-US" sz="2000" b="0" i="0" u="none" strike="noStrike" cap="none" normalizeH="0" baseline="0" dirty="0" smtClean="0">
                          <a:ln>
                            <a:noFill/>
                          </a:ln>
                          <a:solidFill>
                            <a:schemeClr val="tx1"/>
                          </a:solidFill>
                          <a:effectLst/>
                          <a:latin typeface="Arial" panose="020B0604020202020204" pitchFamily="34" charset="0"/>
                        </a:rPr>
                        <a:t>.</a:t>
                      </a:r>
                    </a:p>
                  </a:txBody>
                  <a:tcPr marL="121920" marR="121920"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
        <p:nvSpPr>
          <p:cNvPr id="6" name="Rectangle 5"/>
          <p:cNvSpPr>
            <a:spLocks noChangeArrowheads="1"/>
          </p:cNvSpPr>
          <p:nvPr/>
        </p:nvSpPr>
        <p:spPr bwMode="auto">
          <a:xfrm>
            <a:off x="304800" y="4495801"/>
            <a:ext cx="118872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en-US" altLang="en-US" sz="2200" b="1">
                <a:solidFill>
                  <a:srgbClr val="C00000"/>
                </a:solidFill>
              </a:rPr>
              <a:t>* Cách chuyển lời dẫn trực tiếp thành lời dẫn gián tiếp:</a:t>
            </a:r>
          </a:p>
          <a:p>
            <a:pPr eaLnBrk="1" hangingPunct="1"/>
            <a:r>
              <a:rPr lang="en-US" altLang="en-US" sz="2200"/>
              <a:t>             1/ Bỏ dấu hai chấm, dấu ngoặc kép.</a:t>
            </a:r>
          </a:p>
          <a:p>
            <a:pPr eaLnBrk="1" hangingPunct="1"/>
            <a:r>
              <a:rPr lang="en-US" altLang="en-US" sz="2200"/>
              <a:t>             2/ Chuyển chủ ngữ ở lời dẫn trực tiếp theo ngôi thích hợp.</a:t>
            </a:r>
          </a:p>
          <a:p>
            <a:pPr eaLnBrk="1" hangingPunct="1"/>
            <a:r>
              <a:rPr lang="en-US" altLang="en-US" sz="2200"/>
              <a:t> </a:t>
            </a:r>
            <a:r>
              <a:rPr lang="en-US" altLang="en-US" sz="2200" b="1">
                <a:solidFill>
                  <a:srgbClr val="C00000"/>
                </a:solidFill>
              </a:rPr>
              <a:t>* Ví dụ :</a:t>
            </a:r>
          </a:p>
          <a:p>
            <a:pPr eaLnBrk="1" hangingPunct="1"/>
            <a:r>
              <a:rPr lang="en-US" altLang="en-US" sz="2200"/>
              <a:t>- Bấy giờ bà mẹ mới vui lòng nói  : “</a:t>
            </a:r>
            <a:r>
              <a:rPr lang="en-US" altLang="en-US" sz="2200">
                <a:solidFill>
                  <a:srgbClr val="FF0000"/>
                </a:solidFill>
              </a:rPr>
              <a:t>Thế là con ta đã trưởng thành rồi</a:t>
            </a:r>
            <a:r>
              <a:rPr lang="en-US" altLang="en-US" sz="2200"/>
              <a:t>.”</a:t>
            </a:r>
          </a:p>
          <a:p>
            <a:pPr eaLnBrk="1" hangingPunct="1"/>
            <a:r>
              <a:rPr lang="en-US" altLang="en-US" sz="2200">
                <a:solidFill>
                  <a:srgbClr val="0000FF"/>
                </a:solidFill>
              </a:rPr>
              <a:t>=&gt; Bấy giờ bà mẹ mới vui lòng nói rằng từ nay con bà đã trưởng thành.</a:t>
            </a:r>
          </a:p>
        </p:txBody>
      </p:sp>
    </p:spTree>
    <p:extLst>
      <p:ext uri="{BB962C8B-B14F-4D97-AF65-F5344CB8AC3E}">
        <p14:creationId xmlns:p14="http://schemas.microsoft.com/office/powerpoint/2010/main" val="841015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882607" y="959213"/>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SG" sz="4000" b="1" dirty="0" err="1">
                <a:solidFill>
                  <a:srgbClr val="FF0000"/>
                </a:solidFill>
                <a:latin typeface="Times New Roman" panose="02020603050405020304" pitchFamily="18" charset="0"/>
                <a:cs typeface="Times New Roman" panose="02020603050405020304" pitchFamily="18" charset="0"/>
              </a:rPr>
              <a:t>Dòng</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dirty="0" err="1">
                <a:solidFill>
                  <a:srgbClr val="FF0000"/>
                </a:solidFill>
                <a:latin typeface="Times New Roman" panose="02020603050405020304" pitchFamily="18" charset="0"/>
                <a:cs typeface="Times New Roman" panose="02020603050405020304" pitchFamily="18" charset="0"/>
              </a:rPr>
              <a:t>nào</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dirty="0" err="1">
                <a:solidFill>
                  <a:srgbClr val="FF0000"/>
                </a:solidFill>
                <a:latin typeface="Times New Roman" panose="02020603050405020304" pitchFamily="18" charset="0"/>
                <a:cs typeface="Times New Roman" panose="02020603050405020304" pitchFamily="18" charset="0"/>
              </a:rPr>
              <a:t>thực</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dirty="0" err="1">
                <a:solidFill>
                  <a:srgbClr val="FF0000"/>
                </a:solidFill>
                <a:latin typeface="Times New Roman" panose="02020603050405020304" pitchFamily="18" charset="0"/>
                <a:cs typeface="Times New Roman" panose="02020603050405020304" pitchFamily="18" charset="0"/>
              </a:rPr>
              <a:t>hiện</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dirty="0" err="1">
                <a:solidFill>
                  <a:srgbClr val="FF0000"/>
                </a:solidFill>
                <a:latin typeface="Times New Roman" panose="02020603050405020304" pitchFamily="18" charset="0"/>
                <a:cs typeface="Times New Roman" panose="02020603050405020304" pitchFamily="18" charset="0"/>
              </a:rPr>
              <a:t>đúng</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dirty="0" err="1">
                <a:solidFill>
                  <a:srgbClr val="FF0000"/>
                </a:solidFill>
                <a:latin typeface="Times New Roman" panose="02020603050405020304" pitchFamily="18" charset="0"/>
                <a:cs typeface="Times New Roman" panose="02020603050405020304" pitchFamily="18" charset="0"/>
              </a:rPr>
              <a:t>cách</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dirty="0" err="1">
                <a:solidFill>
                  <a:srgbClr val="FF0000"/>
                </a:solidFill>
                <a:latin typeface="Times New Roman" panose="02020603050405020304" pitchFamily="18" charset="0"/>
                <a:cs typeface="Times New Roman" panose="02020603050405020304" pitchFamily="18" charset="0"/>
              </a:rPr>
              <a:t>dẫn</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dirty="0" err="1">
                <a:solidFill>
                  <a:srgbClr val="FF0000"/>
                </a:solidFill>
                <a:latin typeface="Times New Roman" panose="02020603050405020304" pitchFamily="18" charset="0"/>
                <a:cs typeface="Times New Roman" panose="02020603050405020304" pitchFamily="18" charset="0"/>
              </a:rPr>
              <a:t>gián</a:t>
            </a:r>
            <a:r>
              <a:rPr lang="en-SG" sz="4000" b="1" dirty="0">
                <a:solidFill>
                  <a:srgbClr val="FF0000"/>
                </a:solidFill>
                <a:latin typeface="Times New Roman" panose="02020603050405020304" pitchFamily="18" charset="0"/>
                <a:cs typeface="Times New Roman" panose="02020603050405020304" pitchFamily="18" charset="0"/>
              </a:rPr>
              <a:t> </a:t>
            </a:r>
            <a:r>
              <a:rPr lang="en-SG" sz="4000" b="1" dirty="0" err="1">
                <a:solidFill>
                  <a:srgbClr val="FF0000"/>
                </a:solidFill>
                <a:latin typeface="Times New Roman" panose="02020603050405020304" pitchFamily="18" charset="0"/>
                <a:cs typeface="Times New Roman" panose="02020603050405020304" pitchFamily="18" charset="0"/>
              </a:rPr>
              <a:t>tiếp</a:t>
            </a:r>
            <a:r>
              <a:rPr lang="en-SG" sz="4000" b="1" dirty="0">
                <a:solidFill>
                  <a:srgbClr val="FF0000"/>
                </a:solidFill>
                <a:latin typeface="Times New Roman" panose="02020603050405020304" pitchFamily="18" charset="0"/>
                <a:cs typeface="Times New Roman" panose="02020603050405020304" pitchFamily="18" charset="0"/>
              </a:rPr>
              <a:t>?</a:t>
            </a:r>
            <a:endPar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239173" y="3374643"/>
            <a:ext cx="4906798" cy="108074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400" dirty="0">
                <a:solidFill>
                  <a:schemeClr val="tx1"/>
                </a:solidFill>
                <a:latin typeface="Times New Roman" panose="02020603050405020304" pitchFamily="18" charset="0"/>
                <a:cs typeface="Times New Roman" panose="02020603050405020304" pitchFamily="18" charset="0"/>
              </a:rPr>
              <a:t>A. </a:t>
            </a:r>
            <a:r>
              <a:rPr lang="en-SG" sz="2400" dirty="0" err="1">
                <a:solidFill>
                  <a:schemeClr val="tx1"/>
                </a:solidFill>
                <a:latin typeface="Times New Roman" panose="02020603050405020304" pitchFamily="18" charset="0"/>
                <a:cs typeface="Times New Roman" panose="02020603050405020304" pitchFamily="18" charset="0"/>
              </a:rPr>
              <a:t>Cúc</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nói</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với</a:t>
            </a:r>
            <a:r>
              <a:rPr lang="en-SG" sz="2400" dirty="0">
                <a:solidFill>
                  <a:schemeClr val="tx1"/>
                </a:solidFill>
                <a:latin typeface="Times New Roman" panose="02020603050405020304" pitchFamily="18" charset="0"/>
                <a:cs typeface="Times New Roman" panose="02020603050405020304" pitchFamily="18" charset="0"/>
              </a:rPr>
              <a:t> Mai </a:t>
            </a:r>
            <a:r>
              <a:rPr lang="en-SG" sz="2400" dirty="0" err="1">
                <a:solidFill>
                  <a:schemeClr val="tx1"/>
                </a:solidFill>
                <a:latin typeface="Times New Roman" panose="02020603050405020304" pitchFamily="18" charset="0"/>
                <a:cs typeface="Times New Roman" panose="02020603050405020304" pitchFamily="18" charset="0"/>
              </a:rPr>
              <a:t>rằng</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bố</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của</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tôi</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rất</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nghiêm</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khắc</a:t>
            </a:r>
            <a:r>
              <a:rPr lang="en-SG" sz="2400" dirty="0">
                <a:solidFill>
                  <a:schemeClr val="tx1"/>
                </a:solidFill>
                <a:latin typeface="Times New Roman" panose="02020603050405020304" pitchFamily="18" charset="0"/>
                <a:cs typeface="Times New Roman" panose="02020603050405020304" pitchFamily="18" charset="0"/>
              </a:rPr>
              <a:t> .</a:t>
            </a:r>
          </a:p>
        </p:txBody>
      </p:sp>
      <p:sp>
        <p:nvSpPr>
          <p:cNvPr id="42" name="Rectangle 41"/>
          <p:cNvSpPr/>
          <p:nvPr/>
        </p:nvSpPr>
        <p:spPr>
          <a:xfrm>
            <a:off x="6259568" y="3378832"/>
            <a:ext cx="4906798" cy="108074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400" dirty="0">
                <a:solidFill>
                  <a:schemeClr val="tx1"/>
                </a:solidFill>
                <a:latin typeface="Times New Roman" panose="02020603050405020304" pitchFamily="18" charset="0"/>
                <a:cs typeface="Times New Roman" panose="02020603050405020304" pitchFamily="18" charset="0"/>
              </a:rPr>
              <a:t>B. </a:t>
            </a:r>
            <a:r>
              <a:rPr lang="en-SG" sz="2400" dirty="0" err="1">
                <a:solidFill>
                  <a:schemeClr val="tx1"/>
                </a:solidFill>
                <a:latin typeface="Times New Roman" panose="02020603050405020304" pitchFamily="18" charset="0"/>
                <a:cs typeface="Times New Roman" panose="02020603050405020304" pitchFamily="18" charset="0"/>
              </a:rPr>
              <a:t>Cúc</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nói</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với</a:t>
            </a:r>
            <a:r>
              <a:rPr lang="en-SG" sz="2400" dirty="0">
                <a:solidFill>
                  <a:schemeClr val="tx1"/>
                </a:solidFill>
                <a:latin typeface="Times New Roman" panose="02020603050405020304" pitchFamily="18" charset="0"/>
                <a:cs typeface="Times New Roman" panose="02020603050405020304" pitchFamily="18" charset="0"/>
              </a:rPr>
              <a:t> Mai </a:t>
            </a:r>
            <a:r>
              <a:rPr lang="en-SG" sz="2400" dirty="0" err="1">
                <a:solidFill>
                  <a:schemeClr val="tx1"/>
                </a:solidFill>
                <a:latin typeface="Times New Roman" panose="02020603050405020304" pitchFamily="18" charset="0"/>
                <a:cs typeface="Times New Roman" panose="02020603050405020304" pitchFamily="18" charset="0"/>
              </a:rPr>
              <a:t>là</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bố</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của</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tôi</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rất</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nghiêm</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khắc</a:t>
            </a:r>
            <a:r>
              <a:rPr lang="en-SG" sz="2400" dirty="0">
                <a:solidFill>
                  <a:schemeClr val="tx1"/>
                </a:solidFill>
                <a:latin typeface="Times New Roman" panose="02020603050405020304" pitchFamily="18" charset="0"/>
                <a:cs typeface="Times New Roman" panose="02020603050405020304" pitchFamily="18" charset="0"/>
              </a:rPr>
              <a:t> .</a:t>
            </a:r>
          </a:p>
        </p:txBody>
      </p:sp>
      <p:sp>
        <p:nvSpPr>
          <p:cNvPr id="43" name="Rectangle 42"/>
          <p:cNvSpPr/>
          <p:nvPr/>
        </p:nvSpPr>
        <p:spPr>
          <a:xfrm>
            <a:off x="1239173" y="4814423"/>
            <a:ext cx="4906798" cy="108074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400" dirty="0">
                <a:solidFill>
                  <a:schemeClr val="tx1"/>
                </a:solidFill>
                <a:latin typeface="Times New Roman" panose="02020603050405020304" pitchFamily="18" charset="0"/>
                <a:cs typeface="Times New Roman" panose="02020603050405020304" pitchFamily="18" charset="0"/>
              </a:rPr>
              <a:t>C. </a:t>
            </a:r>
            <a:r>
              <a:rPr lang="en-SG" sz="2400" dirty="0" err="1">
                <a:solidFill>
                  <a:schemeClr val="tx1"/>
                </a:solidFill>
                <a:latin typeface="Times New Roman" panose="02020603050405020304" pitchFamily="18" charset="0"/>
                <a:cs typeface="Times New Roman" panose="02020603050405020304" pitchFamily="18" charset="0"/>
              </a:rPr>
              <a:t>Cúc</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nói</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với</a:t>
            </a:r>
            <a:r>
              <a:rPr lang="en-SG" sz="2400" dirty="0">
                <a:solidFill>
                  <a:schemeClr val="tx1"/>
                </a:solidFill>
                <a:latin typeface="Times New Roman" panose="02020603050405020304" pitchFamily="18" charset="0"/>
                <a:cs typeface="Times New Roman" panose="02020603050405020304" pitchFamily="18" charset="0"/>
              </a:rPr>
              <a:t> Mai </a:t>
            </a:r>
            <a:r>
              <a:rPr lang="en-SG" sz="2400" dirty="0" err="1">
                <a:solidFill>
                  <a:schemeClr val="tx1"/>
                </a:solidFill>
                <a:latin typeface="Times New Roman" panose="02020603050405020304" pitchFamily="18" charset="0"/>
                <a:cs typeface="Times New Roman" panose="02020603050405020304" pitchFamily="18" charset="0"/>
              </a:rPr>
              <a:t>là</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bố</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của</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bạn</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ấy</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rất</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nghiêm</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khắc</a:t>
            </a:r>
            <a:r>
              <a:rPr lang="en-SG" sz="2400" dirty="0">
                <a:solidFill>
                  <a:schemeClr val="tx1"/>
                </a:solidFill>
                <a:latin typeface="Times New Roman" panose="02020603050405020304" pitchFamily="18" charset="0"/>
                <a:cs typeface="Times New Roman" panose="02020603050405020304" pitchFamily="18" charset="0"/>
              </a:rPr>
              <a:t> .</a:t>
            </a:r>
          </a:p>
        </p:txBody>
      </p:sp>
      <p:sp>
        <p:nvSpPr>
          <p:cNvPr id="44" name="Rectangle 43"/>
          <p:cNvSpPr/>
          <p:nvPr/>
        </p:nvSpPr>
        <p:spPr>
          <a:xfrm>
            <a:off x="6259568" y="4818612"/>
            <a:ext cx="4906798" cy="108074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SG" sz="2400" dirty="0">
                <a:solidFill>
                  <a:schemeClr val="tx1"/>
                </a:solidFill>
                <a:latin typeface="Times New Roman" panose="02020603050405020304" pitchFamily="18" charset="0"/>
                <a:cs typeface="Times New Roman" panose="02020603050405020304" pitchFamily="18" charset="0"/>
              </a:rPr>
              <a:t>D. </a:t>
            </a:r>
            <a:r>
              <a:rPr lang="en-SG" sz="2400" dirty="0" err="1">
                <a:solidFill>
                  <a:schemeClr val="tx1"/>
                </a:solidFill>
                <a:latin typeface="Times New Roman" panose="02020603050405020304" pitchFamily="18" charset="0"/>
                <a:cs typeface="Times New Roman" panose="02020603050405020304" pitchFamily="18" charset="0"/>
              </a:rPr>
              <a:t>Cúc</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nói</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với</a:t>
            </a:r>
            <a:r>
              <a:rPr lang="en-SG" sz="2400" dirty="0">
                <a:solidFill>
                  <a:schemeClr val="tx1"/>
                </a:solidFill>
                <a:latin typeface="Times New Roman" panose="02020603050405020304" pitchFamily="18" charset="0"/>
                <a:cs typeface="Times New Roman" panose="02020603050405020304" pitchFamily="18" charset="0"/>
              </a:rPr>
              <a:t> Mai : “ </a:t>
            </a:r>
            <a:r>
              <a:rPr lang="en-SG" sz="2400" dirty="0" err="1">
                <a:solidFill>
                  <a:schemeClr val="tx1"/>
                </a:solidFill>
                <a:latin typeface="Times New Roman" panose="02020603050405020304" pitchFamily="18" charset="0"/>
                <a:cs typeface="Times New Roman" panose="02020603050405020304" pitchFamily="18" charset="0"/>
              </a:rPr>
              <a:t>Bố</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của</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tôi</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rất</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nghiêm</a:t>
            </a:r>
            <a:r>
              <a:rPr lang="en-SG" sz="2400" dirty="0">
                <a:solidFill>
                  <a:schemeClr val="tx1"/>
                </a:solidFill>
                <a:latin typeface="Times New Roman" panose="02020603050405020304" pitchFamily="18" charset="0"/>
                <a:cs typeface="Times New Roman" panose="02020603050405020304" pitchFamily="18" charset="0"/>
              </a:rPr>
              <a:t> </a:t>
            </a:r>
            <a:r>
              <a:rPr lang="en-SG" sz="2400" dirty="0" err="1">
                <a:solidFill>
                  <a:schemeClr val="tx1"/>
                </a:solidFill>
                <a:latin typeface="Times New Roman" panose="02020603050405020304" pitchFamily="18" charset="0"/>
                <a:cs typeface="Times New Roman" panose="02020603050405020304" pitchFamily="18" charset="0"/>
              </a:rPr>
              <a:t>khắc</a:t>
            </a:r>
            <a:r>
              <a:rPr lang="en-SG" sz="2400" dirty="0">
                <a:solidFill>
                  <a:schemeClr val="tx1"/>
                </a:solidFill>
                <a:latin typeface="Times New Roman" panose="02020603050405020304" pitchFamily="18" charset="0"/>
                <a:cs typeface="Times New Roman" panose="02020603050405020304" pitchFamily="18" charset="0"/>
              </a:rPr>
              <a:t>”</a:t>
            </a:r>
          </a:p>
        </p:txBody>
      </p:sp>
      <p:pic>
        <p:nvPicPr>
          <p:cNvPr id="47" name="Picture 46"/>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317632" y="3627500"/>
            <a:ext cx="885137" cy="708059"/>
          </a:xfrm>
          <a:prstGeom prst="rect">
            <a:avLst/>
          </a:prstGeom>
        </p:spPr>
      </p:pic>
      <p:pic>
        <p:nvPicPr>
          <p:cNvPr id="51" name="Picture 50"/>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341435" y="4985436"/>
            <a:ext cx="804536" cy="704088"/>
          </a:xfrm>
          <a:prstGeom prst="rect">
            <a:avLst/>
          </a:prstGeom>
        </p:spPr>
      </p:pic>
      <p:pic>
        <p:nvPicPr>
          <p:cNvPr id="49" name="Picture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61624" y="4997033"/>
            <a:ext cx="804742" cy="707197"/>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61624" y="3628362"/>
            <a:ext cx="804742" cy="707197"/>
          </a:xfrm>
          <a:prstGeom prst="rect">
            <a:avLst/>
          </a:prstGeom>
        </p:spPr>
      </p:pic>
      <p:sp>
        <p:nvSpPr>
          <p:cNvPr id="13" name="TextBox 5">
            <a:extLst>
              <a:ext uri="{FF2B5EF4-FFF2-40B4-BE49-F238E27FC236}">
                <a16:creationId xmlns="" xmlns:a16="http://schemas.microsoft.com/office/drawing/2014/main" id="{517F976D-A714-4F0F-BAE6-FC8062DFEA62}"/>
              </a:ext>
            </a:extLst>
          </p:cNvPr>
          <p:cNvSpPr txBox="1">
            <a:spLocks noChangeArrowheads="1"/>
          </p:cNvSpPr>
          <p:nvPr/>
        </p:nvSpPr>
        <p:spPr bwMode="auto">
          <a:xfrm flipH="1">
            <a:off x="332509" y="203425"/>
            <a:ext cx="4251544" cy="584775"/>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dirty="0">
                <a:solidFill>
                  <a:srgbClr val="FF0000"/>
                </a:solidFill>
                <a:latin typeface="Times New Roman" panose="02020603050405020304" pitchFamily="18" charset="0"/>
                <a:cs typeface="Times New Roman" panose="02020603050405020304" pitchFamily="18" charset="0"/>
              </a:rPr>
              <a:t>III. </a:t>
            </a:r>
            <a:r>
              <a:rPr lang="en-US" altLang="en-US" sz="3200" dirty="0" err="1">
                <a:solidFill>
                  <a:srgbClr val="FF0000"/>
                </a:solidFill>
                <a:latin typeface="Times New Roman" panose="02020603050405020304" pitchFamily="18" charset="0"/>
                <a:cs typeface="Times New Roman" panose="02020603050405020304" pitchFamily="18" charset="0"/>
              </a:rPr>
              <a:t>Luyện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tập</a:t>
            </a:r>
            <a:endParaRPr lang="en-SG" alt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88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00B05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5"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nip Diagonal Corner Rectangle 8"/>
          <p:cNvSpPr/>
          <p:nvPr/>
        </p:nvSpPr>
        <p:spPr>
          <a:xfrm>
            <a:off x="818613" y="982898"/>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Trong các câu sau, câu nào có </a:t>
            </a:r>
            <a:endParaRPr lang="en-US" sz="4400" b="1" dirty="0">
              <a:solidFill>
                <a:srgbClr val="FF0000"/>
              </a:solidFill>
              <a:latin typeface="+mj-lt"/>
            </a:endParaRPr>
          </a:p>
          <a:p>
            <a:pPr algn="ctr"/>
            <a:r>
              <a:rPr lang="vi-VN" sz="4400" b="1" dirty="0">
                <a:solidFill>
                  <a:srgbClr val="FF0000"/>
                </a:solidFill>
                <a:latin typeface="+mj-lt"/>
              </a:rPr>
              <a:t>lời dẫn trực tiếp?</a:t>
            </a:r>
          </a:p>
        </p:txBody>
      </p:sp>
      <p:sp>
        <p:nvSpPr>
          <p:cNvPr id="10" name="Rectangle 9"/>
          <p:cNvSpPr/>
          <p:nvPr/>
        </p:nvSpPr>
        <p:spPr>
          <a:xfrm>
            <a:off x="1061582" y="2974985"/>
            <a:ext cx="4906798" cy="120777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2800" i="0" u="none" strike="noStrike" kern="1200" cap="none" spc="0" normalizeH="0" baseline="0" noProof="0" dirty="0">
                <a:ln>
                  <a:noFill/>
                </a:ln>
                <a:solidFill>
                  <a:schemeClr val="tx1"/>
                </a:solidFill>
                <a:effectLst/>
                <a:uLnTx/>
                <a:uFillTx/>
                <a:latin typeface="+mj-lt"/>
              </a:rPr>
              <a:t>A. </a:t>
            </a:r>
            <a:r>
              <a:rPr lang="vi-VN" sz="2800" dirty="0">
                <a:solidFill>
                  <a:schemeClr val="tx1"/>
                </a:solidFill>
                <a:latin typeface="+mj-lt"/>
              </a:rPr>
              <a:t>An nói với Nam là năm nay, An quyết tâm học tập, không mê chơi nữa.</a:t>
            </a:r>
          </a:p>
        </p:txBody>
      </p:sp>
      <p:sp>
        <p:nvSpPr>
          <p:cNvPr id="11" name="Rectangle 10"/>
          <p:cNvSpPr/>
          <p:nvPr/>
        </p:nvSpPr>
        <p:spPr>
          <a:xfrm>
            <a:off x="6081977" y="2979174"/>
            <a:ext cx="4906798" cy="120777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2800" i="0" u="none" strike="noStrike" kern="1200" cap="none" spc="0" normalizeH="0" baseline="0" noProof="0" dirty="0">
                <a:ln>
                  <a:noFill/>
                </a:ln>
                <a:solidFill>
                  <a:schemeClr val="tx1"/>
                </a:solidFill>
                <a:effectLst/>
                <a:uLnTx/>
                <a:uFillTx/>
                <a:latin typeface="+mj-lt"/>
              </a:rPr>
              <a:t>B. </a:t>
            </a:r>
            <a:r>
              <a:rPr lang="vi-VN" sz="2800" dirty="0">
                <a:solidFill>
                  <a:schemeClr val="tx1"/>
                </a:solidFill>
                <a:latin typeface="+mj-lt"/>
              </a:rPr>
              <a:t>An nói với Nam: “Năm nay, tôi quyết tâm học tập, không mê chơi nữa”.</a:t>
            </a:r>
          </a:p>
        </p:txBody>
      </p:sp>
      <p:sp>
        <p:nvSpPr>
          <p:cNvPr id="12" name="Rectangle 11"/>
          <p:cNvSpPr/>
          <p:nvPr/>
        </p:nvSpPr>
        <p:spPr>
          <a:xfrm>
            <a:off x="1061582" y="4454093"/>
            <a:ext cx="4906798" cy="120777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2800" dirty="0">
                <a:solidFill>
                  <a:schemeClr val="tx1"/>
                </a:solidFill>
                <a:latin typeface="+mj-lt"/>
              </a:rPr>
              <a:t>C. An nói với Nam là năm nay, bạn ấy quyết tâm học tập, không mê chơi nữa</a:t>
            </a:r>
            <a:endParaRPr kumimoji="0" lang="vi-VN" sz="2800" i="0" u="none" strike="noStrike" kern="1200" cap="none" spc="0" normalizeH="0" baseline="0" noProof="0" dirty="0">
              <a:ln>
                <a:noFill/>
              </a:ln>
              <a:solidFill>
                <a:schemeClr val="tx1"/>
              </a:solidFill>
              <a:effectLst/>
              <a:uLnTx/>
              <a:uFillTx/>
              <a:latin typeface="+mj-lt"/>
            </a:endParaRPr>
          </a:p>
        </p:txBody>
      </p:sp>
      <p:sp>
        <p:nvSpPr>
          <p:cNvPr id="13" name="Rectangle 12"/>
          <p:cNvSpPr/>
          <p:nvPr/>
        </p:nvSpPr>
        <p:spPr>
          <a:xfrm>
            <a:off x="6081977" y="4458282"/>
            <a:ext cx="4906798" cy="120777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mj-lt"/>
              </a:rPr>
              <a:t>D. An nói với Nam là năm nay, cậu ấy quyết tâm học tập, không mê chơi nữa .</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2658" y="3329266"/>
            <a:ext cx="805722" cy="708059"/>
          </a:xfrm>
          <a:prstGeom prst="rect">
            <a:avLst/>
          </a:prstGeom>
        </p:spPr>
      </p:pic>
      <p:pic>
        <p:nvPicPr>
          <p:cNvPr id="15" name="Picture 14"/>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63844" y="4924418"/>
            <a:ext cx="804536" cy="704088"/>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84033" y="4936015"/>
            <a:ext cx="804742" cy="707197"/>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84033" y="3380938"/>
            <a:ext cx="804742" cy="643793"/>
          </a:xfrm>
          <a:prstGeom prst="rect">
            <a:avLst/>
          </a:prstGeom>
        </p:spPr>
      </p:pic>
    </p:spTree>
    <p:extLst>
      <p:ext uri="{BB962C8B-B14F-4D97-AF65-F5344CB8AC3E}">
        <p14:creationId xmlns:p14="http://schemas.microsoft.com/office/powerpoint/2010/main" val="324618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10"/>
                                        </p:tgtEl>
                                        <p:attrNameLst>
                                          <p:attrName>fillcolor</p:attrName>
                                        </p:attrNameLst>
                                      </p:cBhvr>
                                      <p:to>
                                        <a:srgbClr val="FFF2CC"/>
                                      </p:to>
                                    </p:animClr>
                                    <p:set>
                                      <p:cBhvr>
                                        <p:cTn id="35" dur="250" fill="hold"/>
                                        <p:tgtEl>
                                          <p:spTgt spid="10"/>
                                        </p:tgtEl>
                                        <p:attrNameLst>
                                          <p:attrName>fill.type</p:attrName>
                                        </p:attrNameLst>
                                      </p:cBhvr>
                                      <p:to>
                                        <p:strVal val="solid"/>
                                      </p:to>
                                    </p:set>
                                    <p:set>
                                      <p:cBhvr>
                                        <p:cTn id="36" dur="250" fill="hold"/>
                                        <p:tgtEl>
                                          <p:spTgt spid="10"/>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4"/>
                                        </p:tgtEl>
                                        <p:attrNameLst>
                                          <p:attrName>style.visibility</p:attrName>
                                        </p:attrNameLst>
                                      </p:cBhvr>
                                      <p:to>
                                        <p:strVal val="visible"/>
                                      </p:to>
                                    </p:set>
                                    <p:anim calcmode="lin" valueType="num">
                                      <p:cBhvr>
                                        <p:cTn id="39" dur="250" fill="hold"/>
                                        <p:tgtEl>
                                          <p:spTgt spid="14"/>
                                        </p:tgtEl>
                                        <p:attrNameLst>
                                          <p:attrName>ppt_w</p:attrName>
                                        </p:attrNameLst>
                                      </p:cBhvr>
                                      <p:tavLst>
                                        <p:tav tm="0">
                                          <p:val>
                                            <p:strVal val="4*#ppt_w"/>
                                          </p:val>
                                        </p:tav>
                                        <p:tav tm="100000">
                                          <p:val>
                                            <p:strVal val="#ppt_w"/>
                                          </p:val>
                                        </p:tav>
                                      </p:tavLst>
                                    </p:anim>
                                    <p:anim calcmode="lin" valueType="num">
                                      <p:cBhvr>
                                        <p:cTn id="40"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10"/>
                                        </p:tgtEl>
                                        <p:attrNameLst>
                                          <p:attrName>fillcolor</p:attrName>
                                        </p:attrNameLst>
                                      </p:cBhvr>
                                      <p:to>
                                        <a:srgbClr val="FFFF00"/>
                                      </p:to>
                                    </p:animClr>
                                    <p:set>
                                      <p:cBhvr>
                                        <p:cTn id="43" dur="250" fill="hold"/>
                                        <p:tgtEl>
                                          <p:spTgt spid="10"/>
                                        </p:tgtEl>
                                        <p:attrNameLst>
                                          <p:attrName>fill.type</p:attrName>
                                        </p:attrNameLst>
                                      </p:cBhvr>
                                      <p:to>
                                        <p:strVal val="solid"/>
                                      </p:to>
                                    </p:set>
                                    <p:set>
                                      <p:cBhvr>
                                        <p:cTn id="44"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45" restart="whenNotActive" fill="hold" evtFilter="cancelBubble" nodeType="interactiveSeq">
                <p:stCondLst>
                  <p:cond evt="onClick" delay="0">
                    <p:tgtEl>
                      <p:spTgt spid="11"/>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11"/>
                                        </p:tgtEl>
                                        <p:attrNameLst>
                                          <p:attrName>fillcolor</p:attrName>
                                        </p:attrNameLst>
                                      </p:cBhvr>
                                      <p:to>
                                        <a:srgbClr val="FFF2CC"/>
                                      </p:to>
                                    </p:animClr>
                                    <p:set>
                                      <p:cBhvr>
                                        <p:cTn id="50" dur="250" fill="hold"/>
                                        <p:tgtEl>
                                          <p:spTgt spid="11"/>
                                        </p:tgtEl>
                                        <p:attrNameLst>
                                          <p:attrName>fill.type</p:attrName>
                                        </p:attrNameLst>
                                      </p:cBhvr>
                                      <p:to>
                                        <p:strVal val="solid"/>
                                      </p:to>
                                    </p:set>
                                    <p:set>
                                      <p:cBhvr>
                                        <p:cTn id="51" dur="250" fill="hold"/>
                                        <p:tgtEl>
                                          <p:spTgt spid="11"/>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7"/>
                                        </p:tgtEl>
                                        <p:attrNameLst>
                                          <p:attrName>style.visibility</p:attrName>
                                        </p:attrNameLst>
                                      </p:cBhvr>
                                      <p:to>
                                        <p:strVal val="visible"/>
                                      </p:to>
                                    </p:set>
                                    <p:anim calcmode="lin" valueType="num">
                                      <p:cBhvr>
                                        <p:cTn id="54" dur="250" fill="hold"/>
                                        <p:tgtEl>
                                          <p:spTgt spid="17"/>
                                        </p:tgtEl>
                                        <p:attrNameLst>
                                          <p:attrName>ppt_w</p:attrName>
                                        </p:attrNameLst>
                                      </p:cBhvr>
                                      <p:tavLst>
                                        <p:tav tm="0">
                                          <p:val>
                                            <p:strVal val="4*#ppt_w"/>
                                          </p:val>
                                        </p:tav>
                                        <p:tav tm="100000">
                                          <p:val>
                                            <p:strVal val="#ppt_w"/>
                                          </p:val>
                                        </p:tav>
                                      </p:tavLst>
                                    </p:anim>
                                    <p:anim calcmode="lin" valueType="num">
                                      <p:cBhvr>
                                        <p:cTn id="55"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Check mark.wav"/>
                                        </p:tgtEl>
                                      </p:cMediaNode>
                                    </p:audio>
                                  </p:subTnLst>
                                </p:cTn>
                              </p:par>
                              <p:par>
                                <p:cTn id="56" presetID="1" presetClass="emph" presetSubtype="2" fill="hold" nodeType="withEffect">
                                  <p:stCondLst>
                                    <p:cond delay="1000"/>
                                  </p:stCondLst>
                                  <p:childTnLst>
                                    <p:animClr clrSpc="rgb" dir="cw">
                                      <p:cBhvr>
                                        <p:cTn id="57" dur="250" fill="hold"/>
                                        <p:tgtEl>
                                          <p:spTgt spid="11"/>
                                        </p:tgtEl>
                                        <p:attrNameLst>
                                          <p:attrName>fillcolor</p:attrName>
                                        </p:attrNameLst>
                                      </p:cBhvr>
                                      <p:to>
                                        <a:srgbClr val="00B050"/>
                                      </p:to>
                                    </p:animClr>
                                    <p:set>
                                      <p:cBhvr>
                                        <p:cTn id="58" dur="250" fill="hold"/>
                                        <p:tgtEl>
                                          <p:spTgt spid="11"/>
                                        </p:tgtEl>
                                        <p:attrNameLst>
                                          <p:attrName>fill.type</p:attrName>
                                        </p:attrNameLst>
                                      </p:cBhvr>
                                      <p:to>
                                        <p:strVal val="solid"/>
                                      </p:to>
                                    </p:set>
                                    <p:set>
                                      <p:cBhvr>
                                        <p:cTn id="59"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12"/>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12"/>
                                        </p:tgtEl>
                                        <p:attrNameLst>
                                          <p:attrName>fillcolor</p:attrName>
                                        </p:attrNameLst>
                                      </p:cBhvr>
                                      <p:to>
                                        <a:srgbClr val="FFF2CC"/>
                                      </p:to>
                                    </p:animClr>
                                    <p:set>
                                      <p:cBhvr>
                                        <p:cTn id="65" dur="250" fill="hold"/>
                                        <p:tgtEl>
                                          <p:spTgt spid="12"/>
                                        </p:tgtEl>
                                        <p:attrNameLst>
                                          <p:attrName>fill.type</p:attrName>
                                        </p:attrNameLst>
                                      </p:cBhvr>
                                      <p:to>
                                        <p:strVal val="solid"/>
                                      </p:to>
                                    </p:set>
                                    <p:set>
                                      <p:cBhvr>
                                        <p:cTn id="66" dur="250" fill="hold"/>
                                        <p:tgtEl>
                                          <p:spTgt spid="12"/>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5"/>
                                        </p:tgtEl>
                                        <p:attrNameLst>
                                          <p:attrName>style.visibility</p:attrName>
                                        </p:attrNameLst>
                                      </p:cBhvr>
                                      <p:to>
                                        <p:strVal val="visible"/>
                                      </p:to>
                                    </p:set>
                                    <p:anim calcmode="lin" valueType="num">
                                      <p:cBhvr>
                                        <p:cTn id="69" dur="250" fill="hold"/>
                                        <p:tgtEl>
                                          <p:spTgt spid="15"/>
                                        </p:tgtEl>
                                        <p:attrNameLst>
                                          <p:attrName>ppt_w</p:attrName>
                                        </p:attrNameLst>
                                      </p:cBhvr>
                                      <p:tavLst>
                                        <p:tav tm="0">
                                          <p:val>
                                            <p:strVal val="4*#ppt_w"/>
                                          </p:val>
                                        </p:tav>
                                        <p:tav tm="100000">
                                          <p:val>
                                            <p:strVal val="#ppt_w"/>
                                          </p:val>
                                        </p:tav>
                                      </p:tavLst>
                                    </p:anim>
                                    <p:anim calcmode="lin" valueType="num">
                                      <p:cBhvr>
                                        <p:cTn id="70"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12"/>
                                        </p:tgtEl>
                                        <p:attrNameLst>
                                          <p:attrName>fillcolor</p:attrName>
                                        </p:attrNameLst>
                                      </p:cBhvr>
                                      <p:to>
                                        <a:srgbClr val="FFFF00"/>
                                      </p:to>
                                    </p:animClr>
                                    <p:set>
                                      <p:cBhvr>
                                        <p:cTn id="73" dur="250" fill="hold"/>
                                        <p:tgtEl>
                                          <p:spTgt spid="12"/>
                                        </p:tgtEl>
                                        <p:attrNameLst>
                                          <p:attrName>fill.type</p:attrName>
                                        </p:attrNameLst>
                                      </p:cBhvr>
                                      <p:to>
                                        <p:strVal val="solid"/>
                                      </p:to>
                                    </p:set>
                                    <p:set>
                                      <p:cBhvr>
                                        <p:cTn id="74"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5" restart="whenNotActive" fill="hold" evtFilter="cancelBubble" nodeType="interactiveSeq">
                <p:stCondLst>
                  <p:cond evt="onClick" delay="0">
                    <p:tgtEl>
                      <p:spTgt spid="13"/>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13"/>
                                        </p:tgtEl>
                                        <p:attrNameLst>
                                          <p:attrName>fillcolor</p:attrName>
                                        </p:attrNameLst>
                                      </p:cBhvr>
                                      <p:to>
                                        <a:srgbClr val="FFF2CC"/>
                                      </p:to>
                                    </p:animClr>
                                    <p:set>
                                      <p:cBhvr>
                                        <p:cTn id="80" dur="250" fill="hold"/>
                                        <p:tgtEl>
                                          <p:spTgt spid="13"/>
                                        </p:tgtEl>
                                        <p:attrNameLst>
                                          <p:attrName>fill.type</p:attrName>
                                        </p:attrNameLst>
                                      </p:cBhvr>
                                      <p:to>
                                        <p:strVal val="solid"/>
                                      </p:to>
                                    </p:set>
                                    <p:set>
                                      <p:cBhvr>
                                        <p:cTn id="81" dur="250" fill="hold"/>
                                        <p:tgtEl>
                                          <p:spTgt spid="13"/>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6"/>
                                        </p:tgtEl>
                                        <p:attrNameLst>
                                          <p:attrName>style.visibility</p:attrName>
                                        </p:attrNameLst>
                                      </p:cBhvr>
                                      <p:to>
                                        <p:strVal val="visible"/>
                                      </p:to>
                                    </p:set>
                                    <p:anim calcmode="lin" valueType="num">
                                      <p:cBhvr>
                                        <p:cTn id="84" dur="250" fill="hold"/>
                                        <p:tgtEl>
                                          <p:spTgt spid="16"/>
                                        </p:tgtEl>
                                        <p:attrNameLst>
                                          <p:attrName>ppt_w</p:attrName>
                                        </p:attrNameLst>
                                      </p:cBhvr>
                                      <p:tavLst>
                                        <p:tav tm="0">
                                          <p:val>
                                            <p:strVal val="4*#ppt_w"/>
                                          </p:val>
                                        </p:tav>
                                        <p:tav tm="100000">
                                          <p:val>
                                            <p:strVal val="#ppt_w"/>
                                          </p:val>
                                        </p:tav>
                                      </p:tavLst>
                                    </p:anim>
                                    <p:anim calcmode="lin" valueType="num">
                                      <p:cBhvr>
                                        <p:cTn id="8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13"/>
                                        </p:tgtEl>
                                        <p:attrNameLst>
                                          <p:attrName>fillcolor</p:attrName>
                                        </p:attrNameLst>
                                      </p:cBhvr>
                                      <p:to>
                                        <a:srgbClr val="FFFF00"/>
                                      </p:to>
                                    </p:animClr>
                                    <p:set>
                                      <p:cBhvr>
                                        <p:cTn id="88" dur="250" fill="hold"/>
                                        <p:tgtEl>
                                          <p:spTgt spid="13"/>
                                        </p:tgtEl>
                                        <p:attrNameLst>
                                          <p:attrName>fill.type</p:attrName>
                                        </p:attrNameLst>
                                      </p:cBhvr>
                                      <p:to>
                                        <p:strVal val="solid"/>
                                      </p:to>
                                    </p:set>
                                    <p:set>
                                      <p:cBhvr>
                                        <p:cTn id="89"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bldLst>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nip Diagonal Corner Rectangle 8"/>
          <p:cNvSpPr/>
          <p:nvPr/>
        </p:nvSpPr>
        <p:spPr>
          <a:xfrm>
            <a:off x="832636" y="905384"/>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Trong trường hợp trích dẫn gián tiếp ý kiến của người khác:</a:t>
            </a:r>
          </a:p>
        </p:txBody>
      </p:sp>
      <p:sp>
        <p:nvSpPr>
          <p:cNvPr id="10" name="Rectangle 9"/>
          <p:cNvSpPr/>
          <p:nvPr/>
        </p:nvSpPr>
        <p:spPr>
          <a:xfrm>
            <a:off x="1071716" y="2893867"/>
            <a:ext cx="5132439" cy="13478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2800" i="0" u="none" strike="noStrike" kern="1200" cap="none" spc="0" normalizeH="0" baseline="0" noProof="0" dirty="0">
                <a:ln>
                  <a:noFill/>
                </a:ln>
                <a:solidFill>
                  <a:schemeClr val="tx1"/>
                </a:solidFill>
                <a:effectLst/>
                <a:uLnTx/>
                <a:uFillTx/>
                <a:latin typeface="+mj-lt"/>
              </a:rPr>
              <a:t>A. </a:t>
            </a:r>
            <a:r>
              <a:rPr lang="vi-VN" sz="2800" dirty="0">
                <a:solidFill>
                  <a:schemeClr val="tx1"/>
                </a:solidFill>
                <a:latin typeface="+mj-lt"/>
              </a:rPr>
              <a:t>Chúng ta có thể nêu hoặc cũng có thể không nêu thông tin về xuất xứ của ý kiến đó.</a:t>
            </a:r>
          </a:p>
        </p:txBody>
      </p:sp>
      <p:sp>
        <p:nvSpPr>
          <p:cNvPr id="11" name="Rectangle 10"/>
          <p:cNvSpPr/>
          <p:nvPr/>
        </p:nvSpPr>
        <p:spPr>
          <a:xfrm>
            <a:off x="6331776" y="2898056"/>
            <a:ext cx="4765153" cy="13478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2800" i="0" u="none" strike="noStrike" kern="1200" cap="none" spc="0" normalizeH="0" baseline="0" noProof="0" dirty="0">
                <a:ln>
                  <a:noFill/>
                </a:ln>
                <a:solidFill>
                  <a:schemeClr val="tx1"/>
                </a:solidFill>
                <a:effectLst/>
                <a:uLnTx/>
                <a:uFillTx/>
                <a:latin typeface="+mj-lt"/>
              </a:rPr>
              <a:t>B. </a:t>
            </a:r>
            <a:r>
              <a:rPr lang="vi-VN" sz="2800" dirty="0">
                <a:solidFill>
                  <a:schemeClr val="tx1"/>
                </a:solidFill>
                <a:latin typeface="+mj-lt"/>
              </a:rPr>
              <a:t>Chúng ta vẫn phải nêu thông tin về xuất xứ của ý kiến đó.</a:t>
            </a:r>
          </a:p>
        </p:txBody>
      </p:sp>
      <p:sp>
        <p:nvSpPr>
          <p:cNvPr id="12" name="Rectangle 11"/>
          <p:cNvSpPr/>
          <p:nvPr/>
        </p:nvSpPr>
        <p:spPr>
          <a:xfrm>
            <a:off x="1071716" y="4586252"/>
            <a:ext cx="5132439" cy="13478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2800" i="0" u="none" strike="noStrike" kern="1200" cap="none" spc="0" normalizeH="0" baseline="0" noProof="0" dirty="0">
                <a:ln>
                  <a:noFill/>
                </a:ln>
                <a:solidFill>
                  <a:schemeClr val="tx1"/>
                </a:solidFill>
                <a:effectLst/>
                <a:uLnTx/>
                <a:uFillTx/>
                <a:latin typeface="+mj-lt"/>
              </a:rPr>
              <a:t>C. </a:t>
            </a:r>
            <a:r>
              <a:rPr lang="vi-VN" sz="2800" dirty="0">
                <a:solidFill>
                  <a:schemeClr val="tx1"/>
                </a:solidFill>
                <a:latin typeface="+mj-lt"/>
              </a:rPr>
              <a:t>Chúng ta không cần thiết nêu thông tin về xuất xứ của ý kiến đó.</a:t>
            </a:r>
          </a:p>
        </p:txBody>
      </p:sp>
      <p:sp>
        <p:nvSpPr>
          <p:cNvPr id="13" name="Rectangle 12"/>
          <p:cNvSpPr/>
          <p:nvPr/>
        </p:nvSpPr>
        <p:spPr>
          <a:xfrm>
            <a:off x="6331776" y="4590441"/>
            <a:ext cx="4765153" cy="134788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sz="2800" dirty="0">
                <a:solidFill>
                  <a:schemeClr val="tx1"/>
                </a:solidFill>
                <a:latin typeface="+mj-lt"/>
              </a:rPr>
              <a:t>D. Chúng ta bỏ qua thông tin về xuất xứ của ý kiến đó</a:t>
            </a:r>
            <a:endParaRPr kumimoji="0" lang="vi-VN" sz="2800" i="0" u="none" strike="noStrike" kern="1200" cap="none" spc="0" normalizeH="0" baseline="0" noProof="0" dirty="0">
              <a:ln>
                <a:noFill/>
              </a:ln>
              <a:solidFill>
                <a:schemeClr val="tx1"/>
              </a:solidFill>
              <a:effectLst/>
              <a:uLnTx/>
              <a:uFillTx/>
              <a:latin typeface="+mj-lt"/>
            </a:endParaRP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0278" y="3266544"/>
            <a:ext cx="805722" cy="708059"/>
          </a:xfrm>
          <a:prstGeom prst="rect">
            <a:avLst/>
          </a:prstGeom>
        </p:spPr>
      </p:pic>
      <p:pic>
        <p:nvPicPr>
          <p:cNvPr id="15" name="Picture 14"/>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399619" y="4956621"/>
            <a:ext cx="804536" cy="704088"/>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92187" y="4953512"/>
            <a:ext cx="804742" cy="707197"/>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2187" y="3298676"/>
            <a:ext cx="804742" cy="643793"/>
          </a:xfrm>
          <a:prstGeom prst="rect">
            <a:avLst/>
          </a:prstGeom>
        </p:spPr>
      </p:pic>
    </p:spTree>
    <p:extLst>
      <p:ext uri="{BB962C8B-B14F-4D97-AF65-F5344CB8AC3E}">
        <p14:creationId xmlns:p14="http://schemas.microsoft.com/office/powerpoint/2010/main" val="1427843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10"/>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10"/>
                                        </p:tgtEl>
                                        <p:attrNameLst>
                                          <p:attrName>fillcolor</p:attrName>
                                        </p:attrNameLst>
                                      </p:cBhvr>
                                      <p:to>
                                        <a:srgbClr val="FFF2CC"/>
                                      </p:to>
                                    </p:animClr>
                                    <p:set>
                                      <p:cBhvr>
                                        <p:cTn id="35" dur="250" fill="hold"/>
                                        <p:tgtEl>
                                          <p:spTgt spid="10"/>
                                        </p:tgtEl>
                                        <p:attrNameLst>
                                          <p:attrName>fill.type</p:attrName>
                                        </p:attrNameLst>
                                      </p:cBhvr>
                                      <p:to>
                                        <p:strVal val="solid"/>
                                      </p:to>
                                    </p:set>
                                    <p:set>
                                      <p:cBhvr>
                                        <p:cTn id="36" dur="250" fill="hold"/>
                                        <p:tgtEl>
                                          <p:spTgt spid="10"/>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14"/>
                                        </p:tgtEl>
                                        <p:attrNameLst>
                                          <p:attrName>style.visibility</p:attrName>
                                        </p:attrNameLst>
                                      </p:cBhvr>
                                      <p:to>
                                        <p:strVal val="visible"/>
                                      </p:to>
                                    </p:set>
                                    <p:anim calcmode="lin" valueType="num">
                                      <p:cBhvr>
                                        <p:cTn id="39" dur="250" fill="hold"/>
                                        <p:tgtEl>
                                          <p:spTgt spid="14"/>
                                        </p:tgtEl>
                                        <p:attrNameLst>
                                          <p:attrName>ppt_w</p:attrName>
                                        </p:attrNameLst>
                                      </p:cBhvr>
                                      <p:tavLst>
                                        <p:tav tm="0">
                                          <p:val>
                                            <p:strVal val="4*#ppt_w"/>
                                          </p:val>
                                        </p:tav>
                                        <p:tav tm="100000">
                                          <p:val>
                                            <p:strVal val="#ppt_w"/>
                                          </p:val>
                                        </p:tav>
                                      </p:tavLst>
                                    </p:anim>
                                    <p:anim calcmode="lin" valueType="num">
                                      <p:cBhvr>
                                        <p:cTn id="40"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10"/>
                                        </p:tgtEl>
                                        <p:attrNameLst>
                                          <p:attrName>fillcolor</p:attrName>
                                        </p:attrNameLst>
                                      </p:cBhvr>
                                      <p:to>
                                        <a:srgbClr val="FFFF00"/>
                                      </p:to>
                                    </p:animClr>
                                    <p:set>
                                      <p:cBhvr>
                                        <p:cTn id="43" dur="250" fill="hold"/>
                                        <p:tgtEl>
                                          <p:spTgt spid="10"/>
                                        </p:tgtEl>
                                        <p:attrNameLst>
                                          <p:attrName>fill.type</p:attrName>
                                        </p:attrNameLst>
                                      </p:cBhvr>
                                      <p:to>
                                        <p:strVal val="solid"/>
                                      </p:to>
                                    </p:set>
                                    <p:set>
                                      <p:cBhvr>
                                        <p:cTn id="44"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45" restart="whenNotActive" fill="hold" evtFilter="cancelBubble" nodeType="interactiveSeq">
                <p:stCondLst>
                  <p:cond evt="onClick" delay="0">
                    <p:tgtEl>
                      <p:spTgt spid="11"/>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11"/>
                                        </p:tgtEl>
                                        <p:attrNameLst>
                                          <p:attrName>fillcolor</p:attrName>
                                        </p:attrNameLst>
                                      </p:cBhvr>
                                      <p:to>
                                        <a:srgbClr val="FFF2CC"/>
                                      </p:to>
                                    </p:animClr>
                                    <p:set>
                                      <p:cBhvr>
                                        <p:cTn id="50" dur="250" fill="hold"/>
                                        <p:tgtEl>
                                          <p:spTgt spid="11"/>
                                        </p:tgtEl>
                                        <p:attrNameLst>
                                          <p:attrName>fill.type</p:attrName>
                                        </p:attrNameLst>
                                      </p:cBhvr>
                                      <p:to>
                                        <p:strVal val="solid"/>
                                      </p:to>
                                    </p:set>
                                    <p:set>
                                      <p:cBhvr>
                                        <p:cTn id="51" dur="250" fill="hold"/>
                                        <p:tgtEl>
                                          <p:spTgt spid="11"/>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17"/>
                                        </p:tgtEl>
                                        <p:attrNameLst>
                                          <p:attrName>style.visibility</p:attrName>
                                        </p:attrNameLst>
                                      </p:cBhvr>
                                      <p:to>
                                        <p:strVal val="visible"/>
                                      </p:to>
                                    </p:set>
                                    <p:anim calcmode="lin" valueType="num">
                                      <p:cBhvr>
                                        <p:cTn id="54" dur="250" fill="hold"/>
                                        <p:tgtEl>
                                          <p:spTgt spid="17"/>
                                        </p:tgtEl>
                                        <p:attrNameLst>
                                          <p:attrName>ppt_w</p:attrName>
                                        </p:attrNameLst>
                                      </p:cBhvr>
                                      <p:tavLst>
                                        <p:tav tm="0">
                                          <p:val>
                                            <p:strVal val="4*#ppt_w"/>
                                          </p:val>
                                        </p:tav>
                                        <p:tav tm="100000">
                                          <p:val>
                                            <p:strVal val="#ppt_w"/>
                                          </p:val>
                                        </p:tav>
                                      </p:tavLst>
                                    </p:anim>
                                    <p:anim calcmode="lin" valueType="num">
                                      <p:cBhvr>
                                        <p:cTn id="55" dur="250" fill="hold"/>
                                        <p:tgtEl>
                                          <p:spTgt spid="1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Check mark.wav"/>
                                        </p:tgtEl>
                                      </p:cMediaNode>
                                    </p:audio>
                                  </p:subTnLst>
                                </p:cTn>
                              </p:par>
                              <p:par>
                                <p:cTn id="56" presetID="1" presetClass="emph" presetSubtype="2" fill="hold" nodeType="withEffect">
                                  <p:stCondLst>
                                    <p:cond delay="1000"/>
                                  </p:stCondLst>
                                  <p:childTnLst>
                                    <p:animClr clrSpc="rgb" dir="cw">
                                      <p:cBhvr>
                                        <p:cTn id="57" dur="250" fill="hold"/>
                                        <p:tgtEl>
                                          <p:spTgt spid="11"/>
                                        </p:tgtEl>
                                        <p:attrNameLst>
                                          <p:attrName>fillcolor</p:attrName>
                                        </p:attrNameLst>
                                      </p:cBhvr>
                                      <p:to>
                                        <a:srgbClr val="00B050"/>
                                      </p:to>
                                    </p:animClr>
                                    <p:set>
                                      <p:cBhvr>
                                        <p:cTn id="58" dur="250" fill="hold"/>
                                        <p:tgtEl>
                                          <p:spTgt spid="11"/>
                                        </p:tgtEl>
                                        <p:attrNameLst>
                                          <p:attrName>fill.type</p:attrName>
                                        </p:attrNameLst>
                                      </p:cBhvr>
                                      <p:to>
                                        <p:strVal val="solid"/>
                                      </p:to>
                                    </p:set>
                                    <p:set>
                                      <p:cBhvr>
                                        <p:cTn id="59" dur="25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12"/>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12"/>
                                        </p:tgtEl>
                                        <p:attrNameLst>
                                          <p:attrName>fillcolor</p:attrName>
                                        </p:attrNameLst>
                                      </p:cBhvr>
                                      <p:to>
                                        <a:srgbClr val="FFF2CC"/>
                                      </p:to>
                                    </p:animClr>
                                    <p:set>
                                      <p:cBhvr>
                                        <p:cTn id="65" dur="250" fill="hold"/>
                                        <p:tgtEl>
                                          <p:spTgt spid="12"/>
                                        </p:tgtEl>
                                        <p:attrNameLst>
                                          <p:attrName>fill.type</p:attrName>
                                        </p:attrNameLst>
                                      </p:cBhvr>
                                      <p:to>
                                        <p:strVal val="solid"/>
                                      </p:to>
                                    </p:set>
                                    <p:set>
                                      <p:cBhvr>
                                        <p:cTn id="66" dur="250" fill="hold"/>
                                        <p:tgtEl>
                                          <p:spTgt spid="12"/>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15"/>
                                        </p:tgtEl>
                                        <p:attrNameLst>
                                          <p:attrName>style.visibility</p:attrName>
                                        </p:attrNameLst>
                                      </p:cBhvr>
                                      <p:to>
                                        <p:strVal val="visible"/>
                                      </p:to>
                                    </p:set>
                                    <p:anim calcmode="lin" valueType="num">
                                      <p:cBhvr>
                                        <p:cTn id="69" dur="250" fill="hold"/>
                                        <p:tgtEl>
                                          <p:spTgt spid="15"/>
                                        </p:tgtEl>
                                        <p:attrNameLst>
                                          <p:attrName>ppt_w</p:attrName>
                                        </p:attrNameLst>
                                      </p:cBhvr>
                                      <p:tavLst>
                                        <p:tav tm="0">
                                          <p:val>
                                            <p:strVal val="4*#ppt_w"/>
                                          </p:val>
                                        </p:tav>
                                        <p:tav tm="100000">
                                          <p:val>
                                            <p:strVal val="#ppt_w"/>
                                          </p:val>
                                        </p:tav>
                                      </p:tavLst>
                                    </p:anim>
                                    <p:anim calcmode="lin" valueType="num">
                                      <p:cBhvr>
                                        <p:cTn id="70"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12"/>
                                        </p:tgtEl>
                                        <p:attrNameLst>
                                          <p:attrName>fillcolor</p:attrName>
                                        </p:attrNameLst>
                                      </p:cBhvr>
                                      <p:to>
                                        <a:srgbClr val="FFFF00"/>
                                      </p:to>
                                    </p:animClr>
                                    <p:set>
                                      <p:cBhvr>
                                        <p:cTn id="73" dur="250" fill="hold"/>
                                        <p:tgtEl>
                                          <p:spTgt spid="12"/>
                                        </p:tgtEl>
                                        <p:attrNameLst>
                                          <p:attrName>fill.type</p:attrName>
                                        </p:attrNameLst>
                                      </p:cBhvr>
                                      <p:to>
                                        <p:strVal val="solid"/>
                                      </p:to>
                                    </p:set>
                                    <p:set>
                                      <p:cBhvr>
                                        <p:cTn id="74"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75" restart="whenNotActive" fill="hold" evtFilter="cancelBubble" nodeType="interactiveSeq">
                <p:stCondLst>
                  <p:cond evt="onClick" delay="0">
                    <p:tgtEl>
                      <p:spTgt spid="13"/>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13"/>
                                        </p:tgtEl>
                                        <p:attrNameLst>
                                          <p:attrName>fillcolor</p:attrName>
                                        </p:attrNameLst>
                                      </p:cBhvr>
                                      <p:to>
                                        <a:srgbClr val="FFF2CC"/>
                                      </p:to>
                                    </p:animClr>
                                    <p:set>
                                      <p:cBhvr>
                                        <p:cTn id="80" dur="250" fill="hold"/>
                                        <p:tgtEl>
                                          <p:spTgt spid="13"/>
                                        </p:tgtEl>
                                        <p:attrNameLst>
                                          <p:attrName>fill.type</p:attrName>
                                        </p:attrNameLst>
                                      </p:cBhvr>
                                      <p:to>
                                        <p:strVal val="solid"/>
                                      </p:to>
                                    </p:set>
                                    <p:set>
                                      <p:cBhvr>
                                        <p:cTn id="81" dur="250" fill="hold"/>
                                        <p:tgtEl>
                                          <p:spTgt spid="13"/>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16"/>
                                        </p:tgtEl>
                                        <p:attrNameLst>
                                          <p:attrName>style.visibility</p:attrName>
                                        </p:attrNameLst>
                                      </p:cBhvr>
                                      <p:to>
                                        <p:strVal val="visible"/>
                                      </p:to>
                                    </p:set>
                                    <p:anim calcmode="lin" valueType="num">
                                      <p:cBhvr>
                                        <p:cTn id="84" dur="250" fill="hold"/>
                                        <p:tgtEl>
                                          <p:spTgt spid="16"/>
                                        </p:tgtEl>
                                        <p:attrNameLst>
                                          <p:attrName>ppt_w</p:attrName>
                                        </p:attrNameLst>
                                      </p:cBhvr>
                                      <p:tavLst>
                                        <p:tav tm="0">
                                          <p:val>
                                            <p:strVal val="4*#ppt_w"/>
                                          </p:val>
                                        </p:tav>
                                        <p:tav tm="100000">
                                          <p:val>
                                            <p:strVal val="#ppt_w"/>
                                          </p:val>
                                        </p:tav>
                                      </p:tavLst>
                                    </p:anim>
                                    <p:anim calcmode="lin" valueType="num">
                                      <p:cBhvr>
                                        <p:cTn id="8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13"/>
                                        </p:tgtEl>
                                        <p:attrNameLst>
                                          <p:attrName>fillcolor</p:attrName>
                                        </p:attrNameLst>
                                      </p:cBhvr>
                                      <p:to>
                                        <a:srgbClr val="FFFF00"/>
                                      </p:to>
                                    </p:animClr>
                                    <p:set>
                                      <p:cBhvr>
                                        <p:cTn id="88" dur="250" fill="hold"/>
                                        <p:tgtEl>
                                          <p:spTgt spid="13"/>
                                        </p:tgtEl>
                                        <p:attrNameLst>
                                          <p:attrName>fill.type</p:attrName>
                                        </p:attrNameLst>
                                      </p:cBhvr>
                                      <p:to>
                                        <p:strVal val="solid"/>
                                      </p:to>
                                    </p:set>
                                    <p:set>
                                      <p:cBhvr>
                                        <p:cTn id="89"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bldLst>
      <p:bldP spid="9" grpId="0" animBg="1"/>
      <p:bldP spid="10" grpId="0" animBg="1"/>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445625" y="1262898"/>
            <a:ext cx="11300749" cy="1795559"/>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mj-lt"/>
              </a:rPr>
              <a:t>Điền cụm từ thích hợp vào chỗ trống:</a:t>
            </a:r>
          </a:p>
          <a:p>
            <a:pPr algn="ctr"/>
            <a:r>
              <a:rPr lang="vi-VN" sz="3600" b="1" i="1" dirty="0">
                <a:solidFill>
                  <a:srgbClr val="FF0000"/>
                </a:solidFill>
                <a:latin typeface="+mj-lt"/>
              </a:rPr>
              <a:t>Lời dẫn trực tiếp thường được đặt sau dấu hai chấm và...</a:t>
            </a:r>
            <a:endParaRPr lang="vi-VN" sz="3600" b="1" dirty="0">
              <a:solidFill>
                <a:srgbClr val="FF0000"/>
              </a:solidFill>
              <a:latin typeface="+mj-lt"/>
            </a:endParaRPr>
          </a:p>
        </p:txBody>
      </p:sp>
      <p:sp>
        <p:nvSpPr>
          <p:cNvPr id="26" name="Rectangle 25"/>
          <p:cNvSpPr/>
          <p:nvPr/>
        </p:nvSpPr>
        <p:spPr>
          <a:xfrm>
            <a:off x="1168835" y="3567131"/>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i="0" u="none" strike="noStrike" kern="1200" cap="none" spc="0" normalizeH="0" baseline="0" noProof="0" dirty="0">
                <a:ln>
                  <a:noFill/>
                </a:ln>
                <a:solidFill>
                  <a:schemeClr val="tx1"/>
                </a:solidFill>
                <a:effectLst/>
                <a:uLnTx/>
                <a:uFillTx/>
                <a:latin typeface="+mj-lt"/>
              </a:rPr>
              <a:t>A. </a:t>
            </a:r>
            <a:r>
              <a:rPr lang="vi-VN" sz="3200" dirty="0">
                <a:solidFill>
                  <a:schemeClr val="tx1"/>
                </a:solidFill>
                <a:latin typeface="+mj-lt"/>
              </a:rPr>
              <a:t>Nhắc lại nguyên văn</a:t>
            </a:r>
          </a:p>
        </p:txBody>
      </p:sp>
      <p:sp>
        <p:nvSpPr>
          <p:cNvPr id="42" name="Rectangle 41"/>
          <p:cNvSpPr/>
          <p:nvPr/>
        </p:nvSpPr>
        <p:spPr>
          <a:xfrm>
            <a:off x="6189230" y="3571320"/>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B</a:t>
            </a:r>
            <a:r>
              <a:rPr lang="vi-VN" sz="3200" dirty="0">
                <a:solidFill>
                  <a:schemeClr val="tx1"/>
                </a:solidFill>
                <a:latin typeface="+mj-lt"/>
              </a:rPr>
              <a:t>. Nhắc lại ý chính</a:t>
            </a:r>
          </a:p>
        </p:txBody>
      </p:sp>
      <p:sp>
        <p:nvSpPr>
          <p:cNvPr id="43" name="Rectangle 42"/>
          <p:cNvSpPr/>
          <p:nvPr/>
        </p:nvSpPr>
        <p:spPr>
          <a:xfrm>
            <a:off x="1168835" y="445630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i="0" u="none" strike="noStrike" kern="1200" cap="none" spc="0" normalizeH="0" baseline="0" noProof="0" dirty="0">
                <a:ln>
                  <a:noFill/>
                </a:ln>
                <a:solidFill>
                  <a:schemeClr val="tx1"/>
                </a:solidFill>
                <a:effectLst/>
                <a:uLnTx/>
                <a:uFillTx/>
                <a:latin typeface="+mj-lt"/>
              </a:rPr>
              <a:t>C. </a:t>
            </a:r>
            <a:r>
              <a:rPr lang="vi-VN" sz="3200" dirty="0">
                <a:solidFill>
                  <a:schemeClr val="tx1"/>
                </a:solidFill>
                <a:latin typeface="+mj-lt"/>
              </a:rPr>
              <a:t>Nhắc lại một phần</a:t>
            </a:r>
            <a:endParaRPr kumimoji="0" lang="vi-VN" sz="3200" i="0" u="none" strike="noStrike" kern="1200" cap="none" spc="0" normalizeH="0" baseline="0" noProof="0" dirty="0">
              <a:ln>
                <a:noFill/>
              </a:ln>
              <a:solidFill>
                <a:schemeClr val="tx1"/>
              </a:solidFill>
              <a:effectLst/>
              <a:uLnTx/>
              <a:uFillTx/>
              <a:latin typeface="+mj-lt"/>
            </a:endParaRPr>
          </a:p>
        </p:txBody>
      </p:sp>
      <p:sp>
        <p:nvSpPr>
          <p:cNvPr id="44" name="Rectangle 43"/>
          <p:cNvSpPr/>
          <p:nvPr/>
        </p:nvSpPr>
        <p:spPr>
          <a:xfrm>
            <a:off x="6189230" y="4460492"/>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schemeClr val="tx1"/>
                </a:solidFill>
                <a:effectLst/>
                <a:uLnTx/>
                <a:uFillTx/>
                <a:latin typeface="+mj-lt"/>
                <a:ea typeface="+mn-ea"/>
                <a:cs typeface="+mn-cs"/>
              </a:rPr>
              <a:t>D. </a:t>
            </a:r>
            <a:r>
              <a:rPr kumimoji="0" lang="en-US" sz="3200" i="0"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Nhắc</a:t>
            </a:r>
            <a:r>
              <a:rPr kumimoji="0" lang="en-US" sz="320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lại</a:t>
            </a:r>
            <a:r>
              <a:rPr kumimoji="0" lang="en-US" sz="320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từ</a:t>
            </a:r>
            <a:r>
              <a:rPr kumimoji="0" lang="en-US" sz="3200" i="0" u="none" strike="noStrike" kern="1200" cap="none" spc="0" normalizeH="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solidFill>
                  <a:schemeClr val="tx1"/>
                </a:solidFill>
                <a:effectLst/>
                <a:uLnTx/>
                <a:uFillTx/>
                <a:latin typeface="Times New Roman" panose="02020603050405020304" pitchFamily="18" charset="0"/>
                <a:cs typeface="Times New Roman" panose="02020603050405020304" pitchFamily="18" charset="0"/>
              </a:rPr>
              <a:t>khóa</a:t>
            </a:r>
            <a:endParaRPr kumimoji="0" lang="vi-VN" sz="32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90496" y="3592606"/>
            <a:ext cx="885137" cy="708059"/>
          </a:xfrm>
          <a:prstGeom prst="rect">
            <a:avLst/>
          </a:prstGeom>
        </p:spPr>
      </p:pic>
      <p:pic>
        <p:nvPicPr>
          <p:cNvPr id="51" name="Picture 50"/>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71097" y="4489667"/>
            <a:ext cx="804536" cy="704088"/>
          </a:xfrm>
          <a:prstGeom prst="rect">
            <a:avLst/>
          </a:prstGeom>
        </p:spPr>
      </p:pic>
      <p:pic>
        <p:nvPicPr>
          <p:cNvPr id="49" name="Picture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1286" y="4501264"/>
            <a:ext cx="804742" cy="707197"/>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1286" y="3612576"/>
            <a:ext cx="804742" cy="707197"/>
          </a:xfrm>
          <a:prstGeom prst="rect">
            <a:avLst/>
          </a:prstGeom>
        </p:spPr>
      </p:pic>
    </p:spTree>
    <p:extLst>
      <p:ext uri="{BB962C8B-B14F-4D97-AF65-F5344CB8AC3E}">
        <p14:creationId xmlns:p14="http://schemas.microsoft.com/office/powerpoint/2010/main" val="3575387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00B05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5"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938143" y="747252"/>
            <a:ext cx="10526728" cy="1993925"/>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mj-lt"/>
              </a:rPr>
              <a:t>Nhận định nào nói đầy đủ nhất dấu hiệu để nhận ra lời nói của nhân vật được dẫn ra trong </a:t>
            </a:r>
            <a:endParaRPr lang="en-US" sz="3600" b="1" dirty="0">
              <a:solidFill>
                <a:srgbClr val="FF0000"/>
              </a:solidFill>
              <a:latin typeface="+mj-lt"/>
            </a:endParaRPr>
          </a:p>
          <a:p>
            <a:pPr algn="ctr"/>
            <a:r>
              <a:rPr lang="vi-VN" sz="3600" b="1" dirty="0">
                <a:solidFill>
                  <a:srgbClr val="FF0000"/>
                </a:solidFill>
                <a:latin typeface="+mj-lt"/>
              </a:rPr>
              <a:t>các tác phẩm văn xuôi?</a:t>
            </a:r>
          </a:p>
        </p:txBody>
      </p:sp>
      <p:sp>
        <p:nvSpPr>
          <p:cNvPr id="26" name="Rectangle 25"/>
          <p:cNvSpPr/>
          <p:nvPr/>
        </p:nvSpPr>
        <p:spPr>
          <a:xfrm>
            <a:off x="1215727" y="3033979"/>
            <a:ext cx="4906798" cy="11046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mj-lt"/>
              </a:rPr>
              <a:t>A. Thường được viết tách ra như kiểu viết đoạn văn.</a:t>
            </a:r>
          </a:p>
        </p:txBody>
      </p:sp>
      <p:sp>
        <p:nvSpPr>
          <p:cNvPr id="42" name="Rectangle 41"/>
          <p:cNvSpPr/>
          <p:nvPr/>
        </p:nvSpPr>
        <p:spPr>
          <a:xfrm>
            <a:off x="6236122" y="3038168"/>
            <a:ext cx="4906798" cy="110467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mj-lt"/>
              </a:rPr>
              <a:t>B. Có thêm dấu gạch ngang ở đầu lời nói.</a:t>
            </a:r>
          </a:p>
        </p:txBody>
      </p:sp>
      <p:sp>
        <p:nvSpPr>
          <p:cNvPr id="43" name="Rectangle 42"/>
          <p:cNvSpPr/>
          <p:nvPr/>
        </p:nvSpPr>
        <p:spPr>
          <a:xfrm>
            <a:off x="1215727" y="442415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i="0" u="none" strike="noStrike" kern="1200" cap="none" spc="0" normalizeH="0" baseline="0" noProof="0" dirty="0">
                <a:ln>
                  <a:noFill/>
                </a:ln>
                <a:solidFill>
                  <a:schemeClr val="tx1"/>
                </a:solidFill>
                <a:effectLst/>
                <a:uLnTx/>
                <a:uFillTx/>
                <a:latin typeface="+mj-lt"/>
              </a:rPr>
              <a:t>C. </a:t>
            </a:r>
            <a:r>
              <a:rPr lang="vi-VN" sz="3200" dirty="0">
                <a:solidFill>
                  <a:schemeClr val="tx1"/>
                </a:solidFill>
                <a:latin typeface="+mj-lt"/>
              </a:rPr>
              <a:t>Cả A và B đều đúng</a:t>
            </a:r>
            <a:endParaRPr kumimoji="0" lang="vi-VN" sz="3200" i="0" u="none" strike="noStrike" kern="1200" cap="none" spc="0" normalizeH="0" baseline="0" noProof="0" dirty="0">
              <a:ln>
                <a:noFill/>
              </a:ln>
              <a:solidFill>
                <a:schemeClr val="tx1"/>
              </a:solidFill>
              <a:effectLst/>
              <a:uLnTx/>
              <a:uFillTx/>
              <a:latin typeface="+mj-lt"/>
            </a:endParaRPr>
          </a:p>
        </p:txBody>
      </p:sp>
      <p:sp>
        <p:nvSpPr>
          <p:cNvPr id="44" name="Rectangle 43"/>
          <p:cNvSpPr/>
          <p:nvPr/>
        </p:nvSpPr>
        <p:spPr>
          <a:xfrm>
            <a:off x="6236122" y="4428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i="0" u="none" strike="noStrike" kern="1200" cap="none" spc="0" normalizeH="0" baseline="0" noProof="0" dirty="0">
                <a:ln>
                  <a:noFill/>
                </a:ln>
                <a:solidFill>
                  <a:schemeClr val="tx1"/>
                </a:solidFill>
                <a:effectLst/>
                <a:uLnTx/>
                <a:uFillTx/>
                <a:latin typeface="+mj-lt"/>
              </a:rPr>
              <a:t>D. </a:t>
            </a:r>
            <a:r>
              <a:rPr lang="vi-VN" sz="3200" dirty="0">
                <a:solidFill>
                  <a:schemeClr val="tx1"/>
                </a:solidFill>
                <a:latin typeface="+mj-lt"/>
              </a:rPr>
              <a:t>Cả A và B đều sai.</a:t>
            </a:r>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0278" y="3232286"/>
            <a:ext cx="805722" cy="708059"/>
          </a:xfrm>
          <a:prstGeom prst="rect">
            <a:avLst/>
          </a:prstGeom>
        </p:spPr>
      </p:pic>
      <p:pic>
        <p:nvPicPr>
          <p:cNvPr id="51" name="Picture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7989" y="4487751"/>
            <a:ext cx="804536" cy="643628"/>
          </a:xfrm>
          <a:prstGeom prst="rect">
            <a:avLst/>
          </a:prstGeom>
        </p:spPr>
      </p:pic>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38178" y="4469118"/>
            <a:ext cx="804742" cy="707197"/>
          </a:xfrm>
          <a:prstGeom prst="rect">
            <a:avLst/>
          </a:prstGeom>
        </p:spPr>
      </p:pic>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4253" y="3315896"/>
            <a:ext cx="732592" cy="643793"/>
          </a:xfrm>
          <a:prstGeom prst="rect">
            <a:avLst/>
          </a:prstGeom>
        </p:spPr>
      </p:pic>
    </p:spTree>
    <p:extLst>
      <p:ext uri="{BB962C8B-B14F-4D97-AF65-F5344CB8AC3E}">
        <p14:creationId xmlns:p14="http://schemas.microsoft.com/office/powerpoint/2010/main" val="306918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Check mark.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00B05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952946" y="884904"/>
            <a:ext cx="10526728" cy="198182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G" sz="3600" b="1" dirty="0" err="1">
                <a:solidFill>
                  <a:srgbClr val="FF0000"/>
                </a:solidFill>
                <a:latin typeface="Times New Roman" panose="02020603050405020304" pitchFamily="18" charset="0"/>
                <a:cs typeface="Times New Roman" panose="02020603050405020304" pitchFamily="18" charset="0"/>
              </a:rPr>
              <a:t>Các</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từ</a:t>
            </a:r>
            <a:r>
              <a:rPr lang="en-SG" sz="3600" b="1" dirty="0">
                <a:solidFill>
                  <a:srgbClr val="FF0000"/>
                </a:solidFill>
                <a:latin typeface="Times New Roman" panose="02020603050405020304" pitchFamily="18" charset="0"/>
                <a:cs typeface="Times New Roman" panose="02020603050405020304" pitchFamily="18" charset="0"/>
              </a:rPr>
              <a:t> LÀ, RẰNG </a:t>
            </a:r>
            <a:r>
              <a:rPr lang="en-SG" sz="3600" b="1" dirty="0" err="1">
                <a:solidFill>
                  <a:srgbClr val="FF0000"/>
                </a:solidFill>
                <a:latin typeface="Times New Roman" panose="02020603050405020304" pitchFamily="18" charset="0"/>
                <a:cs typeface="Times New Roman" panose="02020603050405020304" pitchFamily="18" charset="0"/>
              </a:rPr>
              <a:t>nối</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giữa</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hai</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phần</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của</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câu</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là</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một</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trong</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những</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dấu</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hiệu</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hình</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thức</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cho</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biết</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phần</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tiếp</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theo</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đó</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sẽ</a:t>
            </a:r>
            <a:r>
              <a:rPr lang="en-SG" sz="3600" b="1" dirty="0">
                <a:solidFill>
                  <a:srgbClr val="FF0000"/>
                </a:solidFill>
                <a:latin typeface="Times New Roman" panose="02020603050405020304" pitchFamily="18" charset="0"/>
                <a:cs typeface="Times New Roman" panose="02020603050405020304" pitchFamily="18" charset="0"/>
              </a:rPr>
              <a:t> </a:t>
            </a:r>
            <a:r>
              <a:rPr lang="en-SG" sz="3600" b="1" dirty="0" err="1">
                <a:solidFill>
                  <a:srgbClr val="FF0000"/>
                </a:solidFill>
                <a:latin typeface="Times New Roman" panose="02020603050405020304" pitchFamily="18" charset="0"/>
                <a:cs typeface="Times New Roman" panose="02020603050405020304" pitchFamily="18" charset="0"/>
              </a:rPr>
              <a:t>là</a:t>
            </a:r>
            <a:r>
              <a:rPr lang="en-SG" sz="3600" b="1" dirty="0">
                <a:solidFill>
                  <a:srgbClr val="FF0000"/>
                </a:solidFill>
                <a:latin typeface="Times New Roman" panose="02020603050405020304" pitchFamily="18" charset="0"/>
                <a:cs typeface="Times New Roman" panose="02020603050405020304" pitchFamily="18" charset="0"/>
              </a:rPr>
              <a:t>?</a:t>
            </a:r>
          </a:p>
        </p:txBody>
      </p:sp>
      <p:sp>
        <p:nvSpPr>
          <p:cNvPr id="26" name="Rectangle 25"/>
          <p:cNvSpPr/>
          <p:nvPr/>
        </p:nvSpPr>
        <p:spPr>
          <a:xfrm>
            <a:off x="1309512" y="3414730"/>
            <a:ext cx="4906798" cy="11334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i="0" u="none" strike="noStrike" kern="1200" cap="none" spc="0" normalizeH="0" baseline="0" noProof="0" dirty="0">
                <a:ln>
                  <a:noFill/>
                </a:ln>
                <a:solidFill>
                  <a:schemeClr val="tx1"/>
                </a:solidFill>
                <a:effectLst/>
                <a:uLnTx/>
                <a:uFillTx/>
                <a:latin typeface="+mj-lt"/>
              </a:rPr>
              <a:t>A. </a:t>
            </a:r>
            <a:r>
              <a:rPr lang="en-SG" sz="3200" dirty="0" err="1">
                <a:solidFill>
                  <a:schemeClr val="tx1"/>
                </a:solidFill>
                <a:latin typeface="Times New Roman" panose="02020603050405020304" pitchFamily="18" charset="0"/>
                <a:cs typeface="Times New Roman" panose="02020603050405020304" pitchFamily="18" charset="0"/>
              </a:rPr>
              <a:t>Chỉ</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có</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thể</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là</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lời</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dẫn</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gián</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tiếp</a:t>
            </a:r>
            <a:endParaRPr kumimoji="0" lang="vi-VN" sz="32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2" name="Rectangle 41"/>
          <p:cNvSpPr/>
          <p:nvPr/>
        </p:nvSpPr>
        <p:spPr>
          <a:xfrm>
            <a:off x="6329907" y="3418919"/>
            <a:ext cx="4906798" cy="11334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i="0" u="none" strike="noStrike" kern="1200" cap="none" spc="0" normalizeH="0" baseline="0" noProof="0" dirty="0">
                <a:ln>
                  <a:noFill/>
                </a:ln>
                <a:solidFill>
                  <a:schemeClr val="tx1"/>
                </a:solidFill>
                <a:effectLst/>
                <a:uLnTx/>
                <a:uFillTx/>
                <a:latin typeface="+mj-lt"/>
              </a:rPr>
              <a:t>B. </a:t>
            </a:r>
            <a:r>
              <a:rPr lang="en-SG" sz="3200" dirty="0" err="1">
                <a:solidFill>
                  <a:schemeClr val="tx1"/>
                </a:solidFill>
                <a:latin typeface="Times New Roman" panose="02020603050405020304" pitchFamily="18" charset="0"/>
                <a:cs typeface="Times New Roman" panose="02020603050405020304" pitchFamily="18" charset="0"/>
              </a:rPr>
              <a:t>Chỉ</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có</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thể</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là</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lời</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dẫn</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trực</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tiếp</a:t>
            </a:r>
            <a:endParaRPr kumimoji="0" lang="vi-VN" sz="32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3970165" y="4858698"/>
            <a:ext cx="4906798" cy="11334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en-US" sz="320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C</a:t>
            </a:r>
            <a:r>
              <a:rPr kumimoji="0" lang="vi-VN" sz="3200" i="0" u="none" strike="noStrike" kern="1200" cap="none" spc="0" normalizeH="0" baseline="0" noProof="0" dirty="0">
                <a:ln>
                  <a:noFill/>
                </a:ln>
                <a:solidFill>
                  <a:schemeClr val="tx1"/>
                </a:solidFill>
                <a:effectLst/>
                <a:uLnTx/>
                <a:uFillTx/>
                <a:latin typeface="+mj-lt"/>
              </a:rPr>
              <a:t>. </a:t>
            </a:r>
            <a:r>
              <a:rPr lang="en-SG" sz="3200" dirty="0" err="1">
                <a:solidFill>
                  <a:schemeClr val="tx1"/>
                </a:solidFill>
                <a:latin typeface="Times New Roman" panose="02020603050405020304" pitchFamily="18" charset="0"/>
                <a:cs typeface="Times New Roman" panose="02020603050405020304" pitchFamily="18" charset="0"/>
              </a:rPr>
              <a:t>Có</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thể</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là</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lời</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dẫn</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trực</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tiếp</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hoặc</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lời</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dẫn</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gián</a:t>
            </a:r>
            <a:r>
              <a:rPr lang="en-SG" sz="3200" dirty="0">
                <a:solidFill>
                  <a:schemeClr val="tx1"/>
                </a:solidFill>
                <a:latin typeface="Times New Roman" panose="02020603050405020304" pitchFamily="18" charset="0"/>
                <a:cs typeface="Times New Roman" panose="02020603050405020304" pitchFamily="18" charset="0"/>
              </a:rPr>
              <a:t> </a:t>
            </a:r>
            <a:r>
              <a:rPr lang="en-SG" sz="3200" dirty="0" err="1">
                <a:solidFill>
                  <a:schemeClr val="tx1"/>
                </a:solidFill>
                <a:latin typeface="Times New Roman" panose="02020603050405020304" pitchFamily="18" charset="0"/>
                <a:cs typeface="Times New Roman" panose="02020603050405020304" pitchFamily="18" charset="0"/>
              </a:rPr>
              <a:t>tiếp</a:t>
            </a:r>
            <a:endParaRPr lang="en-SG" sz="3200" dirty="0">
              <a:solidFill>
                <a:schemeClr val="tx1"/>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588" y="3640063"/>
            <a:ext cx="805722" cy="708059"/>
          </a:xfrm>
          <a:prstGeom prst="rect">
            <a:avLst/>
          </a:prstGeom>
        </p:spPr>
      </p:pic>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78564" y="5117000"/>
            <a:ext cx="804742" cy="643793"/>
          </a:xfrm>
          <a:prstGeom prst="rect">
            <a:avLst/>
          </a:prstGeom>
        </p:spPr>
      </p:pic>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4113" y="3640063"/>
            <a:ext cx="732592" cy="643793"/>
          </a:xfrm>
          <a:prstGeom prst="rect">
            <a:avLst/>
          </a:prstGeom>
        </p:spPr>
      </p:pic>
    </p:spTree>
    <p:extLst>
      <p:ext uri="{BB962C8B-B14F-4D97-AF65-F5344CB8AC3E}">
        <p14:creationId xmlns:p14="http://schemas.microsoft.com/office/powerpoint/2010/main" val="96865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0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anim calcmode="lin" valueType="num">
                                      <p:cBhvr>
                                        <p:cTn id="23" dur="500" fill="hold"/>
                                        <p:tgtEl>
                                          <p:spTgt spid="44"/>
                                        </p:tgtEl>
                                        <p:attrNameLst>
                                          <p:attrName>ppt_x</p:attrName>
                                        </p:attrNameLst>
                                      </p:cBhvr>
                                      <p:tavLst>
                                        <p:tav tm="0">
                                          <p:val>
                                            <p:strVal val="#ppt_x"/>
                                          </p:val>
                                        </p:tav>
                                        <p:tav tm="100000">
                                          <p:val>
                                            <p:strVal val="#ppt_x"/>
                                          </p:val>
                                        </p:tav>
                                      </p:tavLst>
                                    </p:anim>
                                    <p:anim calcmode="lin" valueType="num">
                                      <p:cBhvr>
                                        <p:cTn id="24"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26"/>
                                        </p:tgtEl>
                                        <p:attrNameLst>
                                          <p:attrName>fillcolor</p:attrName>
                                        </p:attrNameLst>
                                      </p:cBhvr>
                                      <p:to>
                                        <a:srgbClr val="FFF2CC"/>
                                      </p:to>
                                    </p:animClr>
                                    <p:set>
                                      <p:cBhvr>
                                        <p:cTn id="30" dur="250" fill="hold"/>
                                        <p:tgtEl>
                                          <p:spTgt spid="26"/>
                                        </p:tgtEl>
                                        <p:attrNameLst>
                                          <p:attrName>fill.type</p:attrName>
                                        </p:attrNameLst>
                                      </p:cBhvr>
                                      <p:to>
                                        <p:strVal val="solid"/>
                                      </p:to>
                                    </p:set>
                                    <p:set>
                                      <p:cBhvr>
                                        <p:cTn id="31" dur="250" fill="hold"/>
                                        <p:tgtEl>
                                          <p:spTgt spid="26"/>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47"/>
                                        </p:tgtEl>
                                        <p:attrNameLst>
                                          <p:attrName>style.visibility</p:attrName>
                                        </p:attrNameLst>
                                      </p:cBhvr>
                                      <p:to>
                                        <p:strVal val="visible"/>
                                      </p:to>
                                    </p:set>
                                    <p:anim calcmode="lin" valueType="num">
                                      <p:cBhvr>
                                        <p:cTn id="34" dur="250" fill="hold"/>
                                        <p:tgtEl>
                                          <p:spTgt spid="47"/>
                                        </p:tgtEl>
                                        <p:attrNameLst>
                                          <p:attrName>ppt_w</p:attrName>
                                        </p:attrNameLst>
                                      </p:cBhvr>
                                      <p:tavLst>
                                        <p:tav tm="0">
                                          <p:val>
                                            <p:strVal val="4*#ppt_w"/>
                                          </p:val>
                                        </p:tav>
                                        <p:tav tm="100000">
                                          <p:val>
                                            <p:strVal val="#ppt_w"/>
                                          </p:val>
                                        </p:tav>
                                      </p:tavLst>
                                    </p:anim>
                                    <p:anim calcmode="lin" valueType="num">
                                      <p:cBhvr>
                                        <p:cTn id="35"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4" name="Wrong Buzzer.wav"/>
                                        </p:tgtEl>
                                      </p:cMediaNode>
                                    </p:audio>
                                  </p:subTnLst>
                                </p:cTn>
                              </p:par>
                              <p:par>
                                <p:cTn id="36" presetID="1" presetClass="emph" presetSubtype="2" fill="hold" nodeType="withEffect">
                                  <p:stCondLst>
                                    <p:cond delay="1000"/>
                                  </p:stCondLst>
                                  <p:childTnLst>
                                    <p:animClr clrSpc="rgb" dir="cw">
                                      <p:cBhvr>
                                        <p:cTn id="37" dur="250" fill="hold"/>
                                        <p:tgtEl>
                                          <p:spTgt spid="26"/>
                                        </p:tgtEl>
                                        <p:attrNameLst>
                                          <p:attrName>fillcolor</p:attrName>
                                        </p:attrNameLst>
                                      </p:cBhvr>
                                      <p:to>
                                        <a:srgbClr val="FFFF00"/>
                                      </p:to>
                                    </p:animClr>
                                    <p:set>
                                      <p:cBhvr>
                                        <p:cTn id="38" dur="250" fill="hold"/>
                                        <p:tgtEl>
                                          <p:spTgt spid="26"/>
                                        </p:tgtEl>
                                        <p:attrNameLst>
                                          <p:attrName>fill.type</p:attrName>
                                        </p:attrNameLst>
                                      </p:cBhvr>
                                      <p:to>
                                        <p:strVal val="solid"/>
                                      </p:to>
                                    </p:set>
                                    <p:set>
                                      <p:cBhvr>
                                        <p:cTn id="39"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0" restart="whenNotActive" fill="hold" evtFilter="cancelBubble" nodeType="interactiveSeq">
                <p:stCondLst>
                  <p:cond evt="onClick" delay="0">
                    <p:tgtEl>
                      <p:spTgt spid="42"/>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42"/>
                                        </p:tgtEl>
                                        <p:attrNameLst>
                                          <p:attrName>fillcolor</p:attrName>
                                        </p:attrNameLst>
                                      </p:cBhvr>
                                      <p:to>
                                        <a:srgbClr val="FFF2CC"/>
                                      </p:to>
                                    </p:animClr>
                                    <p:set>
                                      <p:cBhvr>
                                        <p:cTn id="45" dur="250" fill="hold"/>
                                        <p:tgtEl>
                                          <p:spTgt spid="42"/>
                                        </p:tgtEl>
                                        <p:attrNameLst>
                                          <p:attrName>fill.type</p:attrName>
                                        </p:attrNameLst>
                                      </p:cBhvr>
                                      <p:to>
                                        <p:strVal val="solid"/>
                                      </p:to>
                                    </p:set>
                                    <p:set>
                                      <p:cBhvr>
                                        <p:cTn id="46" dur="250" fill="hold"/>
                                        <p:tgtEl>
                                          <p:spTgt spid="42"/>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53"/>
                                        </p:tgtEl>
                                        <p:attrNameLst>
                                          <p:attrName>style.visibility</p:attrName>
                                        </p:attrNameLst>
                                      </p:cBhvr>
                                      <p:to>
                                        <p:strVal val="visible"/>
                                      </p:to>
                                    </p:set>
                                    <p:anim calcmode="lin" valueType="num">
                                      <p:cBhvr>
                                        <p:cTn id="49" dur="250" fill="hold"/>
                                        <p:tgtEl>
                                          <p:spTgt spid="53"/>
                                        </p:tgtEl>
                                        <p:attrNameLst>
                                          <p:attrName>ppt_w</p:attrName>
                                        </p:attrNameLst>
                                      </p:cBhvr>
                                      <p:tavLst>
                                        <p:tav tm="0">
                                          <p:val>
                                            <p:strVal val="4*#ppt_w"/>
                                          </p:val>
                                        </p:tav>
                                        <p:tav tm="100000">
                                          <p:val>
                                            <p:strVal val="#ppt_w"/>
                                          </p:val>
                                        </p:tav>
                                      </p:tavLst>
                                    </p:anim>
                                    <p:anim calcmode="lin" valueType="num">
                                      <p:cBhvr>
                                        <p:cTn id="50"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Wrong Buzzer.wav"/>
                                        </p:tgtEl>
                                      </p:cMediaNode>
                                    </p:audio>
                                  </p:subTnLst>
                                </p:cTn>
                              </p:par>
                              <p:par>
                                <p:cTn id="51" presetID="1" presetClass="emph" presetSubtype="2" fill="hold" nodeType="withEffect">
                                  <p:stCondLst>
                                    <p:cond delay="1000"/>
                                  </p:stCondLst>
                                  <p:childTnLst>
                                    <p:animClr clrSpc="rgb" dir="cw">
                                      <p:cBhvr>
                                        <p:cTn id="52" dur="250" fill="hold"/>
                                        <p:tgtEl>
                                          <p:spTgt spid="42"/>
                                        </p:tgtEl>
                                        <p:attrNameLst>
                                          <p:attrName>fillcolor</p:attrName>
                                        </p:attrNameLst>
                                      </p:cBhvr>
                                      <p:to>
                                        <a:srgbClr val="FFFF00"/>
                                      </p:to>
                                    </p:animClr>
                                    <p:set>
                                      <p:cBhvr>
                                        <p:cTn id="53" dur="250" fill="hold"/>
                                        <p:tgtEl>
                                          <p:spTgt spid="42"/>
                                        </p:tgtEl>
                                        <p:attrNameLst>
                                          <p:attrName>fill.type</p:attrName>
                                        </p:attrNameLst>
                                      </p:cBhvr>
                                      <p:to>
                                        <p:strVal val="solid"/>
                                      </p:to>
                                    </p:set>
                                    <p:set>
                                      <p:cBhvr>
                                        <p:cTn id="54"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55" restart="whenNotActive" fill="hold" evtFilter="cancelBubble" nodeType="interactiveSeq">
                <p:stCondLst>
                  <p:cond evt="onClick" delay="0">
                    <p:tgtEl>
                      <p:spTgt spid="44"/>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44"/>
                                        </p:tgtEl>
                                        <p:attrNameLst>
                                          <p:attrName>fillcolor</p:attrName>
                                        </p:attrNameLst>
                                      </p:cBhvr>
                                      <p:to>
                                        <a:srgbClr val="FFF2CC"/>
                                      </p:to>
                                    </p:animClr>
                                    <p:set>
                                      <p:cBhvr>
                                        <p:cTn id="60" dur="250" fill="hold"/>
                                        <p:tgtEl>
                                          <p:spTgt spid="44"/>
                                        </p:tgtEl>
                                        <p:attrNameLst>
                                          <p:attrName>fill.type</p:attrName>
                                        </p:attrNameLst>
                                      </p:cBhvr>
                                      <p:to>
                                        <p:strVal val="solid"/>
                                      </p:to>
                                    </p:set>
                                    <p:set>
                                      <p:cBhvr>
                                        <p:cTn id="61" dur="250" fill="hold"/>
                                        <p:tgtEl>
                                          <p:spTgt spid="44"/>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49"/>
                                        </p:tgtEl>
                                        <p:attrNameLst>
                                          <p:attrName>style.visibility</p:attrName>
                                        </p:attrNameLst>
                                      </p:cBhvr>
                                      <p:to>
                                        <p:strVal val="visible"/>
                                      </p:to>
                                    </p:set>
                                    <p:anim calcmode="lin" valueType="num">
                                      <p:cBhvr>
                                        <p:cTn id="64" dur="250" fill="hold"/>
                                        <p:tgtEl>
                                          <p:spTgt spid="49"/>
                                        </p:tgtEl>
                                        <p:attrNameLst>
                                          <p:attrName>ppt_w</p:attrName>
                                        </p:attrNameLst>
                                      </p:cBhvr>
                                      <p:tavLst>
                                        <p:tav tm="0">
                                          <p:val>
                                            <p:strVal val="4*#ppt_w"/>
                                          </p:val>
                                        </p:tav>
                                        <p:tav tm="100000">
                                          <p:val>
                                            <p:strVal val="#ppt_w"/>
                                          </p:val>
                                        </p:tav>
                                      </p:tavLst>
                                    </p:anim>
                                    <p:anim calcmode="lin" valueType="num">
                                      <p:cBhvr>
                                        <p:cTn id="6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5" name="Check mark.wav"/>
                                        </p:tgtEl>
                                      </p:cMediaNode>
                                    </p:audio>
                                  </p:subTnLst>
                                </p:cTn>
                              </p:par>
                              <p:par>
                                <p:cTn id="66" presetID="1" presetClass="emph" presetSubtype="2" fill="hold" nodeType="withEffect">
                                  <p:stCondLst>
                                    <p:cond delay="1000"/>
                                  </p:stCondLst>
                                  <p:childTnLst>
                                    <p:animClr clrSpc="rgb" dir="cw">
                                      <p:cBhvr>
                                        <p:cTn id="67" dur="250" fill="hold"/>
                                        <p:tgtEl>
                                          <p:spTgt spid="44"/>
                                        </p:tgtEl>
                                        <p:attrNameLst>
                                          <p:attrName>fillcolor</p:attrName>
                                        </p:attrNameLst>
                                      </p:cBhvr>
                                      <p:to>
                                        <a:srgbClr val="00B050"/>
                                      </p:to>
                                    </p:animClr>
                                    <p:set>
                                      <p:cBhvr>
                                        <p:cTn id="68" dur="250" fill="hold"/>
                                        <p:tgtEl>
                                          <p:spTgt spid="44"/>
                                        </p:tgtEl>
                                        <p:attrNameLst>
                                          <p:attrName>fill.type</p:attrName>
                                        </p:attrNameLst>
                                      </p:cBhvr>
                                      <p:to>
                                        <p:strVal val="solid"/>
                                      </p:to>
                                    </p:set>
                                    <p:set>
                                      <p:cBhvr>
                                        <p:cTn id="6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685800" y="420653"/>
            <a:ext cx="10942641" cy="382114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en-US" sz="2800" dirty="0">
                <a:solidFill>
                  <a:srgbClr val="FF0000"/>
                </a:solidFill>
                <a:latin typeface="Times New Roman" panose="02020603050405020304" pitchFamily="18" charset="0"/>
                <a:cs typeface="Times New Roman" panose="02020603050405020304" pitchFamily="18" charset="0"/>
              </a:rPr>
              <a:t>2 </a:t>
            </a:r>
            <a:r>
              <a:rPr lang="en-US" altLang="en-US" sz="2800" dirty="0" err="1">
                <a:solidFill>
                  <a:srgbClr val="FF0000"/>
                </a:solidFill>
                <a:latin typeface="Times New Roman" panose="02020603050405020304" pitchFamily="18" charset="0"/>
                <a:cs typeface="Times New Roman" panose="02020603050405020304" pitchFamily="18" charset="0"/>
              </a:rPr>
              <a:t>ví</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dụ</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sau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là</a:t>
            </a:r>
            <a:r>
              <a:rPr lang="en-US" altLang="en-US" sz="2800" dirty="0">
                <a:solidFill>
                  <a:srgbClr val="FF0000"/>
                </a:solidFill>
                <a:latin typeface="Times New Roman" panose="02020603050405020304" pitchFamily="18" charset="0"/>
                <a:cs typeface="Times New Roman" panose="02020603050405020304" pitchFamily="18" charset="0"/>
              </a:rPr>
              <a:t> l</a:t>
            </a:r>
            <a:r>
              <a:rPr lang="en-SG" altLang="en-US" sz="2800" dirty="0" err="1">
                <a:solidFill>
                  <a:srgbClr val="FF0000"/>
                </a:solidFill>
                <a:latin typeface="Times New Roman" panose="02020603050405020304" pitchFamily="18" charset="0"/>
                <a:cs typeface="Times New Roman" panose="02020603050405020304" pitchFamily="18" charset="0"/>
              </a:rPr>
              <a:t>ời</a:t>
            </a:r>
            <a:r>
              <a:rPr lang="en-SG" altLang="en-US" sz="2800" dirty="0">
                <a:solidFill>
                  <a:srgbClr val="FF0000"/>
                </a:solidFill>
                <a:latin typeface="Times New Roman" panose="02020603050405020304" pitchFamily="18" charset="0"/>
                <a:cs typeface="Times New Roman" panose="02020603050405020304" pitchFamily="18" charset="0"/>
              </a:rPr>
              <a:t> </a:t>
            </a:r>
            <a:r>
              <a:rPr lang="en-SG" altLang="en-US" sz="2800" dirty="0" err="1">
                <a:solidFill>
                  <a:srgbClr val="FF0000"/>
                </a:solidFill>
                <a:latin typeface="Times New Roman" panose="02020603050405020304" pitchFamily="18" charset="0"/>
                <a:cs typeface="Times New Roman" panose="02020603050405020304" pitchFamily="18" charset="0"/>
              </a:rPr>
              <a:t>dẫn</a:t>
            </a:r>
            <a:r>
              <a:rPr lang="en-SG" altLang="en-US" sz="2800" dirty="0">
                <a:solidFill>
                  <a:srgbClr val="FF0000"/>
                </a:solidFill>
                <a:latin typeface="Times New Roman" panose="02020603050405020304" pitchFamily="18" charset="0"/>
                <a:cs typeface="Times New Roman" panose="02020603050405020304" pitchFamily="18" charset="0"/>
              </a:rPr>
              <a:t> </a:t>
            </a:r>
            <a:r>
              <a:rPr lang="en-SG" altLang="en-US" sz="2800" dirty="0" err="1">
                <a:solidFill>
                  <a:srgbClr val="FF0000"/>
                </a:solidFill>
                <a:latin typeface="Times New Roman" panose="02020603050405020304" pitchFamily="18" charset="0"/>
                <a:cs typeface="Times New Roman" panose="02020603050405020304" pitchFamily="18" charset="0"/>
              </a:rPr>
              <a:t>trực</a:t>
            </a:r>
            <a:r>
              <a:rPr lang="en-SG" altLang="en-US" sz="2800" dirty="0">
                <a:solidFill>
                  <a:srgbClr val="FF0000"/>
                </a:solidFill>
                <a:latin typeface="Times New Roman" panose="02020603050405020304" pitchFamily="18" charset="0"/>
                <a:cs typeface="Times New Roman" panose="02020603050405020304" pitchFamily="18" charset="0"/>
              </a:rPr>
              <a:t> </a:t>
            </a:r>
            <a:r>
              <a:rPr lang="en-SG" altLang="en-US" sz="2800" dirty="0" err="1">
                <a:solidFill>
                  <a:srgbClr val="FF0000"/>
                </a:solidFill>
                <a:latin typeface="Times New Roman" panose="02020603050405020304" pitchFamily="18" charset="0"/>
                <a:cs typeface="Times New Roman" panose="02020603050405020304" pitchFamily="18" charset="0"/>
              </a:rPr>
              <a:t>tiếp</a:t>
            </a:r>
            <a:r>
              <a:rPr lang="en-SG" altLang="en-US" sz="2800" dirty="0">
                <a:solidFill>
                  <a:srgbClr val="FF0000"/>
                </a:solidFill>
                <a:latin typeface="Times New Roman" panose="02020603050405020304" pitchFamily="18" charset="0"/>
                <a:cs typeface="Times New Roman" panose="02020603050405020304" pitchFamily="18" charset="0"/>
              </a:rPr>
              <a:t> hay </a:t>
            </a:r>
            <a:r>
              <a:rPr lang="en-SG" altLang="en-US" sz="2800" dirty="0" err="1">
                <a:solidFill>
                  <a:srgbClr val="FF0000"/>
                </a:solidFill>
                <a:latin typeface="Times New Roman" panose="02020603050405020304" pitchFamily="18" charset="0"/>
                <a:cs typeface="Times New Roman" panose="02020603050405020304" pitchFamily="18" charset="0"/>
              </a:rPr>
              <a:t>gián</a:t>
            </a:r>
            <a:r>
              <a:rPr lang="en-SG" altLang="en-US" sz="2800" dirty="0">
                <a:solidFill>
                  <a:srgbClr val="FF0000"/>
                </a:solidFill>
                <a:latin typeface="Times New Roman" panose="02020603050405020304" pitchFamily="18" charset="0"/>
                <a:cs typeface="Times New Roman" panose="02020603050405020304" pitchFamily="18" charset="0"/>
              </a:rPr>
              <a:t> </a:t>
            </a:r>
            <a:r>
              <a:rPr lang="en-SG" altLang="en-US" sz="2800" dirty="0" err="1">
                <a:solidFill>
                  <a:srgbClr val="FF0000"/>
                </a:solidFill>
                <a:latin typeface="Times New Roman" panose="02020603050405020304" pitchFamily="18" charset="0"/>
                <a:cs typeface="Times New Roman" panose="02020603050405020304" pitchFamily="18" charset="0"/>
              </a:rPr>
              <a:t>tiếp</a:t>
            </a:r>
            <a:r>
              <a:rPr lang="en-SG" altLang="en-US" sz="2800" dirty="0">
                <a:solidFill>
                  <a:srgbClr val="FF0000"/>
                </a:solidFill>
                <a:latin typeface="Times New Roman" panose="02020603050405020304" pitchFamily="18" charset="0"/>
                <a:cs typeface="Times New Roman" panose="02020603050405020304" pitchFamily="18" charset="0"/>
              </a:rPr>
              <a:t>, </a:t>
            </a:r>
            <a:r>
              <a:rPr lang="en-SG" altLang="en-US" sz="2800" dirty="0" err="1">
                <a:solidFill>
                  <a:srgbClr val="FF0000"/>
                </a:solidFill>
                <a:latin typeface="Times New Roman" panose="02020603050405020304" pitchFamily="18" charset="0"/>
                <a:cs typeface="Times New Roman" panose="02020603050405020304" pitchFamily="18" charset="0"/>
              </a:rPr>
              <a:t>đó</a:t>
            </a:r>
            <a:r>
              <a:rPr lang="en-SG" altLang="en-US" sz="2800" dirty="0">
                <a:solidFill>
                  <a:srgbClr val="FF0000"/>
                </a:solidFill>
                <a:latin typeface="Times New Roman" panose="02020603050405020304" pitchFamily="18" charset="0"/>
                <a:cs typeface="Times New Roman" panose="02020603050405020304" pitchFamily="18" charset="0"/>
              </a:rPr>
              <a:t> </a:t>
            </a:r>
            <a:r>
              <a:rPr lang="en-SG" altLang="en-US" sz="2800" dirty="0" err="1">
                <a:solidFill>
                  <a:srgbClr val="FF0000"/>
                </a:solidFill>
                <a:latin typeface="Times New Roman" panose="02020603050405020304" pitchFamily="18" charset="0"/>
                <a:cs typeface="Times New Roman" panose="02020603050405020304" pitchFamily="18" charset="0"/>
              </a:rPr>
              <a:t>là</a:t>
            </a:r>
            <a:r>
              <a:rPr lang="en-SG" altLang="en-US" sz="2800" dirty="0">
                <a:solidFill>
                  <a:srgbClr val="FF0000"/>
                </a:solidFill>
                <a:latin typeface="Times New Roman" panose="02020603050405020304" pitchFamily="18" charset="0"/>
                <a:cs typeface="Times New Roman" panose="02020603050405020304" pitchFamily="18" charset="0"/>
              </a:rPr>
              <a:t> </a:t>
            </a:r>
            <a:r>
              <a:rPr lang="en-SG" altLang="en-US" sz="2800" dirty="0" err="1">
                <a:solidFill>
                  <a:srgbClr val="FF0000"/>
                </a:solidFill>
                <a:latin typeface="Times New Roman" panose="02020603050405020304" pitchFamily="18" charset="0"/>
                <a:cs typeface="Times New Roman" panose="02020603050405020304" pitchFamily="18" charset="0"/>
              </a:rPr>
              <a:t>lời</a:t>
            </a:r>
            <a:r>
              <a:rPr lang="en-SG" altLang="en-US" sz="2800" dirty="0">
                <a:solidFill>
                  <a:srgbClr val="FF0000"/>
                </a:solidFill>
                <a:latin typeface="Times New Roman" panose="02020603050405020304" pitchFamily="18" charset="0"/>
                <a:cs typeface="Times New Roman" panose="02020603050405020304" pitchFamily="18" charset="0"/>
              </a:rPr>
              <a:t> </a:t>
            </a:r>
            <a:r>
              <a:rPr lang="en-SG" altLang="en-US" sz="2800" dirty="0" err="1">
                <a:solidFill>
                  <a:srgbClr val="FF0000"/>
                </a:solidFill>
                <a:latin typeface="Times New Roman" panose="02020603050405020304" pitchFamily="18" charset="0"/>
                <a:cs typeface="Times New Roman" panose="02020603050405020304" pitchFamily="18" charset="0"/>
              </a:rPr>
              <a:t>nói</a:t>
            </a:r>
            <a:r>
              <a:rPr lang="en-SG" altLang="en-US" sz="2800" dirty="0">
                <a:solidFill>
                  <a:srgbClr val="FF0000"/>
                </a:solidFill>
                <a:latin typeface="Times New Roman" panose="02020603050405020304" pitchFamily="18" charset="0"/>
                <a:cs typeface="Times New Roman" panose="02020603050405020304" pitchFamily="18" charset="0"/>
              </a:rPr>
              <a:t> hay ý </a:t>
            </a:r>
            <a:r>
              <a:rPr lang="en-SG" altLang="en-US" sz="2800" dirty="0" err="1">
                <a:solidFill>
                  <a:srgbClr val="FF0000"/>
                </a:solidFill>
                <a:latin typeface="Times New Roman" panose="02020603050405020304" pitchFamily="18" charset="0"/>
                <a:cs typeface="Times New Roman" panose="02020603050405020304" pitchFamily="18" charset="0"/>
              </a:rPr>
              <a:t>nghĩ</a:t>
            </a:r>
            <a:r>
              <a:rPr lang="en-SG" altLang="en-US" sz="2800" dirty="0">
                <a:solidFill>
                  <a:srgbClr val="FF0000"/>
                </a:solidFill>
                <a:latin typeface="Times New Roman" panose="02020603050405020304" pitchFamily="18" charset="0"/>
                <a:cs typeface="Times New Roman" panose="02020603050405020304" pitchFamily="18" charset="0"/>
              </a:rPr>
              <a:t> </a:t>
            </a:r>
            <a:r>
              <a:rPr lang="en-SG" altLang="en-US" sz="2800" dirty="0" err="1">
                <a:solidFill>
                  <a:srgbClr val="FF0000"/>
                </a:solidFill>
                <a:latin typeface="Times New Roman" panose="02020603050405020304" pitchFamily="18" charset="0"/>
                <a:cs typeface="Times New Roman" panose="02020603050405020304" pitchFamily="18" charset="0"/>
              </a:rPr>
              <a:t>của</a:t>
            </a:r>
            <a:r>
              <a:rPr lang="en-SG" altLang="en-US" sz="2800" dirty="0">
                <a:solidFill>
                  <a:srgbClr val="FF0000"/>
                </a:solidFill>
                <a:latin typeface="Times New Roman" panose="02020603050405020304" pitchFamily="18" charset="0"/>
                <a:cs typeface="Times New Roman" panose="02020603050405020304" pitchFamily="18" charset="0"/>
              </a:rPr>
              <a:t> </a:t>
            </a:r>
            <a:r>
              <a:rPr lang="en-SG" altLang="en-US" sz="2800" dirty="0" err="1">
                <a:solidFill>
                  <a:srgbClr val="FF0000"/>
                </a:solidFill>
                <a:latin typeface="Times New Roman" panose="02020603050405020304" pitchFamily="18" charset="0"/>
                <a:cs typeface="Times New Roman" panose="02020603050405020304" pitchFamily="18" charset="0"/>
              </a:rPr>
              <a:t>nhân</a:t>
            </a:r>
            <a:r>
              <a:rPr lang="en-SG" altLang="en-US" sz="2800" dirty="0">
                <a:solidFill>
                  <a:srgbClr val="FF0000"/>
                </a:solidFill>
                <a:latin typeface="Times New Roman" panose="02020603050405020304" pitchFamily="18" charset="0"/>
                <a:cs typeface="Times New Roman" panose="02020603050405020304" pitchFamily="18" charset="0"/>
              </a:rPr>
              <a:t> </a:t>
            </a:r>
            <a:r>
              <a:rPr lang="en-SG" altLang="en-US" sz="2800" dirty="0" err="1">
                <a:solidFill>
                  <a:srgbClr val="FF0000"/>
                </a:solidFill>
                <a:latin typeface="Times New Roman" panose="02020603050405020304" pitchFamily="18" charset="0"/>
                <a:cs typeface="Times New Roman" panose="02020603050405020304" pitchFamily="18" charset="0"/>
              </a:rPr>
              <a:t>vật</a:t>
            </a:r>
            <a:r>
              <a:rPr lang="en-SG" altLang="en-US" sz="2800" dirty="0">
                <a:solidFill>
                  <a:srgbClr val="FF0000"/>
                </a:solidFill>
                <a:latin typeface="Times New Roman" panose="02020603050405020304" pitchFamily="18" charset="0"/>
                <a:cs typeface="Times New Roman" panose="02020603050405020304" pitchFamily="18" charset="0"/>
              </a:rPr>
              <a:t>?</a:t>
            </a:r>
          </a:p>
          <a:p>
            <a:r>
              <a:rPr lang="vi-VN" sz="2800" dirty="0">
                <a:solidFill>
                  <a:srgbClr val="FF0000"/>
                </a:solidFill>
                <a:latin typeface="Times New Roman" panose="02020603050405020304" pitchFamily="18" charset="0"/>
                <a:cs typeface="Times New Roman" panose="02020603050405020304" pitchFamily="18" charset="0"/>
              </a:rPr>
              <a:t>a) Nó cứ làm in như nó trách tôi; nó kêu ư ử, nhìn tôi, như muốn bảo tôi rằng: A! Lão già tệ lắm! Tôi ăn ở với lão như thế mà lão đối xử với tôi như thế này à?”.</a:t>
            </a:r>
          </a:p>
          <a:p>
            <a:r>
              <a:rPr lang="vi-VN" sz="2800" dirty="0">
                <a:solidFill>
                  <a:srgbClr val="FF0000"/>
                </a:solidFill>
                <a:latin typeface="Times New Roman" panose="02020603050405020304" pitchFamily="18" charset="0"/>
                <a:cs typeface="Times New Roman" panose="02020603050405020304" pitchFamily="18" charset="0"/>
              </a:rPr>
              <a:t>b) Sau khi thằng con đi, lão tự bảo rằng: “Cái vườn là của con ta. Hồi còn mồ ma mẹ nó, mẹ nó cố thắt lưg buộc bụng, dè sẻn mãi, mới để ra được năm mươi đồng bạc tậu. Hồi ấy, mọi thức còn rẻ cả…”</a:t>
            </a:r>
          </a:p>
        </p:txBody>
      </p:sp>
      <p:sp>
        <p:nvSpPr>
          <p:cNvPr id="26" name="Rectangle 25"/>
          <p:cNvSpPr/>
          <p:nvPr/>
        </p:nvSpPr>
        <p:spPr>
          <a:xfrm>
            <a:off x="355600" y="4748231"/>
            <a:ext cx="5565680"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mj-lt"/>
                <a:ea typeface="+mn-ea"/>
                <a:cs typeface="+mn-cs"/>
              </a:rPr>
              <a:t>A. </a:t>
            </a:r>
            <a:r>
              <a:rPr kumimoji="0" lang="en-SG"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Trực</a:t>
            </a:r>
            <a:r>
              <a:rPr kumimoji="0" lang="en-SG" sz="2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SG" sz="2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tiếp</a:t>
            </a:r>
            <a:r>
              <a:rPr kumimoji="0" lang="en-SG" sz="2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 - </a:t>
            </a:r>
            <a:r>
              <a:rPr kumimoji="0" lang="en-SG" sz="2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lời</a:t>
            </a:r>
            <a:r>
              <a:rPr kumimoji="0" lang="en-SG" sz="2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SG" sz="2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nói</a:t>
            </a:r>
            <a:r>
              <a:rPr kumimoji="0" lang="en-SG" sz="2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b - ý </a:t>
            </a:r>
            <a:r>
              <a:rPr kumimoji="0" lang="en-SG" sz="28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nghĩ</a:t>
            </a:r>
            <a:r>
              <a:rPr kumimoji="0" lang="en-SG" sz="28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2" name="Rectangle 41"/>
          <p:cNvSpPr/>
          <p:nvPr/>
        </p:nvSpPr>
        <p:spPr>
          <a:xfrm>
            <a:off x="6251480" y="4752420"/>
            <a:ext cx="5565680"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prstClr val="black"/>
                </a:solidFill>
                <a:effectLst/>
                <a:uLnTx/>
                <a:uFillTx/>
                <a:latin typeface="+mj-lt"/>
                <a:ea typeface="+mn-ea"/>
                <a:cs typeface="+mn-cs"/>
              </a:rPr>
              <a:t>B. </a:t>
            </a:r>
            <a:r>
              <a:rPr lang="en-SG" sz="2800" dirty="0" err="1">
                <a:solidFill>
                  <a:prstClr val="black"/>
                </a:solidFill>
                <a:latin typeface="Times New Roman" panose="02020603050405020304" pitchFamily="18" charset="0"/>
                <a:cs typeface="Times New Roman" panose="02020603050405020304" pitchFamily="18" charset="0"/>
              </a:rPr>
              <a:t>Gián</a:t>
            </a:r>
            <a:r>
              <a:rPr lang="en-SG" sz="2800" dirty="0">
                <a:solidFill>
                  <a:prstClr val="black"/>
                </a:solidFill>
                <a:latin typeface="Times New Roman" panose="02020603050405020304" pitchFamily="18" charset="0"/>
                <a:cs typeface="Times New Roman" panose="02020603050405020304" pitchFamily="18" charset="0"/>
              </a:rPr>
              <a:t> </a:t>
            </a:r>
            <a:r>
              <a:rPr lang="en-SG" sz="2800" dirty="0" err="1">
                <a:solidFill>
                  <a:prstClr val="black"/>
                </a:solidFill>
                <a:latin typeface="Times New Roman" panose="02020603050405020304" pitchFamily="18" charset="0"/>
                <a:cs typeface="Times New Roman" panose="02020603050405020304" pitchFamily="18" charset="0"/>
              </a:rPr>
              <a:t>tiếp</a:t>
            </a:r>
            <a:r>
              <a:rPr lang="en-SG" sz="2800" dirty="0">
                <a:solidFill>
                  <a:prstClr val="black"/>
                </a:solidFill>
                <a:latin typeface="Times New Roman" panose="02020603050405020304" pitchFamily="18" charset="0"/>
                <a:cs typeface="Times New Roman" panose="02020603050405020304" pitchFamily="18" charset="0"/>
              </a:rPr>
              <a:t> (a - </a:t>
            </a:r>
            <a:r>
              <a:rPr lang="en-SG" sz="2800" dirty="0" err="1">
                <a:solidFill>
                  <a:prstClr val="black"/>
                </a:solidFill>
                <a:latin typeface="Times New Roman" panose="02020603050405020304" pitchFamily="18" charset="0"/>
                <a:cs typeface="Times New Roman" panose="02020603050405020304" pitchFamily="18" charset="0"/>
              </a:rPr>
              <a:t>lời</a:t>
            </a:r>
            <a:r>
              <a:rPr lang="en-SG" sz="2800" dirty="0">
                <a:solidFill>
                  <a:prstClr val="black"/>
                </a:solidFill>
                <a:latin typeface="Times New Roman" panose="02020603050405020304" pitchFamily="18" charset="0"/>
                <a:cs typeface="Times New Roman" panose="02020603050405020304" pitchFamily="18" charset="0"/>
              </a:rPr>
              <a:t> </a:t>
            </a:r>
            <a:r>
              <a:rPr lang="en-SG" sz="2800" dirty="0" err="1">
                <a:solidFill>
                  <a:prstClr val="black"/>
                </a:solidFill>
                <a:latin typeface="Times New Roman" panose="02020603050405020304" pitchFamily="18" charset="0"/>
                <a:cs typeface="Times New Roman" panose="02020603050405020304" pitchFamily="18" charset="0"/>
              </a:rPr>
              <a:t>nói</a:t>
            </a:r>
            <a:r>
              <a:rPr lang="en-SG" sz="2800" dirty="0">
                <a:solidFill>
                  <a:prstClr val="black"/>
                </a:solidFill>
                <a:latin typeface="Times New Roman" panose="02020603050405020304" pitchFamily="18" charset="0"/>
                <a:cs typeface="Times New Roman" panose="02020603050405020304" pitchFamily="18" charset="0"/>
              </a:rPr>
              <a:t>; b - ý </a:t>
            </a:r>
            <a:r>
              <a:rPr lang="en-SG" sz="2800" dirty="0" err="1">
                <a:solidFill>
                  <a:prstClr val="black"/>
                </a:solidFill>
                <a:latin typeface="Times New Roman" panose="02020603050405020304" pitchFamily="18" charset="0"/>
                <a:cs typeface="Times New Roman" panose="02020603050405020304" pitchFamily="18" charset="0"/>
              </a:rPr>
              <a:t>nghĩ</a:t>
            </a:r>
            <a:r>
              <a:rPr lang="en-SG" sz="2800" dirty="0">
                <a:solidFill>
                  <a:prstClr val="black"/>
                </a:solidFill>
                <a:latin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dirty="0">
              <a:ln>
                <a:noFill/>
              </a:ln>
              <a:solidFill>
                <a:prstClr val="black"/>
              </a:solidFill>
              <a:effectLst/>
              <a:uLnTx/>
              <a:uFillTx/>
              <a:latin typeface="+mj-lt"/>
              <a:ea typeface="+mn-ea"/>
              <a:cs typeface="+mn-cs"/>
            </a:endParaRPr>
          </a:p>
        </p:txBody>
      </p:sp>
      <p:sp>
        <p:nvSpPr>
          <p:cNvPr id="43" name="Rectangle 42"/>
          <p:cNvSpPr/>
          <p:nvPr/>
        </p:nvSpPr>
        <p:spPr>
          <a:xfrm>
            <a:off x="355600" y="5637403"/>
            <a:ext cx="5565680"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prstClr val="black"/>
                </a:solidFill>
                <a:effectLst/>
                <a:uLnTx/>
                <a:uFillTx/>
                <a:latin typeface="+mj-lt"/>
                <a:ea typeface="+mn-ea"/>
                <a:cs typeface="+mn-cs"/>
              </a:rPr>
              <a:t>C. </a:t>
            </a:r>
            <a:r>
              <a:rPr lang="en-SG" sz="2800" dirty="0" err="1">
                <a:solidFill>
                  <a:prstClr val="black"/>
                </a:solidFill>
                <a:latin typeface="Times New Roman" panose="02020603050405020304" pitchFamily="18" charset="0"/>
                <a:cs typeface="Times New Roman" panose="02020603050405020304" pitchFamily="18" charset="0"/>
              </a:rPr>
              <a:t>Trực</a:t>
            </a:r>
            <a:r>
              <a:rPr lang="en-SG" sz="2800" dirty="0">
                <a:solidFill>
                  <a:prstClr val="black"/>
                </a:solidFill>
                <a:latin typeface="Times New Roman" panose="02020603050405020304" pitchFamily="18" charset="0"/>
                <a:cs typeface="Times New Roman" panose="02020603050405020304" pitchFamily="18" charset="0"/>
              </a:rPr>
              <a:t> </a:t>
            </a:r>
            <a:r>
              <a:rPr lang="en-SG" sz="2800" dirty="0" err="1">
                <a:solidFill>
                  <a:prstClr val="black"/>
                </a:solidFill>
                <a:latin typeface="Times New Roman" panose="02020603050405020304" pitchFamily="18" charset="0"/>
                <a:cs typeface="Times New Roman" panose="02020603050405020304" pitchFamily="18" charset="0"/>
              </a:rPr>
              <a:t>tiếp</a:t>
            </a:r>
            <a:r>
              <a:rPr lang="en-SG" sz="2800" dirty="0">
                <a:solidFill>
                  <a:prstClr val="black"/>
                </a:solidFill>
                <a:latin typeface="Times New Roman" panose="02020603050405020304" pitchFamily="18" charset="0"/>
                <a:cs typeface="Times New Roman" panose="02020603050405020304" pitchFamily="18" charset="0"/>
              </a:rPr>
              <a:t> (a - ý </a:t>
            </a:r>
            <a:r>
              <a:rPr lang="en-SG" sz="2800" dirty="0" err="1">
                <a:solidFill>
                  <a:prstClr val="black"/>
                </a:solidFill>
                <a:latin typeface="Times New Roman" panose="02020603050405020304" pitchFamily="18" charset="0"/>
                <a:cs typeface="Times New Roman" panose="02020603050405020304" pitchFamily="18" charset="0"/>
              </a:rPr>
              <a:t>nghĩ</a:t>
            </a:r>
            <a:r>
              <a:rPr lang="en-SG" sz="2800" dirty="0">
                <a:solidFill>
                  <a:prstClr val="black"/>
                </a:solidFill>
                <a:latin typeface="Times New Roman" panose="02020603050405020304" pitchFamily="18" charset="0"/>
                <a:cs typeface="Times New Roman" panose="02020603050405020304" pitchFamily="18" charset="0"/>
              </a:rPr>
              <a:t>; b - </a:t>
            </a:r>
            <a:r>
              <a:rPr lang="en-SG" sz="2800" dirty="0" err="1">
                <a:solidFill>
                  <a:prstClr val="black"/>
                </a:solidFill>
                <a:latin typeface="Times New Roman" panose="02020603050405020304" pitchFamily="18" charset="0"/>
                <a:cs typeface="Times New Roman" panose="02020603050405020304" pitchFamily="18" charset="0"/>
              </a:rPr>
              <a:t>lời</a:t>
            </a:r>
            <a:r>
              <a:rPr lang="en-SG" sz="2800" dirty="0">
                <a:solidFill>
                  <a:prstClr val="black"/>
                </a:solidFill>
                <a:latin typeface="Times New Roman" panose="02020603050405020304" pitchFamily="18" charset="0"/>
                <a:cs typeface="Times New Roman" panose="02020603050405020304" pitchFamily="18" charset="0"/>
              </a:rPr>
              <a:t> </a:t>
            </a:r>
            <a:r>
              <a:rPr lang="en-SG" sz="2800" dirty="0" err="1">
                <a:solidFill>
                  <a:prstClr val="black"/>
                </a:solidFill>
                <a:latin typeface="Times New Roman" panose="02020603050405020304" pitchFamily="18" charset="0"/>
                <a:cs typeface="Times New Roman" panose="02020603050405020304" pitchFamily="18" charset="0"/>
              </a:rPr>
              <a:t>nói</a:t>
            </a:r>
            <a:r>
              <a:rPr lang="en-SG" sz="2800" dirty="0">
                <a:solidFill>
                  <a:prstClr val="black"/>
                </a:solidFill>
                <a:latin typeface="Times New Roman" panose="02020603050405020304" pitchFamily="18" charset="0"/>
                <a:cs typeface="Times New Roman" panose="02020603050405020304" pitchFamily="18" charset="0"/>
              </a:rPr>
              <a:t>)</a:t>
            </a:r>
            <a:endParaRPr kumimoji="0" lang="vi-VN" sz="2800" b="0" i="0" u="none" strike="noStrike" kern="1200" cap="none" spc="0" normalizeH="0" baseline="0" noProof="0" dirty="0">
              <a:ln>
                <a:noFill/>
              </a:ln>
              <a:solidFill>
                <a:prstClr val="black"/>
              </a:solidFill>
              <a:effectLst/>
              <a:uLnTx/>
              <a:uFillTx/>
              <a:latin typeface="+mj-lt"/>
              <a:ea typeface="+mn-ea"/>
              <a:cs typeface="+mn-cs"/>
            </a:endParaRPr>
          </a:p>
        </p:txBody>
      </p:sp>
      <p:sp>
        <p:nvSpPr>
          <p:cNvPr id="44" name="Rectangle 43"/>
          <p:cNvSpPr/>
          <p:nvPr/>
        </p:nvSpPr>
        <p:spPr>
          <a:xfrm>
            <a:off x="6251480" y="5641592"/>
            <a:ext cx="5565680"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prstClr val="black"/>
                </a:solidFill>
                <a:effectLst/>
                <a:uLnTx/>
                <a:uFillTx/>
                <a:latin typeface="+mj-lt"/>
                <a:ea typeface="+mn-ea"/>
                <a:cs typeface="+mn-cs"/>
              </a:rPr>
              <a:t>D.</a:t>
            </a:r>
            <a:r>
              <a:rPr kumimoji="0" lang="en-SG" sz="2800" b="0" i="0" u="none" strike="noStrike" kern="1200" cap="none" spc="0" normalizeH="0" baseline="0" noProof="0" dirty="0">
                <a:ln>
                  <a:noFill/>
                </a:ln>
                <a:solidFill>
                  <a:prstClr val="black"/>
                </a:solidFill>
                <a:effectLst/>
                <a:uLnTx/>
                <a:uFillTx/>
                <a:latin typeface="+mj-lt"/>
                <a:ea typeface="+mn-ea"/>
                <a:cs typeface="+mn-cs"/>
              </a:rPr>
              <a:t> </a:t>
            </a:r>
            <a:r>
              <a:rPr lang="en-SG" sz="2800" dirty="0" err="1">
                <a:solidFill>
                  <a:prstClr val="black"/>
                </a:solidFill>
                <a:latin typeface="Times New Roman" panose="02020603050405020304" pitchFamily="18" charset="0"/>
                <a:cs typeface="Times New Roman" panose="02020603050405020304" pitchFamily="18" charset="0"/>
              </a:rPr>
              <a:t>Trực</a:t>
            </a:r>
            <a:r>
              <a:rPr lang="en-SG" sz="2800" dirty="0">
                <a:solidFill>
                  <a:prstClr val="black"/>
                </a:solidFill>
                <a:latin typeface="Times New Roman" panose="02020603050405020304" pitchFamily="18" charset="0"/>
                <a:cs typeface="Times New Roman" panose="02020603050405020304" pitchFamily="18" charset="0"/>
              </a:rPr>
              <a:t> </a:t>
            </a:r>
            <a:r>
              <a:rPr lang="en-SG" sz="2800" dirty="0" err="1">
                <a:solidFill>
                  <a:prstClr val="black"/>
                </a:solidFill>
                <a:latin typeface="Times New Roman" panose="02020603050405020304" pitchFamily="18" charset="0"/>
                <a:cs typeface="Times New Roman" panose="02020603050405020304" pitchFamily="18" charset="0"/>
              </a:rPr>
              <a:t>tiếp</a:t>
            </a:r>
            <a:r>
              <a:rPr lang="en-SG" sz="2800" dirty="0">
                <a:solidFill>
                  <a:prstClr val="black"/>
                </a:solidFill>
                <a:latin typeface="Times New Roman" panose="02020603050405020304" pitchFamily="18" charset="0"/>
                <a:cs typeface="Times New Roman" panose="02020603050405020304" pitchFamily="18" charset="0"/>
              </a:rPr>
              <a:t>, </a:t>
            </a:r>
            <a:r>
              <a:rPr lang="en-SG" sz="2800" dirty="0" err="1">
                <a:solidFill>
                  <a:prstClr val="black"/>
                </a:solidFill>
                <a:latin typeface="Times New Roman" panose="02020603050405020304" pitchFamily="18" charset="0"/>
                <a:cs typeface="Times New Roman" panose="02020603050405020304" pitchFamily="18" charset="0"/>
              </a:rPr>
              <a:t>cả</a:t>
            </a:r>
            <a:r>
              <a:rPr lang="en-SG" sz="2800" dirty="0">
                <a:solidFill>
                  <a:prstClr val="black"/>
                </a:solidFill>
                <a:latin typeface="Times New Roman" panose="02020603050405020304" pitchFamily="18" charset="0"/>
                <a:cs typeface="Times New Roman" panose="02020603050405020304" pitchFamily="18" charset="0"/>
              </a:rPr>
              <a:t> 2 </a:t>
            </a:r>
            <a:r>
              <a:rPr lang="en-SG" sz="2800" dirty="0" err="1">
                <a:solidFill>
                  <a:prstClr val="black"/>
                </a:solidFill>
                <a:latin typeface="Times New Roman" panose="02020603050405020304" pitchFamily="18" charset="0"/>
                <a:cs typeface="Times New Roman" panose="02020603050405020304" pitchFamily="18" charset="0"/>
              </a:rPr>
              <a:t>đều</a:t>
            </a:r>
            <a:r>
              <a:rPr lang="en-SG" sz="2800" dirty="0">
                <a:solidFill>
                  <a:prstClr val="black"/>
                </a:solidFill>
                <a:latin typeface="Times New Roman" panose="02020603050405020304" pitchFamily="18" charset="0"/>
                <a:cs typeface="Times New Roman" panose="02020603050405020304" pitchFamily="18" charset="0"/>
              </a:rPr>
              <a:t> </a:t>
            </a:r>
            <a:r>
              <a:rPr lang="en-SG" sz="2800" dirty="0" err="1">
                <a:solidFill>
                  <a:prstClr val="black"/>
                </a:solidFill>
                <a:latin typeface="Times New Roman" panose="02020603050405020304" pitchFamily="18" charset="0"/>
                <a:cs typeface="Times New Roman" panose="02020603050405020304" pitchFamily="18" charset="0"/>
              </a:rPr>
              <a:t>dẫn</a:t>
            </a:r>
            <a:r>
              <a:rPr lang="en-SG" sz="2800" dirty="0">
                <a:solidFill>
                  <a:prstClr val="black"/>
                </a:solidFill>
                <a:latin typeface="Times New Roman" panose="02020603050405020304" pitchFamily="18" charset="0"/>
                <a:cs typeface="Times New Roman" panose="02020603050405020304" pitchFamily="18" charset="0"/>
              </a:rPr>
              <a:t> ý </a:t>
            </a:r>
            <a:r>
              <a:rPr lang="en-SG" sz="2800" dirty="0" err="1">
                <a:solidFill>
                  <a:prstClr val="black"/>
                </a:solidFill>
                <a:latin typeface="Times New Roman" panose="02020603050405020304" pitchFamily="18" charset="0"/>
                <a:cs typeface="Times New Roman" panose="02020603050405020304" pitchFamily="18" charset="0"/>
              </a:rPr>
              <a:t>nghĩ</a:t>
            </a:r>
            <a:endParaRPr kumimoji="0" lang="vi-VN" sz="2800" b="0" i="0" u="none" strike="noStrike" kern="1200" cap="none" spc="0" normalizeH="0" baseline="0" noProof="0" dirty="0">
              <a:ln>
                <a:noFill/>
              </a:ln>
              <a:solidFill>
                <a:prstClr val="black"/>
              </a:solidFill>
              <a:effectLst/>
              <a:uLnTx/>
              <a:uFillTx/>
              <a:latin typeface="+mj-lt"/>
              <a:ea typeface="+mn-ea"/>
              <a:cs typeface="+mn-cs"/>
            </a:endParaRPr>
          </a:p>
        </p:txBody>
      </p:sp>
      <p:pic>
        <p:nvPicPr>
          <p:cNvPr id="47" name="Picture 46"/>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366343" y="4773706"/>
            <a:ext cx="885137" cy="708059"/>
          </a:xfrm>
          <a:prstGeom prst="rect">
            <a:avLst/>
          </a:prstGeom>
        </p:spPr>
      </p:pic>
      <p:pic>
        <p:nvPicPr>
          <p:cNvPr id="51" name="Picture 50"/>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446944" y="5670767"/>
            <a:ext cx="804536" cy="704088"/>
          </a:xfrm>
          <a:prstGeom prst="rect">
            <a:avLst/>
          </a:prstGeom>
        </p:spPr>
      </p:pic>
      <p:pic>
        <p:nvPicPr>
          <p:cNvPr id="49" name="Picture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67133" y="5682364"/>
            <a:ext cx="804742" cy="707197"/>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67133" y="4793676"/>
            <a:ext cx="804742" cy="707197"/>
          </a:xfrm>
          <a:prstGeom prst="rect">
            <a:avLst/>
          </a:prstGeom>
        </p:spPr>
      </p:pic>
    </p:spTree>
    <p:extLst>
      <p:ext uri="{BB962C8B-B14F-4D97-AF65-F5344CB8AC3E}">
        <p14:creationId xmlns:p14="http://schemas.microsoft.com/office/powerpoint/2010/main" val="238884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Check mark.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00B05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5"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F0FF22D3-A276-49AA-8017-EC70DCDE87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097"/>
          <a:stretch/>
        </p:blipFill>
        <p:spPr>
          <a:xfrm>
            <a:off x="2925700" y="1339631"/>
            <a:ext cx="2920187" cy="6096012"/>
          </a:xfrm>
          <a:prstGeom prst="rect">
            <a:avLst/>
          </a:prstGeom>
        </p:spPr>
      </p:pic>
      <p:sp>
        <p:nvSpPr>
          <p:cNvPr id="8" name="Cloud 7">
            <a:extLst>
              <a:ext uri="{FF2B5EF4-FFF2-40B4-BE49-F238E27FC236}">
                <a16:creationId xmlns="" xmlns:a16="http://schemas.microsoft.com/office/drawing/2014/main" id="{87BD66A7-48BF-425C-A20E-15E71D2232F9}"/>
              </a:ext>
            </a:extLst>
          </p:cNvPr>
          <p:cNvSpPr/>
          <p:nvPr/>
        </p:nvSpPr>
        <p:spPr>
          <a:xfrm>
            <a:off x="285135" y="334296"/>
            <a:ext cx="4326194" cy="2320413"/>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400" dirty="0" err="1">
                <a:latin typeface="Times New Roman" panose="02020603050405020304" pitchFamily="18" charset="0"/>
                <a:cs typeface="Times New Roman" panose="02020603050405020304" pitchFamily="18" charset="0"/>
              </a:rPr>
              <a:t>Bố</a:t>
            </a:r>
            <a:r>
              <a:rPr lang="en-SG"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ơ</a:t>
            </a:r>
            <a:r>
              <a:rPr lang="en-SG" sz="2400" dirty="0" err="1">
                <a:latin typeface="Times New Roman" panose="02020603050405020304" pitchFamily="18" charset="0"/>
                <a:cs typeface="Times New Roman" panose="02020603050405020304" pitchFamily="18" charset="0"/>
              </a:rPr>
              <a:t>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cô</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giáo</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bảo</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bài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kiểm</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tra</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văn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cả</a:t>
            </a:r>
            <a:r>
              <a:rPr lang="en-SG" sz="2400" dirty="0">
                <a:latin typeface="Times New Roman" panose="02020603050405020304" pitchFamily="18" charset="0"/>
                <a:cs typeface="Times New Roman" panose="02020603050405020304" pitchFamily="18" charset="0"/>
              </a:rPr>
              <a:t> 2 </a:t>
            </a:r>
            <a:r>
              <a:rPr lang="en-SG" sz="2400" dirty="0" err="1">
                <a:latin typeface="Times New Roman" panose="02020603050405020304" pitchFamily="18" charset="0"/>
                <a:cs typeface="Times New Roman" panose="02020603050405020304" pitchFamily="18" charset="0"/>
              </a:rPr>
              <a:t>bọn</a:t>
            </a:r>
            <a:r>
              <a:rPr lang="en-SG" sz="2400" dirty="0">
                <a:latin typeface="Times New Roman" panose="02020603050405020304" pitchFamily="18" charset="0"/>
                <a:cs typeface="Times New Roman" panose="02020603050405020304" pitchFamily="18" charset="0"/>
              </a:rPr>
              <a:t> con </a:t>
            </a:r>
            <a:r>
              <a:rPr lang="en-SG" sz="2400" dirty="0" err="1">
                <a:latin typeface="Times New Roman" panose="02020603050405020304" pitchFamily="18" charset="0"/>
                <a:cs typeface="Times New Roman" panose="02020603050405020304" pitchFamily="18" charset="0"/>
              </a:rPr>
              <a:t>đều</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được</a:t>
            </a:r>
            <a:r>
              <a:rPr lang="en-SG" sz="2400" dirty="0">
                <a:latin typeface="Times New Roman" panose="02020603050405020304" pitchFamily="18" charset="0"/>
                <a:cs typeface="Times New Roman" panose="02020603050405020304" pitchFamily="18" charset="0"/>
              </a:rPr>
              <a:t> 9. </a:t>
            </a:r>
            <a:r>
              <a:rPr lang="en-SG" sz="2400" dirty="0" err="1">
                <a:latin typeface="Times New Roman" panose="02020603050405020304" pitchFamily="18" charset="0"/>
                <a:cs typeface="Times New Roman" panose="02020603050405020304" pitchFamily="18" charset="0"/>
              </a:rPr>
              <a:t>Cô</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còn</a:t>
            </a:r>
            <a:r>
              <a:rPr lang="en-SG" sz="2400" dirty="0">
                <a:latin typeface="Times New Roman" panose="02020603050405020304" pitchFamily="18" charset="0"/>
                <a:cs typeface="Times New Roman" panose="02020603050405020304" pitchFamily="18" charset="0"/>
              </a:rPr>
              <a:t> </a:t>
            </a:r>
            <a:r>
              <a:rPr lang="en-SG" sz="2400" dirty="0" err="1" smtClean="0">
                <a:latin typeface="Times New Roman" panose="02020603050405020304" pitchFamily="18" charset="0"/>
                <a:cs typeface="Times New Roman" panose="02020603050405020304" pitchFamily="18" charset="0"/>
              </a:rPr>
              <a:t>bảo</a:t>
            </a:r>
            <a:r>
              <a:rPr lang="en-SG" sz="2400" dirty="0" smtClean="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cố</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gắng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phát</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huy</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nữa</a:t>
            </a:r>
            <a:r>
              <a:rPr lang="en-SG" sz="2400" dirty="0">
                <a:latin typeface="Times New Roman" panose="02020603050405020304" pitchFamily="18" charset="0"/>
                <a:cs typeface="Times New Roman" panose="02020603050405020304" pitchFamily="18" charset="0"/>
              </a:rPr>
              <a:t> ạ!</a:t>
            </a:r>
          </a:p>
        </p:txBody>
      </p:sp>
      <p:sp>
        <p:nvSpPr>
          <p:cNvPr id="10" name="Cloud 9">
            <a:extLst>
              <a:ext uri="{FF2B5EF4-FFF2-40B4-BE49-F238E27FC236}">
                <a16:creationId xmlns="" xmlns:a16="http://schemas.microsoft.com/office/drawing/2014/main" id="{8BF75ED4-C593-42BA-A761-AA339D2DD1C5}"/>
              </a:ext>
            </a:extLst>
          </p:cNvPr>
          <p:cNvSpPr/>
          <p:nvPr/>
        </p:nvSpPr>
        <p:spPr>
          <a:xfrm>
            <a:off x="8436079" y="191729"/>
            <a:ext cx="3470788" cy="2212258"/>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400" dirty="0">
                <a:latin typeface="Times New Roman" panose="02020603050405020304" pitchFamily="18" charset="0"/>
                <a:cs typeface="Times New Roman" panose="02020603050405020304" pitchFamily="18" charset="0"/>
              </a:rPr>
              <a:t>Hai con </a:t>
            </a:r>
            <a:r>
              <a:rPr lang="en-SG" sz="2400" dirty="0" err="1">
                <a:latin typeface="Times New Roman" panose="02020603050405020304" pitchFamily="18" charset="0"/>
                <a:cs typeface="Times New Roman" panose="02020603050405020304" pitchFamily="18" charset="0"/>
              </a:rPr>
              <a:t>giỏi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lắm</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Tí</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bố</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sẽ</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thưởng</a:t>
            </a:r>
            <a:endParaRPr lang="en-SG" sz="2400" dirty="0">
              <a:latin typeface="Times New Roman" panose="02020603050405020304" pitchFamily="18" charset="0"/>
              <a:cs typeface="Times New Roman" panose="02020603050405020304" pitchFamily="18" charset="0"/>
            </a:endParaRPr>
          </a:p>
        </p:txBody>
      </p:sp>
      <p:sp>
        <p:nvSpPr>
          <p:cNvPr id="11" name="Cloud 10">
            <a:extLst>
              <a:ext uri="{FF2B5EF4-FFF2-40B4-BE49-F238E27FC236}">
                <a16:creationId xmlns="" xmlns:a16="http://schemas.microsoft.com/office/drawing/2014/main" id="{F6323AC4-C787-41F5-89FE-381ED88C8B72}"/>
              </a:ext>
            </a:extLst>
          </p:cNvPr>
          <p:cNvSpPr/>
          <p:nvPr/>
        </p:nvSpPr>
        <p:spPr>
          <a:xfrm>
            <a:off x="580097" y="3809994"/>
            <a:ext cx="2241755" cy="1602646"/>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SG" sz="2400" dirty="0" err="1">
                <a:latin typeface="Times New Roman" panose="02020603050405020304" pitchFamily="18" charset="0"/>
                <a:cs typeface="Times New Roman" panose="02020603050405020304" pitchFamily="18" charset="0"/>
              </a:rPr>
              <a:t>Dạ</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thích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quá</a:t>
            </a:r>
            <a:r>
              <a:rPr lang="en-SG" sz="2400" dirty="0">
                <a:latin typeface="Times New Roman" panose="02020603050405020304" pitchFamily="18" charset="0"/>
                <a:cs typeface="Times New Roman" panose="02020603050405020304" pitchFamily="18" charset="0"/>
              </a:rPr>
              <a:t>!</a:t>
            </a:r>
          </a:p>
        </p:txBody>
      </p:sp>
      <p:pic>
        <p:nvPicPr>
          <p:cNvPr id="3" name="Picture 2">
            <a:extLst>
              <a:ext uri="{FF2B5EF4-FFF2-40B4-BE49-F238E27FC236}">
                <a16:creationId xmlns="" xmlns:a16="http://schemas.microsoft.com/office/drawing/2014/main" id="{9CD9B2B5-3215-4F44-8CA2-D0FC38D6BC6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276" b="8351"/>
          <a:stretch/>
        </p:blipFill>
        <p:spPr>
          <a:xfrm>
            <a:off x="6175881" y="570259"/>
            <a:ext cx="3615825" cy="6285277"/>
          </a:xfrm>
          <a:prstGeom prst="rect">
            <a:avLst/>
          </a:prstGeom>
        </p:spPr>
      </p:pic>
    </p:spTree>
    <p:extLst>
      <p:ext uri="{BB962C8B-B14F-4D97-AF65-F5344CB8AC3E}">
        <p14:creationId xmlns:p14="http://schemas.microsoft.com/office/powerpoint/2010/main" val="393559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883308" y="684022"/>
            <a:ext cx="10526728" cy="1908914"/>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mj-lt"/>
              </a:rPr>
              <a:t>Trong trường hợp trích dẫn quá dài và người dẫn muốn lược bỏ phần không cần yếu trong lời trích dẫn đối lập luận của mình thì:</a:t>
            </a:r>
          </a:p>
        </p:txBody>
      </p:sp>
      <p:sp>
        <p:nvSpPr>
          <p:cNvPr id="26" name="Rectangle 25"/>
          <p:cNvSpPr/>
          <p:nvPr/>
        </p:nvSpPr>
        <p:spPr>
          <a:xfrm>
            <a:off x="1189202" y="3016457"/>
            <a:ext cx="4906798" cy="109151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i="0" u="none" strike="noStrike" kern="1200" cap="none" spc="0" normalizeH="0" baseline="0" noProof="0" dirty="0">
                <a:ln>
                  <a:noFill/>
                </a:ln>
                <a:solidFill>
                  <a:schemeClr val="tx1"/>
                </a:solidFill>
                <a:effectLst/>
                <a:uLnTx/>
                <a:uFillTx/>
                <a:latin typeface="+mj-lt"/>
              </a:rPr>
              <a:t>A. </a:t>
            </a:r>
            <a:r>
              <a:rPr lang="vi-VN" sz="3200" dirty="0">
                <a:solidFill>
                  <a:schemeClr val="tx1"/>
                </a:solidFill>
                <a:latin typeface="+mj-lt"/>
              </a:rPr>
              <a:t>Phần bị lược bỏ phải đặt trong dấu móc {</a:t>
            </a:r>
            <a:r>
              <a:rPr lang="en-US" sz="3200" dirty="0">
                <a:solidFill>
                  <a:schemeClr val="tx1"/>
                </a:solidFill>
                <a:latin typeface="+mj-lt"/>
              </a:rPr>
              <a:t> </a:t>
            </a:r>
            <a:r>
              <a:rPr lang="vi-VN" sz="3200" dirty="0">
                <a:solidFill>
                  <a:schemeClr val="tx1"/>
                </a:solidFill>
                <a:latin typeface="+mj-lt"/>
              </a:rPr>
              <a:t>}</a:t>
            </a:r>
          </a:p>
        </p:txBody>
      </p:sp>
      <p:sp>
        <p:nvSpPr>
          <p:cNvPr id="42" name="Rectangle 41"/>
          <p:cNvSpPr/>
          <p:nvPr/>
        </p:nvSpPr>
        <p:spPr>
          <a:xfrm>
            <a:off x="6209597" y="3020646"/>
            <a:ext cx="4906798" cy="109151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i="0" u="none" strike="noStrike" kern="1200" cap="none" spc="0" normalizeH="0" baseline="0" noProof="0" dirty="0">
                <a:ln>
                  <a:noFill/>
                </a:ln>
                <a:solidFill>
                  <a:schemeClr val="tx1"/>
                </a:solidFill>
                <a:effectLst/>
                <a:uLnTx/>
                <a:uFillTx/>
                <a:latin typeface="+mj-lt"/>
              </a:rPr>
              <a:t>B. </a:t>
            </a:r>
            <a:r>
              <a:rPr lang="vi-VN" sz="3200" dirty="0">
                <a:solidFill>
                  <a:schemeClr val="tx1"/>
                </a:solidFill>
                <a:latin typeface="+mj-lt"/>
              </a:rPr>
              <a:t>Phần bị lược bỏ phải đặt trong dấu ngoặc vuông [</a:t>
            </a:r>
            <a:r>
              <a:rPr lang="en-US" sz="3200" dirty="0">
                <a:solidFill>
                  <a:schemeClr val="tx1"/>
                </a:solidFill>
                <a:latin typeface="+mj-lt"/>
              </a:rPr>
              <a:t> </a:t>
            </a:r>
            <a:r>
              <a:rPr lang="vi-VN" sz="3200" dirty="0">
                <a:solidFill>
                  <a:schemeClr val="tx1"/>
                </a:solidFill>
                <a:latin typeface="+mj-lt"/>
              </a:rPr>
              <a:t>]</a:t>
            </a:r>
            <a:endParaRPr kumimoji="0" lang="vi-VN" sz="3200" i="0" u="none" strike="noStrike" kern="1200" cap="none" spc="0" normalizeH="0" baseline="0" noProof="0" dirty="0">
              <a:ln>
                <a:noFill/>
              </a:ln>
              <a:solidFill>
                <a:schemeClr val="tx1"/>
              </a:solidFill>
              <a:effectLst/>
              <a:uLnTx/>
              <a:uFillTx/>
              <a:latin typeface="+mj-lt"/>
            </a:endParaRPr>
          </a:p>
        </p:txBody>
      </p:sp>
      <p:sp>
        <p:nvSpPr>
          <p:cNvPr id="43" name="Rectangle 42"/>
          <p:cNvSpPr/>
          <p:nvPr/>
        </p:nvSpPr>
        <p:spPr>
          <a:xfrm>
            <a:off x="2881377" y="4523887"/>
            <a:ext cx="6656439" cy="109151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i="0" u="none" strike="noStrike" kern="1200" cap="none" spc="0" normalizeH="0" baseline="0" noProof="0" dirty="0">
                <a:ln>
                  <a:noFill/>
                </a:ln>
                <a:solidFill>
                  <a:schemeClr val="tx1"/>
                </a:solidFill>
                <a:effectLst/>
                <a:uLnTx/>
                <a:uFillTx/>
                <a:latin typeface="+mj-lt"/>
              </a:rPr>
              <a:t>C. </a:t>
            </a:r>
            <a:r>
              <a:rPr lang="vi-VN" sz="3200" dirty="0">
                <a:solidFill>
                  <a:schemeClr val="tx1"/>
                </a:solidFill>
                <a:latin typeface="+mj-lt"/>
              </a:rPr>
              <a:t>Phần bị lược bỏ có thể đặt trong dấu ngoặc vuông [] hoặc dấu ngoặc đơn ()</a:t>
            </a:r>
            <a:endParaRPr kumimoji="0" lang="vi-VN" sz="3200" i="0" u="none" strike="noStrike" kern="1200" cap="none" spc="0" normalizeH="0" baseline="0" noProof="0" dirty="0">
              <a:ln>
                <a:noFill/>
              </a:ln>
              <a:solidFill>
                <a:schemeClr val="tx1"/>
              </a:solidFill>
              <a:effectLst/>
              <a:uLnTx/>
              <a:uFillTx/>
              <a:latin typeface="+mj-lt"/>
            </a:endParaRPr>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1585" y="3229006"/>
            <a:ext cx="805722" cy="708059"/>
          </a:xfrm>
          <a:prstGeom prst="rect">
            <a:avLst/>
          </a:prstGeom>
        </p:spPr>
      </p:pic>
      <p:pic>
        <p:nvPicPr>
          <p:cNvPr id="51" name="Picture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62996" y="4747831"/>
            <a:ext cx="804536" cy="643628"/>
          </a:xfrm>
          <a:prstGeom prst="rect">
            <a:avLst/>
          </a:prstGeom>
        </p:spPr>
      </p:pic>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1513" y="3293272"/>
            <a:ext cx="732592" cy="643793"/>
          </a:xfrm>
          <a:prstGeom prst="rect">
            <a:avLst/>
          </a:prstGeom>
        </p:spPr>
      </p:pic>
    </p:spTree>
    <p:extLst>
      <p:ext uri="{BB962C8B-B14F-4D97-AF65-F5344CB8AC3E}">
        <p14:creationId xmlns:p14="http://schemas.microsoft.com/office/powerpoint/2010/main" val="137786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26"/>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clickEffect">
                                  <p:stCondLst>
                                    <p:cond delay="0"/>
                                  </p:stCondLst>
                                  <p:childTnLst>
                                    <p:animClr clrSpc="rgb" dir="cw">
                                      <p:cBhvr>
                                        <p:cTn id="29" dur="250" fill="hold"/>
                                        <p:tgtEl>
                                          <p:spTgt spid="26"/>
                                        </p:tgtEl>
                                        <p:attrNameLst>
                                          <p:attrName>fillcolor</p:attrName>
                                        </p:attrNameLst>
                                      </p:cBhvr>
                                      <p:to>
                                        <a:srgbClr val="FFF2CC"/>
                                      </p:to>
                                    </p:animClr>
                                    <p:set>
                                      <p:cBhvr>
                                        <p:cTn id="30" dur="250" fill="hold"/>
                                        <p:tgtEl>
                                          <p:spTgt spid="26"/>
                                        </p:tgtEl>
                                        <p:attrNameLst>
                                          <p:attrName>fill.type</p:attrName>
                                        </p:attrNameLst>
                                      </p:cBhvr>
                                      <p:to>
                                        <p:strVal val="solid"/>
                                      </p:to>
                                    </p:set>
                                    <p:set>
                                      <p:cBhvr>
                                        <p:cTn id="31" dur="250" fill="hold"/>
                                        <p:tgtEl>
                                          <p:spTgt spid="26"/>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47"/>
                                        </p:tgtEl>
                                        <p:attrNameLst>
                                          <p:attrName>style.visibility</p:attrName>
                                        </p:attrNameLst>
                                      </p:cBhvr>
                                      <p:to>
                                        <p:strVal val="visible"/>
                                      </p:to>
                                    </p:set>
                                    <p:anim calcmode="lin" valueType="num">
                                      <p:cBhvr>
                                        <p:cTn id="34" dur="250" fill="hold"/>
                                        <p:tgtEl>
                                          <p:spTgt spid="47"/>
                                        </p:tgtEl>
                                        <p:attrNameLst>
                                          <p:attrName>ppt_w</p:attrName>
                                        </p:attrNameLst>
                                      </p:cBhvr>
                                      <p:tavLst>
                                        <p:tav tm="0">
                                          <p:val>
                                            <p:strVal val="4*#ppt_w"/>
                                          </p:val>
                                        </p:tav>
                                        <p:tav tm="100000">
                                          <p:val>
                                            <p:strVal val="#ppt_w"/>
                                          </p:val>
                                        </p:tav>
                                      </p:tavLst>
                                    </p:anim>
                                    <p:anim calcmode="lin" valueType="num">
                                      <p:cBhvr>
                                        <p:cTn id="35"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4" name="Wrong Buzzer.wav"/>
                                        </p:tgtEl>
                                      </p:cMediaNode>
                                    </p:audio>
                                  </p:subTnLst>
                                </p:cTn>
                              </p:par>
                              <p:par>
                                <p:cTn id="36" presetID="1" presetClass="emph" presetSubtype="2" fill="hold" nodeType="withEffect">
                                  <p:stCondLst>
                                    <p:cond delay="1000"/>
                                  </p:stCondLst>
                                  <p:childTnLst>
                                    <p:animClr clrSpc="rgb" dir="cw">
                                      <p:cBhvr>
                                        <p:cTn id="37" dur="250" fill="hold"/>
                                        <p:tgtEl>
                                          <p:spTgt spid="26"/>
                                        </p:tgtEl>
                                        <p:attrNameLst>
                                          <p:attrName>fillcolor</p:attrName>
                                        </p:attrNameLst>
                                      </p:cBhvr>
                                      <p:to>
                                        <a:srgbClr val="FFFF00"/>
                                      </p:to>
                                    </p:animClr>
                                    <p:set>
                                      <p:cBhvr>
                                        <p:cTn id="38" dur="250" fill="hold"/>
                                        <p:tgtEl>
                                          <p:spTgt spid="26"/>
                                        </p:tgtEl>
                                        <p:attrNameLst>
                                          <p:attrName>fill.type</p:attrName>
                                        </p:attrNameLst>
                                      </p:cBhvr>
                                      <p:to>
                                        <p:strVal val="solid"/>
                                      </p:to>
                                    </p:set>
                                    <p:set>
                                      <p:cBhvr>
                                        <p:cTn id="39"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0" restart="whenNotActive" fill="hold" evtFilter="cancelBubble" nodeType="interactiveSeq">
                <p:stCondLst>
                  <p:cond evt="onClick" delay="0">
                    <p:tgtEl>
                      <p:spTgt spid="42"/>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250" fill="hold"/>
                                        <p:tgtEl>
                                          <p:spTgt spid="42"/>
                                        </p:tgtEl>
                                        <p:attrNameLst>
                                          <p:attrName>fillcolor</p:attrName>
                                        </p:attrNameLst>
                                      </p:cBhvr>
                                      <p:to>
                                        <a:srgbClr val="FFF2CC"/>
                                      </p:to>
                                    </p:animClr>
                                    <p:set>
                                      <p:cBhvr>
                                        <p:cTn id="45" dur="250" fill="hold"/>
                                        <p:tgtEl>
                                          <p:spTgt spid="42"/>
                                        </p:tgtEl>
                                        <p:attrNameLst>
                                          <p:attrName>fill.type</p:attrName>
                                        </p:attrNameLst>
                                      </p:cBhvr>
                                      <p:to>
                                        <p:strVal val="solid"/>
                                      </p:to>
                                    </p:set>
                                    <p:set>
                                      <p:cBhvr>
                                        <p:cTn id="46" dur="250" fill="hold"/>
                                        <p:tgtEl>
                                          <p:spTgt spid="42"/>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53"/>
                                        </p:tgtEl>
                                        <p:attrNameLst>
                                          <p:attrName>style.visibility</p:attrName>
                                        </p:attrNameLst>
                                      </p:cBhvr>
                                      <p:to>
                                        <p:strVal val="visible"/>
                                      </p:to>
                                    </p:set>
                                    <p:anim calcmode="lin" valueType="num">
                                      <p:cBhvr>
                                        <p:cTn id="49" dur="250" fill="hold"/>
                                        <p:tgtEl>
                                          <p:spTgt spid="53"/>
                                        </p:tgtEl>
                                        <p:attrNameLst>
                                          <p:attrName>ppt_w</p:attrName>
                                        </p:attrNameLst>
                                      </p:cBhvr>
                                      <p:tavLst>
                                        <p:tav tm="0">
                                          <p:val>
                                            <p:strVal val="4*#ppt_w"/>
                                          </p:val>
                                        </p:tav>
                                        <p:tav tm="100000">
                                          <p:val>
                                            <p:strVal val="#ppt_w"/>
                                          </p:val>
                                        </p:tav>
                                      </p:tavLst>
                                    </p:anim>
                                    <p:anim calcmode="lin" valueType="num">
                                      <p:cBhvr>
                                        <p:cTn id="50"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4" name="Wrong Buzzer.wav"/>
                                        </p:tgtEl>
                                      </p:cMediaNode>
                                    </p:audio>
                                  </p:subTnLst>
                                </p:cTn>
                              </p:par>
                              <p:par>
                                <p:cTn id="51" presetID="1" presetClass="emph" presetSubtype="2" fill="hold" nodeType="withEffect">
                                  <p:stCondLst>
                                    <p:cond delay="1000"/>
                                  </p:stCondLst>
                                  <p:childTnLst>
                                    <p:animClr clrSpc="rgb" dir="cw">
                                      <p:cBhvr>
                                        <p:cTn id="52" dur="250" fill="hold"/>
                                        <p:tgtEl>
                                          <p:spTgt spid="42"/>
                                        </p:tgtEl>
                                        <p:attrNameLst>
                                          <p:attrName>fillcolor</p:attrName>
                                        </p:attrNameLst>
                                      </p:cBhvr>
                                      <p:to>
                                        <a:srgbClr val="FFFF00"/>
                                      </p:to>
                                    </p:animClr>
                                    <p:set>
                                      <p:cBhvr>
                                        <p:cTn id="53" dur="250" fill="hold"/>
                                        <p:tgtEl>
                                          <p:spTgt spid="42"/>
                                        </p:tgtEl>
                                        <p:attrNameLst>
                                          <p:attrName>fill.type</p:attrName>
                                        </p:attrNameLst>
                                      </p:cBhvr>
                                      <p:to>
                                        <p:strVal val="solid"/>
                                      </p:to>
                                    </p:set>
                                    <p:set>
                                      <p:cBhvr>
                                        <p:cTn id="54"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55" restart="whenNotActive" fill="hold" evtFilter="cancelBubble" nodeType="interactiveSeq">
                <p:stCondLst>
                  <p:cond evt="onClick" delay="0">
                    <p:tgtEl>
                      <p:spTgt spid="43"/>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250" fill="hold"/>
                                        <p:tgtEl>
                                          <p:spTgt spid="43"/>
                                        </p:tgtEl>
                                        <p:attrNameLst>
                                          <p:attrName>fillcolor</p:attrName>
                                        </p:attrNameLst>
                                      </p:cBhvr>
                                      <p:to>
                                        <a:srgbClr val="FFF2CC"/>
                                      </p:to>
                                    </p:animClr>
                                    <p:set>
                                      <p:cBhvr>
                                        <p:cTn id="60" dur="250" fill="hold"/>
                                        <p:tgtEl>
                                          <p:spTgt spid="43"/>
                                        </p:tgtEl>
                                        <p:attrNameLst>
                                          <p:attrName>fill.type</p:attrName>
                                        </p:attrNameLst>
                                      </p:cBhvr>
                                      <p:to>
                                        <p:strVal val="solid"/>
                                      </p:to>
                                    </p:set>
                                    <p:set>
                                      <p:cBhvr>
                                        <p:cTn id="61" dur="250" fill="hold"/>
                                        <p:tgtEl>
                                          <p:spTgt spid="43"/>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51"/>
                                        </p:tgtEl>
                                        <p:attrNameLst>
                                          <p:attrName>style.visibility</p:attrName>
                                        </p:attrNameLst>
                                      </p:cBhvr>
                                      <p:to>
                                        <p:strVal val="visible"/>
                                      </p:to>
                                    </p:set>
                                    <p:anim calcmode="lin" valueType="num">
                                      <p:cBhvr>
                                        <p:cTn id="64" dur="250" fill="hold"/>
                                        <p:tgtEl>
                                          <p:spTgt spid="51"/>
                                        </p:tgtEl>
                                        <p:attrNameLst>
                                          <p:attrName>ppt_w</p:attrName>
                                        </p:attrNameLst>
                                      </p:cBhvr>
                                      <p:tavLst>
                                        <p:tav tm="0">
                                          <p:val>
                                            <p:strVal val="4*#ppt_w"/>
                                          </p:val>
                                        </p:tav>
                                        <p:tav tm="100000">
                                          <p:val>
                                            <p:strVal val="#ppt_w"/>
                                          </p:val>
                                        </p:tav>
                                      </p:tavLst>
                                    </p:anim>
                                    <p:anim calcmode="lin" valueType="num">
                                      <p:cBhvr>
                                        <p:cTn id="65"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5" name="Check mark.wav"/>
                                        </p:tgtEl>
                                      </p:cMediaNode>
                                    </p:audio>
                                  </p:subTnLst>
                                </p:cTn>
                              </p:par>
                              <p:par>
                                <p:cTn id="66" presetID="1" presetClass="emph" presetSubtype="2" fill="hold" nodeType="withEffect">
                                  <p:stCondLst>
                                    <p:cond delay="1000"/>
                                  </p:stCondLst>
                                  <p:childTnLst>
                                    <p:animClr clrSpc="rgb" dir="cw">
                                      <p:cBhvr>
                                        <p:cTn id="67" dur="250" fill="hold"/>
                                        <p:tgtEl>
                                          <p:spTgt spid="43"/>
                                        </p:tgtEl>
                                        <p:attrNameLst>
                                          <p:attrName>fillcolor</p:attrName>
                                        </p:attrNameLst>
                                      </p:cBhvr>
                                      <p:to>
                                        <a:srgbClr val="00B050"/>
                                      </p:to>
                                    </p:animClr>
                                    <p:set>
                                      <p:cBhvr>
                                        <p:cTn id="68" dur="250" fill="hold"/>
                                        <p:tgtEl>
                                          <p:spTgt spid="43"/>
                                        </p:tgtEl>
                                        <p:attrNameLst>
                                          <p:attrName>fill.type</p:attrName>
                                        </p:attrNameLst>
                                      </p:cBhvr>
                                      <p:to>
                                        <p:strVal val="solid"/>
                                      </p:to>
                                    </p:set>
                                    <p:set>
                                      <p:cBhvr>
                                        <p:cTn id="69"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childTnLst>
        </p:cTn>
      </p:par>
    </p:tnLst>
    <p:bldLst>
      <p:bldP spid="4" grpId="0" animBg="1"/>
      <p:bldP spid="26" grpId="0" animBg="1"/>
      <p:bldP spid="42" grpId="0" animBg="1"/>
      <p:bldP spid="4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67416" y="113468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FF0000"/>
                </a:solidFill>
                <a:latin typeface="+mj-lt"/>
              </a:rPr>
              <a:t>Có mấy cách dẫn lời nói hay ý nghĩ của một người, một nhân vật?</a:t>
            </a:r>
          </a:p>
        </p:txBody>
      </p:sp>
      <p:sp>
        <p:nvSpPr>
          <p:cNvPr id="26" name="Rectangle 25"/>
          <p:cNvSpPr/>
          <p:nvPr/>
        </p:nvSpPr>
        <p:spPr>
          <a:xfrm>
            <a:off x="1039881" y="335611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i="0" u="none" strike="noStrike" kern="1200" cap="none" spc="0" normalizeH="0" baseline="0" noProof="0" dirty="0">
                <a:ln>
                  <a:noFill/>
                </a:ln>
                <a:solidFill>
                  <a:schemeClr val="tx1"/>
                </a:solidFill>
                <a:effectLst/>
                <a:uLnTx/>
                <a:uFillTx/>
                <a:latin typeface="+mj-lt"/>
              </a:rPr>
              <a:t>A. </a:t>
            </a:r>
            <a:r>
              <a:rPr lang="vi-VN" sz="3200" dirty="0">
                <a:solidFill>
                  <a:schemeClr val="tx1"/>
                </a:solidFill>
                <a:latin typeface="+mj-lt"/>
              </a:rPr>
              <a:t>Bốn</a:t>
            </a:r>
          </a:p>
        </p:txBody>
      </p:sp>
      <p:sp>
        <p:nvSpPr>
          <p:cNvPr id="42" name="Rectangle 41"/>
          <p:cNvSpPr/>
          <p:nvPr/>
        </p:nvSpPr>
        <p:spPr>
          <a:xfrm>
            <a:off x="6060276" y="3360304"/>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3200" i="0" u="none" strike="noStrike" kern="1200" cap="none" spc="0" normalizeH="0" baseline="0" noProof="0" dirty="0">
                <a:ln>
                  <a:noFill/>
                </a:ln>
                <a:solidFill>
                  <a:schemeClr val="tx1"/>
                </a:solidFill>
                <a:effectLst/>
                <a:uLnTx/>
                <a:uFillTx/>
                <a:latin typeface="+mj-lt"/>
              </a:rPr>
              <a:t>B. </a:t>
            </a:r>
            <a:r>
              <a:rPr lang="vi-VN" sz="3200" dirty="0">
                <a:solidFill>
                  <a:schemeClr val="tx1"/>
                </a:solidFill>
                <a:latin typeface="+mj-lt"/>
              </a:rPr>
              <a:t>Ba</a:t>
            </a:r>
          </a:p>
        </p:txBody>
      </p:sp>
      <p:sp>
        <p:nvSpPr>
          <p:cNvPr id="43" name="Rectangle 42"/>
          <p:cNvSpPr/>
          <p:nvPr/>
        </p:nvSpPr>
        <p:spPr>
          <a:xfrm>
            <a:off x="1039881" y="424528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i="0" u="none" strike="noStrike" kern="1200" cap="none" spc="0" normalizeH="0" baseline="0" noProof="0" dirty="0">
                <a:ln>
                  <a:noFill/>
                </a:ln>
                <a:solidFill>
                  <a:schemeClr val="tx1"/>
                </a:solidFill>
                <a:effectLst/>
                <a:uLnTx/>
                <a:uFillTx/>
                <a:latin typeface="+mj-lt"/>
              </a:rPr>
              <a:t>C.</a:t>
            </a:r>
            <a:r>
              <a:rPr kumimoji="0" lang="en-US" sz="3200" i="0" u="none" strike="noStrike" kern="1200" cap="none" spc="0" normalizeH="0" baseline="0" noProof="0" dirty="0">
                <a:ln>
                  <a:noFill/>
                </a:ln>
                <a:solidFill>
                  <a:schemeClr val="tx1"/>
                </a:solidFill>
                <a:effectLst/>
                <a:uLnTx/>
                <a:uFillTx/>
                <a:latin typeface="+mj-lt"/>
              </a:rPr>
              <a:t> </a:t>
            </a:r>
            <a:r>
              <a:rPr lang="vi-VN" sz="3200" dirty="0">
                <a:solidFill>
                  <a:schemeClr val="tx1"/>
                </a:solidFill>
                <a:latin typeface="+mj-lt"/>
              </a:rPr>
              <a:t>Hai</a:t>
            </a:r>
            <a:r>
              <a:rPr kumimoji="0" lang="vi-VN" sz="3200" i="0" u="none" strike="noStrike" kern="1200" cap="none" spc="0" normalizeH="0" baseline="0" noProof="0" dirty="0">
                <a:ln>
                  <a:noFill/>
                </a:ln>
                <a:solidFill>
                  <a:schemeClr val="tx1"/>
                </a:solidFill>
                <a:effectLst/>
                <a:uLnTx/>
                <a:uFillTx/>
                <a:latin typeface="+mj-lt"/>
              </a:rPr>
              <a:t> </a:t>
            </a:r>
          </a:p>
        </p:txBody>
      </p:sp>
      <p:sp>
        <p:nvSpPr>
          <p:cNvPr id="44" name="Rectangle 43"/>
          <p:cNvSpPr/>
          <p:nvPr/>
        </p:nvSpPr>
        <p:spPr>
          <a:xfrm>
            <a:off x="6060276" y="424947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vi-VN" sz="3200" i="0" u="none" strike="noStrike" kern="1200" cap="none" spc="0" normalizeH="0" baseline="0" noProof="0" dirty="0">
                <a:ln>
                  <a:noFill/>
                </a:ln>
                <a:solidFill>
                  <a:schemeClr val="tx1"/>
                </a:solidFill>
                <a:effectLst/>
                <a:uLnTx/>
                <a:uFillTx/>
                <a:latin typeface="+mj-lt"/>
              </a:rPr>
              <a:t>D. </a:t>
            </a:r>
            <a:r>
              <a:rPr lang="vi-VN" sz="3200" dirty="0">
                <a:solidFill>
                  <a:schemeClr val="tx1"/>
                </a:solidFill>
                <a:latin typeface="+mj-lt"/>
              </a:rPr>
              <a:t>Một</a:t>
            </a:r>
            <a:endParaRPr kumimoji="0" lang="vi-VN" sz="3200" i="0" u="none" strike="noStrike" kern="1200" cap="none" spc="0" normalizeH="0" baseline="0" noProof="0" dirty="0">
              <a:ln>
                <a:noFill/>
              </a:ln>
              <a:solidFill>
                <a:schemeClr val="tx1"/>
              </a:solidFill>
              <a:effectLst/>
              <a:uLnTx/>
              <a:uFillTx/>
              <a:latin typeface="+mj-lt"/>
            </a:endParaRPr>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0957" y="3381590"/>
            <a:ext cx="805722" cy="708059"/>
          </a:xfrm>
          <a:prstGeom prst="rect">
            <a:avLst/>
          </a:prstGeom>
        </p:spPr>
      </p:pic>
      <p:pic>
        <p:nvPicPr>
          <p:cNvPr id="51" name="Picture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42143" y="4308881"/>
            <a:ext cx="804536" cy="643628"/>
          </a:xfrm>
          <a:prstGeom prst="rect">
            <a:avLst/>
          </a:prstGeom>
        </p:spPr>
      </p:pic>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62332" y="4290248"/>
            <a:ext cx="804742" cy="707197"/>
          </a:xfrm>
          <a:prstGeom prst="rect">
            <a:avLst/>
          </a:prstGeom>
        </p:spPr>
      </p:pic>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34482" y="3433262"/>
            <a:ext cx="732592" cy="643793"/>
          </a:xfrm>
          <a:prstGeom prst="rect">
            <a:avLst/>
          </a:prstGeom>
        </p:spPr>
      </p:pic>
    </p:spTree>
    <p:extLst>
      <p:ext uri="{BB962C8B-B14F-4D97-AF65-F5344CB8AC3E}">
        <p14:creationId xmlns:p14="http://schemas.microsoft.com/office/powerpoint/2010/main" val="136470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Check mark.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00B05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949867" y="1325285"/>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4400" b="1" dirty="0">
                <a:solidFill>
                  <a:srgbClr val="FF0000"/>
                </a:solidFill>
                <a:latin typeface="+mj-lt"/>
              </a:rPr>
              <a:t>Nhận xét nào sau đây không đúng về </a:t>
            </a:r>
            <a:endParaRPr lang="en-US" sz="4400" b="1" dirty="0">
              <a:solidFill>
                <a:srgbClr val="FF0000"/>
              </a:solidFill>
              <a:latin typeface="+mj-lt"/>
            </a:endParaRPr>
          </a:p>
          <a:p>
            <a:pPr lvl="0" algn="ctr">
              <a:defRPr/>
            </a:pPr>
            <a:r>
              <a:rPr lang="vi-VN" sz="4400" b="1" dirty="0">
                <a:solidFill>
                  <a:srgbClr val="FF0000"/>
                </a:solidFill>
                <a:latin typeface="+mj-lt"/>
              </a:rPr>
              <a:t>lời dẫn gián tiếp?</a:t>
            </a:r>
            <a:endParaRPr kumimoji="0" lang="vi-VN" sz="4400" b="1" i="0" u="none" strike="noStrike" kern="1200" cap="none" spc="0" normalizeH="0" baseline="0" noProof="0" dirty="0">
              <a:ln>
                <a:noFill/>
              </a:ln>
              <a:solidFill>
                <a:srgbClr val="FF0000"/>
              </a:solidFill>
              <a:effectLst/>
              <a:uLnTx/>
              <a:uFillTx/>
              <a:latin typeface="+mj-lt"/>
            </a:endParaRPr>
          </a:p>
        </p:txBody>
      </p:sp>
      <p:sp>
        <p:nvSpPr>
          <p:cNvPr id="26" name="Rectangle 25"/>
          <p:cNvSpPr/>
          <p:nvPr/>
        </p:nvSpPr>
        <p:spPr>
          <a:xfrm>
            <a:off x="1227451" y="3202581"/>
            <a:ext cx="4906798" cy="124297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mj-lt"/>
              </a:rPr>
              <a:t>A. Thuật lại lời nói hay ý nghĩ của  hoặc nhân vật</a:t>
            </a:r>
          </a:p>
        </p:txBody>
      </p:sp>
      <p:sp>
        <p:nvSpPr>
          <p:cNvPr id="42" name="Rectangle 41"/>
          <p:cNvSpPr/>
          <p:nvPr/>
        </p:nvSpPr>
        <p:spPr>
          <a:xfrm>
            <a:off x="6247846" y="3206770"/>
            <a:ext cx="4906798" cy="124297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mj-lt"/>
              </a:rPr>
              <a:t>B. Lời nói của nhận vật được trích dẫn nguyên văn</a:t>
            </a:r>
          </a:p>
        </p:txBody>
      </p:sp>
      <p:sp>
        <p:nvSpPr>
          <p:cNvPr id="43" name="Rectangle 42"/>
          <p:cNvSpPr/>
          <p:nvPr/>
        </p:nvSpPr>
        <p:spPr>
          <a:xfrm>
            <a:off x="1227451" y="4721017"/>
            <a:ext cx="4906798" cy="124297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mj-lt"/>
              </a:rPr>
              <a:t>C. lời dẫn gián tiếp không đặt trong dấu ngoặc kép.</a:t>
            </a:r>
          </a:p>
        </p:txBody>
      </p:sp>
      <p:sp>
        <p:nvSpPr>
          <p:cNvPr id="44" name="Rectangle 43"/>
          <p:cNvSpPr/>
          <p:nvPr/>
        </p:nvSpPr>
        <p:spPr>
          <a:xfrm>
            <a:off x="6247846" y="4725206"/>
            <a:ext cx="4906798" cy="124297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200" i="0" u="none" strike="noStrike" kern="1200" cap="none" spc="0" normalizeH="0" baseline="0" noProof="0" dirty="0">
                <a:ln>
                  <a:noFill/>
                </a:ln>
                <a:solidFill>
                  <a:schemeClr val="tx1"/>
                </a:solidFill>
                <a:effectLst/>
                <a:uLnTx/>
                <a:uFillTx/>
                <a:latin typeface="+mj-lt"/>
              </a:rPr>
              <a:t>D. </a:t>
            </a:r>
            <a:r>
              <a:rPr lang="vi-VN" sz="3200" dirty="0">
                <a:solidFill>
                  <a:schemeClr val="tx1"/>
                </a:solidFill>
                <a:latin typeface="+mj-lt"/>
              </a:rPr>
              <a:t>Lời nói của nhân vật được điều chỉnh cho thích hợp</a:t>
            </a:r>
            <a:endParaRPr kumimoji="0" lang="vi-VN" sz="3200" i="0" u="none" strike="noStrike" kern="1200" cap="none" spc="0" normalizeH="0" baseline="0" noProof="0" dirty="0">
              <a:ln>
                <a:noFill/>
              </a:ln>
              <a:solidFill>
                <a:schemeClr val="tx1"/>
              </a:solidFill>
              <a:effectLst/>
              <a:uLnTx/>
              <a:uFillTx/>
              <a:latin typeface="+mj-lt"/>
            </a:endParaRPr>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8694" y="3444366"/>
            <a:ext cx="805722" cy="708059"/>
          </a:xfrm>
          <a:prstGeom prst="rect">
            <a:avLst/>
          </a:prstGeom>
        </p:spPr>
      </p:pic>
      <p:pic>
        <p:nvPicPr>
          <p:cNvPr id="51" name="Picture 50"/>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328527" y="4990460"/>
            <a:ext cx="804536" cy="704088"/>
          </a:xfrm>
          <a:prstGeom prst="rect">
            <a:avLst/>
          </a:prstGeom>
        </p:spPr>
      </p:pic>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49902" y="4928148"/>
            <a:ext cx="804742" cy="707197"/>
          </a:xfrm>
          <a:prstGeom prst="rect">
            <a:avLst/>
          </a:prstGeom>
        </p:spPr>
      </p:pic>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40069" y="3496038"/>
            <a:ext cx="804742" cy="643793"/>
          </a:xfrm>
          <a:prstGeom prst="rect">
            <a:avLst/>
          </a:prstGeom>
        </p:spPr>
      </p:pic>
    </p:spTree>
    <p:extLst>
      <p:ext uri="{BB962C8B-B14F-4D97-AF65-F5344CB8AC3E}">
        <p14:creationId xmlns:p14="http://schemas.microsoft.com/office/powerpoint/2010/main" val="384938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5" name="Check mark.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00B05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4" name="Wrong Buzzer.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FFFF0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932849" y="1115199"/>
            <a:ext cx="10526728" cy="1510673"/>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Cách dẫn trực tiếp là gì?</a:t>
            </a:r>
          </a:p>
        </p:txBody>
      </p:sp>
      <p:sp>
        <p:nvSpPr>
          <p:cNvPr id="26" name="Rectangle 25"/>
          <p:cNvSpPr/>
          <p:nvPr/>
        </p:nvSpPr>
        <p:spPr>
          <a:xfrm>
            <a:off x="718818" y="3180687"/>
            <a:ext cx="5228749" cy="151067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i="0" u="none" strike="noStrike" kern="1200" cap="none" spc="0" normalizeH="0" baseline="0" noProof="0" dirty="0">
                <a:ln>
                  <a:noFill/>
                </a:ln>
                <a:solidFill>
                  <a:schemeClr val="tx1"/>
                </a:solidFill>
                <a:effectLst/>
                <a:uLnTx/>
                <a:uFillTx/>
                <a:latin typeface="+mj-lt"/>
                <a:ea typeface="+mn-ea"/>
                <a:cs typeface="+mn-cs"/>
              </a:rPr>
              <a:t>A. </a:t>
            </a:r>
            <a:r>
              <a:rPr lang="vi-VN" sz="2800" dirty="0">
                <a:solidFill>
                  <a:schemeClr val="tx1"/>
                </a:solidFill>
                <a:latin typeface="+mj-lt"/>
              </a:rPr>
              <a:t>Thuật lại lời hay ý nghĩ của người hoặc nhân vật, có điều chỉnh cho thích hợp, lời dẫn gián tiếp</a:t>
            </a:r>
            <a:endParaRPr kumimoji="0" lang="vi-VN" sz="2800" i="0" u="none" strike="noStrike" kern="1200" cap="none" spc="0" normalizeH="0" baseline="0" noProof="0" dirty="0">
              <a:ln>
                <a:noFill/>
              </a:ln>
              <a:solidFill>
                <a:schemeClr val="tx1"/>
              </a:solidFill>
              <a:effectLst/>
              <a:uLnTx/>
              <a:uFillTx/>
              <a:latin typeface="+mj-lt"/>
            </a:endParaRPr>
          </a:p>
        </p:txBody>
      </p:sp>
      <p:sp>
        <p:nvSpPr>
          <p:cNvPr id="42" name="Rectangle 41"/>
          <p:cNvSpPr/>
          <p:nvPr/>
        </p:nvSpPr>
        <p:spPr>
          <a:xfrm>
            <a:off x="6230828" y="3184876"/>
            <a:ext cx="5228749" cy="151067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i="0" u="none" strike="noStrike" kern="1200" cap="none" spc="0" normalizeH="0" baseline="0" noProof="0" dirty="0">
                <a:ln>
                  <a:noFill/>
                </a:ln>
                <a:solidFill>
                  <a:schemeClr val="tx1"/>
                </a:solidFill>
                <a:effectLst/>
                <a:uLnTx/>
                <a:uFillTx/>
                <a:latin typeface="+mj-lt"/>
                <a:ea typeface="+mn-ea"/>
                <a:cs typeface="+mn-cs"/>
              </a:rPr>
              <a:t>B. </a:t>
            </a:r>
            <a:r>
              <a:rPr lang="vi-VN" sz="2800" dirty="0">
                <a:solidFill>
                  <a:schemeClr val="tx1"/>
                </a:solidFill>
                <a:latin typeface="+mj-lt"/>
              </a:rPr>
              <a:t>Trích dẫn lời nhân vật theo ý của mình</a:t>
            </a:r>
            <a:endParaRPr kumimoji="0" lang="vi-VN" sz="2800" i="0" u="none" strike="noStrike" kern="1200" cap="none" spc="0" normalizeH="0" baseline="0" noProof="0" dirty="0">
              <a:ln>
                <a:noFill/>
              </a:ln>
              <a:solidFill>
                <a:schemeClr val="tx1"/>
              </a:solidFill>
              <a:effectLst/>
              <a:uLnTx/>
              <a:uFillTx/>
              <a:latin typeface="+mj-lt"/>
            </a:endParaRPr>
          </a:p>
        </p:txBody>
      </p:sp>
      <p:sp>
        <p:nvSpPr>
          <p:cNvPr id="43" name="Rectangle 42"/>
          <p:cNvSpPr/>
          <p:nvPr/>
        </p:nvSpPr>
        <p:spPr>
          <a:xfrm>
            <a:off x="718818" y="4905603"/>
            <a:ext cx="5228749" cy="151067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2800" i="0" u="none" strike="noStrike" kern="1200" cap="none" spc="0" normalizeH="0" baseline="0" noProof="0" dirty="0">
                <a:ln>
                  <a:noFill/>
                </a:ln>
                <a:solidFill>
                  <a:schemeClr val="tx1"/>
                </a:solidFill>
                <a:effectLst/>
                <a:uLnTx/>
                <a:uFillTx/>
                <a:latin typeface="+mj-lt"/>
                <a:ea typeface="+mn-ea"/>
                <a:cs typeface="+mn-cs"/>
              </a:rPr>
              <a:t>C. </a:t>
            </a:r>
            <a:r>
              <a:rPr lang="vi-VN" sz="2800" dirty="0">
                <a:solidFill>
                  <a:schemeClr val="tx1"/>
                </a:solidFill>
                <a:latin typeface="+mj-lt"/>
              </a:rPr>
              <a:t>Nhắc lại nguyên văn lời nói</a:t>
            </a:r>
            <a:r>
              <a:rPr lang="en-US" sz="2800" dirty="0">
                <a:solidFill>
                  <a:schemeClr val="tx1"/>
                </a:solidFill>
                <a:latin typeface="+mj-lt"/>
              </a:rPr>
              <a:t>/</a:t>
            </a:r>
            <a:r>
              <a:rPr lang="vi-VN" sz="2800" dirty="0">
                <a:solidFill>
                  <a:schemeClr val="tx1"/>
                </a:solidFill>
                <a:latin typeface="+mj-lt"/>
              </a:rPr>
              <a:t> ý nghĩ của người</a:t>
            </a:r>
            <a:r>
              <a:rPr lang="en-US" sz="2800" dirty="0">
                <a:solidFill>
                  <a:schemeClr val="tx1"/>
                </a:solidFill>
                <a:latin typeface="+mj-lt"/>
              </a:rPr>
              <a:t>/</a:t>
            </a:r>
            <a:r>
              <a:rPr lang="vi-VN" sz="2800" dirty="0">
                <a:solidFill>
                  <a:schemeClr val="tx1"/>
                </a:solidFill>
                <a:latin typeface="+mj-lt"/>
              </a:rPr>
              <a:t> nhân vật, lời dẫn trực tiếp được đặt trong dấu </a:t>
            </a:r>
            <a:r>
              <a:rPr lang="en-US" sz="2800" dirty="0">
                <a:solidFill>
                  <a:schemeClr val="tx1"/>
                </a:solidFill>
                <a:latin typeface="+mj-lt"/>
              </a:rPr>
              <a:t>“”</a:t>
            </a:r>
            <a:endParaRPr lang="vi-VN" sz="2800" dirty="0">
              <a:solidFill>
                <a:schemeClr val="tx1"/>
              </a:solidFill>
              <a:latin typeface="+mj-lt"/>
            </a:endParaRPr>
          </a:p>
        </p:txBody>
      </p:sp>
      <p:sp>
        <p:nvSpPr>
          <p:cNvPr id="44" name="Rectangle 43"/>
          <p:cNvSpPr/>
          <p:nvPr/>
        </p:nvSpPr>
        <p:spPr>
          <a:xfrm>
            <a:off x="6230828" y="4909792"/>
            <a:ext cx="5228749" cy="151067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i="0" u="none" strike="noStrike" kern="1200" cap="none" spc="0" normalizeH="0" baseline="0" noProof="0" dirty="0">
                <a:ln>
                  <a:noFill/>
                </a:ln>
                <a:solidFill>
                  <a:schemeClr val="tx1"/>
                </a:solidFill>
                <a:effectLst/>
                <a:uLnTx/>
                <a:uFillTx/>
                <a:latin typeface="+mj-lt"/>
                <a:ea typeface="+mn-ea"/>
                <a:cs typeface="+mn-cs"/>
              </a:rPr>
              <a:t>D. </a:t>
            </a:r>
            <a:r>
              <a:rPr lang="vi-VN" sz="2800" dirty="0">
                <a:solidFill>
                  <a:schemeClr val="tx1"/>
                </a:solidFill>
                <a:latin typeface="+mj-lt"/>
              </a:rPr>
              <a:t>Nhắc lại nguyên văn lời nói </a:t>
            </a:r>
            <a:r>
              <a:rPr lang="en-US" sz="2800" dirty="0">
                <a:solidFill>
                  <a:schemeClr val="tx1"/>
                </a:solidFill>
                <a:latin typeface="+mj-lt"/>
              </a:rPr>
              <a:t>/</a:t>
            </a:r>
            <a:r>
              <a:rPr lang="vi-VN" sz="2800" dirty="0">
                <a:solidFill>
                  <a:schemeClr val="tx1"/>
                </a:solidFill>
                <a:latin typeface="+mj-lt"/>
              </a:rPr>
              <a:t>ý nghĩ của người</a:t>
            </a:r>
            <a:r>
              <a:rPr lang="en-US" sz="2800" dirty="0">
                <a:solidFill>
                  <a:schemeClr val="tx1"/>
                </a:solidFill>
                <a:latin typeface="+mj-lt"/>
              </a:rPr>
              <a:t>/</a:t>
            </a:r>
            <a:r>
              <a:rPr lang="vi-VN" sz="2800" dirty="0">
                <a:solidFill>
                  <a:schemeClr val="tx1"/>
                </a:solidFill>
                <a:latin typeface="+mj-lt"/>
              </a:rPr>
              <a:t> nhân vật và đặt lời nói hay ý nghĩ đó vào trong dấu</a:t>
            </a:r>
            <a:r>
              <a:rPr lang="en-US" sz="2800" dirty="0">
                <a:solidFill>
                  <a:schemeClr val="tx1"/>
                </a:solidFill>
                <a:latin typeface="+mj-lt"/>
              </a:rPr>
              <a:t> --</a:t>
            </a:r>
            <a:endParaRPr kumimoji="0" lang="vi-VN" sz="2800" i="0" u="none" strike="noStrike" kern="1200" cap="none" spc="0" normalizeH="0" baseline="0" noProof="0" dirty="0">
              <a:ln>
                <a:noFill/>
              </a:ln>
              <a:solidFill>
                <a:schemeClr val="tx1"/>
              </a:solidFill>
              <a:effectLst/>
              <a:uLnTx/>
              <a:uFillTx/>
              <a:latin typeface="+mj-lt"/>
            </a:endParaRPr>
          </a:p>
        </p:txBody>
      </p:sp>
      <p:pic>
        <p:nvPicPr>
          <p:cNvPr id="47" name="Picture 4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3019" y="3569159"/>
            <a:ext cx="805722" cy="708059"/>
          </a:xfrm>
          <a:prstGeom prst="rect">
            <a:avLst/>
          </a:prstGeom>
        </p:spPr>
      </p:pic>
      <p:pic>
        <p:nvPicPr>
          <p:cNvPr id="51" name="Picture 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4205" y="5332194"/>
            <a:ext cx="804536" cy="643628"/>
          </a:xfrm>
          <a:prstGeom prst="rect">
            <a:avLst/>
          </a:prstGeom>
        </p:spPr>
      </p:pic>
      <p:pic>
        <p:nvPicPr>
          <p:cNvPr id="49" name="Picture 4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44394" y="5313561"/>
            <a:ext cx="804742" cy="707197"/>
          </a:xfrm>
          <a:prstGeom prst="rect">
            <a:avLst/>
          </a:prstGeom>
        </p:spPr>
      </p:pic>
      <p:pic>
        <p:nvPicPr>
          <p:cNvPr id="53" name="Picture 5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16544" y="3620831"/>
            <a:ext cx="732592" cy="643793"/>
          </a:xfrm>
          <a:prstGeom prst="rect">
            <a:avLst/>
          </a:prstGeom>
        </p:spPr>
      </p:pic>
    </p:spTree>
    <p:extLst>
      <p:ext uri="{BB962C8B-B14F-4D97-AF65-F5344CB8AC3E}">
        <p14:creationId xmlns:p14="http://schemas.microsoft.com/office/powerpoint/2010/main" val="3617216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26"/>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50" fill="hold"/>
                                        <p:tgtEl>
                                          <p:spTgt spid="26"/>
                                        </p:tgtEl>
                                        <p:attrNameLst>
                                          <p:attrName>fillcolor</p:attrName>
                                        </p:attrNameLst>
                                      </p:cBhvr>
                                      <p:to>
                                        <a:srgbClr val="FFF2CC"/>
                                      </p:to>
                                    </p:animClr>
                                    <p:set>
                                      <p:cBhvr>
                                        <p:cTn id="35" dur="250" fill="hold"/>
                                        <p:tgtEl>
                                          <p:spTgt spid="26"/>
                                        </p:tgtEl>
                                        <p:attrNameLst>
                                          <p:attrName>fill.type</p:attrName>
                                        </p:attrNameLst>
                                      </p:cBhvr>
                                      <p:to>
                                        <p:strVal val="solid"/>
                                      </p:to>
                                    </p:set>
                                    <p:set>
                                      <p:cBhvr>
                                        <p:cTn id="36" dur="250" fill="hold"/>
                                        <p:tgtEl>
                                          <p:spTgt spid="26"/>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par>
                                <p:cTn id="37" presetID="23" presetClass="entr" presetSubtype="32" fill="hold" nodeType="withEffect">
                                  <p:stCondLst>
                                    <p:cond delay="1000"/>
                                  </p:stCondLst>
                                  <p:childTnLst>
                                    <p:set>
                                      <p:cBhvr>
                                        <p:cTn id="38" dur="1" fill="hold">
                                          <p:stCondLst>
                                            <p:cond delay="0"/>
                                          </p:stCondLst>
                                        </p:cTn>
                                        <p:tgtEl>
                                          <p:spTgt spid="47"/>
                                        </p:tgtEl>
                                        <p:attrNameLst>
                                          <p:attrName>style.visibility</p:attrName>
                                        </p:attrNameLst>
                                      </p:cBhvr>
                                      <p:to>
                                        <p:strVal val="visible"/>
                                      </p:to>
                                    </p:set>
                                    <p:anim calcmode="lin" valueType="num">
                                      <p:cBhvr>
                                        <p:cTn id="39" dur="250" fill="hold"/>
                                        <p:tgtEl>
                                          <p:spTgt spid="47"/>
                                        </p:tgtEl>
                                        <p:attrNameLst>
                                          <p:attrName>ppt_w</p:attrName>
                                        </p:attrNameLst>
                                      </p:cBhvr>
                                      <p:tavLst>
                                        <p:tav tm="0">
                                          <p:val>
                                            <p:strVal val="4*#ppt_w"/>
                                          </p:val>
                                        </p:tav>
                                        <p:tav tm="100000">
                                          <p:val>
                                            <p:strVal val="#ppt_w"/>
                                          </p:val>
                                        </p:tav>
                                      </p:tavLst>
                                    </p:anim>
                                    <p:anim calcmode="lin" valueType="num">
                                      <p:cBhvr>
                                        <p:cTn id="40"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7"/>
                                            </p:cond>
                                          </p:stCondLst>
                                          <p:endCondLst>
                                            <p:cond evt="onStopAudio" delay="0">
                                              <p:tgtEl>
                                                <p:sldTgt/>
                                              </p:tgtEl>
                                            </p:cond>
                                          </p:endCondLst>
                                        </p:cTn>
                                        <p:tgtEl>
                                          <p:sndTgt r:embed="rId4" name="Wrong Buzzer.wav"/>
                                        </p:tgtEl>
                                      </p:cMediaNode>
                                    </p:audio>
                                  </p:subTnLst>
                                </p:cTn>
                              </p:par>
                              <p:par>
                                <p:cTn id="41" presetID="1" presetClass="emph" presetSubtype="2" fill="hold" nodeType="withEffect">
                                  <p:stCondLst>
                                    <p:cond delay="1000"/>
                                  </p:stCondLst>
                                  <p:childTnLst>
                                    <p:animClr clrSpc="rgb" dir="cw">
                                      <p:cBhvr>
                                        <p:cTn id="42" dur="250" fill="hold"/>
                                        <p:tgtEl>
                                          <p:spTgt spid="26"/>
                                        </p:tgtEl>
                                        <p:attrNameLst>
                                          <p:attrName>fillcolor</p:attrName>
                                        </p:attrNameLst>
                                      </p:cBhvr>
                                      <p:to>
                                        <a:srgbClr val="FFFF00"/>
                                      </p:to>
                                    </p:animClr>
                                    <p:set>
                                      <p:cBhvr>
                                        <p:cTn id="43" dur="250" fill="hold"/>
                                        <p:tgtEl>
                                          <p:spTgt spid="26"/>
                                        </p:tgtEl>
                                        <p:attrNameLst>
                                          <p:attrName>fill.type</p:attrName>
                                        </p:attrNameLst>
                                      </p:cBhvr>
                                      <p:to>
                                        <p:strVal val="solid"/>
                                      </p:to>
                                    </p:set>
                                    <p:set>
                                      <p:cBhvr>
                                        <p:cTn id="44"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45" restart="whenNotActive" fill="hold" evtFilter="cancelBubble" nodeType="interactiveSeq">
                <p:stCondLst>
                  <p:cond evt="onClick" delay="0">
                    <p:tgtEl>
                      <p:spTgt spid="42"/>
                    </p:tgtEl>
                  </p:cond>
                </p:stCondLst>
                <p:endSync evt="end" delay="0">
                  <p:rtn val="all"/>
                </p:endSync>
                <p:childTnLst>
                  <p:par>
                    <p:cTn id="46" fill="hold">
                      <p:stCondLst>
                        <p:cond delay="0"/>
                      </p:stCondLst>
                      <p:childTnLst>
                        <p:par>
                          <p:cTn id="47" fill="hold">
                            <p:stCondLst>
                              <p:cond delay="0"/>
                            </p:stCondLst>
                            <p:childTnLst>
                              <p:par>
                                <p:cTn id="48" presetID="1" presetClass="emph" presetSubtype="2" fill="hold" nodeType="clickEffect">
                                  <p:stCondLst>
                                    <p:cond delay="0"/>
                                  </p:stCondLst>
                                  <p:childTnLst>
                                    <p:animClr clrSpc="rgb" dir="cw">
                                      <p:cBhvr>
                                        <p:cTn id="49" dur="250" fill="hold"/>
                                        <p:tgtEl>
                                          <p:spTgt spid="42"/>
                                        </p:tgtEl>
                                        <p:attrNameLst>
                                          <p:attrName>fillcolor</p:attrName>
                                        </p:attrNameLst>
                                      </p:cBhvr>
                                      <p:to>
                                        <a:srgbClr val="FFF2CC"/>
                                      </p:to>
                                    </p:animClr>
                                    <p:set>
                                      <p:cBhvr>
                                        <p:cTn id="50" dur="250" fill="hold"/>
                                        <p:tgtEl>
                                          <p:spTgt spid="42"/>
                                        </p:tgtEl>
                                        <p:attrNameLst>
                                          <p:attrName>fill.type</p:attrName>
                                        </p:attrNameLst>
                                      </p:cBhvr>
                                      <p:to>
                                        <p:strVal val="solid"/>
                                      </p:to>
                                    </p:set>
                                    <p:set>
                                      <p:cBhvr>
                                        <p:cTn id="51" dur="250" fill="hold"/>
                                        <p:tgtEl>
                                          <p:spTgt spid="42"/>
                                        </p:tgtEl>
                                        <p:attrNameLst>
                                          <p:attrName>fill.on</p:attrName>
                                        </p:attrNameLst>
                                      </p:cBhvr>
                                      <p:to>
                                        <p:strVal val="true"/>
                                      </p:to>
                                    </p:se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par>
                                <p:cTn id="52" presetID="23" presetClass="entr" presetSubtype="32" fill="hold" nodeType="withEffect">
                                  <p:stCondLst>
                                    <p:cond delay="1000"/>
                                  </p:stCondLst>
                                  <p:childTnLst>
                                    <p:set>
                                      <p:cBhvr>
                                        <p:cTn id="53" dur="1" fill="hold">
                                          <p:stCondLst>
                                            <p:cond delay="0"/>
                                          </p:stCondLst>
                                        </p:cTn>
                                        <p:tgtEl>
                                          <p:spTgt spid="53"/>
                                        </p:tgtEl>
                                        <p:attrNameLst>
                                          <p:attrName>style.visibility</p:attrName>
                                        </p:attrNameLst>
                                      </p:cBhvr>
                                      <p:to>
                                        <p:strVal val="visible"/>
                                      </p:to>
                                    </p:set>
                                    <p:anim calcmode="lin" valueType="num">
                                      <p:cBhvr>
                                        <p:cTn id="54" dur="250" fill="hold"/>
                                        <p:tgtEl>
                                          <p:spTgt spid="53"/>
                                        </p:tgtEl>
                                        <p:attrNameLst>
                                          <p:attrName>ppt_w</p:attrName>
                                        </p:attrNameLst>
                                      </p:cBhvr>
                                      <p:tavLst>
                                        <p:tav tm="0">
                                          <p:val>
                                            <p:strVal val="4*#ppt_w"/>
                                          </p:val>
                                        </p:tav>
                                        <p:tav tm="100000">
                                          <p:val>
                                            <p:strVal val="#ppt_w"/>
                                          </p:val>
                                        </p:tav>
                                      </p:tavLst>
                                    </p:anim>
                                    <p:anim calcmode="lin" valueType="num">
                                      <p:cBhvr>
                                        <p:cTn id="55"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2"/>
                                            </p:cond>
                                          </p:stCondLst>
                                          <p:endCondLst>
                                            <p:cond evt="onStopAudio" delay="0">
                                              <p:tgtEl>
                                                <p:sldTgt/>
                                              </p:tgtEl>
                                            </p:cond>
                                          </p:endCondLst>
                                        </p:cTn>
                                        <p:tgtEl>
                                          <p:sndTgt r:embed="rId4" name="Wrong Buzzer.wav"/>
                                        </p:tgtEl>
                                      </p:cMediaNode>
                                    </p:audio>
                                  </p:subTnLst>
                                </p:cTn>
                              </p:par>
                              <p:par>
                                <p:cTn id="56" presetID="1" presetClass="emph" presetSubtype="2" fill="hold" nodeType="withEffect">
                                  <p:stCondLst>
                                    <p:cond delay="1000"/>
                                  </p:stCondLst>
                                  <p:childTnLst>
                                    <p:animClr clrSpc="rgb" dir="cw">
                                      <p:cBhvr>
                                        <p:cTn id="57" dur="250" fill="hold"/>
                                        <p:tgtEl>
                                          <p:spTgt spid="42"/>
                                        </p:tgtEl>
                                        <p:attrNameLst>
                                          <p:attrName>fillcolor</p:attrName>
                                        </p:attrNameLst>
                                      </p:cBhvr>
                                      <p:to>
                                        <a:srgbClr val="FFFF00"/>
                                      </p:to>
                                    </p:animClr>
                                    <p:set>
                                      <p:cBhvr>
                                        <p:cTn id="58" dur="250" fill="hold"/>
                                        <p:tgtEl>
                                          <p:spTgt spid="42"/>
                                        </p:tgtEl>
                                        <p:attrNameLst>
                                          <p:attrName>fill.type</p:attrName>
                                        </p:attrNameLst>
                                      </p:cBhvr>
                                      <p:to>
                                        <p:strVal val="solid"/>
                                      </p:to>
                                    </p:set>
                                    <p:set>
                                      <p:cBhvr>
                                        <p:cTn id="59"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60" restart="whenNotActive" fill="hold" evtFilter="cancelBubble" nodeType="interactiveSeq">
                <p:stCondLst>
                  <p:cond evt="onClick" delay="0">
                    <p:tgtEl>
                      <p:spTgt spid="43"/>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250" fill="hold"/>
                                        <p:tgtEl>
                                          <p:spTgt spid="43"/>
                                        </p:tgtEl>
                                        <p:attrNameLst>
                                          <p:attrName>fillcolor</p:attrName>
                                        </p:attrNameLst>
                                      </p:cBhvr>
                                      <p:to>
                                        <a:srgbClr val="FFF2CC"/>
                                      </p:to>
                                    </p:animClr>
                                    <p:set>
                                      <p:cBhvr>
                                        <p:cTn id="65" dur="250" fill="hold"/>
                                        <p:tgtEl>
                                          <p:spTgt spid="43"/>
                                        </p:tgtEl>
                                        <p:attrNameLst>
                                          <p:attrName>fill.type</p:attrName>
                                        </p:attrNameLst>
                                      </p:cBhvr>
                                      <p:to>
                                        <p:strVal val="solid"/>
                                      </p:to>
                                    </p:set>
                                    <p:set>
                                      <p:cBhvr>
                                        <p:cTn id="66" dur="250" fill="hold"/>
                                        <p:tgtEl>
                                          <p:spTgt spid="43"/>
                                        </p:tgtEl>
                                        <p:attrNameLst>
                                          <p:attrName>fill.on</p:attrName>
                                        </p:attrNameLst>
                                      </p:cBhvr>
                                      <p:to>
                                        <p:strVal val="true"/>
                                      </p:to>
                                    </p:se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par>
                                <p:cTn id="67" presetID="23" presetClass="entr" presetSubtype="32" fill="hold" nodeType="withEffect">
                                  <p:stCondLst>
                                    <p:cond delay="1000"/>
                                  </p:stCondLst>
                                  <p:childTnLst>
                                    <p:set>
                                      <p:cBhvr>
                                        <p:cTn id="68" dur="1" fill="hold">
                                          <p:stCondLst>
                                            <p:cond delay="0"/>
                                          </p:stCondLst>
                                        </p:cTn>
                                        <p:tgtEl>
                                          <p:spTgt spid="51"/>
                                        </p:tgtEl>
                                        <p:attrNameLst>
                                          <p:attrName>style.visibility</p:attrName>
                                        </p:attrNameLst>
                                      </p:cBhvr>
                                      <p:to>
                                        <p:strVal val="visible"/>
                                      </p:to>
                                    </p:set>
                                    <p:anim calcmode="lin" valueType="num">
                                      <p:cBhvr>
                                        <p:cTn id="69" dur="250" fill="hold"/>
                                        <p:tgtEl>
                                          <p:spTgt spid="51"/>
                                        </p:tgtEl>
                                        <p:attrNameLst>
                                          <p:attrName>ppt_w</p:attrName>
                                        </p:attrNameLst>
                                      </p:cBhvr>
                                      <p:tavLst>
                                        <p:tav tm="0">
                                          <p:val>
                                            <p:strVal val="4*#ppt_w"/>
                                          </p:val>
                                        </p:tav>
                                        <p:tav tm="100000">
                                          <p:val>
                                            <p:strVal val="#ppt_w"/>
                                          </p:val>
                                        </p:tav>
                                      </p:tavLst>
                                    </p:anim>
                                    <p:anim calcmode="lin" valueType="num">
                                      <p:cBhvr>
                                        <p:cTn id="70"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7"/>
                                            </p:cond>
                                          </p:stCondLst>
                                          <p:endCondLst>
                                            <p:cond evt="onStopAudio" delay="0">
                                              <p:tgtEl>
                                                <p:sldTgt/>
                                              </p:tgtEl>
                                            </p:cond>
                                          </p:endCondLst>
                                        </p:cTn>
                                        <p:tgtEl>
                                          <p:sndTgt r:embed="rId5" name="Check mark.wav"/>
                                        </p:tgtEl>
                                      </p:cMediaNode>
                                    </p:audio>
                                  </p:subTnLst>
                                </p:cTn>
                              </p:par>
                              <p:par>
                                <p:cTn id="71" presetID="1" presetClass="emph" presetSubtype="2" fill="hold" nodeType="withEffect">
                                  <p:stCondLst>
                                    <p:cond delay="1000"/>
                                  </p:stCondLst>
                                  <p:childTnLst>
                                    <p:animClr clrSpc="rgb" dir="cw">
                                      <p:cBhvr>
                                        <p:cTn id="72" dur="250" fill="hold"/>
                                        <p:tgtEl>
                                          <p:spTgt spid="43"/>
                                        </p:tgtEl>
                                        <p:attrNameLst>
                                          <p:attrName>fillcolor</p:attrName>
                                        </p:attrNameLst>
                                      </p:cBhvr>
                                      <p:to>
                                        <a:srgbClr val="00B050"/>
                                      </p:to>
                                    </p:animClr>
                                    <p:set>
                                      <p:cBhvr>
                                        <p:cTn id="73" dur="250" fill="hold"/>
                                        <p:tgtEl>
                                          <p:spTgt spid="43"/>
                                        </p:tgtEl>
                                        <p:attrNameLst>
                                          <p:attrName>fill.type</p:attrName>
                                        </p:attrNameLst>
                                      </p:cBhvr>
                                      <p:to>
                                        <p:strVal val="solid"/>
                                      </p:to>
                                    </p:set>
                                    <p:set>
                                      <p:cBhvr>
                                        <p:cTn id="74"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75" restart="whenNotActive" fill="hold" evtFilter="cancelBubble" nodeType="interactiveSeq">
                <p:stCondLst>
                  <p:cond evt="onClick" delay="0">
                    <p:tgtEl>
                      <p:spTgt spid="44"/>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dir="cw">
                                      <p:cBhvr>
                                        <p:cTn id="79" dur="250" fill="hold"/>
                                        <p:tgtEl>
                                          <p:spTgt spid="44"/>
                                        </p:tgtEl>
                                        <p:attrNameLst>
                                          <p:attrName>fillcolor</p:attrName>
                                        </p:attrNameLst>
                                      </p:cBhvr>
                                      <p:to>
                                        <a:srgbClr val="FFF2CC"/>
                                      </p:to>
                                    </p:animClr>
                                    <p:set>
                                      <p:cBhvr>
                                        <p:cTn id="80" dur="250" fill="hold"/>
                                        <p:tgtEl>
                                          <p:spTgt spid="44"/>
                                        </p:tgtEl>
                                        <p:attrNameLst>
                                          <p:attrName>fill.type</p:attrName>
                                        </p:attrNameLst>
                                      </p:cBhvr>
                                      <p:to>
                                        <p:strVal val="solid"/>
                                      </p:to>
                                    </p:set>
                                    <p:set>
                                      <p:cBhvr>
                                        <p:cTn id="81" dur="250" fill="hold"/>
                                        <p:tgtEl>
                                          <p:spTgt spid="44"/>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ick.wav"/>
                                        </p:tgtEl>
                                      </p:cMediaNode>
                                    </p:audio>
                                  </p:subTnLst>
                                </p:cTn>
                              </p:par>
                              <p:par>
                                <p:cTn id="82" presetID="23" presetClass="entr" presetSubtype="32" fill="hold" nodeType="withEffect">
                                  <p:stCondLst>
                                    <p:cond delay="1000"/>
                                  </p:stCondLst>
                                  <p:childTnLst>
                                    <p:set>
                                      <p:cBhvr>
                                        <p:cTn id="83" dur="1" fill="hold">
                                          <p:stCondLst>
                                            <p:cond delay="0"/>
                                          </p:stCondLst>
                                        </p:cTn>
                                        <p:tgtEl>
                                          <p:spTgt spid="49"/>
                                        </p:tgtEl>
                                        <p:attrNameLst>
                                          <p:attrName>style.visibility</p:attrName>
                                        </p:attrNameLst>
                                      </p:cBhvr>
                                      <p:to>
                                        <p:strVal val="visible"/>
                                      </p:to>
                                    </p:set>
                                    <p:anim calcmode="lin" valueType="num">
                                      <p:cBhvr>
                                        <p:cTn id="84" dur="250" fill="hold"/>
                                        <p:tgtEl>
                                          <p:spTgt spid="49"/>
                                        </p:tgtEl>
                                        <p:attrNameLst>
                                          <p:attrName>ppt_w</p:attrName>
                                        </p:attrNameLst>
                                      </p:cBhvr>
                                      <p:tavLst>
                                        <p:tav tm="0">
                                          <p:val>
                                            <p:strVal val="4*#ppt_w"/>
                                          </p:val>
                                        </p:tav>
                                        <p:tav tm="100000">
                                          <p:val>
                                            <p:strVal val="#ppt_w"/>
                                          </p:val>
                                        </p:tav>
                                      </p:tavLst>
                                    </p:anim>
                                    <p:anim calcmode="lin" valueType="num">
                                      <p:cBhvr>
                                        <p:cTn id="85"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2"/>
                                            </p:cond>
                                          </p:stCondLst>
                                          <p:endCondLst>
                                            <p:cond evt="onStopAudio" delay="0">
                                              <p:tgtEl>
                                                <p:sldTgt/>
                                              </p:tgtEl>
                                            </p:cond>
                                          </p:endCondLst>
                                        </p:cTn>
                                        <p:tgtEl>
                                          <p:sndTgt r:embed="rId4" name="Wrong Buzzer.wav"/>
                                        </p:tgtEl>
                                      </p:cMediaNode>
                                    </p:audio>
                                  </p:subTnLst>
                                </p:cTn>
                              </p:par>
                              <p:par>
                                <p:cTn id="86" presetID="1" presetClass="emph" presetSubtype="2" fill="hold" nodeType="withEffect">
                                  <p:stCondLst>
                                    <p:cond delay="1000"/>
                                  </p:stCondLst>
                                  <p:childTnLst>
                                    <p:animClr clrSpc="rgb" dir="cw">
                                      <p:cBhvr>
                                        <p:cTn id="87" dur="250" fill="hold"/>
                                        <p:tgtEl>
                                          <p:spTgt spid="44"/>
                                        </p:tgtEl>
                                        <p:attrNameLst>
                                          <p:attrName>fillcolor</p:attrName>
                                        </p:attrNameLst>
                                      </p:cBhvr>
                                      <p:to>
                                        <a:srgbClr val="FFFF00"/>
                                      </p:to>
                                    </p:animClr>
                                    <p:set>
                                      <p:cBhvr>
                                        <p:cTn id="88" dur="250" fill="hold"/>
                                        <p:tgtEl>
                                          <p:spTgt spid="44"/>
                                        </p:tgtEl>
                                        <p:attrNameLst>
                                          <p:attrName>fill.type</p:attrName>
                                        </p:attrNameLst>
                                      </p:cBhvr>
                                      <p:to>
                                        <p:strVal val="solid"/>
                                      </p:to>
                                    </p:set>
                                    <p:set>
                                      <p:cBhvr>
                                        <p:cTn id="89"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87867" y="152401"/>
            <a:ext cx="11785600" cy="411163"/>
          </a:xfrm>
        </p:spPr>
        <p:txBody>
          <a:bodyPr>
            <a:normAutofit fontScale="90000"/>
          </a:bodyPr>
          <a:lstStyle/>
          <a:p>
            <a:pPr algn="l" eaLnBrk="1" hangingPunct="1"/>
            <a:r>
              <a:rPr lang="en-US" altLang="en-US" sz="2200" i="1" dirty="0" smtClean="0">
                <a:solidFill>
                  <a:srgbClr val="0000FF"/>
                </a:solidFill>
                <a:latin typeface="Times New Roman" panose="02020603050405020304" pitchFamily="18" charset="0"/>
                <a:cs typeface="Times New Roman" panose="02020603050405020304" pitchFamily="18" charset="0"/>
              </a:rPr>
              <a:t/>
            </a:r>
            <a:br>
              <a:rPr lang="en-US" altLang="en-US" sz="2200" i="1" dirty="0" smtClean="0">
                <a:solidFill>
                  <a:srgbClr val="0000FF"/>
                </a:solidFill>
                <a:latin typeface="Times New Roman" panose="02020603050405020304" pitchFamily="18" charset="0"/>
                <a:cs typeface="Times New Roman" panose="02020603050405020304" pitchFamily="18" charset="0"/>
              </a:rPr>
            </a:br>
            <a:r>
              <a:rPr lang="en-US" altLang="en-US" sz="2200" b="1" i="1" dirty="0" smtClean="0">
                <a:solidFill>
                  <a:srgbClr val="0000FF"/>
                </a:solidFill>
                <a:latin typeface="Times New Roman" panose="02020603050405020304" pitchFamily="18" charset="0"/>
                <a:cs typeface="Times New Roman" panose="02020603050405020304" pitchFamily="18" charset="0"/>
              </a:rPr>
              <a:t>III. </a:t>
            </a:r>
            <a:r>
              <a:rPr lang="en-US" altLang="en-US" sz="2200" b="1" i="1" dirty="0" err="1" smtClean="0">
                <a:solidFill>
                  <a:srgbClr val="0000FF"/>
                </a:solidFill>
                <a:latin typeface="Times New Roman" panose="02020603050405020304" pitchFamily="18" charset="0"/>
                <a:cs typeface="Times New Roman" panose="02020603050405020304" pitchFamily="18" charset="0"/>
              </a:rPr>
              <a:t>Luyện</a:t>
            </a:r>
            <a:r>
              <a:rPr lang="en-US" altLang="en-US" sz="2200" b="1" i="1" dirty="0" smtClean="0">
                <a:solidFill>
                  <a:srgbClr val="0000FF"/>
                </a:solidFill>
                <a:latin typeface="Times New Roman" panose="02020603050405020304" pitchFamily="18" charset="0"/>
                <a:cs typeface="Times New Roman" panose="02020603050405020304" pitchFamily="18" charset="0"/>
              </a:rPr>
              <a:t> </a:t>
            </a:r>
            <a:r>
              <a:rPr lang="en-US" altLang="en-US" sz="2200" b="1" i="1" dirty="0" err="1" smtClean="0">
                <a:solidFill>
                  <a:srgbClr val="0000FF"/>
                </a:solidFill>
                <a:latin typeface="Times New Roman" panose="02020603050405020304" pitchFamily="18" charset="0"/>
                <a:cs typeface="Times New Roman" panose="02020603050405020304" pitchFamily="18" charset="0"/>
              </a:rPr>
              <a:t>tập</a:t>
            </a:r>
            <a:r>
              <a:rPr lang="en-US" altLang="en-US" sz="2200" b="1" i="1" dirty="0" smtClean="0">
                <a:solidFill>
                  <a:srgbClr val="0000FF"/>
                </a:solidFill>
                <a:latin typeface="Times New Roman" panose="02020603050405020304" pitchFamily="18" charset="0"/>
                <a:cs typeface="Times New Roman" panose="02020603050405020304" pitchFamily="18" charset="0"/>
              </a:rPr>
              <a:t>:</a:t>
            </a:r>
            <a:br>
              <a:rPr lang="en-US" altLang="en-US" sz="2200" b="1" i="1" dirty="0" smtClean="0">
                <a:solidFill>
                  <a:srgbClr val="0000FF"/>
                </a:solidFill>
                <a:latin typeface="Times New Roman" panose="02020603050405020304" pitchFamily="18" charset="0"/>
                <a:cs typeface="Times New Roman" panose="02020603050405020304" pitchFamily="18" charset="0"/>
              </a:rPr>
            </a:br>
            <a:r>
              <a:rPr lang="en-US" altLang="en-US" sz="2200" b="1" i="1" dirty="0" smtClean="0">
                <a:solidFill>
                  <a:srgbClr val="0000FF"/>
                </a:solidFill>
                <a:latin typeface="Times New Roman" panose="02020603050405020304" pitchFamily="18" charset="0"/>
                <a:cs typeface="Times New Roman" panose="02020603050405020304" pitchFamily="18" charset="0"/>
              </a:rPr>
              <a:t>1. </a:t>
            </a:r>
            <a:r>
              <a:rPr lang="en-US" altLang="en-US" sz="2200" b="1" i="1" dirty="0" err="1" smtClean="0">
                <a:solidFill>
                  <a:srgbClr val="0000FF"/>
                </a:solidFill>
                <a:latin typeface="Times New Roman" pitchFamily="18" charset="0"/>
                <a:cs typeface="Times New Roman" pitchFamily="18" charset="0"/>
              </a:rPr>
              <a:t>Tìm</a:t>
            </a:r>
            <a:r>
              <a:rPr lang="en-US" altLang="en-US" sz="2200" b="1" i="1" dirty="0" smtClean="0">
                <a:solidFill>
                  <a:srgbClr val="0000FF"/>
                </a:solidFill>
                <a:latin typeface="Times New Roman" pitchFamily="18" charset="0"/>
                <a:cs typeface="Times New Roman" pitchFamily="18" charset="0"/>
              </a:rPr>
              <a:t> </a:t>
            </a:r>
            <a:r>
              <a:rPr lang="en-US" altLang="en-US" sz="2200" b="1" i="1" dirty="0" err="1" smtClean="0">
                <a:solidFill>
                  <a:srgbClr val="0000FF"/>
                </a:solidFill>
                <a:latin typeface="Times New Roman" pitchFamily="18" charset="0"/>
                <a:cs typeface="Times New Roman" pitchFamily="18" charset="0"/>
              </a:rPr>
              <a:t>lời</a:t>
            </a:r>
            <a:r>
              <a:rPr lang="en-US" altLang="en-US" sz="2200" b="1" i="1" dirty="0" smtClean="0">
                <a:solidFill>
                  <a:srgbClr val="0000FF"/>
                </a:solidFill>
                <a:latin typeface="Times New Roman" pitchFamily="18" charset="0"/>
                <a:cs typeface="Times New Roman" pitchFamily="18" charset="0"/>
              </a:rPr>
              <a:t> </a:t>
            </a:r>
            <a:r>
              <a:rPr lang="en-US" altLang="en-US" sz="2200" b="1" i="1" dirty="0" err="1" smtClean="0">
                <a:solidFill>
                  <a:srgbClr val="0000FF"/>
                </a:solidFill>
                <a:latin typeface="Times New Roman" pitchFamily="18" charset="0"/>
                <a:cs typeface="Times New Roman" pitchFamily="18" charset="0"/>
              </a:rPr>
              <a:t>dẫn</a:t>
            </a:r>
            <a:r>
              <a:rPr lang="en-US" altLang="en-US" sz="2200" b="1" i="1" dirty="0" smtClean="0">
                <a:solidFill>
                  <a:srgbClr val="0000FF"/>
                </a:solidFill>
                <a:latin typeface="Times New Roman" pitchFamily="18" charset="0"/>
                <a:cs typeface="Times New Roman" pitchFamily="18" charset="0"/>
              </a:rPr>
              <a:t> </a:t>
            </a:r>
            <a:r>
              <a:rPr lang="en-US" altLang="en-US" sz="2200" b="1" i="1" err="1" smtClean="0">
                <a:solidFill>
                  <a:srgbClr val="0000FF"/>
                </a:solidFill>
                <a:latin typeface="Times New Roman" pitchFamily="18" charset="0"/>
                <a:cs typeface="Times New Roman" pitchFamily="18" charset="0"/>
              </a:rPr>
              <a:t>trong</a:t>
            </a:r>
            <a:r>
              <a:rPr lang="en-US" altLang="en-US" sz="2200" b="1" i="1" smtClean="0">
                <a:solidFill>
                  <a:srgbClr val="0000FF"/>
                </a:solidFill>
                <a:latin typeface="Times New Roman" pitchFamily="18" charset="0"/>
                <a:cs typeface="Times New Roman" pitchFamily="18" charset="0"/>
              </a:rPr>
              <a:t> </a:t>
            </a:r>
            <a:r>
              <a:rPr lang="en-US" altLang="en-US" sz="2200" b="1" i="1" smtClean="0">
                <a:solidFill>
                  <a:srgbClr val="0000FF"/>
                </a:solidFill>
                <a:latin typeface="Times New Roman" panose="02020603050405020304" pitchFamily="18" charset="0"/>
                <a:cs typeface="Times New Roman" panose="02020603050405020304" pitchFamily="18" charset="0"/>
              </a:rPr>
              <a:t>những</a:t>
            </a:r>
            <a:r>
              <a:rPr lang="en-US" altLang="en-US" sz="2200" b="1" i="1">
                <a:solidFill>
                  <a:srgbClr val="0000FF"/>
                </a:solidFill>
                <a:latin typeface="Times New Roman" panose="02020603050405020304" pitchFamily="18" charset="0"/>
                <a:cs typeface="Times New Roman" panose="02020603050405020304" pitchFamily="18" charset="0"/>
              </a:rPr>
              <a:t> </a:t>
            </a:r>
            <a:r>
              <a:rPr lang="en-US" altLang="en-US" sz="2200" b="1" i="1" smtClean="0">
                <a:solidFill>
                  <a:srgbClr val="0000FF"/>
                </a:solidFill>
                <a:latin typeface="Times New Roman" panose="02020603050405020304" pitchFamily="18" charset="0"/>
                <a:cs typeface="Times New Roman" panose="02020603050405020304" pitchFamily="18" charset="0"/>
              </a:rPr>
              <a:t>đoạn trích</a:t>
            </a:r>
            <a:r>
              <a:rPr lang="en-US" altLang="en-US" sz="2200" b="1" i="1" smtClean="0">
                <a:solidFill>
                  <a:srgbClr val="0000FF"/>
                </a:solidFill>
                <a:latin typeface="Times New Roman" panose="02020603050405020304" pitchFamily="18" charset="0"/>
                <a:cs typeface="Times New Roman" panose="02020603050405020304" pitchFamily="18" charset="0"/>
              </a:rPr>
              <a:t> </a:t>
            </a:r>
            <a:r>
              <a:rPr lang="en-US" altLang="en-US" sz="2200" b="1" i="1" dirty="0" err="1" smtClean="0">
                <a:solidFill>
                  <a:srgbClr val="0000FF"/>
                </a:solidFill>
                <a:latin typeface="Times New Roman" panose="02020603050405020304" pitchFamily="18" charset="0"/>
                <a:cs typeface="Times New Roman" panose="02020603050405020304" pitchFamily="18" charset="0"/>
              </a:rPr>
              <a:t>sau</a:t>
            </a:r>
            <a:r>
              <a:rPr lang="en-US" altLang="en-US" sz="2200" b="1" dirty="0" smtClean="0">
                <a:solidFill>
                  <a:srgbClr val="0000FF"/>
                </a:solidFill>
                <a:latin typeface="Times New Roman" pitchFamily="18" charset="0"/>
                <a:cs typeface="Times New Roman" pitchFamily="18" charset="0"/>
              </a:rPr>
              <a:t>. Cho </a:t>
            </a:r>
            <a:r>
              <a:rPr lang="en-US" altLang="en-US" sz="2200" b="1" dirty="0" err="1" smtClean="0">
                <a:solidFill>
                  <a:srgbClr val="0000FF"/>
                </a:solidFill>
                <a:latin typeface="Times New Roman" pitchFamily="18" charset="0"/>
                <a:cs typeface="Times New Roman" pitchFamily="18" charset="0"/>
              </a:rPr>
              <a:t>biết</a:t>
            </a:r>
            <a:r>
              <a:rPr lang="en-US" altLang="en-US" sz="2200" b="1" dirty="0" smtClean="0">
                <a:solidFill>
                  <a:srgbClr val="0000FF"/>
                </a:solidFill>
                <a:latin typeface="Times New Roman" pitchFamily="18" charset="0"/>
                <a:cs typeface="Times New Roman" pitchFamily="18" charset="0"/>
              </a:rPr>
              <a:t> </a:t>
            </a:r>
            <a:r>
              <a:rPr lang="en-US" altLang="en-US" sz="2200" b="1" dirty="0" err="1" smtClean="0">
                <a:solidFill>
                  <a:srgbClr val="0000FF"/>
                </a:solidFill>
                <a:latin typeface="Times New Roman" pitchFamily="18" charset="0"/>
                <a:cs typeface="Times New Roman" pitchFamily="18" charset="0"/>
              </a:rPr>
              <a:t>đó</a:t>
            </a:r>
            <a:r>
              <a:rPr lang="en-US" altLang="en-US" sz="2200" b="1" dirty="0" smtClean="0">
                <a:solidFill>
                  <a:srgbClr val="0000FF"/>
                </a:solidFill>
                <a:latin typeface="Times New Roman" pitchFamily="18" charset="0"/>
                <a:cs typeface="Times New Roman" pitchFamily="18" charset="0"/>
              </a:rPr>
              <a:t> </a:t>
            </a:r>
            <a:r>
              <a:rPr lang="en-US" altLang="en-US" sz="2200" b="1" dirty="0" err="1" smtClean="0">
                <a:solidFill>
                  <a:srgbClr val="0000FF"/>
                </a:solidFill>
                <a:latin typeface="Times New Roman" pitchFamily="18" charset="0"/>
                <a:cs typeface="Times New Roman" pitchFamily="18" charset="0"/>
              </a:rPr>
              <a:t>là</a:t>
            </a:r>
            <a:r>
              <a:rPr lang="en-US" altLang="en-US" sz="2200" b="1" dirty="0" smtClean="0">
                <a:solidFill>
                  <a:srgbClr val="0000FF"/>
                </a:solidFill>
                <a:latin typeface="Times New Roman" pitchFamily="18" charset="0"/>
                <a:cs typeface="Times New Roman" pitchFamily="18" charset="0"/>
              </a:rPr>
              <a:t> </a:t>
            </a:r>
            <a:r>
              <a:rPr lang="en-US" altLang="en-US" sz="2200" b="1" dirty="0" err="1" smtClean="0">
                <a:solidFill>
                  <a:srgbClr val="0000FF"/>
                </a:solidFill>
                <a:latin typeface="Times New Roman" pitchFamily="18" charset="0"/>
                <a:cs typeface="Times New Roman" pitchFamily="18" charset="0"/>
              </a:rPr>
              <a:t>lời</a:t>
            </a:r>
            <a:r>
              <a:rPr lang="en-US" altLang="en-US" sz="2200" b="1" dirty="0" smtClean="0">
                <a:solidFill>
                  <a:srgbClr val="0000FF"/>
                </a:solidFill>
                <a:latin typeface="Times New Roman" pitchFamily="18" charset="0"/>
                <a:cs typeface="Times New Roman" pitchFamily="18" charset="0"/>
              </a:rPr>
              <a:t> </a:t>
            </a:r>
            <a:r>
              <a:rPr lang="en-US" altLang="en-US" sz="2200" b="1" dirty="0" err="1" smtClean="0">
                <a:solidFill>
                  <a:srgbClr val="0000FF"/>
                </a:solidFill>
                <a:latin typeface="Times New Roman" pitchFamily="18" charset="0"/>
                <a:cs typeface="Times New Roman" pitchFamily="18" charset="0"/>
              </a:rPr>
              <a:t>nói</a:t>
            </a:r>
            <a:r>
              <a:rPr lang="en-US" altLang="en-US" sz="2200" b="1" dirty="0" smtClean="0">
                <a:solidFill>
                  <a:srgbClr val="0000FF"/>
                </a:solidFill>
                <a:latin typeface="Times New Roman" pitchFamily="18" charset="0"/>
                <a:cs typeface="Times New Roman" pitchFamily="18" charset="0"/>
              </a:rPr>
              <a:t> hay ý </a:t>
            </a:r>
            <a:r>
              <a:rPr lang="en-US" altLang="en-US" sz="2200" b="1" dirty="0" err="1" smtClean="0">
                <a:solidFill>
                  <a:srgbClr val="0000FF"/>
                </a:solidFill>
                <a:latin typeface="Times New Roman" pitchFamily="18" charset="0"/>
                <a:cs typeface="Times New Roman" pitchFamily="18" charset="0"/>
              </a:rPr>
              <a:t>nghĩ</a:t>
            </a:r>
            <a:r>
              <a:rPr lang="en-US" altLang="en-US" sz="2200" b="1" dirty="0" smtClean="0">
                <a:solidFill>
                  <a:srgbClr val="0000FF"/>
                </a:solidFill>
                <a:latin typeface="Times New Roman" pitchFamily="18" charset="0"/>
                <a:cs typeface="Times New Roman" pitchFamily="18" charset="0"/>
              </a:rPr>
              <a:t> </a:t>
            </a:r>
            <a:r>
              <a:rPr lang="en-US" altLang="en-US" sz="2200" b="1" dirty="0" err="1" smtClean="0">
                <a:solidFill>
                  <a:srgbClr val="0000FF"/>
                </a:solidFill>
                <a:latin typeface="Times New Roman" pitchFamily="18" charset="0"/>
                <a:cs typeface="Times New Roman" pitchFamily="18" charset="0"/>
              </a:rPr>
              <a:t>và</a:t>
            </a:r>
            <a:r>
              <a:rPr lang="en-US" altLang="en-US" sz="2200" b="1" dirty="0" smtClean="0">
                <a:solidFill>
                  <a:srgbClr val="0000FF"/>
                </a:solidFill>
                <a:latin typeface="Times New Roman" pitchFamily="18" charset="0"/>
                <a:cs typeface="Times New Roman" pitchFamily="18" charset="0"/>
              </a:rPr>
              <a:t> </a:t>
            </a:r>
            <a:r>
              <a:rPr lang="en-US" altLang="en-US" sz="2200" b="1" dirty="0" err="1" smtClean="0">
                <a:solidFill>
                  <a:srgbClr val="0000FF"/>
                </a:solidFill>
                <a:latin typeface="Times New Roman" pitchFamily="18" charset="0"/>
                <a:cs typeface="Times New Roman" pitchFamily="18" charset="0"/>
              </a:rPr>
              <a:t>được</a:t>
            </a:r>
            <a:r>
              <a:rPr lang="en-US" altLang="en-US" sz="2200" b="1" dirty="0" smtClean="0">
                <a:solidFill>
                  <a:srgbClr val="0000FF"/>
                </a:solidFill>
                <a:latin typeface="Times New Roman" pitchFamily="18" charset="0"/>
                <a:cs typeface="Times New Roman" pitchFamily="18" charset="0"/>
              </a:rPr>
              <a:t> </a:t>
            </a:r>
            <a:r>
              <a:rPr lang="en-US" altLang="en-US" sz="2200" b="1" dirty="0" err="1" smtClean="0">
                <a:solidFill>
                  <a:srgbClr val="0000FF"/>
                </a:solidFill>
                <a:latin typeface="Times New Roman" pitchFamily="18" charset="0"/>
                <a:cs typeface="Times New Roman" pitchFamily="18" charset="0"/>
              </a:rPr>
              <a:t>dẫn</a:t>
            </a:r>
            <a:r>
              <a:rPr lang="en-US" altLang="en-US" sz="2200" b="1" dirty="0" smtClean="0">
                <a:solidFill>
                  <a:srgbClr val="0000FF"/>
                </a:solidFill>
                <a:latin typeface="Times New Roman" pitchFamily="18" charset="0"/>
                <a:cs typeface="Times New Roman" pitchFamily="18" charset="0"/>
              </a:rPr>
              <a:t> </a:t>
            </a:r>
            <a:r>
              <a:rPr lang="en-US" altLang="en-US" sz="2200" b="1" dirty="0" err="1" smtClean="0">
                <a:solidFill>
                  <a:srgbClr val="0000FF"/>
                </a:solidFill>
                <a:latin typeface="Times New Roman" pitchFamily="18" charset="0"/>
                <a:cs typeface="Times New Roman" pitchFamily="18" charset="0"/>
              </a:rPr>
              <a:t>theo</a:t>
            </a:r>
            <a:r>
              <a:rPr lang="en-US" altLang="en-US" sz="2200" b="1" dirty="0" smtClean="0">
                <a:solidFill>
                  <a:srgbClr val="0000FF"/>
                </a:solidFill>
                <a:latin typeface="Times New Roman" pitchFamily="18" charset="0"/>
                <a:cs typeface="Times New Roman" pitchFamily="18" charset="0"/>
              </a:rPr>
              <a:t> </a:t>
            </a:r>
            <a:r>
              <a:rPr lang="en-US" altLang="en-US" sz="2200" b="1" dirty="0" err="1" smtClean="0">
                <a:solidFill>
                  <a:srgbClr val="0000FF"/>
                </a:solidFill>
                <a:latin typeface="Times New Roman" pitchFamily="18" charset="0"/>
                <a:cs typeface="Times New Roman" pitchFamily="18" charset="0"/>
              </a:rPr>
              <a:t>cách</a:t>
            </a:r>
            <a:r>
              <a:rPr lang="en-US" altLang="en-US" sz="2200" b="1" dirty="0" smtClean="0">
                <a:solidFill>
                  <a:srgbClr val="0000FF"/>
                </a:solidFill>
                <a:latin typeface="Times New Roman" pitchFamily="18" charset="0"/>
                <a:cs typeface="Times New Roman" pitchFamily="18" charset="0"/>
              </a:rPr>
              <a:t> </a:t>
            </a:r>
            <a:r>
              <a:rPr lang="en-US" altLang="en-US" sz="2200" b="1" dirty="0" err="1" smtClean="0">
                <a:solidFill>
                  <a:srgbClr val="0000FF"/>
                </a:solidFill>
                <a:latin typeface="Times New Roman" pitchFamily="18" charset="0"/>
                <a:cs typeface="Times New Roman" pitchFamily="18" charset="0"/>
              </a:rPr>
              <a:t>nào</a:t>
            </a:r>
            <a:r>
              <a:rPr lang="en-US" altLang="en-US" sz="2200" b="1" dirty="0" smtClean="0">
                <a:solidFill>
                  <a:srgbClr val="0000FF"/>
                </a:solidFill>
                <a:latin typeface="Times New Roman" pitchFamily="18" charset="0"/>
                <a:cs typeface="Times New Roman" pitchFamily="18" charset="0"/>
              </a:rPr>
              <a:t>?</a:t>
            </a:r>
          </a:p>
        </p:txBody>
      </p:sp>
      <p:sp>
        <p:nvSpPr>
          <p:cNvPr id="15364" name="Rectangle 4"/>
          <p:cNvSpPr>
            <a:spLocks noChangeArrowheads="1"/>
          </p:cNvSpPr>
          <p:nvPr/>
        </p:nvSpPr>
        <p:spPr bwMode="auto">
          <a:xfrm>
            <a:off x="156633" y="1302954"/>
            <a:ext cx="1204806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altLang="en-US" sz="2200" dirty="0" smtClean="0">
                <a:latin typeface="Times New Roman" panose="02020603050405020304" pitchFamily="18" charset="0"/>
                <a:cs typeface="Times New Roman" panose="02020603050405020304" pitchFamily="18" charset="0"/>
                <a:sym typeface="Wingdings" pitchFamily="2" charset="2"/>
              </a:rPr>
              <a:t>(a). </a:t>
            </a:r>
            <a:r>
              <a:rPr lang="en-US" altLang="en-US" sz="2200" dirty="0" err="1">
                <a:latin typeface="Times New Roman" panose="02020603050405020304" pitchFamily="18" charset="0"/>
                <a:cs typeface="Times New Roman" panose="02020603050405020304" pitchFamily="18" charset="0"/>
                <a:sym typeface="Wingdings" pitchFamily="2" charset="2"/>
              </a:rPr>
              <a:t>Nó</a:t>
            </a:r>
            <a:r>
              <a:rPr lang="en-US" altLang="en-US" sz="2200" dirty="0">
                <a:latin typeface="Times New Roman" panose="02020603050405020304" pitchFamily="18" charset="0"/>
                <a:cs typeface="Times New Roman" panose="02020603050405020304" pitchFamily="18" charset="0"/>
                <a:sym typeface="Wingdings" pitchFamily="2" charset="2"/>
              </a:rPr>
              <a:t> </a:t>
            </a:r>
            <a:r>
              <a:rPr lang="en-US" altLang="en-US" sz="2200" dirty="0" err="1">
                <a:latin typeface="Times New Roman" panose="02020603050405020304" pitchFamily="18" charset="0"/>
                <a:cs typeface="Times New Roman" panose="02020603050405020304" pitchFamily="18" charset="0"/>
                <a:sym typeface="Wingdings" pitchFamily="2" charset="2"/>
              </a:rPr>
              <a:t>cứ</a:t>
            </a:r>
            <a:r>
              <a:rPr lang="en-US" altLang="en-US" sz="2200" dirty="0">
                <a:latin typeface="Times New Roman" panose="02020603050405020304" pitchFamily="18" charset="0"/>
                <a:cs typeface="Times New Roman" panose="02020603050405020304" pitchFamily="18" charset="0"/>
                <a:sym typeface="Wingdings" pitchFamily="2" charset="2"/>
              </a:rPr>
              <a:t> </a:t>
            </a:r>
            <a:r>
              <a:rPr lang="en-US" altLang="en-US" sz="2200" dirty="0" err="1">
                <a:latin typeface="Times New Roman" panose="02020603050405020304" pitchFamily="18" charset="0"/>
                <a:cs typeface="Times New Roman" panose="02020603050405020304" pitchFamily="18" charset="0"/>
                <a:sym typeface="Wingdings" pitchFamily="2" charset="2"/>
              </a:rPr>
              <a:t>làm</a:t>
            </a:r>
            <a:r>
              <a:rPr lang="en-US" altLang="en-US" sz="2200" dirty="0">
                <a:latin typeface="Times New Roman" panose="02020603050405020304" pitchFamily="18" charset="0"/>
                <a:cs typeface="Times New Roman" panose="02020603050405020304" pitchFamily="18" charset="0"/>
                <a:sym typeface="Wingdings" pitchFamily="2" charset="2"/>
              </a:rPr>
              <a:t> in </a:t>
            </a:r>
            <a:r>
              <a:rPr lang="en-US" altLang="en-US" sz="2200" dirty="0" err="1">
                <a:latin typeface="Times New Roman" panose="02020603050405020304" pitchFamily="18" charset="0"/>
                <a:cs typeface="Times New Roman" panose="02020603050405020304" pitchFamily="18" charset="0"/>
                <a:sym typeface="Wingdings" pitchFamily="2" charset="2"/>
              </a:rPr>
              <a:t>như</a:t>
            </a:r>
            <a:r>
              <a:rPr lang="en-US" altLang="en-US" sz="2200" dirty="0">
                <a:latin typeface="Times New Roman" panose="02020603050405020304" pitchFamily="18" charset="0"/>
                <a:cs typeface="Times New Roman" panose="02020603050405020304" pitchFamily="18" charset="0"/>
                <a:sym typeface="Wingdings" pitchFamily="2" charset="2"/>
              </a:rPr>
              <a:t> </a:t>
            </a:r>
            <a:r>
              <a:rPr lang="en-US" altLang="en-US" sz="2200" dirty="0" err="1">
                <a:latin typeface="Times New Roman" panose="02020603050405020304" pitchFamily="18" charset="0"/>
                <a:cs typeface="Times New Roman" panose="02020603050405020304" pitchFamily="18" charset="0"/>
                <a:sym typeface="Wingdings" pitchFamily="2" charset="2"/>
              </a:rPr>
              <a:t>nó</a:t>
            </a:r>
            <a:r>
              <a:rPr lang="en-US" altLang="en-US" sz="2200" dirty="0">
                <a:latin typeface="Times New Roman" panose="02020603050405020304" pitchFamily="18" charset="0"/>
                <a:cs typeface="Times New Roman" panose="02020603050405020304" pitchFamily="18" charset="0"/>
                <a:sym typeface="Wingdings" pitchFamily="2" charset="2"/>
              </a:rPr>
              <a:t> </a:t>
            </a:r>
            <a:r>
              <a:rPr lang="en-US" altLang="en-US" sz="2200" dirty="0" err="1">
                <a:latin typeface="Times New Roman" panose="02020603050405020304" pitchFamily="18" charset="0"/>
                <a:cs typeface="Times New Roman" panose="02020603050405020304" pitchFamily="18" charset="0"/>
                <a:sym typeface="Wingdings" pitchFamily="2" charset="2"/>
              </a:rPr>
              <a:t>trách</a:t>
            </a:r>
            <a:r>
              <a:rPr lang="en-US" altLang="en-US" sz="2200" dirty="0">
                <a:latin typeface="Times New Roman" panose="02020603050405020304" pitchFamily="18" charset="0"/>
                <a:cs typeface="Times New Roman" panose="02020603050405020304" pitchFamily="18" charset="0"/>
                <a:sym typeface="Wingdings" pitchFamily="2" charset="2"/>
              </a:rPr>
              <a:t> </a:t>
            </a:r>
            <a:r>
              <a:rPr lang="en-US" altLang="en-US" sz="2200" dirty="0" err="1">
                <a:latin typeface="Times New Roman" panose="02020603050405020304" pitchFamily="18" charset="0"/>
                <a:cs typeface="Times New Roman" panose="02020603050405020304" pitchFamily="18" charset="0"/>
                <a:sym typeface="Wingdings" pitchFamily="2" charset="2"/>
              </a:rPr>
              <a:t>tôi</a:t>
            </a:r>
            <a:r>
              <a:rPr lang="en-US" altLang="en-US" sz="2200" dirty="0">
                <a:latin typeface="Times New Roman" panose="02020603050405020304" pitchFamily="18" charset="0"/>
                <a:cs typeface="Times New Roman" panose="02020603050405020304" pitchFamily="18" charset="0"/>
                <a:sym typeface="Wingdings" pitchFamily="2" charset="2"/>
              </a:rPr>
              <a:t>; </a:t>
            </a:r>
            <a:r>
              <a:rPr lang="en-US" altLang="en-US" sz="2200" dirty="0" err="1">
                <a:latin typeface="Times New Roman" panose="02020603050405020304" pitchFamily="18" charset="0"/>
                <a:cs typeface="Times New Roman" panose="02020603050405020304" pitchFamily="18" charset="0"/>
                <a:sym typeface="Wingdings" pitchFamily="2" charset="2"/>
              </a:rPr>
              <a:t>nó</a:t>
            </a:r>
            <a:r>
              <a:rPr lang="en-US" altLang="en-US" sz="2200" dirty="0">
                <a:latin typeface="Times New Roman" panose="02020603050405020304" pitchFamily="18" charset="0"/>
                <a:cs typeface="Times New Roman" panose="02020603050405020304" pitchFamily="18" charset="0"/>
                <a:sym typeface="Wingdings" pitchFamily="2" charset="2"/>
              </a:rPr>
              <a:t> </a:t>
            </a:r>
            <a:r>
              <a:rPr lang="en-US" altLang="en-US" sz="2200" dirty="0" err="1">
                <a:latin typeface="Times New Roman" panose="02020603050405020304" pitchFamily="18" charset="0"/>
                <a:cs typeface="Times New Roman" panose="02020603050405020304" pitchFamily="18" charset="0"/>
                <a:sym typeface="Wingdings" pitchFamily="2" charset="2"/>
              </a:rPr>
              <a:t>kêu</a:t>
            </a:r>
            <a:r>
              <a:rPr lang="en-US" altLang="en-US" sz="2200" dirty="0">
                <a:latin typeface="Times New Roman" panose="02020603050405020304" pitchFamily="18" charset="0"/>
                <a:cs typeface="Times New Roman" panose="02020603050405020304" pitchFamily="18" charset="0"/>
                <a:sym typeface="Wingdings" pitchFamily="2" charset="2"/>
              </a:rPr>
              <a:t> ư ử,</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006600"/>
                </a:solidFill>
                <a:latin typeface="Times New Roman" panose="02020603050405020304" pitchFamily="18" charset="0"/>
                <a:cs typeface="Times New Roman" panose="02020603050405020304" pitchFamily="18" charset="0"/>
                <a:sym typeface="Wingdings" pitchFamily="2" charset="2"/>
              </a:rPr>
              <a:t>nhìn</a:t>
            </a:r>
            <a:r>
              <a:rPr lang="en-US" altLang="en-US" sz="2200" dirty="0">
                <a:solidFill>
                  <a:srgbClr val="0066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006600"/>
                </a:solidFill>
                <a:latin typeface="Times New Roman" panose="02020603050405020304" pitchFamily="18" charset="0"/>
                <a:cs typeface="Times New Roman" panose="02020603050405020304" pitchFamily="18" charset="0"/>
                <a:sym typeface="Wingdings" pitchFamily="2" charset="2"/>
              </a:rPr>
              <a:t>tôi</a:t>
            </a:r>
            <a:r>
              <a:rPr lang="en-US" altLang="en-US" sz="2200" dirty="0">
                <a:solidFill>
                  <a:srgbClr val="0066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006600"/>
                </a:solidFill>
                <a:latin typeface="Times New Roman" panose="02020603050405020304" pitchFamily="18" charset="0"/>
                <a:cs typeface="Times New Roman" panose="02020603050405020304" pitchFamily="18" charset="0"/>
                <a:sym typeface="Wingdings" pitchFamily="2" charset="2"/>
              </a:rPr>
              <a:t>như</a:t>
            </a:r>
            <a:r>
              <a:rPr lang="en-US" altLang="en-US" sz="2200" dirty="0">
                <a:solidFill>
                  <a:srgbClr val="0066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006600"/>
                </a:solidFill>
                <a:latin typeface="Times New Roman" panose="02020603050405020304" pitchFamily="18" charset="0"/>
                <a:cs typeface="Times New Roman" panose="02020603050405020304" pitchFamily="18" charset="0"/>
                <a:sym typeface="Wingdings" pitchFamily="2" charset="2"/>
              </a:rPr>
              <a:t>muốn</a:t>
            </a:r>
            <a:r>
              <a:rPr lang="en-US" altLang="en-US" sz="2200" dirty="0">
                <a:solidFill>
                  <a:srgbClr val="0066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006600"/>
                </a:solidFill>
                <a:latin typeface="Times New Roman" panose="02020603050405020304" pitchFamily="18" charset="0"/>
                <a:cs typeface="Times New Roman" panose="02020603050405020304" pitchFamily="18" charset="0"/>
                <a:sym typeface="Wingdings" pitchFamily="2" charset="2"/>
              </a:rPr>
              <a:t>bảo</a:t>
            </a:r>
            <a:r>
              <a:rPr lang="en-US" altLang="en-US" sz="2200" dirty="0">
                <a:solidFill>
                  <a:srgbClr val="0066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006600"/>
                </a:solidFill>
                <a:latin typeface="Times New Roman" panose="02020603050405020304" pitchFamily="18" charset="0"/>
                <a:cs typeface="Times New Roman" panose="02020603050405020304" pitchFamily="18" charset="0"/>
                <a:sym typeface="Wingdings" pitchFamily="2" charset="2"/>
              </a:rPr>
              <a:t>rằng</a:t>
            </a:r>
            <a:r>
              <a:rPr lang="en-US" altLang="en-US" sz="2200" dirty="0">
                <a:solidFill>
                  <a:srgbClr val="006600"/>
                </a:solidFill>
                <a:latin typeface="Times New Roman" panose="02020603050405020304" pitchFamily="18" charset="0"/>
                <a:cs typeface="Times New Roman" panose="02020603050405020304" pitchFamily="18" charset="0"/>
                <a:sym typeface="Wingdings" pitchFamily="2" charset="2"/>
              </a:rPr>
              <a:t>: </a:t>
            </a:r>
            <a:r>
              <a:rPr lang="en-US" altLang="en-US" sz="2200" b="1" i="1" dirty="0">
                <a:solidFill>
                  <a:srgbClr val="800080"/>
                </a:solidFill>
                <a:latin typeface="Times New Roman" panose="02020603050405020304" pitchFamily="18" charset="0"/>
                <a:cs typeface="Times New Roman" panose="02020603050405020304" pitchFamily="18" charset="0"/>
                <a:sym typeface="Wingdings" pitchFamily="2" charset="2"/>
              </a:rPr>
              <a:t>“A! </a:t>
            </a:r>
            <a:r>
              <a:rPr lang="en-US" altLang="en-US" sz="2200" b="1" i="1" dirty="0" err="1">
                <a:solidFill>
                  <a:srgbClr val="800080"/>
                </a:solidFill>
                <a:latin typeface="Times New Roman" panose="02020603050405020304" pitchFamily="18" charset="0"/>
                <a:cs typeface="Times New Roman" panose="02020603050405020304" pitchFamily="18" charset="0"/>
                <a:sym typeface="Wingdings" pitchFamily="2" charset="2"/>
              </a:rPr>
              <a:t>Lão</a:t>
            </a:r>
            <a:r>
              <a:rPr lang="en-US" altLang="en-US" sz="2200" b="1" i="1" dirty="0">
                <a:solidFill>
                  <a:srgbClr val="800080"/>
                </a:solidFill>
                <a:latin typeface="Times New Roman" panose="02020603050405020304" pitchFamily="18" charset="0"/>
                <a:cs typeface="Times New Roman" panose="02020603050405020304" pitchFamily="18" charset="0"/>
                <a:sym typeface="Wingdings" pitchFamily="2" charset="2"/>
              </a:rPr>
              <a:t> </a:t>
            </a:r>
            <a:r>
              <a:rPr lang="en-US" altLang="en-US" sz="2200" b="1" i="1" dirty="0" err="1">
                <a:solidFill>
                  <a:srgbClr val="800080"/>
                </a:solidFill>
                <a:latin typeface="Times New Roman" panose="02020603050405020304" pitchFamily="18" charset="0"/>
                <a:cs typeface="Times New Roman" panose="02020603050405020304" pitchFamily="18" charset="0"/>
                <a:sym typeface="Wingdings" pitchFamily="2" charset="2"/>
              </a:rPr>
              <a:t>già</a:t>
            </a:r>
            <a:r>
              <a:rPr lang="en-US" altLang="en-US" sz="2200" b="1" i="1" dirty="0">
                <a:solidFill>
                  <a:srgbClr val="800080"/>
                </a:solidFill>
                <a:latin typeface="Times New Roman" panose="02020603050405020304" pitchFamily="18" charset="0"/>
                <a:cs typeface="Times New Roman" panose="02020603050405020304" pitchFamily="18" charset="0"/>
                <a:sym typeface="Wingdings" pitchFamily="2" charset="2"/>
              </a:rPr>
              <a:t> </a:t>
            </a:r>
            <a:r>
              <a:rPr lang="en-US" altLang="en-US" sz="2200" b="1" i="1" dirty="0" err="1">
                <a:solidFill>
                  <a:srgbClr val="800080"/>
                </a:solidFill>
                <a:latin typeface="Times New Roman" panose="02020603050405020304" pitchFamily="18" charset="0"/>
                <a:cs typeface="Times New Roman" panose="02020603050405020304" pitchFamily="18" charset="0"/>
                <a:sym typeface="Wingdings" pitchFamily="2" charset="2"/>
              </a:rPr>
              <a:t>tệ</a:t>
            </a:r>
            <a:r>
              <a:rPr lang="en-US" altLang="en-US" sz="2200" b="1" i="1" dirty="0">
                <a:solidFill>
                  <a:srgbClr val="800080"/>
                </a:solidFill>
                <a:latin typeface="Times New Roman" panose="02020603050405020304" pitchFamily="18" charset="0"/>
                <a:cs typeface="Times New Roman" panose="02020603050405020304" pitchFamily="18" charset="0"/>
                <a:sym typeface="Wingdings" pitchFamily="2" charset="2"/>
              </a:rPr>
              <a:t> </a:t>
            </a:r>
            <a:r>
              <a:rPr lang="en-US" altLang="en-US" sz="2200" b="1" i="1" dirty="0" err="1">
                <a:solidFill>
                  <a:srgbClr val="800080"/>
                </a:solidFill>
                <a:latin typeface="Times New Roman" panose="02020603050405020304" pitchFamily="18" charset="0"/>
                <a:cs typeface="Times New Roman" panose="02020603050405020304" pitchFamily="18" charset="0"/>
                <a:sym typeface="Wingdings" pitchFamily="2" charset="2"/>
              </a:rPr>
              <a:t>lắm</a:t>
            </a:r>
            <a:r>
              <a:rPr lang="en-US" altLang="en-US" sz="2200" b="1" i="1" dirty="0">
                <a:solidFill>
                  <a:srgbClr val="800080"/>
                </a:solidFill>
                <a:latin typeface="Times New Roman" panose="02020603050405020304" pitchFamily="18" charset="0"/>
                <a:cs typeface="Times New Roman" panose="02020603050405020304" pitchFamily="18" charset="0"/>
                <a:sym typeface="Wingdings" pitchFamily="2" charset="2"/>
              </a:rPr>
              <a:t>! </a:t>
            </a:r>
            <a:r>
              <a:rPr lang="en-US" altLang="en-US" sz="2200" b="1" i="1" dirty="0" err="1">
                <a:solidFill>
                  <a:srgbClr val="800080"/>
                </a:solidFill>
                <a:latin typeface="Times New Roman" panose="02020603050405020304" pitchFamily="18" charset="0"/>
                <a:cs typeface="Times New Roman" panose="02020603050405020304" pitchFamily="18" charset="0"/>
                <a:sym typeface="Wingdings" pitchFamily="2" charset="2"/>
              </a:rPr>
              <a:t>Tôi</a:t>
            </a:r>
            <a:r>
              <a:rPr lang="en-US" altLang="en-US" sz="2200" b="1" i="1" dirty="0">
                <a:solidFill>
                  <a:srgbClr val="800080"/>
                </a:solidFill>
                <a:latin typeface="Times New Roman" panose="02020603050405020304" pitchFamily="18" charset="0"/>
                <a:cs typeface="Times New Roman" panose="02020603050405020304" pitchFamily="18" charset="0"/>
                <a:sym typeface="Wingdings" pitchFamily="2" charset="2"/>
              </a:rPr>
              <a:t> </a:t>
            </a:r>
            <a:r>
              <a:rPr lang="en-US" altLang="en-US" sz="2200" b="1" i="1" dirty="0" err="1">
                <a:solidFill>
                  <a:srgbClr val="800080"/>
                </a:solidFill>
                <a:latin typeface="Times New Roman" panose="02020603050405020304" pitchFamily="18" charset="0"/>
                <a:cs typeface="Times New Roman" panose="02020603050405020304" pitchFamily="18" charset="0"/>
                <a:sym typeface="Wingdings" pitchFamily="2" charset="2"/>
              </a:rPr>
              <a:t>ăn</a:t>
            </a:r>
            <a:r>
              <a:rPr lang="en-US" altLang="en-US" sz="2200" b="1" i="1" dirty="0">
                <a:solidFill>
                  <a:srgbClr val="800080"/>
                </a:solidFill>
                <a:latin typeface="Times New Roman" panose="02020603050405020304" pitchFamily="18" charset="0"/>
                <a:cs typeface="Times New Roman" panose="02020603050405020304" pitchFamily="18" charset="0"/>
                <a:sym typeface="Wingdings" pitchFamily="2" charset="2"/>
              </a:rPr>
              <a:t> ở </a:t>
            </a:r>
            <a:r>
              <a:rPr lang="en-US" altLang="en-US" sz="2200" b="1" i="1" dirty="0" err="1">
                <a:solidFill>
                  <a:srgbClr val="800080"/>
                </a:solidFill>
                <a:latin typeface="Times New Roman" panose="02020603050405020304" pitchFamily="18" charset="0"/>
                <a:cs typeface="Times New Roman" panose="02020603050405020304" pitchFamily="18" charset="0"/>
                <a:sym typeface="Wingdings" pitchFamily="2" charset="2"/>
              </a:rPr>
              <a:t>với</a:t>
            </a:r>
            <a:r>
              <a:rPr lang="en-US" altLang="en-US" sz="2200" b="1" i="1" dirty="0">
                <a:solidFill>
                  <a:srgbClr val="800080"/>
                </a:solidFill>
                <a:latin typeface="Times New Roman" panose="02020603050405020304" pitchFamily="18" charset="0"/>
                <a:cs typeface="Times New Roman" panose="02020603050405020304" pitchFamily="18" charset="0"/>
                <a:sym typeface="Wingdings" pitchFamily="2" charset="2"/>
              </a:rPr>
              <a:t> </a:t>
            </a:r>
            <a:r>
              <a:rPr lang="en-US" altLang="en-US" sz="2200" b="1" i="1" dirty="0" err="1">
                <a:solidFill>
                  <a:srgbClr val="800080"/>
                </a:solidFill>
                <a:latin typeface="Times New Roman" panose="02020603050405020304" pitchFamily="18" charset="0"/>
                <a:cs typeface="Times New Roman" panose="02020603050405020304" pitchFamily="18" charset="0"/>
                <a:sym typeface="Wingdings" pitchFamily="2" charset="2"/>
              </a:rPr>
              <a:t>lão</a:t>
            </a:r>
            <a:r>
              <a:rPr lang="en-US" altLang="en-US" sz="2200" b="1" i="1" dirty="0">
                <a:solidFill>
                  <a:srgbClr val="800080"/>
                </a:solidFill>
                <a:latin typeface="Times New Roman" panose="02020603050405020304" pitchFamily="18" charset="0"/>
                <a:cs typeface="Times New Roman" panose="02020603050405020304" pitchFamily="18" charset="0"/>
                <a:sym typeface="Wingdings" pitchFamily="2" charset="2"/>
              </a:rPr>
              <a:t> </a:t>
            </a:r>
            <a:r>
              <a:rPr lang="en-US" altLang="en-US" sz="2200" b="1" i="1" dirty="0" err="1">
                <a:solidFill>
                  <a:srgbClr val="800080"/>
                </a:solidFill>
                <a:latin typeface="Times New Roman" panose="02020603050405020304" pitchFamily="18" charset="0"/>
                <a:cs typeface="Times New Roman" panose="02020603050405020304" pitchFamily="18" charset="0"/>
                <a:sym typeface="Wingdings" pitchFamily="2" charset="2"/>
              </a:rPr>
              <a:t>như</a:t>
            </a:r>
            <a:r>
              <a:rPr lang="en-US" altLang="en-US" sz="2200" b="1" i="1" dirty="0">
                <a:solidFill>
                  <a:srgbClr val="800080"/>
                </a:solidFill>
                <a:latin typeface="Times New Roman" panose="02020603050405020304" pitchFamily="18" charset="0"/>
                <a:cs typeface="Times New Roman" panose="02020603050405020304" pitchFamily="18" charset="0"/>
                <a:sym typeface="Wingdings" pitchFamily="2" charset="2"/>
              </a:rPr>
              <a:t> </a:t>
            </a:r>
            <a:r>
              <a:rPr lang="en-US" altLang="en-US" sz="2200" b="1" i="1" dirty="0" err="1">
                <a:solidFill>
                  <a:srgbClr val="800080"/>
                </a:solidFill>
                <a:latin typeface="Times New Roman" panose="02020603050405020304" pitchFamily="18" charset="0"/>
                <a:cs typeface="Times New Roman" panose="02020603050405020304" pitchFamily="18" charset="0"/>
                <a:sym typeface="Wingdings" pitchFamily="2" charset="2"/>
              </a:rPr>
              <a:t>thế</a:t>
            </a:r>
            <a:r>
              <a:rPr lang="en-US" altLang="en-US" sz="2200" b="1" i="1" dirty="0">
                <a:solidFill>
                  <a:srgbClr val="800080"/>
                </a:solidFill>
                <a:latin typeface="Times New Roman" panose="02020603050405020304" pitchFamily="18" charset="0"/>
                <a:cs typeface="Times New Roman" panose="02020603050405020304" pitchFamily="18" charset="0"/>
                <a:sym typeface="Wingdings" pitchFamily="2" charset="2"/>
              </a:rPr>
              <a:t> </a:t>
            </a:r>
            <a:r>
              <a:rPr lang="en-US" altLang="en-US" sz="2200" b="1" i="1" dirty="0" err="1">
                <a:solidFill>
                  <a:srgbClr val="800080"/>
                </a:solidFill>
                <a:latin typeface="Times New Roman" panose="02020603050405020304" pitchFamily="18" charset="0"/>
                <a:cs typeface="Times New Roman" panose="02020603050405020304" pitchFamily="18" charset="0"/>
                <a:sym typeface="Wingdings" pitchFamily="2" charset="2"/>
              </a:rPr>
              <a:t>mà</a:t>
            </a:r>
            <a:r>
              <a:rPr lang="en-US" altLang="en-US" sz="2200" b="1" i="1" dirty="0">
                <a:solidFill>
                  <a:srgbClr val="800080"/>
                </a:solidFill>
                <a:latin typeface="Times New Roman" panose="02020603050405020304" pitchFamily="18" charset="0"/>
                <a:cs typeface="Times New Roman" panose="02020603050405020304" pitchFamily="18" charset="0"/>
                <a:sym typeface="Wingdings" pitchFamily="2" charset="2"/>
              </a:rPr>
              <a:t> </a:t>
            </a:r>
            <a:r>
              <a:rPr lang="en-US" altLang="en-US" sz="2200" b="1" i="1" dirty="0" err="1">
                <a:solidFill>
                  <a:srgbClr val="800080"/>
                </a:solidFill>
                <a:latin typeface="Times New Roman" panose="02020603050405020304" pitchFamily="18" charset="0"/>
                <a:cs typeface="Times New Roman" panose="02020603050405020304" pitchFamily="18" charset="0"/>
                <a:sym typeface="Wingdings" pitchFamily="2" charset="2"/>
              </a:rPr>
              <a:t>lão</a:t>
            </a:r>
            <a:r>
              <a:rPr lang="en-US" altLang="en-US" sz="2200" b="1" i="1" dirty="0">
                <a:solidFill>
                  <a:srgbClr val="800080"/>
                </a:solidFill>
                <a:latin typeface="Times New Roman" panose="02020603050405020304" pitchFamily="18" charset="0"/>
                <a:cs typeface="Times New Roman" panose="02020603050405020304" pitchFamily="18" charset="0"/>
                <a:sym typeface="Wingdings" pitchFamily="2" charset="2"/>
              </a:rPr>
              <a:t> </a:t>
            </a:r>
            <a:r>
              <a:rPr lang="en-US" altLang="en-US" sz="2200" b="1" i="1" dirty="0" err="1">
                <a:solidFill>
                  <a:srgbClr val="800080"/>
                </a:solidFill>
                <a:latin typeface="Times New Roman" panose="02020603050405020304" pitchFamily="18" charset="0"/>
                <a:cs typeface="Times New Roman" panose="02020603050405020304" pitchFamily="18" charset="0"/>
                <a:sym typeface="Wingdings" pitchFamily="2" charset="2"/>
              </a:rPr>
              <a:t>xử</a:t>
            </a:r>
            <a:r>
              <a:rPr lang="en-US" altLang="en-US" sz="2200" b="1" i="1" dirty="0">
                <a:solidFill>
                  <a:srgbClr val="800080"/>
                </a:solidFill>
                <a:latin typeface="Times New Roman" panose="02020603050405020304" pitchFamily="18" charset="0"/>
                <a:cs typeface="Times New Roman" panose="02020603050405020304" pitchFamily="18" charset="0"/>
                <a:sym typeface="Wingdings" pitchFamily="2" charset="2"/>
              </a:rPr>
              <a:t> </a:t>
            </a:r>
            <a:r>
              <a:rPr lang="en-US" altLang="en-US" sz="2200" b="1" i="1" dirty="0" err="1">
                <a:solidFill>
                  <a:srgbClr val="800080"/>
                </a:solidFill>
                <a:latin typeface="Times New Roman" panose="02020603050405020304" pitchFamily="18" charset="0"/>
                <a:cs typeface="Times New Roman" panose="02020603050405020304" pitchFamily="18" charset="0"/>
                <a:sym typeface="Wingdings" pitchFamily="2" charset="2"/>
              </a:rPr>
              <a:t>với</a:t>
            </a:r>
            <a:r>
              <a:rPr lang="en-US" altLang="en-US" sz="2200" b="1" i="1" dirty="0">
                <a:solidFill>
                  <a:srgbClr val="800080"/>
                </a:solidFill>
                <a:latin typeface="Times New Roman" panose="02020603050405020304" pitchFamily="18" charset="0"/>
                <a:cs typeface="Times New Roman" panose="02020603050405020304" pitchFamily="18" charset="0"/>
                <a:sym typeface="Wingdings" pitchFamily="2" charset="2"/>
              </a:rPr>
              <a:t> </a:t>
            </a:r>
            <a:r>
              <a:rPr lang="en-US" altLang="en-US" sz="2200" b="1" i="1" dirty="0" err="1">
                <a:solidFill>
                  <a:srgbClr val="800080"/>
                </a:solidFill>
                <a:latin typeface="Times New Roman" panose="02020603050405020304" pitchFamily="18" charset="0"/>
                <a:cs typeface="Times New Roman" panose="02020603050405020304" pitchFamily="18" charset="0"/>
                <a:sym typeface="Wingdings" pitchFamily="2" charset="2"/>
              </a:rPr>
              <a:t>tôi</a:t>
            </a:r>
            <a:r>
              <a:rPr lang="en-US" altLang="en-US" sz="2200" b="1" i="1" dirty="0">
                <a:solidFill>
                  <a:srgbClr val="800080"/>
                </a:solidFill>
                <a:latin typeface="Times New Roman" panose="02020603050405020304" pitchFamily="18" charset="0"/>
                <a:cs typeface="Times New Roman" panose="02020603050405020304" pitchFamily="18" charset="0"/>
                <a:sym typeface="Wingdings" pitchFamily="2" charset="2"/>
              </a:rPr>
              <a:t> </a:t>
            </a:r>
            <a:r>
              <a:rPr lang="en-US" altLang="en-US" sz="2200" b="1" i="1" dirty="0" err="1">
                <a:solidFill>
                  <a:srgbClr val="800080"/>
                </a:solidFill>
                <a:latin typeface="Times New Roman" panose="02020603050405020304" pitchFamily="18" charset="0"/>
                <a:cs typeface="Times New Roman" panose="02020603050405020304" pitchFamily="18" charset="0"/>
                <a:sym typeface="Wingdings" pitchFamily="2" charset="2"/>
              </a:rPr>
              <a:t>như</a:t>
            </a:r>
            <a:r>
              <a:rPr lang="en-US" altLang="en-US" sz="2200" b="1" i="1" dirty="0">
                <a:solidFill>
                  <a:srgbClr val="800080"/>
                </a:solidFill>
                <a:latin typeface="Times New Roman" panose="02020603050405020304" pitchFamily="18" charset="0"/>
                <a:cs typeface="Times New Roman" panose="02020603050405020304" pitchFamily="18" charset="0"/>
                <a:sym typeface="Wingdings" pitchFamily="2" charset="2"/>
              </a:rPr>
              <a:t> </a:t>
            </a:r>
            <a:r>
              <a:rPr lang="en-US" altLang="en-US" sz="2200" b="1" i="1" dirty="0" err="1">
                <a:solidFill>
                  <a:srgbClr val="800080"/>
                </a:solidFill>
                <a:latin typeface="Times New Roman" panose="02020603050405020304" pitchFamily="18" charset="0"/>
                <a:cs typeface="Times New Roman" panose="02020603050405020304" pitchFamily="18" charset="0"/>
                <a:sym typeface="Wingdings" pitchFamily="2" charset="2"/>
              </a:rPr>
              <a:t>thế</a:t>
            </a:r>
            <a:r>
              <a:rPr lang="en-US" altLang="en-US" sz="2200" b="1" i="1" dirty="0">
                <a:solidFill>
                  <a:srgbClr val="800080"/>
                </a:solidFill>
                <a:latin typeface="Times New Roman" panose="02020603050405020304" pitchFamily="18" charset="0"/>
                <a:cs typeface="Times New Roman" panose="02020603050405020304" pitchFamily="18" charset="0"/>
                <a:sym typeface="Wingdings" pitchFamily="2" charset="2"/>
              </a:rPr>
              <a:t> </a:t>
            </a:r>
            <a:r>
              <a:rPr lang="en-US" altLang="en-US" sz="2200" b="1" i="1" dirty="0" err="1">
                <a:solidFill>
                  <a:srgbClr val="800080"/>
                </a:solidFill>
                <a:latin typeface="Times New Roman" panose="02020603050405020304" pitchFamily="18" charset="0"/>
                <a:cs typeface="Times New Roman" panose="02020603050405020304" pitchFamily="18" charset="0"/>
                <a:sym typeface="Wingdings" pitchFamily="2" charset="2"/>
              </a:rPr>
              <a:t>này</a:t>
            </a:r>
            <a:r>
              <a:rPr lang="en-US" altLang="en-US" sz="2200" b="1" i="1" dirty="0">
                <a:solidFill>
                  <a:srgbClr val="800080"/>
                </a:solidFill>
                <a:latin typeface="Times New Roman" panose="02020603050405020304" pitchFamily="18" charset="0"/>
                <a:cs typeface="Times New Roman" panose="02020603050405020304" pitchFamily="18" charset="0"/>
                <a:sym typeface="Wingdings" pitchFamily="2" charset="2"/>
              </a:rPr>
              <a:t> à?”</a:t>
            </a:r>
          </a:p>
          <a:p>
            <a:pPr eaLnBrk="1" hangingPunct="1"/>
            <a:r>
              <a:rPr lang="en-US" altLang="en-US" sz="2800" dirty="0">
                <a:solidFill>
                  <a:srgbClr val="CC0000"/>
                </a:solidFill>
                <a:latin typeface="Times New Roman" panose="02020603050405020304" pitchFamily="18" charset="0"/>
                <a:cs typeface="Times New Roman" panose="02020603050405020304" pitchFamily="18" charset="0"/>
                <a:sym typeface="Wingdings" pitchFamily="2" charset="2"/>
              </a:rPr>
              <a:t>=&gt; </a:t>
            </a:r>
            <a:r>
              <a:rPr lang="en-US" altLang="en-US" sz="2800" dirty="0" err="1">
                <a:solidFill>
                  <a:srgbClr val="CC0000"/>
                </a:solidFill>
                <a:latin typeface="Times New Roman" panose="02020603050405020304" pitchFamily="18" charset="0"/>
                <a:cs typeface="Times New Roman" panose="02020603050405020304" pitchFamily="18" charset="0"/>
                <a:sym typeface="Wingdings" pitchFamily="2" charset="2"/>
              </a:rPr>
              <a:t>Dẫn</a:t>
            </a:r>
            <a:r>
              <a:rPr lang="en-US" altLang="en-US" sz="2800" dirty="0">
                <a:solidFill>
                  <a:srgbClr val="CC0000"/>
                </a:solidFill>
                <a:latin typeface="Times New Roman" panose="02020603050405020304" pitchFamily="18" charset="0"/>
                <a:cs typeface="Times New Roman" panose="02020603050405020304" pitchFamily="18" charset="0"/>
                <a:sym typeface="Wingdings" pitchFamily="2" charset="2"/>
              </a:rPr>
              <a:t> ý </a:t>
            </a:r>
            <a:r>
              <a:rPr lang="en-US" altLang="en-US" sz="2800" dirty="0" err="1">
                <a:solidFill>
                  <a:srgbClr val="CC0000"/>
                </a:solidFill>
                <a:latin typeface="Times New Roman" panose="02020603050405020304" pitchFamily="18" charset="0"/>
                <a:cs typeface="Times New Roman" panose="02020603050405020304" pitchFamily="18" charset="0"/>
                <a:sym typeface="Wingdings" pitchFamily="2" charset="2"/>
              </a:rPr>
              <a:t>nghĩ</a:t>
            </a:r>
            <a:r>
              <a:rPr lang="en-US" altLang="en-US" sz="2800" dirty="0">
                <a:solidFill>
                  <a:srgbClr val="CC0000"/>
                </a:solidFill>
                <a:latin typeface="Times New Roman" panose="02020603050405020304" pitchFamily="18" charset="0"/>
                <a:cs typeface="Times New Roman" panose="02020603050405020304" pitchFamily="18" charset="0"/>
                <a:sym typeface="Wingdings" pitchFamily="2" charset="2"/>
              </a:rPr>
              <a:t> - TRỰC TIẾP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Thuật</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lại</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ý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nghĩ</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ngăn</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cách</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với</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bộ</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phận</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đứng</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trước</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bằng</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dấu</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hai</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chấm</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đặt</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trong</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dấu</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ngoặc</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kép</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a:t>
            </a:r>
          </a:p>
          <a:p>
            <a:pPr eaLnBrk="1" hangingPunct="1"/>
            <a:r>
              <a:rPr lang="en-US" altLang="en-US" sz="2200" dirty="0" smtClean="0">
                <a:solidFill>
                  <a:srgbClr val="800080"/>
                </a:solidFill>
                <a:latin typeface="Times New Roman" panose="02020603050405020304" pitchFamily="18" charset="0"/>
                <a:cs typeface="Times New Roman" panose="02020603050405020304" pitchFamily="18" charset="0"/>
              </a:rPr>
              <a:t>(b</a:t>
            </a:r>
            <a:r>
              <a:rPr lang="en-US" altLang="en-US" sz="2200" dirty="0" smtClean="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Sau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khi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thằng</a:t>
            </a:r>
            <a:r>
              <a:rPr lang="en-US" altLang="en-US" sz="2200" dirty="0">
                <a:latin typeface="Times New Roman" panose="02020603050405020304" pitchFamily="18" charset="0"/>
                <a:cs typeface="Times New Roman" panose="02020603050405020304" pitchFamily="18" charset="0"/>
              </a:rPr>
              <a:t> con </a:t>
            </a:r>
            <a:r>
              <a:rPr lang="en-US" altLang="en-US" sz="2200" dirty="0" err="1">
                <a:latin typeface="Times New Roman" panose="02020603050405020304" pitchFamily="18" charset="0"/>
                <a:cs typeface="Times New Roman" panose="02020603050405020304" pitchFamily="18" charset="0"/>
              </a:rPr>
              <a:t>đi</a:t>
            </a:r>
            <a:r>
              <a:rPr lang="en-US" altLang="en-US" sz="2200" dirty="0">
                <a:latin typeface="Times New Roman" panose="02020603050405020304" pitchFamily="18" charset="0"/>
                <a:cs typeface="Times New Roman" panose="02020603050405020304" pitchFamily="18" charset="0"/>
              </a:rPr>
              <a:t>, </a:t>
            </a:r>
            <a:r>
              <a:rPr lang="en-US" altLang="en-US" sz="2200" dirty="0" err="1">
                <a:solidFill>
                  <a:srgbClr val="006600"/>
                </a:solidFill>
                <a:latin typeface="Times New Roman" panose="02020603050405020304" pitchFamily="18" charset="0"/>
                <a:cs typeface="Times New Roman" panose="02020603050405020304" pitchFamily="18" charset="0"/>
              </a:rPr>
              <a:t>lão</a:t>
            </a:r>
            <a:r>
              <a:rPr lang="en-US" altLang="en-US" sz="2200" dirty="0">
                <a:solidFill>
                  <a:srgbClr val="006600"/>
                </a:solidFill>
                <a:latin typeface="Times New Roman" panose="02020603050405020304" pitchFamily="18" charset="0"/>
                <a:cs typeface="Times New Roman" panose="02020603050405020304" pitchFamily="18" charset="0"/>
              </a:rPr>
              <a:t> </a:t>
            </a:r>
            <a:r>
              <a:rPr lang="en-US" altLang="en-US" sz="2200" dirty="0" err="1">
                <a:solidFill>
                  <a:srgbClr val="006600"/>
                </a:solidFill>
                <a:latin typeface="Times New Roman" panose="02020603050405020304" pitchFamily="18" charset="0"/>
                <a:cs typeface="Times New Roman" panose="02020603050405020304" pitchFamily="18" charset="0"/>
              </a:rPr>
              <a:t>tự</a:t>
            </a:r>
            <a:r>
              <a:rPr lang="en-US" altLang="en-US" sz="2200" dirty="0">
                <a:solidFill>
                  <a:srgbClr val="006600"/>
                </a:solidFill>
                <a:latin typeface="Times New Roman" panose="02020603050405020304" pitchFamily="18" charset="0"/>
                <a:cs typeface="Times New Roman" panose="02020603050405020304" pitchFamily="18" charset="0"/>
              </a:rPr>
              <a:t> </a:t>
            </a:r>
            <a:r>
              <a:rPr lang="en-US" altLang="en-US" sz="2200" dirty="0" err="1">
                <a:solidFill>
                  <a:srgbClr val="006600"/>
                </a:solidFill>
                <a:latin typeface="Times New Roman" panose="02020603050405020304" pitchFamily="18" charset="0"/>
                <a:cs typeface="Times New Roman" panose="02020603050405020304" pitchFamily="18" charset="0"/>
              </a:rPr>
              <a:t>bảo</a:t>
            </a:r>
            <a:r>
              <a:rPr lang="en-US" altLang="en-US" sz="2200" dirty="0">
                <a:solidFill>
                  <a:srgbClr val="006600"/>
                </a:solidFill>
                <a:latin typeface="Times New Roman" panose="02020603050405020304" pitchFamily="18" charset="0"/>
                <a:cs typeface="Times New Roman" panose="02020603050405020304" pitchFamily="18" charset="0"/>
              </a:rPr>
              <a:t> </a:t>
            </a:r>
            <a:r>
              <a:rPr lang="en-US" altLang="en-US" sz="2200" dirty="0" err="1">
                <a:solidFill>
                  <a:srgbClr val="006600"/>
                </a:solidFill>
                <a:latin typeface="Times New Roman" panose="02020603050405020304" pitchFamily="18" charset="0"/>
                <a:cs typeface="Times New Roman" panose="02020603050405020304" pitchFamily="18" charset="0"/>
              </a:rPr>
              <a:t>rằng</a:t>
            </a:r>
            <a:r>
              <a:rPr lang="en-US" altLang="en-US" sz="2200" dirty="0">
                <a:solidFill>
                  <a:srgbClr val="006600"/>
                </a:solidFill>
                <a:latin typeface="Times New Roman" panose="02020603050405020304" pitchFamily="18" charset="0"/>
                <a:cs typeface="Times New Roman" panose="02020603050405020304" pitchFamily="18" charset="0"/>
              </a:rPr>
              <a:t>:</a:t>
            </a:r>
            <a:r>
              <a:rPr lang="en-US" altLang="en-US" sz="2200" dirty="0">
                <a:solidFill>
                  <a:srgbClr val="800080"/>
                </a:solidFill>
                <a:latin typeface="Times New Roman" panose="02020603050405020304" pitchFamily="18" charset="0"/>
                <a:cs typeface="Times New Roman" panose="02020603050405020304" pitchFamily="18" charset="0"/>
              </a:rPr>
              <a:t> </a:t>
            </a:r>
            <a:r>
              <a:rPr lang="en-US" altLang="en-US" sz="2200" b="1" i="1" dirty="0">
                <a:solidFill>
                  <a:srgbClr val="800080"/>
                </a:solidFill>
                <a:latin typeface="Times New Roman" panose="02020603050405020304" pitchFamily="18" charset="0"/>
                <a:cs typeface="Times New Roman" panose="02020603050405020304" pitchFamily="18" charset="0"/>
              </a:rPr>
              <a:t>“</a:t>
            </a:r>
            <a:r>
              <a:rPr lang="en-US" altLang="en-US" sz="2200" b="1" i="1" dirty="0" err="1">
                <a:solidFill>
                  <a:srgbClr val="800080"/>
                </a:solidFill>
                <a:latin typeface="Times New Roman" panose="02020603050405020304" pitchFamily="18" charset="0"/>
                <a:cs typeface="Times New Roman" panose="02020603050405020304" pitchFamily="18" charset="0"/>
              </a:rPr>
              <a:t>Cái</a:t>
            </a:r>
            <a:r>
              <a:rPr lang="en-US" altLang="en-US" sz="2200" b="1" i="1" dirty="0">
                <a:solidFill>
                  <a:srgbClr val="800080"/>
                </a:solidFill>
                <a:latin typeface="Times New Roman" panose="02020603050405020304" pitchFamily="18" charset="0"/>
                <a:cs typeface="Times New Roman" panose="02020603050405020304" pitchFamily="18" charset="0"/>
              </a:rPr>
              <a:t> </a:t>
            </a:r>
            <a:r>
              <a:rPr lang="en-US" altLang="en-US" sz="2200" b="1" i="1" dirty="0" err="1">
                <a:solidFill>
                  <a:srgbClr val="800080"/>
                </a:solidFill>
                <a:latin typeface="Times New Roman" panose="02020603050405020304" pitchFamily="18" charset="0"/>
                <a:cs typeface="Times New Roman" panose="02020603050405020304" pitchFamily="18" charset="0"/>
              </a:rPr>
              <a:t>vườn</a:t>
            </a:r>
            <a:r>
              <a:rPr lang="en-US" altLang="en-US" sz="2200" b="1" i="1" dirty="0">
                <a:solidFill>
                  <a:srgbClr val="800080"/>
                </a:solidFill>
                <a:latin typeface="Times New Roman" panose="02020603050405020304" pitchFamily="18" charset="0"/>
                <a:cs typeface="Times New Roman" panose="02020603050405020304" pitchFamily="18" charset="0"/>
              </a:rPr>
              <a:t> </a:t>
            </a:r>
            <a:r>
              <a:rPr lang="en-US" altLang="en-US" sz="2200" b="1" i="1" dirty="0" err="1">
                <a:solidFill>
                  <a:srgbClr val="800080"/>
                </a:solidFill>
                <a:latin typeface="Times New Roman" panose="02020603050405020304" pitchFamily="18" charset="0"/>
                <a:cs typeface="Times New Roman" panose="02020603050405020304" pitchFamily="18" charset="0"/>
              </a:rPr>
              <a:t>là</a:t>
            </a:r>
            <a:r>
              <a:rPr lang="en-US" altLang="en-US" sz="2200" b="1" i="1" dirty="0">
                <a:solidFill>
                  <a:srgbClr val="800080"/>
                </a:solidFill>
                <a:latin typeface="Times New Roman" panose="02020603050405020304" pitchFamily="18" charset="0"/>
                <a:cs typeface="Times New Roman" panose="02020603050405020304" pitchFamily="18" charset="0"/>
              </a:rPr>
              <a:t> </a:t>
            </a:r>
            <a:r>
              <a:rPr lang="en-US" altLang="en-US" sz="2200" b="1" i="1" dirty="0" err="1">
                <a:solidFill>
                  <a:srgbClr val="800080"/>
                </a:solidFill>
                <a:latin typeface="Times New Roman" panose="02020603050405020304" pitchFamily="18" charset="0"/>
                <a:cs typeface="Times New Roman" panose="02020603050405020304" pitchFamily="18" charset="0"/>
              </a:rPr>
              <a:t>của</a:t>
            </a:r>
            <a:r>
              <a:rPr lang="en-US" altLang="en-US" sz="2200" b="1" i="1" dirty="0">
                <a:solidFill>
                  <a:srgbClr val="800080"/>
                </a:solidFill>
                <a:latin typeface="Times New Roman" panose="02020603050405020304" pitchFamily="18" charset="0"/>
                <a:cs typeface="Times New Roman" panose="02020603050405020304" pitchFamily="18" charset="0"/>
              </a:rPr>
              <a:t> con ta… </a:t>
            </a:r>
            <a:r>
              <a:rPr lang="en-US" altLang="en-US" sz="2200" b="1" i="1" dirty="0" err="1">
                <a:solidFill>
                  <a:srgbClr val="800080"/>
                </a:solidFill>
                <a:latin typeface="Times New Roman" panose="02020603050405020304" pitchFamily="18" charset="0"/>
                <a:cs typeface="Times New Roman" panose="02020603050405020304" pitchFamily="18" charset="0"/>
              </a:rPr>
              <a:t>Hồi</a:t>
            </a:r>
            <a:r>
              <a:rPr lang="en-US" altLang="en-US" sz="2200" b="1" i="1" dirty="0">
                <a:solidFill>
                  <a:srgbClr val="800080"/>
                </a:solidFill>
                <a:latin typeface="Times New Roman" panose="02020603050405020304" pitchFamily="18" charset="0"/>
                <a:cs typeface="Times New Roman" panose="02020603050405020304" pitchFamily="18" charset="0"/>
              </a:rPr>
              <a:t> </a:t>
            </a:r>
            <a:r>
              <a:rPr lang="en-US" altLang="en-US" sz="2200" b="1" i="1" dirty="0" err="1">
                <a:solidFill>
                  <a:srgbClr val="800080"/>
                </a:solidFill>
                <a:latin typeface="Times New Roman" panose="02020603050405020304" pitchFamily="18" charset="0"/>
                <a:cs typeface="Times New Roman" panose="02020603050405020304" pitchFamily="18" charset="0"/>
              </a:rPr>
              <a:t>ấy</a:t>
            </a:r>
            <a:r>
              <a:rPr lang="en-US" altLang="en-US" sz="2200" b="1" i="1" dirty="0">
                <a:solidFill>
                  <a:srgbClr val="800080"/>
                </a:solidFill>
                <a:latin typeface="Times New Roman" panose="02020603050405020304" pitchFamily="18" charset="0"/>
                <a:cs typeface="Times New Roman" panose="02020603050405020304" pitchFamily="18" charset="0"/>
              </a:rPr>
              <a:t> </a:t>
            </a:r>
            <a:r>
              <a:rPr lang="en-US" altLang="en-US" sz="2200" b="1" i="1" dirty="0" err="1">
                <a:solidFill>
                  <a:srgbClr val="800080"/>
                </a:solidFill>
                <a:latin typeface="Times New Roman" panose="02020603050405020304" pitchFamily="18" charset="0"/>
                <a:cs typeface="Times New Roman" panose="02020603050405020304" pitchFamily="18" charset="0"/>
              </a:rPr>
              <a:t>mọi</a:t>
            </a:r>
            <a:r>
              <a:rPr lang="en-US" altLang="en-US" sz="2200" b="1" i="1" dirty="0">
                <a:solidFill>
                  <a:srgbClr val="800080"/>
                </a:solidFill>
                <a:latin typeface="Times New Roman" panose="02020603050405020304" pitchFamily="18" charset="0"/>
                <a:cs typeface="Times New Roman" panose="02020603050405020304" pitchFamily="18" charset="0"/>
              </a:rPr>
              <a:t> </a:t>
            </a:r>
            <a:r>
              <a:rPr lang="en-US" altLang="en-US" sz="2200" b="1" i="1" dirty="0" err="1">
                <a:solidFill>
                  <a:srgbClr val="800080"/>
                </a:solidFill>
                <a:latin typeface="Times New Roman" panose="02020603050405020304" pitchFamily="18" charset="0"/>
                <a:cs typeface="Times New Roman" panose="02020603050405020304" pitchFamily="18" charset="0"/>
              </a:rPr>
              <a:t>thứ</a:t>
            </a:r>
            <a:r>
              <a:rPr lang="en-US" altLang="en-US" sz="2200" b="1" i="1" dirty="0">
                <a:solidFill>
                  <a:srgbClr val="800080"/>
                </a:solidFill>
                <a:latin typeface="Times New Roman" panose="02020603050405020304" pitchFamily="18" charset="0"/>
                <a:cs typeface="Times New Roman" panose="02020603050405020304" pitchFamily="18" charset="0"/>
              </a:rPr>
              <a:t> </a:t>
            </a:r>
            <a:r>
              <a:rPr lang="en-US" altLang="en-US" sz="2200" b="1" i="1" dirty="0" err="1">
                <a:solidFill>
                  <a:srgbClr val="800080"/>
                </a:solidFill>
                <a:latin typeface="Times New Roman" panose="02020603050405020304" pitchFamily="18" charset="0"/>
                <a:cs typeface="Times New Roman" panose="02020603050405020304" pitchFamily="18" charset="0"/>
              </a:rPr>
              <a:t>còn</a:t>
            </a:r>
            <a:r>
              <a:rPr lang="en-US" altLang="en-US" sz="2200" b="1" i="1" dirty="0">
                <a:solidFill>
                  <a:srgbClr val="800080"/>
                </a:solidFill>
                <a:latin typeface="Times New Roman" panose="02020603050405020304" pitchFamily="18" charset="0"/>
                <a:cs typeface="Times New Roman" panose="02020603050405020304" pitchFamily="18" charset="0"/>
              </a:rPr>
              <a:t> </a:t>
            </a:r>
            <a:r>
              <a:rPr lang="en-US" altLang="en-US" sz="2200" b="1" i="1" dirty="0" err="1">
                <a:solidFill>
                  <a:srgbClr val="800080"/>
                </a:solidFill>
                <a:latin typeface="Times New Roman" panose="02020603050405020304" pitchFamily="18" charset="0"/>
                <a:cs typeface="Times New Roman" panose="02020603050405020304" pitchFamily="18" charset="0"/>
              </a:rPr>
              <a:t>rẻ</a:t>
            </a:r>
            <a:r>
              <a:rPr lang="en-US" altLang="en-US" sz="2200" b="1" i="1" dirty="0">
                <a:solidFill>
                  <a:srgbClr val="800080"/>
                </a:solidFill>
                <a:latin typeface="Times New Roman" panose="02020603050405020304" pitchFamily="18" charset="0"/>
                <a:cs typeface="Times New Roman" panose="02020603050405020304" pitchFamily="18" charset="0"/>
              </a:rPr>
              <a:t> </a:t>
            </a:r>
            <a:r>
              <a:rPr lang="en-US" altLang="en-US" sz="2200" b="1" i="1" dirty="0" err="1">
                <a:solidFill>
                  <a:srgbClr val="800080"/>
                </a:solidFill>
                <a:latin typeface="Times New Roman" panose="02020603050405020304" pitchFamily="18" charset="0"/>
                <a:cs typeface="Times New Roman" panose="02020603050405020304" pitchFamily="18" charset="0"/>
              </a:rPr>
              <a:t>cả</a:t>
            </a:r>
            <a:r>
              <a:rPr lang="en-US" altLang="en-US" sz="2200" b="1" i="1" dirty="0">
                <a:solidFill>
                  <a:srgbClr val="800080"/>
                </a:solidFill>
                <a:latin typeface="Times New Roman" panose="02020603050405020304" pitchFamily="18" charset="0"/>
                <a:cs typeface="Times New Roman" panose="02020603050405020304" pitchFamily="18" charset="0"/>
              </a:rPr>
              <a:t>…”</a:t>
            </a:r>
            <a:r>
              <a:rPr lang="en-US" altLang="en-US" sz="2800" dirty="0">
                <a:solidFill>
                  <a:srgbClr val="CC0000"/>
                </a:solidFill>
                <a:latin typeface="Times New Roman" panose="02020603050405020304" pitchFamily="18" charset="0"/>
                <a:cs typeface="Times New Roman" panose="02020603050405020304" pitchFamily="18" charset="0"/>
                <a:sym typeface="Wingdings" pitchFamily="2" charset="2"/>
              </a:rPr>
              <a:t> </a:t>
            </a:r>
          </a:p>
          <a:p>
            <a:pPr eaLnBrk="1" hangingPunct="1"/>
            <a:r>
              <a:rPr lang="en-US" altLang="en-US" sz="2800" dirty="0">
                <a:solidFill>
                  <a:srgbClr val="CC0000"/>
                </a:solidFill>
                <a:latin typeface="Times New Roman" panose="02020603050405020304" pitchFamily="18" charset="0"/>
                <a:cs typeface="Times New Roman" panose="02020603050405020304" pitchFamily="18" charset="0"/>
                <a:sym typeface="Wingdings" pitchFamily="2" charset="2"/>
              </a:rPr>
              <a:t>=&gt; </a:t>
            </a:r>
            <a:r>
              <a:rPr lang="en-US" altLang="en-US" sz="2800" dirty="0" err="1">
                <a:solidFill>
                  <a:srgbClr val="CC0000"/>
                </a:solidFill>
                <a:latin typeface="Times New Roman" panose="02020603050405020304" pitchFamily="18" charset="0"/>
                <a:cs typeface="Times New Roman" panose="02020603050405020304" pitchFamily="18" charset="0"/>
                <a:sym typeface="Wingdings" pitchFamily="2" charset="2"/>
              </a:rPr>
              <a:t>Dẫn</a:t>
            </a:r>
            <a:r>
              <a:rPr lang="en-US" altLang="en-US" sz="2800" dirty="0">
                <a:solidFill>
                  <a:srgbClr val="CC0000"/>
                </a:solidFill>
                <a:latin typeface="Times New Roman" panose="02020603050405020304" pitchFamily="18" charset="0"/>
                <a:cs typeface="Times New Roman" panose="02020603050405020304" pitchFamily="18" charset="0"/>
                <a:sym typeface="Wingdings" pitchFamily="2" charset="2"/>
              </a:rPr>
              <a:t> ý </a:t>
            </a:r>
            <a:r>
              <a:rPr lang="en-US" altLang="en-US" sz="2800" dirty="0" err="1">
                <a:solidFill>
                  <a:srgbClr val="CC0000"/>
                </a:solidFill>
                <a:latin typeface="Times New Roman" panose="02020603050405020304" pitchFamily="18" charset="0"/>
                <a:cs typeface="Times New Roman" panose="02020603050405020304" pitchFamily="18" charset="0"/>
                <a:sym typeface="Wingdings" pitchFamily="2" charset="2"/>
              </a:rPr>
              <a:t>nghĩ</a:t>
            </a:r>
            <a:r>
              <a:rPr lang="en-US" altLang="en-US" sz="2800" dirty="0">
                <a:solidFill>
                  <a:srgbClr val="CC0000"/>
                </a:solidFill>
                <a:latin typeface="Times New Roman" panose="02020603050405020304" pitchFamily="18" charset="0"/>
                <a:cs typeface="Times New Roman" panose="02020603050405020304" pitchFamily="18" charset="0"/>
                <a:sym typeface="Wingdings" pitchFamily="2" charset="2"/>
              </a:rPr>
              <a:t> - TRỰC TIẾP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Thuật</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lại</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ý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nghĩ</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ngăn</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cách</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với</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bộ</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phận</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đứng</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trước</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bằng</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dấu</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hai</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chấm</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đặt</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trong</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dấu</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ngoặc</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 </a:t>
            </a:r>
            <a:r>
              <a:rPr lang="en-US" altLang="en-US" sz="2200" dirty="0" err="1">
                <a:solidFill>
                  <a:srgbClr val="CC0000"/>
                </a:solidFill>
                <a:latin typeface="Times New Roman" panose="02020603050405020304" pitchFamily="18" charset="0"/>
                <a:cs typeface="Times New Roman" panose="02020603050405020304" pitchFamily="18" charset="0"/>
                <a:sym typeface="Wingdings" pitchFamily="2" charset="2"/>
              </a:rPr>
              <a:t>kép</a:t>
            </a:r>
            <a:r>
              <a:rPr lang="en-US" altLang="en-US" sz="2200" dirty="0">
                <a:solidFill>
                  <a:srgbClr val="CC0000"/>
                </a:solidFill>
                <a:latin typeface="Times New Roman" panose="02020603050405020304" pitchFamily="18" charset="0"/>
                <a:cs typeface="Times New Roman" panose="02020603050405020304" pitchFamily="18" charset="0"/>
                <a:sym typeface="Wingdings" pitchFamily="2" charset="2"/>
              </a:rPr>
              <a:t>).</a:t>
            </a:r>
          </a:p>
          <a:p>
            <a:pPr eaLnBrk="1" hangingPunct="1"/>
            <a:endParaRPr lang="en-US" altLang="en-US" sz="2200" b="1" i="1" dirty="0">
              <a:solidFill>
                <a:srgbClr val="800080"/>
              </a:solidFill>
              <a:latin typeface="Times New Roman" panose="02020603050405020304" pitchFamily="18" charset="0"/>
              <a:cs typeface="Times New Roman" panose="02020603050405020304" pitchFamily="18" charset="0"/>
            </a:endParaRPr>
          </a:p>
          <a:p>
            <a:pPr eaLnBrk="1" hangingPunct="1"/>
            <a:endParaRPr lang="en-US" altLang="en-US" sz="2200" b="1" i="1" dirty="0">
              <a:solidFill>
                <a:srgbClr val="80008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86670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6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64">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536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Text Box 6"/>
          <p:cNvSpPr txBox="1">
            <a:spLocks noChangeArrowheads="1"/>
          </p:cNvSpPr>
          <p:nvPr/>
        </p:nvSpPr>
        <p:spPr bwMode="auto">
          <a:xfrm>
            <a:off x="203200" y="73026"/>
            <a:ext cx="11785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altLang="en-US" sz="2000" b="1" dirty="0" smtClean="0">
                <a:solidFill>
                  <a:srgbClr val="0000FF"/>
                </a:solidFill>
                <a:latin typeface="Times New Roman" pitchFamily="18" charset="0"/>
              </a:rPr>
              <a:t>(a).</a:t>
            </a:r>
            <a:endParaRPr lang="en-US" altLang="en-US" sz="2000" b="1" dirty="0">
              <a:solidFill>
                <a:srgbClr val="0000FF"/>
              </a:solidFill>
              <a:latin typeface="Times New Roman" pitchFamily="18" charset="0"/>
            </a:endParaRPr>
          </a:p>
          <a:p>
            <a:pPr eaLnBrk="1" hangingPunct="1">
              <a:spcBef>
                <a:spcPct val="50000"/>
              </a:spcBef>
            </a:pPr>
            <a:r>
              <a:rPr lang="en-US" altLang="en-US" sz="2000" dirty="0">
                <a:solidFill>
                  <a:srgbClr val="0000FF"/>
                </a:solidFill>
                <a:latin typeface="Times New Roman" pitchFamily="18" charset="0"/>
              </a:rPr>
              <a:t>- DTT:</a:t>
            </a:r>
            <a:r>
              <a:rPr lang="en-US" altLang="en-US" sz="2000" dirty="0">
                <a:latin typeface="Times New Roman" pitchFamily="18" charset="0"/>
              </a:rPr>
              <a:t> </a:t>
            </a:r>
            <a:r>
              <a:rPr lang="en-US" altLang="en-US" sz="2000" dirty="0" err="1">
                <a:latin typeface="Times New Roman" pitchFamily="18" charset="0"/>
              </a:rPr>
              <a:t>Trong</a:t>
            </a:r>
            <a:r>
              <a:rPr lang="en-US" altLang="en-US" sz="2000" dirty="0">
                <a:latin typeface="Times New Roman" pitchFamily="18" charset="0"/>
              </a:rPr>
              <a:t> “</a:t>
            </a:r>
            <a:r>
              <a:rPr lang="en-US" altLang="en-US" sz="2000" dirty="0" err="1">
                <a:latin typeface="Times New Roman" pitchFamily="18" charset="0"/>
              </a:rPr>
              <a:t>Báo</a:t>
            </a:r>
            <a:r>
              <a:rPr lang="en-US" altLang="en-US" sz="2000" dirty="0">
                <a:latin typeface="Times New Roman" pitchFamily="18" charset="0"/>
              </a:rPr>
              <a:t> </a:t>
            </a:r>
            <a:r>
              <a:rPr lang="en-US" altLang="en-US" sz="2000" dirty="0" err="1">
                <a:latin typeface="Times New Roman" pitchFamily="18" charset="0"/>
              </a:rPr>
              <a:t>cáo</a:t>
            </a:r>
            <a:r>
              <a:rPr lang="en-US" altLang="en-US" sz="2000" dirty="0">
                <a:latin typeface="Times New Roman" pitchFamily="18" charset="0"/>
              </a:rPr>
              <a:t> </a:t>
            </a:r>
            <a:r>
              <a:rPr lang="en-US" altLang="en-US" sz="2000" dirty="0" err="1">
                <a:latin typeface="Times New Roman" pitchFamily="18" charset="0"/>
              </a:rPr>
              <a:t>Chính</a:t>
            </a:r>
            <a:r>
              <a:rPr lang="en-US" altLang="en-US" sz="2000" dirty="0">
                <a:latin typeface="Times New Roman" pitchFamily="18" charset="0"/>
              </a:rPr>
              <a:t> </a:t>
            </a:r>
            <a:r>
              <a:rPr lang="en-US" altLang="en-US" sz="2000" dirty="0" err="1">
                <a:latin typeface="Times New Roman" pitchFamily="18" charset="0"/>
              </a:rPr>
              <a:t>trị</a:t>
            </a:r>
            <a:r>
              <a:rPr lang="en-US" altLang="en-US" sz="2000" dirty="0">
                <a:latin typeface="Times New Roman" pitchFamily="18" charset="0"/>
              </a:rPr>
              <a:t> </a:t>
            </a:r>
            <a:r>
              <a:rPr lang="en-US" altLang="en-US" sz="2000" dirty="0" err="1">
                <a:latin typeface="Times New Roman" pitchFamily="18" charset="0"/>
              </a:rPr>
              <a:t>tại</a:t>
            </a:r>
            <a:r>
              <a:rPr lang="en-US" altLang="en-US" sz="2000" dirty="0">
                <a:latin typeface="Times New Roman" pitchFamily="18" charset="0"/>
              </a:rPr>
              <a:t> </a:t>
            </a:r>
            <a:r>
              <a:rPr lang="en-US" altLang="en-US" sz="2000" dirty="0" err="1">
                <a:latin typeface="Times New Roman" pitchFamily="18" charset="0"/>
              </a:rPr>
              <a:t>Đại</a:t>
            </a:r>
            <a:r>
              <a:rPr lang="en-US" altLang="en-US" sz="2000" dirty="0">
                <a:latin typeface="Times New Roman" pitchFamily="18" charset="0"/>
              </a:rPr>
              <a:t> </a:t>
            </a:r>
            <a:r>
              <a:rPr lang="en-US" altLang="en-US" sz="2000" dirty="0" err="1">
                <a:latin typeface="Times New Roman" pitchFamily="18" charset="0"/>
              </a:rPr>
              <a:t>hội</a:t>
            </a:r>
            <a:r>
              <a:rPr lang="en-US" altLang="en-US" sz="2000" dirty="0">
                <a:latin typeface="Times New Roman" pitchFamily="18" charset="0"/>
              </a:rPr>
              <a:t> </a:t>
            </a:r>
            <a:r>
              <a:rPr lang="en-US" altLang="en-US" sz="2000" dirty="0" err="1">
                <a:latin typeface="Times New Roman" pitchFamily="18" charset="0"/>
              </a:rPr>
              <a:t>đại</a:t>
            </a:r>
            <a:r>
              <a:rPr lang="en-US" altLang="en-US" sz="2000" dirty="0">
                <a:latin typeface="Times New Roman" pitchFamily="18" charset="0"/>
              </a:rPr>
              <a:t> </a:t>
            </a:r>
            <a:r>
              <a:rPr lang="en-US" altLang="en-US" sz="2000" dirty="0" err="1">
                <a:latin typeface="Times New Roman" pitchFamily="18" charset="0"/>
              </a:rPr>
              <a:t>biểu</a:t>
            </a:r>
            <a:r>
              <a:rPr lang="en-US" altLang="en-US" sz="2000" dirty="0">
                <a:latin typeface="Times New Roman" pitchFamily="18" charset="0"/>
              </a:rPr>
              <a:t> </a:t>
            </a:r>
            <a:r>
              <a:rPr lang="en-US" altLang="en-US" sz="2000" dirty="0" err="1">
                <a:latin typeface="Times New Roman" pitchFamily="18" charset="0"/>
              </a:rPr>
              <a:t>toàn</a:t>
            </a:r>
            <a:r>
              <a:rPr lang="en-US" altLang="en-US" sz="2000" dirty="0">
                <a:latin typeface="Times New Roman" pitchFamily="18" charset="0"/>
              </a:rPr>
              <a:t> </a:t>
            </a:r>
            <a:r>
              <a:rPr lang="en-US" altLang="en-US" sz="2000" dirty="0" err="1">
                <a:latin typeface="Times New Roman" pitchFamily="18" charset="0"/>
              </a:rPr>
              <a:t>quốc</a:t>
            </a:r>
            <a:r>
              <a:rPr lang="en-US" altLang="en-US" sz="2000" dirty="0">
                <a:latin typeface="Times New Roman" pitchFamily="18" charset="0"/>
              </a:rPr>
              <a:t> </a:t>
            </a:r>
            <a:r>
              <a:rPr lang="en-US" altLang="en-US" sz="2000" dirty="0" err="1">
                <a:latin typeface="Times New Roman" pitchFamily="18" charset="0"/>
              </a:rPr>
              <a:t>lần</a:t>
            </a:r>
            <a:r>
              <a:rPr lang="en-US" altLang="en-US" sz="2000" dirty="0">
                <a:latin typeface="Times New Roman" pitchFamily="18" charset="0"/>
              </a:rPr>
              <a:t> </a:t>
            </a:r>
            <a:r>
              <a:rPr lang="en-US" altLang="en-US" sz="2000" dirty="0" err="1">
                <a:latin typeface="Times New Roman" pitchFamily="18" charset="0"/>
              </a:rPr>
              <a:t>thứ</a:t>
            </a:r>
            <a:r>
              <a:rPr lang="en-US" altLang="en-US" sz="2000" dirty="0">
                <a:latin typeface="Times New Roman" pitchFamily="18" charset="0"/>
              </a:rPr>
              <a:t> II </a:t>
            </a:r>
            <a:r>
              <a:rPr lang="en-US" altLang="en-US" sz="2000" dirty="0" err="1">
                <a:latin typeface="Times New Roman" pitchFamily="18" charset="0"/>
              </a:rPr>
              <a:t>của</a:t>
            </a:r>
            <a:r>
              <a:rPr lang="en-US" altLang="en-US" sz="2000" dirty="0">
                <a:latin typeface="Times New Roman" pitchFamily="18" charset="0"/>
              </a:rPr>
              <a:t> </a:t>
            </a:r>
            <a:r>
              <a:rPr lang="en-US" altLang="en-US" sz="2000" dirty="0" err="1">
                <a:latin typeface="Times New Roman" pitchFamily="18" charset="0"/>
              </a:rPr>
              <a:t>Đảng</a:t>
            </a:r>
            <a:r>
              <a:rPr lang="en-US" altLang="en-US" sz="2000" dirty="0">
                <a:latin typeface="Times New Roman" pitchFamily="18" charset="0"/>
              </a:rPr>
              <a:t>” </a:t>
            </a:r>
            <a:r>
              <a:rPr lang="en-US" altLang="en-US" sz="2000" dirty="0" err="1">
                <a:latin typeface="Times New Roman" pitchFamily="18" charset="0"/>
              </a:rPr>
              <a:t>Hồ</a:t>
            </a:r>
            <a:r>
              <a:rPr lang="en-US" altLang="en-US" sz="2000" dirty="0">
                <a:latin typeface="Times New Roman" pitchFamily="18" charset="0"/>
              </a:rPr>
              <a:t> </a:t>
            </a:r>
            <a:r>
              <a:rPr lang="en-US" altLang="en-US" sz="2000" dirty="0" err="1">
                <a:latin typeface="Times New Roman" pitchFamily="18" charset="0"/>
              </a:rPr>
              <a:t>Chí</a:t>
            </a:r>
            <a:r>
              <a:rPr lang="en-US" altLang="en-US" sz="2000" dirty="0">
                <a:latin typeface="Times New Roman" pitchFamily="18" charset="0"/>
              </a:rPr>
              <a:t> Minh </a:t>
            </a:r>
            <a:r>
              <a:rPr lang="en-US" altLang="en-US" sz="2000" dirty="0" err="1">
                <a:latin typeface="Times New Roman" pitchFamily="18" charset="0"/>
              </a:rPr>
              <a:t>nói</a:t>
            </a:r>
            <a:r>
              <a:rPr lang="en-US" altLang="en-US" sz="2000" dirty="0">
                <a:latin typeface="Times New Roman" pitchFamily="18" charset="0"/>
              </a:rPr>
              <a:t>: </a:t>
            </a:r>
            <a:r>
              <a:rPr lang="en-US" altLang="en-US" sz="2000" dirty="0">
                <a:solidFill>
                  <a:srgbClr val="CC0000"/>
                </a:solidFill>
                <a:latin typeface="Times New Roman" pitchFamily="18" charset="0"/>
              </a:rPr>
              <a:t>“</a:t>
            </a:r>
            <a:r>
              <a:rPr lang="en-US" altLang="en-US" sz="2000" dirty="0" err="1">
                <a:solidFill>
                  <a:srgbClr val="CC0000"/>
                </a:solidFill>
                <a:latin typeface="Times New Roman" pitchFamily="18" charset="0"/>
              </a:rPr>
              <a:t>Chúng</a:t>
            </a:r>
            <a:r>
              <a:rPr lang="en-US" altLang="en-US" sz="2000" dirty="0">
                <a:solidFill>
                  <a:srgbClr val="CC0000"/>
                </a:solidFill>
                <a:latin typeface="Times New Roman" pitchFamily="18" charset="0"/>
              </a:rPr>
              <a:t> ta </a:t>
            </a:r>
            <a:r>
              <a:rPr lang="en-US" altLang="en-US" sz="2000" dirty="0" err="1">
                <a:solidFill>
                  <a:srgbClr val="CC0000"/>
                </a:solidFill>
                <a:latin typeface="Times New Roman" pitchFamily="18" charset="0"/>
              </a:rPr>
              <a:t>phải</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ghi</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nhớ</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công</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lao</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của</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các</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vị</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anh</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hùng</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dân</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tộc</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vì</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các</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vị</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ấy</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là</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tiêu</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biểu</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của</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một</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dân</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tộc</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anh</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hùng</a:t>
            </a:r>
            <a:r>
              <a:rPr lang="en-US" altLang="en-US" sz="2000" dirty="0">
                <a:solidFill>
                  <a:srgbClr val="CC0000"/>
                </a:solidFill>
                <a:latin typeface="Times New Roman" pitchFamily="18" charset="0"/>
              </a:rPr>
              <a:t>”</a:t>
            </a:r>
          </a:p>
          <a:p>
            <a:pPr eaLnBrk="1" hangingPunct="1">
              <a:spcBef>
                <a:spcPct val="50000"/>
              </a:spcBef>
            </a:pPr>
            <a:r>
              <a:rPr lang="en-US" altLang="en-US" sz="2000" dirty="0">
                <a:solidFill>
                  <a:srgbClr val="0000FF"/>
                </a:solidFill>
                <a:latin typeface="Times New Roman" pitchFamily="18" charset="0"/>
              </a:rPr>
              <a:t>- DGT:</a:t>
            </a:r>
            <a:r>
              <a:rPr lang="en-US" altLang="en-US" sz="2000" dirty="0">
                <a:latin typeface="Times New Roman" pitchFamily="18" charset="0"/>
              </a:rPr>
              <a:t> </a:t>
            </a:r>
            <a:r>
              <a:rPr lang="en-US" altLang="en-US" sz="2000" dirty="0" err="1">
                <a:latin typeface="Times New Roman" pitchFamily="18" charset="0"/>
              </a:rPr>
              <a:t>Trong</a:t>
            </a:r>
            <a:r>
              <a:rPr lang="en-US" altLang="en-US" sz="2000" dirty="0">
                <a:latin typeface="Times New Roman" pitchFamily="18" charset="0"/>
              </a:rPr>
              <a:t> “</a:t>
            </a:r>
            <a:r>
              <a:rPr lang="en-US" altLang="en-US" sz="2000" dirty="0" err="1">
                <a:latin typeface="Times New Roman" pitchFamily="18" charset="0"/>
              </a:rPr>
              <a:t>Báo</a:t>
            </a:r>
            <a:r>
              <a:rPr lang="en-US" altLang="en-US" sz="2000" dirty="0">
                <a:latin typeface="Times New Roman" pitchFamily="18" charset="0"/>
              </a:rPr>
              <a:t> </a:t>
            </a:r>
            <a:r>
              <a:rPr lang="en-US" altLang="en-US" sz="2000" dirty="0" err="1">
                <a:latin typeface="Times New Roman" pitchFamily="18" charset="0"/>
              </a:rPr>
              <a:t>cáo</a:t>
            </a:r>
            <a:r>
              <a:rPr lang="en-US" altLang="en-US" sz="2000" dirty="0">
                <a:latin typeface="Times New Roman" pitchFamily="18" charset="0"/>
              </a:rPr>
              <a:t> </a:t>
            </a:r>
            <a:r>
              <a:rPr lang="en-US" altLang="en-US" sz="2000" dirty="0" err="1">
                <a:latin typeface="Times New Roman" pitchFamily="18" charset="0"/>
              </a:rPr>
              <a:t>Chính</a:t>
            </a:r>
            <a:r>
              <a:rPr lang="en-US" altLang="en-US" sz="2000" dirty="0">
                <a:latin typeface="Times New Roman" pitchFamily="18" charset="0"/>
              </a:rPr>
              <a:t> </a:t>
            </a:r>
            <a:r>
              <a:rPr lang="en-US" altLang="en-US" sz="2000" dirty="0" err="1">
                <a:latin typeface="Times New Roman" pitchFamily="18" charset="0"/>
              </a:rPr>
              <a:t>trị</a:t>
            </a:r>
            <a:r>
              <a:rPr lang="en-US" altLang="en-US" sz="2000" dirty="0">
                <a:latin typeface="Times New Roman" pitchFamily="18" charset="0"/>
              </a:rPr>
              <a:t> </a:t>
            </a:r>
            <a:r>
              <a:rPr lang="en-US" altLang="en-US" sz="2000" dirty="0" err="1">
                <a:latin typeface="Times New Roman" pitchFamily="18" charset="0"/>
              </a:rPr>
              <a:t>tại</a:t>
            </a:r>
            <a:r>
              <a:rPr lang="en-US" altLang="en-US" sz="2000" dirty="0">
                <a:latin typeface="Times New Roman" pitchFamily="18" charset="0"/>
              </a:rPr>
              <a:t> </a:t>
            </a:r>
            <a:r>
              <a:rPr lang="en-US" altLang="en-US" sz="2000" dirty="0" err="1">
                <a:latin typeface="Times New Roman" pitchFamily="18" charset="0"/>
              </a:rPr>
              <a:t>Đại</a:t>
            </a:r>
            <a:r>
              <a:rPr lang="en-US" altLang="en-US" sz="2000" dirty="0">
                <a:latin typeface="Times New Roman" pitchFamily="18" charset="0"/>
              </a:rPr>
              <a:t> </a:t>
            </a:r>
            <a:r>
              <a:rPr lang="en-US" altLang="en-US" sz="2000" dirty="0" err="1">
                <a:latin typeface="Times New Roman" pitchFamily="18" charset="0"/>
              </a:rPr>
              <a:t>hội</a:t>
            </a:r>
            <a:r>
              <a:rPr lang="en-US" altLang="en-US" sz="2000" dirty="0">
                <a:latin typeface="Times New Roman" pitchFamily="18" charset="0"/>
              </a:rPr>
              <a:t> </a:t>
            </a:r>
            <a:r>
              <a:rPr lang="en-US" altLang="en-US" sz="2000" dirty="0" err="1">
                <a:latin typeface="Times New Roman" pitchFamily="18" charset="0"/>
              </a:rPr>
              <a:t>đại</a:t>
            </a:r>
            <a:r>
              <a:rPr lang="en-US" altLang="en-US" sz="2000" dirty="0">
                <a:latin typeface="Times New Roman" pitchFamily="18" charset="0"/>
              </a:rPr>
              <a:t> </a:t>
            </a:r>
            <a:r>
              <a:rPr lang="en-US" altLang="en-US" sz="2000" dirty="0" err="1">
                <a:latin typeface="Times New Roman" pitchFamily="18" charset="0"/>
              </a:rPr>
              <a:t>biểu</a:t>
            </a:r>
            <a:r>
              <a:rPr lang="en-US" altLang="en-US" sz="2000" dirty="0">
                <a:latin typeface="Times New Roman" pitchFamily="18" charset="0"/>
              </a:rPr>
              <a:t> </a:t>
            </a:r>
            <a:r>
              <a:rPr lang="en-US" altLang="en-US" sz="2000" dirty="0" err="1">
                <a:latin typeface="Times New Roman" pitchFamily="18" charset="0"/>
              </a:rPr>
              <a:t>toàn</a:t>
            </a:r>
            <a:r>
              <a:rPr lang="en-US" altLang="en-US" sz="2000" dirty="0">
                <a:latin typeface="Times New Roman" pitchFamily="18" charset="0"/>
              </a:rPr>
              <a:t> </a:t>
            </a:r>
            <a:r>
              <a:rPr lang="en-US" altLang="en-US" sz="2000" dirty="0" err="1">
                <a:latin typeface="Times New Roman" pitchFamily="18" charset="0"/>
              </a:rPr>
              <a:t>quốc</a:t>
            </a:r>
            <a:r>
              <a:rPr lang="en-US" altLang="en-US" sz="2000" dirty="0">
                <a:latin typeface="Times New Roman" pitchFamily="18" charset="0"/>
              </a:rPr>
              <a:t> </a:t>
            </a:r>
            <a:r>
              <a:rPr lang="en-US" altLang="en-US" sz="2000" dirty="0" err="1">
                <a:latin typeface="Times New Roman" pitchFamily="18" charset="0"/>
              </a:rPr>
              <a:t>lần</a:t>
            </a:r>
            <a:r>
              <a:rPr lang="en-US" altLang="en-US" sz="2000" dirty="0">
                <a:latin typeface="Times New Roman" pitchFamily="18" charset="0"/>
              </a:rPr>
              <a:t> </a:t>
            </a:r>
            <a:r>
              <a:rPr lang="en-US" altLang="en-US" sz="2000" dirty="0" err="1">
                <a:latin typeface="Times New Roman" pitchFamily="18" charset="0"/>
              </a:rPr>
              <a:t>thứ</a:t>
            </a:r>
            <a:r>
              <a:rPr lang="en-US" altLang="en-US" sz="2000" dirty="0">
                <a:latin typeface="Times New Roman" pitchFamily="18" charset="0"/>
              </a:rPr>
              <a:t> II </a:t>
            </a:r>
            <a:r>
              <a:rPr lang="en-US" altLang="en-US" sz="2000" dirty="0" err="1">
                <a:latin typeface="Times New Roman" pitchFamily="18" charset="0"/>
              </a:rPr>
              <a:t>của</a:t>
            </a:r>
            <a:r>
              <a:rPr lang="en-US" altLang="en-US" sz="2000" dirty="0">
                <a:latin typeface="Times New Roman" pitchFamily="18" charset="0"/>
              </a:rPr>
              <a:t> </a:t>
            </a:r>
            <a:r>
              <a:rPr lang="en-US" altLang="en-US" sz="2000" dirty="0" err="1">
                <a:latin typeface="Times New Roman" pitchFamily="18" charset="0"/>
              </a:rPr>
              <a:t>Đảng</a:t>
            </a:r>
            <a:r>
              <a:rPr lang="en-US" altLang="en-US" sz="2000" dirty="0">
                <a:latin typeface="Times New Roman" pitchFamily="18" charset="0"/>
              </a:rPr>
              <a:t>” </a:t>
            </a:r>
            <a:r>
              <a:rPr lang="en-US" altLang="en-US" sz="2000" dirty="0" err="1">
                <a:latin typeface="Times New Roman" pitchFamily="18" charset="0"/>
              </a:rPr>
              <a:t>Hồ</a:t>
            </a:r>
            <a:r>
              <a:rPr lang="en-US" altLang="en-US" sz="2000" dirty="0">
                <a:latin typeface="Times New Roman" pitchFamily="18" charset="0"/>
              </a:rPr>
              <a:t> </a:t>
            </a:r>
            <a:r>
              <a:rPr lang="en-US" altLang="en-US" sz="2000" dirty="0" err="1">
                <a:latin typeface="Times New Roman" pitchFamily="18" charset="0"/>
              </a:rPr>
              <a:t>Chí</a:t>
            </a:r>
            <a:r>
              <a:rPr lang="en-US" altLang="en-US" sz="2000" dirty="0">
                <a:latin typeface="Times New Roman" pitchFamily="18" charset="0"/>
              </a:rPr>
              <a:t> Minh </a:t>
            </a:r>
            <a:r>
              <a:rPr lang="en-US" altLang="en-US" sz="2000" dirty="0" err="1">
                <a:latin typeface="Times New Roman" pitchFamily="18" charset="0"/>
              </a:rPr>
              <a:t>nói</a:t>
            </a:r>
            <a:r>
              <a:rPr lang="en-US" altLang="en-US" sz="2000" dirty="0">
                <a:latin typeface="Times New Roman" pitchFamily="18" charset="0"/>
              </a:rPr>
              <a:t> </a:t>
            </a:r>
            <a:r>
              <a:rPr lang="en-US" altLang="en-US" sz="2000" dirty="0" err="1">
                <a:latin typeface="Times New Roman" pitchFamily="18" charset="0"/>
              </a:rPr>
              <a:t>rằng</a:t>
            </a:r>
            <a:r>
              <a:rPr lang="en-US" altLang="en-US" sz="2000" dirty="0">
                <a:latin typeface="Times New Roman" pitchFamily="18" charset="0"/>
              </a:rPr>
              <a:t> </a:t>
            </a:r>
            <a:r>
              <a:rPr lang="en-US" altLang="en-US" sz="2000" dirty="0" err="1">
                <a:solidFill>
                  <a:srgbClr val="CC0000"/>
                </a:solidFill>
                <a:latin typeface="Times New Roman" pitchFamily="18" charset="0"/>
              </a:rPr>
              <a:t>chúng</a:t>
            </a:r>
            <a:r>
              <a:rPr lang="en-US" altLang="en-US" sz="2000" dirty="0">
                <a:solidFill>
                  <a:srgbClr val="CC0000"/>
                </a:solidFill>
                <a:latin typeface="Times New Roman" pitchFamily="18" charset="0"/>
              </a:rPr>
              <a:t> ta </a:t>
            </a:r>
            <a:r>
              <a:rPr lang="en-US" altLang="en-US" sz="2000" dirty="0" err="1">
                <a:solidFill>
                  <a:srgbClr val="CC0000"/>
                </a:solidFill>
                <a:latin typeface="Times New Roman" pitchFamily="18" charset="0"/>
              </a:rPr>
              <a:t>phải</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ghi</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nhớ</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công</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lao</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của</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các</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vị</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anh</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hùng</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dân</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tộc</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vì</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các</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vị</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ấy</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là</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tiêu</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biểu</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của</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một</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dân</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tộc</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anh</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hùng</a:t>
            </a:r>
            <a:endParaRPr lang="en-US" altLang="en-US" sz="2000" dirty="0">
              <a:solidFill>
                <a:srgbClr val="CC0000"/>
              </a:solidFill>
              <a:latin typeface="Times New Roman" pitchFamily="18" charset="0"/>
            </a:endParaRPr>
          </a:p>
          <a:p>
            <a:pPr eaLnBrk="1" hangingPunct="1">
              <a:spcBef>
                <a:spcPct val="50000"/>
              </a:spcBef>
            </a:pPr>
            <a:r>
              <a:rPr lang="en-US" altLang="en-US" sz="2000" b="1" dirty="0" smtClean="0">
                <a:solidFill>
                  <a:srgbClr val="0000FF"/>
                </a:solidFill>
                <a:latin typeface="Times New Roman" pitchFamily="18" charset="0"/>
              </a:rPr>
              <a:t>(b).</a:t>
            </a:r>
            <a:endParaRPr lang="en-US" altLang="en-US" sz="2000" b="1" dirty="0">
              <a:solidFill>
                <a:srgbClr val="0000FF"/>
              </a:solidFill>
              <a:latin typeface="Times New Roman" pitchFamily="18" charset="0"/>
            </a:endParaRPr>
          </a:p>
          <a:p>
            <a:pPr eaLnBrk="1" hangingPunct="1">
              <a:spcBef>
                <a:spcPct val="50000"/>
              </a:spcBef>
            </a:pPr>
            <a:r>
              <a:rPr lang="en-US" altLang="en-US" sz="2000" dirty="0">
                <a:solidFill>
                  <a:srgbClr val="0000FF"/>
                </a:solidFill>
                <a:latin typeface="Times New Roman" pitchFamily="18" charset="0"/>
              </a:rPr>
              <a:t>- DTT:</a:t>
            </a:r>
            <a:r>
              <a:rPr lang="en-US" altLang="en-US" sz="2000" dirty="0">
                <a:latin typeface="Times New Roman" pitchFamily="18" charset="0"/>
              </a:rPr>
              <a:t> </a:t>
            </a:r>
            <a:r>
              <a:rPr lang="en-US" altLang="en-US" sz="2000" dirty="0" err="1">
                <a:latin typeface="Times New Roman" pitchFamily="18" charset="0"/>
              </a:rPr>
              <a:t>Trong</a:t>
            </a:r>
            <a:r>
              <a:rPr lang="en-US" altLang="en-US" sz="2000" dirty="0">
                <a:latin typeface="Times New Roman" pitchFamily="18" charset="0"/>
              </a:rPr>
              <a:t> </a:t>
            </a:r>
            <a:r>
              <a:rPr lang="en-US" altLang="en-US" sz="2000" dirty="0" err="1">
                <a:latin typeface="Times New Roman" pitchFamily="18" charset="0"/>
              </a:rPr>
              <a:t>tác</a:t>
            </a:r>
            <a:r>
              <a:rPr lang="en-US" altLang="en-US" sz="2000" dirty="0">
                <a:latin typeface="Times New Roman" pitchFamily="18" charset="0"/>
              </a:rPr>
              <a:t> </a:t>
            </a:r>
            <a:r>
              <a:rPr lang="en-US" altLang="en-US" sz="2000" dirty="0" err="1">
                <a:latin typeface="Times New Roman" pitchFamily="18" charset="0"/>
              </a:rPr>
              <a:t>phẩm</a:t>
            </a:r>
            <a:r>
              <a:rPr lang="en-US" altLang="en-US" sz="2000" dirty="0">
                <a:latin typeface="Times New Roman" pitchFamily="18" charset="0"/>
              </a:rPr>
              <a:t> “</a:t>
            </a:r>
            <a:r>
              <a:rPr lang="en-US" altLang="en-US" sz="2000" dirty="0" err="1">
                <a:latin typeface="Times New Roman" pitchFamily="18" charset="0"/>
              </a:rPr>
              <a:t>Chủ</a:t>
            </a:r>
            <a:r>
              <a:rPr lang="en-US" altLang="en-US" sz="2000" dirty="0">
                <a:latin typeface="Times New Roman" pitchFamily="18" charset="0"/>
              </a:rPr>
              <a:t> </a:t>
            </a:r>
            <a:r>
              <a:rPr lang="en-US" altLang="en-US" sz="2000" dirty="0" err="1">
                <a:latin typeface="Times New Roman" pitchFamily="18" charset="0"/>
              </a:rPr>
              <a:t>Tịch</a:t>
            </a:r>
            <a:r>
              <a:rPr lang="en-US" altLang="en-US" sz="2000" dirty="0">
                <a:latin typeface="Times New Roman" pitchFamily="18" charset="0"/>
              </a:rPr>
              <a:t> </a:t>
            </a:r>
            <a:r>
              <a:rPr lang="en-US" altLang="en-US" sz="2000" dirty="0" err="1">
                <a:latin typeface="Times New Roman" pitchFamily="18" charset="0"/>
              </a:rPr>
              <a:t>Hồ</a:t>
            </a:r>
            <a:r>
              <a:rPr lang="en-US" altLang="en-US" sz="2000" dirty="0">
                <a:latin typeface="Times New Roman" pitchFamily="18" charset="0"/>
              </a:rPr>
              <a:t> </a:t>
            </a:r>
            <a:r>
              <a:rPr lang="en-US" altLang="en-US" sz="2000" dirty="0" err="1">
                <a:latin typeface="Times New Roman" pitchFamily="18" charset="0"/>
              </a:rPr>
              <a:t>Chí</a:t>
            </a:r>
            <a:r>
              <a:rPr lang="en-US" altLang="en-US" sz="2000" dirty="0">
                <a:latin typeface="Times New Roman" pitchFamily="18" charset="0"/>
              </a:rPr>
              <a:t> Minh, </a:t>
            </a:r>
            <a:r>
              <a:rPr lang="en-US" altLang="en-US" sz="2000" dirty="0" err="1">
                <a:latin typeface="Times New Roman" pitchFamily="18" charset="0"/>
              </a:rPr>
              <a:t>tinh</a:t>
            </a:r>
            <a:r>
              <a:rPr lang="en-US" altLang="en-US" sz="2000" dirty="0">
                <a:latin typeface="Times New Roman" pitchFamily="18" charset="0"/>
              </a:rPr>
              <a:t> </a:t>
            </a:r>
            <a:r>
              <a:rPr lang="en-US" altLang="en-US" sz="2000" dirty="0" err="1">
                <a:latin typeface="Times New Roman" pitchFamily="18" charset="0"/>
              </a:rPr>
              <a:t>hoa</a:t>
            </a:r>
            <a:r>
              <a:rPr lang="en-US" altLang="en-US" sz="2000" dirty="0">
                <a:latin typeface="Times New Roman" pitchFamily="18" charset="0"/>
              </a:rPr>
              <a:t> </a:t>
            </a:r>
            <a:r>
              <a:rPr lang="en-US" altLang="en-US" sz="2000" dirty="0" err="1">
                <a:latin typeface="Times New Roman" pitchFamily="18" charset="0"/>
              </a:rPr>
              <a:t>và</a:t>
            </a:r>
            <a:r>
              <a:rPr lang="en-US" altLang="en-US" sz="2000" dirty="0">
                <a:latin typeface="Times New Roman" pitchFamily="18" charset="0"/>
              </a:rPr>
              <a:t> </a:t>
            </a:r>
            <a:r>
              <a:rPr lang="en-US" altLang="en-US" sz="2000" dirty="0" err="1">
                <a:latin typeface="Times New Roman" pitchFamily="18" charset="0"/>
              </a:rPr>
              <a:t>khí</a:t>
            </a:r>
            <a:r>
              <a:rPr lang="en-US" altLang="en-US" sz="2000" dirty="0">
                <a:latin typeface="Times New Roman" pitchFamily="18" charset="0"/>
              </a:rPr>
              <a:t> </a:t>
            </a:r>
            <a:r>
              <a:rPr lang="en-US" altLang="en-US" sz="2000" dirty="0" err="1">
                <a:latin typeface="Times New Roman" pitchFamily="18" charset="0"/>
              </a:rPr>
              <a:t>phách</a:t>
            </a:r>
            <a:r>
              <a:rPr lang="en-US" altLang="en-US" sz="2000" dirty="0">
                <a:latin typeface="Times New Roman" pitchFamily="18" charset="0"/>
              </a:rPr>
              <a:t> </a:t>
            </a:r>
            <a:r>
              <a:rPr lang="en-US" altLang="en-US" sz="2000" dirty="0" err="1">
                <a:latin typeface="Times New Roman" pitchFamily="18" charset="0"/>
              </a:rPr>
              <a:t>của</a:t>
            </a:r>
            <a:r>
              <a:rPr lang="en-US" altLang="en-US" sz="2000" dirty="0">
                <a:latin typeface="Times New Roman" pitchFamily="18" charset="0"/>
              </a:rPr>
              <a:t> </a:t>
            </a:r>
            <a:r>
              <a:rPr lang="en-US" altLang="en-US" sz="2000" dirty="0" err="1">
                <a:latin typeface="Times New Roman" pitchFamily="18" charset="0"/>
              </a:rPr>
              <a:t>dân</a:t>
            </a:r>
            <a:r>
              <a:rPr lang="en-US" altLang="en-US" sz="2000" dirty="0">
                <a:latin typeface="Times New Roman" pitchFamily="18" charset="0"/>
              </a:rPr>
              <a:t> </a:t>
            </a:r>
            <a:r>
              <a:rPr lang="en-US" altLang="en-US" sz="2000" dirty="0" err="1">
                <a:latin typeface="Times New Roman" pitchFamily="18" charset="0"/>
              </a:rPr>
              <a:t>tộc</a:t>
            </a:r>
            <a:r>
              <a:rPr lang="en-US" altLang="en-US" sz="2000" dirty="0">
                <a:latin typeface="Times New Roman" pitchFamily="18" charset="0"/>
              </a:rPr>
              <a:t>, </a:t>
            </a:r>
            <a:r>
              <a:rPr lang="en-US" altLang="en-US" sz="2000" dirty="0" err="1">
                <a:latin typeface="Times New Roman" pitchFamily="18" charset="0"/>
              </a:rPr>
              <a:t>lương</a:t>
            </a:r>
            <a:r>
              <a:rPr lang="en-US" altLang="en-US" sz="2000" dirty="0">
                <a:latin typeface="Times New Roman" pitchFamily="18" charset="0"/>
              </a:rPr>
              <a:t> </a:t>
            </a:r>
            <a:r>
              <a:rPr lang="en-US" altLang="en-US" sz="2000" dirty="0" err="1">
                <a:latin typeface="Times New Roman" pitchFamily="18" charset="0"/>
              </a:rPr>
              <a:t>tâm</a:t>
            </a:r>
            <a:r>
              <a:rPr lang="en-US" altLang="en-US" sz="2000" dirty="0">
                <a:latin typeface="Times New Roman" pitchFamily="18" charset="0"/>
              </a:rPr>
              <a:t> </a:t>
            </a:r>
            <a:r>
              <a:rPr lang="en-US" altLang="en-US" sz="2000" dirty="0" err="1">
                <a:latin typeface="Times New Roman" pitchFamily="18" charset="0"/>
              </a:rPr>
              <a:t>của</a:t>
            </a:r>
            <a:r>
              <a:rPr lang="en-US" altLang="en-US" sz="2000" dirty="0">
                <a:latin typeface="Times New Roman" pitchFamily="18" charset="0"/>
              </a:rPr>
              <a:t> </a:t>
            </a:r>
            <a:r>
              <a:rPr lang="en-US" altLang="en-US" sz="2000" dirty="0" err="1">
                <a:latin typeface="Times New Roman" pitchFamily="18" charset="0"/>
              </a:rPr>
              <a:t>thời</a:t>
            </a:r>
            <a:r>
              <a:rPr lang="en-US" altLang="en-US" sz="2000" dirty="0">
                <a:latin typeface="Times New Roman" pitchFamily="18" charset="0"/>
              </a:rPr>
              <a:t> </a:t>
            </a:r>
            <a:r>
              <a:rPr lang="en-US" altLang="en-US" sz="2000" dirty="0" err="1">
                <a:latin typeface="Times New Roman" pitchFamily="18" charset="0"/>
              </a:rPr>
              <a:t>đại”đồng</a:t>
            </a:r>
            <a:r>
              <a:rPr lang="en-US" altLang="en-US" sz="2000" dirty="0">
                <a:latin typeface="Times New Roman" pitchFamily="18" charset="0"/>
              </a:rPr>
              <a:t> </a:t>
            </a:r>
            <a:r>
              <a:rPr lang="en-US" altLang="en-US" sz="2000" dirty="0" err="1">
                <a:latin typeface="Times New Roman" pitchFamily="18" charset="0"/>
              </a:rPr>
              <a:t>chí</a:t>
            </a:r>
            <a:r>
              <a:rPr lang="en-US" altLang="en-US" sz="2000" dirty="0">
                <a:latin typeface="Times New Roman" pitchFamily="18" charset="0"/>
              </a:rPr>
              <a:t> </a:t>
            </a:r>
            <a:r>
              <a:rPr lang="en-US" altLang="en-US" sz="2000" dirty="0" err="1">
                <a:latin typeface="Times New Roman" pitchFamily="18" charset="0"/>
              </a:rPr>
              <a:t>Phạm</a:t>
            </a:r>
            <a:r>
              <a:rPr lang="en-US" altLang="en-US" sz="2000" dirty="0">
                <a:latin typeface="Times New Roman" pitchFamily="18" charset="0"/>
              </a:rPr>
              <a:t> </a:t>
            </a:r>
            <a:r>
              <a:rPr lang="en-US" altLang="en-US" sz="2000" dirty="0" err="1">
                <a:latin typeface="Times New Roman" pitchFamily="18" charset="0"/>
              </a:rPr>
              <a:t>Văn</a:t>
            </a:r>
            <a:r>
              <a:rPr lang="en-US" altLang="en-US" sz="2000" dirty="0">
                <a:latin typeface="Times New Roman" pitchFamily="18" charset="0"/>
              </a:rPr>
              <a:t> </a:t>
            </a:r>
            <a:r>
              <a:rPr lang="en-US" altLang="en-US" sz="2000" dirty="0" err="1">
                <a:latin typeface="Times New Roman" pitchFamily="18" charset="0"/>
              </a:rPr>
              <a:t>Đồng</a:t>
            </a:r>
            <a:r>
              <a:rPr lang="en-US" altLang="en-US" sz="2000" dirty="0">
                <a:latin typeface="Times New Roman" pitchFamily="18" charset="0"/>
              </a:rPr>
              <a:t> </a:t>
            </a:r>
            <a:r>
              <a:rPr lang="en-US" altLang="en-US" sz="2000" dirty="0" err="1">
                <a:latin typeface="Times New Roman" pitchFamily="18" charset="0"/>
              </a:rPr>
              <a:t>đã</a:t>
            </a:r>
            <a:r>
              <a:rPr lang="en-US" altLang="en-US" sz="2000" dirty="0">
                <a:latin typeface="Times New Roman" pitchFamily="18" charset="0"/>
              </a:rPr>
              <a:t> </a:t>
            </a:r>
            <a:r>
              <a:rPr lang="en-US" altLang="en-US" sz="2000" dirty="0" err="1">
                <a:latin typeface="Times New Roman" pitchFamily="18" charset="0"/>
              </a:rPr>
              <a:t>nói</a:t>
            </a:r>
            <a:r>
              <a:rPr lang="en-US" altLang="en-US" sz="2000" dirty="0">
                <a:latin typeface="Times New Roman" pitchFamily="18" charset="0"/>
              </a:rPr>
              <a:t>: </a:t>
            </a:r>
            <a:r>
              <a:rPr lang="en-US" altLang="en-US" sz="2000" dirty="0">
                <a:solidFill>
                  <a:srgbClr val="CC0000"/>
                </a:solidFill>
                <a:latin typeface="Times New Roman" pitchFamily="18" charset="0"/>
              </a:rPr>
              <a:t>“</a:t>
            </a:r>
            <a:r>
              <a:rPr lang="en-US" altLang="en-US" sz="2000" dirty="0" err="1">
                <a:solidFill>
                  <a:srgbClr val="CC0000"/>
                </a:solidFill>
                <a:latin typeface="Times New Roman" pitchFamily="18" charset="0"/>
              </a:rPr>
              <a:t>Giản</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dị</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trong</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đời</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sống</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trong</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quan</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hệ</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với</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mọi</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người</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trong</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tác</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phong</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Hồ</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Chủ</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Tịch</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cũng</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rất</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giản</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dị</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trong</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lời</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nói</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và</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bài</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viết</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vì</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muốn</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cho</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quần</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chúng</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nhân</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dân</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hiểu</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được</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nhớ</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được</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làm</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được</a:t>
            </a:r>
            <a:r>
              <a:rPr lang="en-US" altLang="en-US" sz="2000" dirty="0">
                <a:solidFill>
                  <a:srgbClr val="CC0000"/>
                </a:solidFill>
                <a:latin typeface="Times New Roman" pitchFamily="18" charset="0"/>
              </a:rPr>
              <a:t>”</a:t>
            </a:r>
          </a:p>
          <a:p>
            <a:pPr eaLnBrk="1" hangingPunct="1">
              <a:spcBef>
                <a:spcPct val="50000"/>
              </a:spcBef>
            </a:pPr>
            <a:r>
              <a:rPr lang="en-US" altLang="en-US" sz="2000" dirty="0">
                <a:solidFill>
                  <a:srgbClr val="0000FF"/>
                </a:solidFill>
                <a:latin typeface="Times New Roman" pitchFamily="18" charset="0"/>
              </a:rPr>
              <a:t>- DGT:</a:t>
            </a:r>
            <a:r>
              <a:rPr lang="en-US" altLang="en-US" sz="2000" dirty="0">
                <a:latin typeface="Times New Roman" pitchFamily="18" charset="0"/>
              </a:rPr>
              <a:t> </a:t>
            </a:r>
            <a:r>
              <a:rPr lang="en-US" altLang="en-US" sz="2000" dirty="0" err="1">
                <a:latin typeface="Times New Roman" pitchFamily="18" charset="0"/>
              </a:rPr>
              <a:t>Trong</a:t>
            </a:r>
            <a:r>
              <a:rPr lang="en-US" altLang="en-US" sz="2000" dirty="0">
                <a:latin typeface="Times New Roman" pitchFamily="18" charset="0"/>
              </a:rPr>
              <a:t> </a:t>
            </a:r>
            <a:r>
              <a:rPr lang="en-US" altLang="en-US" sz="2000" dirty="0" err="1">
                <a:latin typeface="Times New Roman" pitchFamily="18" charset="0"/>
              </a:rPr>
              <a:t>tác</a:t>
            </a:r>
            <a:r>
              <a:rPr lang="en-US" altLang="en-US" sz="2000" dirty="0">
                <a:latin typeface="Times New Roman" pitchFamily="18" charset="0"/>
              </a:rPr>
              <a:t> </a:t>
            </a:r>
            <a:r>
              <a:rPr lang="en-US" altLang="en-US" sz="2000" dirty="0" err="1">
                <a:latin typeface="Times New Roman" pitchFamily="18" charset="0"/>
              </a:rPr>
              <a:t>phẩm</a:t>
            </a:r>
            <a:r>
              <a:rPr lang="en-US" altLang="en-US" sz="2000" dirty="0">
                <a:latin typeface="Times New Roman" pitchFamily="18" charset="0"/>
              </a:rPr>
              <a:t> </a:t>
            </a:r>
            <a:r>
              <a:rPr lang="en-US" altLang="en-US" sz="2000" dirty="0" err="1">
                <a:latin typeface="Times New Roman" pitchFamily="18" charset="0"/>
              </a:rPr>
              <a:t>Chủ</a:t>
            </a:r>
            <a:r>
              <a:rPr lang="en-US" altLang="en-US" sz="2000" dirty="0">
                <a:latin typeface="Times New Roman" pitchFamily="18" charset="0"/>
              </a:rPr>
              <a:t> </a:t>
            </a:r>
            <a:r>
              <a:rPr lang="en-US" altLang="en-US" sz="2000" dirty="0" err="1">
                <a:latin typeface="Times New Roman" pitchFamily="18" charset="0"/>
              </a:rPr>
              <a:t>Tịch</a:t>
            </a:r>
            <a:r>
              <a:rPr lang="en-US" altLang="en-US" sz="2000" dirty="0">
                <a:latin typeface="Times New Roman" pitchFamily="18" charset="0"/>
              </a:rPr>
              <a:t> </a:t>
            </a:r>
            <a:r>
              <a:rPr lang="en-US" altLang="en-US" sz="2000" dirty="0" err="1">
                <a:latin typeface="Times New Roman" pitchFamily="18" charset="0"/>
              </a:rPr>
              <a:t>Hồ</a:t>
            </a:r>
            <a:r>
              <a:rPr lang="en-US" altLang="en-US" sz="2000" dirty="0">
                <a:latin typeface="Times New Roman" pitchFamily="18" charset="0"/>
              </a:rPr>
              <a:t> </a:t>
            </a:r>
            <a:r>
              <a:rPr lang="en-US" altLang="en-US" sz="2000" dirty="0" err="1">
                <a:latin typeface="Times New Roman" pitchFamily="18" charset="0"/>
              </a:rPr>
              <a:t>Chí</a:t>
            </a:r>
            <a:r>
              <a:rPr lang="en-US" altLang="en-US" sz="2000" dirty="0">
                <a:latin typeface="Times New Roman" pitchFamily="18" charset="0"/>
              </a:rPr>
              <a:t> Minh, </a:t>
            </a:r>
            <a:r>
              <a:rPr lang="en-US" altLang="en-US" sz="2000" dirty="0" err="1">
                <a:latin typeface="Times New Roman" pitchFamily="18" charset="0"/>
              </a:rPr>
              <a:t>tinh</a:t>
            </a:r>
            <a:r>
              <a:rPr lang="en-US" altLang="en-US" sz="2000" dirty="0">
                <a:latin typeface="Times New Roman" pitchFamily="18" charset="0"/>
              </a:rPr>
              <a:t> </a:t>
            </a:r>
            <a:r>
              <a:rPr lang="en-US" altLang="en-US" sz="2000" dirty="0" err="1">
                <a:latin typeface="Times New Roman" pitchFamily="18" charset="0"/>
              </a:rPr>
              <a:t>hoa</a:t>
            </a:r>
            <a:r>
              <a:rPr lang="en-US" altLang="en-US" sz="2000" dirty="0">
                <a:latin typeface="Times New Roman" pitchFamily="18" charset="0"/>
              </a:rPr>
              <a:t> </a:t>
            </a:r>
            <a:r>
              <a:rPr lang="en-US" altLang="en-US" sz="2000" dirty="0" err="1">
                <a:latin typeface="Times New Roman" pitchFamily="18" charset="0"/>
              </a:rPr>
              <a:t>và</a:t>
            </a:r>
            <a:r>
              <a:rPr lang="en-US" altLang="en-US" sz="2000" dirty="0">
                <a:latin typeface="Times New Roman" pitchFamily="18" charset="0"/>
              </a:rPr>
              <a:t> </a:t>
            </a:r>
            <a:r>
              <a:rPr lang="en-US" altLang="en-US" sz="2000" dirty="0" err="1">
                <a:latin typeface="Times New Roman" pitchFamily="18" charset="0"/>
              </a:rPr>
              <a:t>khí</a:t>
            </a:r>
            <a:r>
              <a:rPr lang="en-US" altLang="en-US" sz="2000" dirty="0">
                <a:latin typeface="Times New Roman" pitchFamily="18" charset="0"/>
              </a:rPr>
              <a:t> </a:t>
            </a:r>
            <a:r>
              <a:rPr lang="en-US" altLang="en-US" sz="2000" dirty="0" err="1">
                <a:latin typeface="Times New Roman" pitchFamily="18" charset="0"/>
              </a:rPr>
              <a:t>phách</a:t>
            </a:r>
            <a:r>
              <a:rPr lang="en-US" altLang="en-US" sz="2000" dirty="0">
                <a:latin typeface="Times New Roman" pitchFamily="18" charset="0"/>
              </a:rPr>
              <a:t> </a:t>
            </a:r>
            <a:r>
              <a:rPr lang="en-US" altLang="en-US" sz="2000" dirty="0" err="1">
                <a:latin typeface="Times New Roman" pitchFamily="18" charset="0"/>
              </a:rPr>
              <a:t>của</a:t>
            </a:r>
            <a:r>
              <a:rPr lang="en-US" altLang="en-US" sz="2000" dirty="0">
                <a:latin typeface="Times New Roman" pitchFamily="18" charset="0"/>
              </a:rPr>
              <a:t> </a:t>
            </a:r>
            <a:r>
              <a:rPr lang="en-US" altLang="en-US" sz="2000" dirty="0" err="1">
                <a:latin typeface="Times New Roman" pitchFamily="18" charset="0"/>
              </a:rPr>
              <a:t>dân</a:t>
            </a:r>
            <a:r>
              <a:rPr lang="en-US" altLang="en-US" sz="2000" dirty="0">
                <a:latin typeface="Times New Roman" pitchFamily="18" charset="0"/>
              </a:rPr>
              <a:t> </a:t>
            </a:r>
            <a:r>
              <a:rPr lang="en-US" altLang="en-US" sz="2000" dirty="0" err="1">
                <a:latin typeface="Times New Roman" pitchFamily="18" charset="0"/>
              </a:rPr>
              <a:t>tộc</a:t>
            </a:r>
            <a:r>
              <a:rPr lang="en-US" altLang="en-US" sz="2000" dirty="0">
                <a:latin typeface="Times New Roman" pitchFamily="18" charset="0"/>
              </a:rPr>
              <a:t>, </a:t>
            </a:r>
            <a:r>
              <a:rPr lang="en-US" altLang="en-US" sz="2000" dirty="0" err="1">
                <a:latin typeface="Times New Roman" pitchFamily="18" charset="0"/>
              </a:rPr>
              <a:t>lương</a:t>
            </a:r>
            <a:r>
              <a:rPr lang="en-US" altLang="en-US" sz="2000" dirty="0">
                <a:latin typeface="Times New Roman" pitchFamily="18" charset="0"/>
              </a:rPr>
              <a:t> </a:t>
            </a:r>
            <a:r>
              <a:rPr lang="en-US" altLang="en-US" sz="2000" dirty="0" err="1">
                <a:latin typeface="Times New Roman" pitchFamily="18" charset="0"/>
              </a:rPr>
              <a:t>tâm</a:t>
            </a:r>
            <a:r>
              <a:rPr lang="en-US" altLang="en-US" sz="2000" dirty="0">
                <a:latin typeface="Times New Roman" pitchFamily="18" charset="0"/>
              </a:rPr>
              <a:t> </a:t>
            </a:r>
            <a:r>
              <a:rPr lang="en-US" altLang="en-US" sz="2000" dirty="0" err="1">
                <a:latin typeface="Times New Roman" pitchFamily="18" charset="0"/>
              </a:rPr>
              <a:t>của</a:t>
            </a:r>
            <a:r>
              <a:rPr lang="en-US" altLang="en-US" sz="2000" dirty="0">
                <a:latin typeface="Times New Roman" pitchFamily="18" charset="0"/>
              </a:rPr>
              <a:t> </a:t>
            </a:r>
            <a:r>
              <a:rPr lang="en-US" altLang="en-US" sz="2000" dirty="0" err="1">
                <a:latin typeface="Times New Roman" pitchFamily="18" charset="0"/>
              </a:rPr>
              <a:t>thời</a:t>
            </a:r>
            <a:r>
              <a:rPr lang="en-US" altLang="en-US" sz="2000" dirty="0">
                <a:latin typeface="Times New Roman" pitchFamily="18" charset="0"/>
              </a:rPr>
              <a:t> </a:t>
            </a:r>
            <a:r>
              <a:rPr lang="en-US" altLang="en-US" sz="2000" dirty="0" err="1">
                <a:latin typeface="Times New Roman" pitchFamily="18" charset="0"/>
              </a:rPr>
              <a:t>đại”đồng</a:t>
            </a:r>
            <a:r>
              <a:rPr lang="en-US" altLang="en-US" sz="2000" dirty="0">
                <a:latin typeface="Times New Roman" pitchFamily="18" charset="0"/>
              </a:rPr>
              <a:t> </a:t>
            </a:r>
            <a:r>
              <a:rPr lang="en-US" altLang="en-US" sz="2000" dirty="0" err="1">
                <a:latin typeface="Times New Roman" pitchFamily="18" charset="0"/>
              </a:rPr>
              <a:t>chí</a:t>
            </a:r>
            <a:r>
              <a:rPr lang="en-US" altLang="en-US" sz="2000" dirty="0">
                <a:latin typeface="Times New Roman" pitchFamily="18" charset="0"/>
              </a:rPr>
              <a:t> </a:t>
            </a:r>
            <a:r>
              <a:rPr lang="en-US" altLang="en-US" sz="2000" dirty="0" err="1">
                <a:latin typeface="Times New Roman" pitchFamily="18" charset="0"/>
              </a:rPr>
              <a:t>Phạm</a:t>
            </a:r>
            <a:r>
              <a:rPr lang="en-US" altLang="en-US" sz="2000" dirty="0">
                <a:latin typeface="Times New Roman" pitchFamily="18" charset="0"/>
              </a:rPr>
              <a:t> </a:t>
            </a:r>
            <a:r>
              <a:rPr lang="en-US" altLang="en-US" sz="2000" dirty="0" err="1">
                <a:latin typeface="Times New Roman" pitchFamily="18" charset="0"/>
              </a:rPr>
              <a:t>Văn</a:t>
            </a:r>
            <a:r>
              <a:rPr lang="en-US" altLang="en-US" sz="2000" dirty="0">
                <a:latin typeface="Times New Roman" pitchFamily="18" charset="0"/>
              </a:rPr>
              <a:t> </a:t>
            </a:r>
            <a:r>
              <a:rPr lang="en-US" altLang="en-US" sz="2000" dirty="0" err="1">
                <a:latin typeface="Times New Roman" pitchFamily="18" charset="0"/>
              </a:rPr>
              <a:t>Đồng</a:t>
            </a:r>
            <a:r>
              <a:rPr lang="en-US" altLang="en-US" sz="2000" dirty="0">
                <a:latin typeface="Times New Roman" pitchFamily="18" charset="0"/>
              </a:rPr>
              <a:t> </a:t>
            </a:r>
            <a:r>
              <a:rPr lang="en-US" altLang="en-US" sz="2000" dirty="0" err="1">
                <a:latin typeface="Times New Roman" pitchFamily="18" charset="0"/>
              </a:rPr>
              <a:t>cho</a:t>
            </a:r>
            <a:r>
              <a:rPr lang="en-US" altLang="en-US" sz="2000" dirty="0">
                <a:latin typeface="Times New Roman" pitchFamily="18" charset="0"/>
              </a:rPr>
              <a:t> </a:t>
            </a:r>
            <a:r>
              <a:rPr lang="en-US" altLang="en-US" sz="2000" dirty="0" err="1">
                <a:latin typeface="Times New Roman" pitchFamily="18" charset="0"/>
              </a:rPr>
              <a:t>rằng</a:t>
            </a:r>
            <a:r>
              <a:rPr lang="en-US" altLang="en-US" sz="2000" dirty="0">
                <a:latin typeface="Times New Roman" pitchFamily="18" charset="0"/>
              </a:rPr>
              <a:t> </a:t>
            </a:r>
            <a:r>
              <a:rPr lang="en-US" altLang="en-US" sz="2000" dirty="0" err="1">
                <a:solidFill>
                  <a:srgbClr val="CC0000"/>
                </a:solidFill>
                <a:latin typeface="Times New Roman" pitchFamily="18" charset="0"/>
              </a:rPr>
              <a:t>giản</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dị</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trong</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đời</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sống</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trong</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quan</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hệ</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với</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mọi</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người</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trong</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tác</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phong</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Hồ</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Chủ</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Tịch</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cũng</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rất</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giản</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dị</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trong</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lời</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nói</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và</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bài</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viết</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vì</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muốn</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cho</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quần</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chúng</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nhân</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dân</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hiểu</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được</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nhớ</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được</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làm</a:t>
            </a:r>
            <a:r>
              <a:rPr lang="en-US" altLang="en-US" sz="2000" dirty="0">
                <a:solidFill>
                  <a:srgbClr val="CC0000"/>
                </a:solidFill>
                <a:latin typeface="Times New Roman" pitchFamily="18" charset="0"/>
              </a:rPr>
              <a:t> </a:t>
            </a:r>
            <a:r>
              <a:rPr lang="en-US" altLang="en-US" sz="2000" dirty="0" err="1">
                <a:solidFill>
                  <a:srgbClr val="CC0000"/>
                </a:solidFill>
                <a:latin typeface="Times New Roman" pitchFamily="18" charset="0"/>
              </a:rPr>
              <a:t>được</a:t>
            </a:r>
            <a:endParaRPr lang="en-US" altLang="en-US" sz="2000" dirty="0">
              <a:solidFill>
                <a:srgbClr val="CC0000"/>
              </a:solidFill>
              <a:latin typeface="Times New Roman" pitchFamily="18" charset="0"/>
            </a:endParaRPr>
          </a:p>
          <a:p>
            <a:pPr eaLnBrk="1" hangingPunct="1">
              <a:spcBef>
                <a:spcPct val="50000"/>
              </a:spcBef>
            </a:pPr>
            <a:endParaRPr lang="en-US" altLang="en-US" sz="2000" dirty="0">
              <a:solidFill>
                <a:srgbClr val="CC0000"/>
              </a:solidFill>
              <a:latin typeface="Times New Roman" pitchFamily="18" charset="0"/>
            </a:endParaRPr>
          </a:p>
        </p:txBody>
      </p:sp>
    </p:spTree>
    <p:extLst>
      <p:ext uri="{BB962C8B-B14F-4D97-AF65-F5344CB8AC3E}">
        <p14:creationId xmlns:p14="http://schemas.microsoft.com/office/powerpoint/2010/main" val="3190857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30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30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530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530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03200" y="19050"/>
            <a:ext cx="11480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400" dirty="0">
                <a:solidFill>
                  <a:srgbClr val="C00000"/>
                </a:solidFill>
                <a:cs typeface="Times New Roman" pitchFamily="18" charset="0"/>
              </a:rPr>
              <a:t>*</a:t>
            </a:r>
            <a:r>
              <a:rPr lang="en-US" sz="2400" dirty="0" smtClean="0">
                <a:solidFill>
                  <a:srgbClr val="C00000"/>
                </a:solidFill>
                <a:cs typeface="Times New Roman" pitchFamily="18" charset="0"/>
              </a:rPr>
              <a:t> </a:t>
            </a:r>
            <a:r>
              <a:rPr lang="en-US" sz="2400" dirty="0" err="1">
                <a:solidFill>
                  <a:srgbClr val="C00000"/>
                </a:solidFill>
                <a:cs typeface="Times New Roman" pitchFamily="18" charset="0"/>
              </a:rPr>
              <a:t>Viết</a:t>
            </a:r>
            <a:r>
              <a:rPr lang="en-US" sz="2400" dirty="0">
                <a:solidFill>
                  <a:srgbClr val="C00000"/>
                </a:solidFill>
                <a:cs typeface="Times New Roman" pitchFamily="18" charset="0"/>
              </a:rPr>
              <a:t> </a:t>
            </a:r>
            <a:r>
              <a:rPr lang="en-US" sz="2400" dirty="0" err="1">
                <a:solidFill>
                  <a:srgbClr val="C00000"/>
                </a:solidFill>
                <a:cs typeface="Times New Roman" pitchFamily="18" charset="0"/>
              </a:rPr>
              <a:t>đoạn</a:t>
            </a:r>
            <a:r>
              <a:rPr lang="en-US" sz="2400" dirty="0">
                <a:solidFill>
                  <a:srgbClr val="C00000"/>
                </a:solidFill>
                <a:cs typeface="Times New Roman" pitchFamily="18" charset="0"/>
              </a:rPr>
              <a:t> </a:t>
            </a:r>
            <a:r>
              <a:rPr lang="en-US" sz="2400" dirty="0" err="1">
                <a:solidFill>
                  <a:srgbClr val="C00000"/>
                </a:solidFill>
                <a:cs typeface="Times New Roman" pitchFamily="18" charset="0"/>
              </a:rPr>
              <a:t>văn</a:t>
            </a:r>
            <a:r>
              <a:rPr lang="en-US" sz="2400" dirty="0">
                <a:solidFill>
                  <a:srgbClr val="C00000"/>
                </a:solidFill>
                <a:cs typeface="Times New Roman" pitchFamily="18" charset="0"/>
              </a:rPr>
              <a:t> </a:t>
            </a:r>
            <a:r>
              <a:rPr lang="en-US" sz="2400" dirty="0" err="1">
                <a:solidFill>
                  <a:srgbClr val="C00000"/>
                </a:solidFill>
                <a:cs typeface="Times New Roman" pitchFamily="18" charset="0"/>
              </a:rPr>
              <a:t>trình</a:t>
            </a:r>
            <a:r>
              <a:rPr lang="en-US" sz="2400" dirty="0">
                <a:solidFill>
                  <a:srgbClr val="C00000"/>
                </a:solidFill>
                <a:cs typeface="Times New Roman" pitchFamily="18" charset="0"/>
              </a:rPr>
              <a:t> </a:t>
            </a:r>
            <a:r>
              <a:rPr lang="en-US" sz="2400" dirty="0" err="1">
                <a:solidFill>
                  <a:srgbClr val="C00000"/>
                </a:solidFill>
                <a:cs typeface="Times New Roman" pitchFamily="18" charset="0"/>
              </a:rPr>
              <a:t>bày</a:t>
            </a:r>
            <a:r>
              <a:rPr lang="en-US" sz="2400" dirty="0">
                <a:solidFill>
                  <a:srgbClr val="C00000"/>
                </a:solidFill>
                <a:cs typeface="Times New Roman" pitchFamily="18" charset="0"/>
              </a:rPr>
              <a:t> </a:t>
            </a:r>
            <a:r>
              <a:rPr lang="en-US" sz="2400" dirty="0" err="1">
                <a:solidFill>
                  <a:srgbClr val="C00000"/>
                </a:solidFill>
                <a:cs typeface="Times New Roman" pitchFamily="18" charset="0"/>
              </a:rPr>
              <a:t>suy</a:t>
            </a:r>
            <a:r>
              <a:rPr lang="en-US" sz="2400" dirty="0">
                <a:solidFill>
                  <a:srgbClr val="C00000"/>
                </a:solidFill>
                <a:cs typeface="Times New Roman" pitchFamily="18" charset="0"/>
              </a:rPr>
              <a:t> </a:t>
            </a:r>
            <a:r>
              <a:rPr lang="en-US" sz="2400" dirty="0" err="1">
                <a:solidFill>
                  <a:srgbClr val="C00000"/>
                </a:solidFill>
                <a:cs typeface="Times New Roman" pitchFamily="18" charset="0"/>
              </a:rPr>
              <a:t>nghĩ</a:t>
            </a:r>
            <a:r>
              <a:rPr lang="en-US" sz="2400" dirty="0">
                <a:solidFill>
                  <a:srgbClr val="C00000"/>
                </a:solidFill>
                <a:cs typeface="Times New Roman" pitchFamily="18" charset="0"/>
              </a:rPr>
              <a:t> </a:t>
            </a:r>
            <a:r>
              <a:rPr lang="en-US" sz="2400" dirty="0" err="1">
                <a:solidFill>
                  <a:srgbClr val="C00000"/>
                </a:solidFill>
                <a:cs typeface="Times New Roman" pitchFamily="18" charset="0"/>
              </a:rPr>
              <a:t>của</a:t>
            </a:r>
            <a:r>
              <a:rPr lang="en-US" sz="2400" dirty="0">
                <a:solidFill>
                  <a:srgbClr val="C00000"/>
                </a:solidFill>
                <a:cs typeface="Times New Roman" pitchFamily="18" charset="0"/>
              </a:rPr>
              <a:t> </a:t>
            </a:r>
            <a:r>
              <a:rPr lang="en-US" sz="2400" dirty="0" err="1">
                <a:solidFill>
                  <a:srgbClr val="C00000"/>
                </a:solidFill>
                <a:cs typeface="Times New Roman" pitchFamily="18" charset="0"/>
              </a:rPr>
              <a:t>em</a:t>
            </a:r>
            <a:r>
              <a:rPr lang="en-US" sz="2400" dirty="0">
                <a:solidFill>
                  <a:srgbClr val="C00000"/>
                </a:solidFill>
                <a:cs typeface="Times New Roman" pitchFamily="18" charset="0"/>
              </a:rPr>
              <a:t> </a:t>
            </a:r>
            <a:r>
              <a:rPr lang="en-US" sz="2400" dirty="0" err="1">
                <a:solidFill>
                  <a:srgbClr val="C00000"/>
                </a:solidFill>
                <a:cs typeface="Times New Roman" pitchFamily="18" charset="0"/>
              </a:rPr>
              <a:t>về</a:t>
            </a:r>
            <a:r>
              <a:rPr lang="en-US" sz="2400" dirty="0">
                <a:solidFill>
                  <a:srgbClr val="C00000"/>
                </a:solidFill>
                <a:cs typeface="Times New Roman" pitchFamily="18" charset="0"/>
              </a:rPr>
              <a:t> </a:t>
            </a:r>
            <a:r>
              <a:rPr lang="en-US" sz="2400" dirty="0" err="1">
                <a:solidFill>
                  <a:srgbClr val="C00000"/>
                </a:solidFill>
                <a:cs typeface="Times New Roman" pitchFamily="18" charset="0"/>
              </a:rPr>
              <a:t>phần</a:t>
            </a:r>
            <a:r>
              <a:rPr lang="en-US" sz="2400" dirty="0">
                <a:solidFill>
                  <a:srgbClr val="C00000"/>
                </a:solidFill>
                <a:cs typeface="Times New Roman" pitchFamily="18" charset="0"/>
              </a:rPr>
              <a:t> </a:t>
            </a:r>
            <a:r>
              <a:rPr lang="en-US" sz="2400" dirty="0" err="1">
                <a:solidFill>
                  <a:srgbClr val="C00000"/>
                </a:solidFill>
                <a:cs typeface="Times New Roman" pitchFamily="18" charset="0"/>
              </a:rPr>
              <a:t>kết</a:t>
            </a:r>
            <a:r>
              <a:rPr lang="en-US" sz="2400" dirty="0">
                <a:solidFill>
                  <a:srgbClr val="C00000"/>
                </a:solidFill>
                <a:cs typeface="Times New Roman" pitchFamily="18" charset="0"/>
              </a:rPr>
              <a:t> </a:t>
            </a:r>
            <a:r>
              <a:rPr lang="en-US" sz="2400" dirty="0" err="1">
                <a:solidFill>
                  <a:srgbClr val="C00000"/>
                </a:solidFill>
                <a:cs typeface="Times New Roman" pitchFamily="18" charset="0"/>
              </a:rPr>
              <a:t>thúc</a:t>
            </a:r>
            <a:r>
              <a:rPr lang="en-US" sz="2400" dirty="0">
                <a:solidFill>
                  <a:srgbClr val="C00000"/>
                </a:solidFill>
                <a:cs typeface="Times New Roman" pitchFamily="18" charset="0"/>
              </a:rPr>
              <a:t> </a:t>
            </a:r>
            <a:r>
              <a:rPr lang="en-US" sz="2400" dirty="0" err="1">
                <a:solidFill>
                  <a:srgbClr val="C00000"/>
                </a:solidFill>
                <a:cs typeface="Times New Roman" pitchFamily="18" charset="0"/>
              </a:rPr>
              <a:t>của</a:t>
            </a:r>
            <a:r>
              <a:rPr lang="en-US" sz="2400" dirty="0">
                <a:solidFill>
                  <a:srgbClr val="C00000"/>
                </a:solidFill>
                <a:cs typeface="Times New Roman" pitchFamily="18" charset="0"/>
              </a:rPr>
              <a:t> </a:t>
            </a:r>
            <a:r>
              <a:rPr lang="en-US" sz="2400" dirty="0" err="1">
                <a:solidFill>
                  <a:srgbClr val="C00000"/>
                </a:solidFill>
                <a:cs typeface="Times New Roman" pitchFamily="18" charset="0"/>
              </a:rPr>
              <a:t>văn</a:t>
            </a:r>
            <a:r>
              <a:rPr lang="en-US" sz="2400" dirty="0">
                <a:solidFill>
                  <a:srgbClr val="C00000"/>
                </a:solidFill>
                <a:cs typeface="Times New Roman" pitchFamily="18" charset="0"/>
              </a:rPr>
              <a:t> </a:t>
            </a:r>
            <a:r>
              <a:rPr lang="en-US" sz="2400" dirty="0" err="1">
                <a:solidFill>
                  <a:srgbClr val="C00000"/>
                </a:solidFill>
                <a:cs typeface="Times New Roman" pitchFamily="18" charset="0"/>
              </a:rPr>
              <a:t>bản</a:t>
            </a:r>
            <a:r>
              <a:rPr lang="en-US" sz="2400" dirty="0">
                <a:solidFill>
                  <a:srgbClr val="C00000"/>
                </a:solidFill>
                <a:cs typeface="Times New Roman" pitchFamily="18" charset="0"/>
              </a:rPr>
              <a:t>, </a:t>
            </a:r>
            <a:r>
              <a:rPr lang="en-US" sz="2400" dirty="0" err="1">
                <a:solidFill>
                  <a:srgbClr val="C00000"/>
                </a:solidFill>
                <a:cs typeface="Times New Roman" pitchFamily="18" charset="0"/>
              </a:rPr>
              <a:t>có</a:t>
            </a:r>
            <a:r>
              <a:rPr lang="en-US" sz="2400" dirty="0">
                <a:solidFill>
                  <a:srgbClr val="C00000"/>
                </a:solidFill>
                <a:cs typeface="Times New Roman" pitchFamily="18" charset="0"/>
              </a:rPr>
              <a:t> </a:t>
            </a:r>
            <a:r>
              <a:rPr lang="en-US" sz="2400" dirty="0" err="1">
                <a:solidFill>
                  <a:srgbClr val="C00000"/>
                </a:solidFill>
                <a:cs typeface="Times New Roman" pitchFamily="18" charset="0"/>
              </a:rPr>
              <a:t>dùng</a:t>
            </a:r>
            <a:r>
              <a:rPr lang="en-US" sz="2400" dirty="0">
                <a:solidFill>
                  <a:srgbClr val="C00000"/>
                </a:solidFill>
                <a:cs typeface="Times New Roman" pitchFamily="18" charset="0"/>
              </a:rPr>
              <a:t> 2 </a:t>
            </a:r>
            <a:r>
              <a:rPr lang="en-US" sz="2400" dirty="0" err="1">
                <a:solidFill>
                  <a:srgbClr val="C00000"/>
                </a:solidFill>
                <a:cs typeface="Times New Roman" pitchFamily="18" charset="0"/>
              </a:rPr>
              <a:t>cách</a:t>
            </a:r>
            <a:r>
              <a:rPr lang="en-US" sz="2400" dirty="0">
                <a:solidFill>
                  <a:srgbClr val="C00000"/>
                </a:solidFill>
                <a:cs typeface="Times New Roman" pitchFamily="18" charset="0"/>
              </a:rPr>
              <a:t> </a:t>
            </a:r>
            <a:r>
              <a:rPr lang="en-US" sz="2400" dirty="0" err="1">
                <a:solidFill>
                  <a:srgbClr val="C00000"/>
                </a:solidFill>
                <a:cs typeface="Times New Roman" pitchFamily="18" charset="0"/>
              </a:rPr>
              <a:t>dẫn</a:t>
            </a:r>
            <a:r>
              <a:rPr lang="en-US" sz="2400" dirty="0">
                <a:solidFill>
                  <a:srgbClr val="C00000"/>
                </a:solidFill>
                <a:cs typeface="Times New Roman" pitchFamily="18" charset="0"/>
              </a:rPr>
              <a:t>. </a:t>
            </a:r>
          </a:p>
          <a:p>
            <a:pPr algn="just"/>
            <a:r>
              <a:rPr lang="en-US" sz="2400" dirty="0">
                <a:solidFill>
                  <a:srgbClr val="0070C0"/>
                </a:solidFill>
                <a:cs typeface="Times New Roman" pitchFamily="18" charset="0"/>
              </a:rPr>
              <a:t>   </a:t>
            </a:r>
            <a:r>
              <a:rPr lang="en-US" sz="2400" dirty="0" err="1">
                <a:solidFill>
                  <a:srgbClr val="C00000"/>
                </a:solidFill>
                <a:cs typeface="Times New Roman" pitchFamily="18" charset="0"/>
              </a:rPr>
              <a:t>Mẫu</a:t>
            </a:r>
            <a:r>
              <a:rPr lang="en-US" sz="2400" dirty="0">
                <a:solidFill>
                  <a:srgbClr val="C00000"/>
                </a:solidFill>
                <a:cs typeface="Times New Roman" pitchFamily="18" charset="0"/>
              </a:rPr>
              <a:t>:</a:t>
            </a:r>
            <a:r>
              <a:rPr lang="en-US" sz="2400" dirty="0">
                <a:solidFill>
                  <a:srgbClr val="0070C0"/>
                </a:solidFill>
                <a:cs typeface="Times New Roman" pitchFamily="18" charset="0"/>
              </a:rPr>
              <a:t> </a:t>
            </a:r>
            <a:r>
              <a:rPr lang="en-US" sz="2400" dirty="0" err="1">
                <a:solidFill>
                  <a:srgbClr val="0070C0"/>
                </a:solidFill>
                <a:cs typeface="Times New Roman" pitchFamily="18" charset="0"/>
              </a:rPr>
              <a:t>Sau</a:t>
            </a:r>
            <a:r>
              <a:rPr lang="en-US" sz="2400" dirty="0">
                <a:solidFill>
                  <a:srgbClr val="0070C0"/>
                </a:solidFill>
                <a:cs typeface="Times New Roman" pitchFamily="18" charset="0"/>
              </a:rPr>
              <a:t> </a:t>
            </a:r>
            <a:r>
              <a:rPr lang="en-US" sz="2400" dirty="0" err="1">
                <a:solidFill>
                  <a:srgbClr val="0070C0"/>
                </a:solidFill>
                <a:cs typeface="Times New Roman" pitchFamily="18" charset="0"/>
              </a:rPr>
              <a:t>khi</a:t>
            </a:r>
            <a:r>
              <a:rPr lang="en-US" sz="2400" dirty="0">
                <a:solidFill>
                  <a:srgbClr val="0070C0"/>
                </a:solidFill>
                <a:cs typeface="Times New Roman" pitchFamily="18" charset="0"/>
              </a:rPr>
              <a:t> </a:t>
            </a:r>
            <a:r>
              <a:rPr lang="en-US" sz="2400" dirty="0" err="1">
                <a:solidFill>
                  <a:srgbClr val="0070C0"/>
                </a:solidFill>
                <a:cs typeface="Times New Roman" pitchFamily="18" charset="0"/>
              </a:rPr>
              <a:t>học</a:t>
            </a:r>
            <a:r>
              <a:rPr lang="en-US" sz="2400" dirty="0">
                <a:solidFill>
                  <a:srgbClr val="0070C0"/>
                </a:solidFill>
                <a:cs typeface="Times New Roman" pitchFamily="18" charset="0"/>
              </a:rPr>
              <a:t> </a:t>
            </a:r>
            <a:r>
              <a:rPr lang="en-US" sz="2400" dirty="0" err="1">
                <a:solidFill>
                  <a:srgbClr val="0070C0"/>
                </a:solidFill>
                <a:cs typeface="Times New Roman" pitchFamily="18" charset="0"/>
              </a:rPr>
              <a:t>xong</a:t>
            </a:r>
            <a:r>
              <a:rPr lang="en-US" sz="2400" dirty="0">
                <a:solidFill>
                  <a:srgbClr val="0070C0"/>
                </a:solidFill>
                <a:cs typeface="Times New Roman" pitchFamily="18" charset="0"/>
              </a:rPr>
              <a:t> </a:t>
            </a:r>
            <a:r>
              <a:rPr lang="en-US" sz="2400" dirty="0" err="1">
                <a:solidFill>
                  <a:srgbClr val="0070C0"/>
                </a:solidFill>
                <a:cs typeface="Times New Roman" pitchFamily="18" charset="0"/>
              </a:rPr>
              <a:t>văn</a:t>
            </a:r>
            <a:r>
              <a:rPr lang="en-US" sz="2400" dirty="0">
                <a:solidFill>
                  <a:srgbClr val="0070C0"/>
                </a:solidFill>
                <a:cs typeface="Times New Roman" pitchFamily="18" charset="0"/>
              </a:rPr>
              <a:t> </a:t>
            </a:r>
            <a:r>
              <a:rPr lang="en-US" sz="2400" dirty="0" err="1">
                <a:solidFill>
                  <a:srgbClr val="0070C0"/>
                </a:solidFill>
                <a:cs typeface="Times New Roman" pitchFamily="18" charset="0"/>
              </a:rPr>
              <a:t>bản</a:t>
            </a:r>
            <a:r>
              <a:rPr lang="en-US" sz="2400" dirty="0">
                <a:solidFill>
                  <a:srgbClr val="0070C0"/>
                </a:solidFill>
                <a:cs typeface="Times New Roman" pitchFamily="18" charset="0"/>
              </a:rPr>
              <a:t> </a:t>
            </a:r>
            <a:r>
              <a:rPr lang="en-US" sz="2400" i="1" dirty="0" err="1">
                <a:solidFill>
                  <a:srgbClr val="0070C0"/>
                </a:solidFill>
                <a:cs typeface="Times New Roman" pitchFamily="18" charset="0"/>
              </a:rPr>
              <a:t>Chuyện</a:t>
            </a:r>
            <a:r>
              <a:rPr lang="en-US" sz="2400" i="1" dirty="0">
                <a:solidFill>
                  <a:srgbClr val="0070C0"/>
                </a:solidFill>
                <a:cs typeface="Times New Roman" pitchFamily="18" charset="0"/>
              </a:rPr>
              <a:t> </a:t>
            </a:r>
            <a:r>
              <a:rPr lang="en-US" sz="2400" i="1" dirty="0" err="1">
                <a:solidFill>
                  <a:srgbClr val="0070C0"/>
                </a:solidFill>
                <a:cs typeface="Times New Roman" pitchFamily="18" charset="0"/>
              </a:rPr>
              <a:t>người</a:t>
            </a:r>
            <a:r>
              <a:rPr lang="en-US" sz="2400" i="1" dirty="0">
                <a:solidFill>
                  <a:srgbClr val="0070C0"/>
                </a:solidFill>
                <a:cs typeface="Times New Roman" pitchFamily="18" charset="0"/>
              </a:rPr>
              <a:t> con </a:t>
            </a:r>
            <a:r>
              <a:rPr lang="en-US" sz="2400" i="1" dirty="0" err="1">
                <a:solidFill>
                  <a:srgbClr val="0070C0"/>
                </a:solidFill>
                <a:cs typeface="Times New Roman" pitchFamily="18" charset="0"/>
              </a:rPr>
              <a:t>gái</a:t>
            </a:r>
            <a:r>
              <a:rPr lang="en-US" sz="2400" i="1" dirty="0">
                <a:solidFill>
                  <a:srgbClr val="0070C0"/>
                </a:solidFill>
                <a:cs typeface="Times New Roman" pitchFamily="18" charset="0"/>
              </a:rPr>
              <a:t> Nam </a:t>
            </a:r>
            <a:r>
              <a:rPr lang="en-US" sz="2400" i="1" dirty="0" err="1">
                <a:solidFill>
                  <a:srgbClr val="0070C0"/>
                </a:solidFill>
                <a:cs typeface="Times New Roman" pitchFamily="18" charset="0"/>
              </a:rPr>
              <a:t>Xương</a:t>
            </a:r>
            <a:r>
              <a:rPr lang="en-US" sz="2400" dirty="0">
                <a:solidFill>
                  <a:srgbClr val="0070C0"/>
                </a:solidFill>
                <a:cs typeface="Times New Roman" pitchFamily="18" charset="0"/>
              </a:rPr>
              <a:t>, </a:t>
            </a:r>
            <a:r>
              <a:rPr lang="en-US" sz="2400" dirty="0" err="1">
                <a:solidFill>
                  <a:srgbClr val="0070C0"/>
                </a:solidFill>
                <a:cs typeface="Times New Roman" pitchFamily="18" charset="0"/>
              </a:rPr>
              <a:t>em</a:t>
            </a:r>
            <a:r>
              <a:rPr lang="en-US" sz="2400" dirty="0">
                <a:solidFill>
                  <a:srgbClr val="0070C0"/>
                </a:solidFill>
                <a:cs typeface="Times New Roman" pitchFamily="18" charset="0"/>
              </a:rPr>
              <a:t> </a:t>
            </a:r>
            <a:r>
              <a:rPr lang="en-US" sz="2400" dirty="0" err="1">
                <a:solidFill>
                  <a:srgbClr val="0070C0"/>
                </a:solidFill>
                <a:cs typeface="Times New Roman" pitchFamily="18" charset="0"/>
              </a:rPr>
              <a:t>đăc</a:t>
            </a:r>
            <a:r>
              <a:rPr lang="en-US" sz="2400" dirty="0">
                <a:solidFill>
                  <a:srgbClr val="0070C0"/>
                </a:solidFill>
                <a:cs typeface="Times New Roman" pitchFamily="18" charset="0"/>
              </a:rPr>
              <a:t> </a:t>
            </a:r>
            <a:r>
              <a:rPr lang="en-US" sz="2400" dirty="0" err="1">
                <a:solidFill>
                  <a:srgbClr val="0070C0"/>
                </a:solidFill>
                <a:cs typeface="Times New Roman" pitchFamily="18" charset="0"/>
              </a:rPr>
              <a:t>biệt</a:t>
            </a:r>
            <a:r>
              <a:rPr lang="en-US" sz="2400" dirty="0">
                <a:solidFill>
                  <a:srgbClr val="0070C0"/>
                </a:solidFill>
                <a:cs typeface="Times New Roman" pitchFamily="18" charset="0"/>
              </a:rPr>
              <a:t> </a:t>
            </a:r>
            <a:r>
              <a:rPr lang="en-US" sz="2400" dirty="0" err="1">
                <a:solidFill>
                  <a:srgbClr val="0070C0"/>
                </a:solidFill>
                <a:cs typeface="Times New Roman" pitchFamily="18" charset="0"/>
              </a:rPr>
              <a:t>chú</a:t>
            </a:r>
            <a:r>
              <a:rPr lang="en-US" sz="2400" dirty="0">
                <a:solidFill>
                  <a:srgbClr val="0070C0"/>
                </a:solidFill>
                <a:cs typeface="Times New Roman" pitchFamily="18" charset="0"/>
              </a:rPr>
              <a:t> ý </a:t>
            </a:r>
            <a:r>
              <a:rPr lang="en-US" sz="2400" dirty="0" err="1">
                <a:solidFill>
                  <a:srgbClr val="0070C0"/>
                </a:solidFill>
                <a:cs typeface="Times New Roman" pitchFamily="18" charset="0"/>
              </a:rPr>
              <a:t>đến</a:t>
            </a:r>
            <a:r>
              <a:rPr lang="en-US" sz="2400" dirty="0">
                <a:solidFill>
                  <a:srgbClr val="0070C0"/>
                </a:solidFill>
                <a:cs typeface="Times New Roman" pitchFamily="18" charset="0"/>
              </a:rPr>
              <a:t> </a:t>
            </a:r>
            <a:r>
              <a:rPr lang="en-US" sz="2400" dirty="0" err="1">
                <a:solidFill>
                  <a:srgbClr val="0070C0"/>
                </a:solidFill>
                <a:cs typeface="Times New Roman" pitchFamily="18" charset="0"/>
              </a:rPr>
              <a:t>phần</a:t>
            </a:r>
            <a:r>
              <a:rPr lang="en-US" sz="2400" dirty="0">
                <a:solidFill>
                  <a:srgbClr val="0070C0"/>
                </a:solidFill>
                <a:cs typeface="Times New Roman" pitchFamily="18" charset="0"/>
              </a:rPr>
              <a:t> </a:t>
            </a:r>
            <a:r>
              <a:rPr lang="en-US" sz="2400" dirty="0" err="1">
                <a:solidFill>
                  <a:srgbClr val="0070C0"/>
                </a:solidFill>
                <a:cs typeface="Times New Roman" pitchFamily="18" charset="0"/>
              </a:rPr>
              <a:t>kết</a:t>
            </a:r>
            <a:r>
              <a:rPr lang="en-US" sz="2400" dirty="0">
                <a:solidFill>
                  <a:srgbClr val="0070C0"/>
                </a:solidFill>
                <a:cs typeface="Times New Roman" pitchFamily="18" charset="0"/>
              </a:rPr>
              <a:t> </a:t>
            </a:r>
            <a:r>
              <a:rPr lang="en-US" sz="2400" dirty="0" err="1">
                <a:solidFill>
                  <a:srgbClr val="0070C0"/>
                </a:solidFill>
                <a:cs typeface="Times New Roman" pitchFamily="18" charset="0"/>
              </a:rPr>
              <a:t>thúc</a:t>
            </a:r>
            <a:r>
              <a:rPr lang="en-US" sz="2400" dirty="0">
                <a:solidFill>
                  <a:srgbClr val="0070C0"/>
                </a:solidFill>
                <a:cs typeface="Times New Roman" pitchFamily="18" charset="0"/>
              </a:rPr>
              <a:t> </a:t>
            </a:r>
            <a:r>
              <a:rPr lang="en-US" sz="2400" dirty="0" err="1">
                <a:solidFill>
                  <a:srgbClr val="0070C0"/>
                </a:solidFill>
                <a:cs typeface="Times New Roman" pitchFamily="18" charset="0"/>
              </a:rPr>
              <a:t>truyện</a:t>
            </a:r>
            <a:r>
              <a:rPr lang="en-US" sz="2400" dirty="0">
                <a:solidFill>
                  <a:srgbClr val="0070C0"/>
                </a:solidFill>
                <a:cs typeface="Times New Roman" pitchFamily="18" charset="0"/>
              </a:rPr>
              <a:t> </a:t>
            </a:r>
            <a:r>
              <a:rPr lang="en-US" sz="2400" dirty="0" err="1">
                <a:solidFill>
                  <a:srgbClr val="0070C0"/>
                </a:solidFill>
                <a:cs typeface="Times New Roman" pitchFamily="18" charset="0"/>
              </a:rPr>
              <a:t>ngắn</a:t>
            </a:r>
            <a:r>
              <a:rPr lang="en-US" sz="2400" dirty="0">
                <a:solidFill>
                  <a:srgbClr val="0070C0"/>
                </a:solidFill>
                <a:cs typeface="Times New Roman" pitchFamily="18" charset="0"/>
              </a:rPr>
              <a:t>, </a:t>
            </a:r>
            <a:r>
              <a:rPr lang="en-US" sz="2400" dirty="0" err="1">
                <a:solidFill>
                  <a:srgbClr val="0070C0"/>
                </a:solidFill>
                <a:cs typeface="Times New Roman" pitchFamily="18" charset="0"/>
              </a:rPr>
              <a:t>khi</a:t>
            </a:r>
            <a:r>
              <a:rPr lang="en-US" sz="2400" dirty="0">
                <a:solidFill>
                  <a:srgbClr val="0070C0"/>
                </a:solidFill>
                <a:cs typeface="Times New Roman" pitchFamily="18" charset="0"/>
              </a:rPr>
              <a:t> </a:t>
            </a:r>
            <a:r>
              <a:rPr lang="en-US" sz="2400" dirty="0" err="1">
                <a:solidFill>
                  <a:srgbClr val="0070C0"/>
                </a:solidFill>
                <a:cs typeface="Times New Roman" pitchFamily="18" charset="0"/>
              </a:rPr>
              <a:t>Trương</a:t>
            </a:r>
            <a:r>
              <a:rPr lang="en-US" sz="2400" dirty="0">
                <a:solidFill>
                  <a:srgbClr val="0070C0"/>
                </a:solidFill>
                <a:cs typeface="Times New Roman" pitchFamily="18" charset="0"/>
              </a:rPr>
              <a:t> </a:t>
            </a:r>
            <a:r>
              <a:rPr lang="en-US" sz="2400" dirty="0" err="1">
                <a:solidFill>
                  <a:srgbClr val="0070C0"/>
                </a:solidFill>
                <a:cs typeface="Times New Roman" pitchFamily="18" charset="0"/>
              </a:rPr>
              <a:t>Sinh</a:t>
            </a:r>
            <a:r>
              <a:rPr lang="en-US" sz="2400" dirty="0">
                <a:solidFill>
                  <a:srgbClr val="0070C0"/>
                </a:solidFill>
                <a:cs typeface="Times New Roman" pitchFamily="18" charset="0"/>
              </a:rPr>
              <a:t> </a:t>
            </a:r>
            <a:r>
              <a:rPr lang="en-US" sz="2400" dirty="0" err="1">
                <a:solidFill>
                  <a:srgbClr val="0070C0"/>
                </a:solidFill>
                <a:cs typeface="Times New Roman" pitchFamily="18" charset="0"/>
              </a:rPr>
              <a:t>nghe</a:t>
            </a:r>
            <a:r>
              <a:rPr lang="en-US" sz="2400" dirty="0">
                <a:solidFill>
                  <a:srgbClr val="0070C0"/>
                </a:solidFill>
                <a:cs typeface="Times New Roman" pitchFamily="18" charset="0"/>
              </a:rPr>
              <a:t> </a:t>
            </a:r>
            <a:r>
              <a:rPr lang="en-US" sz="2400" dirty="0" err="1">
                <a:solidFill>
                  <a:srgbClr val="0070C0"/>
                </a:solidFill>
                <a:cs typeface="Times New Roman" pitchFamily="18" charset="0"/>
              </a:rPr>
              <a:t>lời</a:t>
            </a:r>
            <a:r>
              <a:rPr lang="en-US" sz="2400" dirty="0">
                <a:solidFill>
                  <a:srgbClr val="0070C0"/>
                </a:solidFill>
                <a:cs typeface="Times New Roman" pitchFamily="18" charset="0"/>
              </a:rPr>
              <a:t> </a:t>
            </a:r>
            <a:r>
              <a:rPr lang="en-US" sz="2400" dirty="0" err="1">
                <a:solidFill>
                  <a:srgbClr val="0070C0"/>
                </a:solidFill>
                <a:cs typeface="Times New Roman" pitchFamily="18" charset="0"/>
              </a:rPr>
              <a:t>Phan</a:t>
            </a:r>
            <a:r>
              <a:rPr lang="en-US" sz="2400" dirty="0">
                <a:solidFill>
                  <a:srgbClr val="0070C0"/>
                </a:solidFill>
                <a:cs typeface="Times New Roman" pitchFamily="18" charset="0"/>
              </a:rPr>
              <a:t> Lang, </a:t>
            </a:r>
            <a:r>
              <a:rPr lang="en-US" sz="2400" dirty="0" err="1">
                <a:solidFill>
                  <a:srgbClr val="0070C0"/>
                </a:solidFill>
                <a:cs typeface="Times New Roman" pitchFamily="18" charset="0"/>
              </a:rPr>
              <a:t>lập</a:t>
            </a:r>
            <a:r>
              <a:rPr lang="en-US" sz="2400" dirty="0">
                <a:solidFill>
                  <a:srgbClr val="0070C0"/>
                </a:solidFill>
                <a:cs typeface="Times New Roman" pitchFamily="18" charset="0"/>
              </a:rPr>
              <a:t> </a:t>
            </a:r>
            <a:r>
              <a:rPr lang="en-US" sz="2400" dirty="0" err="1">
                <a:solidFill>
                  <a:srgbClr val="0070C0"/>
                </a:solidFill>
                <a:cs typeface="Times New Roman" pitchFamily="18" charset="0"/>
              </a:rPr>
              <a:t>đàn</a:t>
            </a:r>
            <a:r>
              <a:rPr lang="en-US" sz="2400" dirty="0">
                <a:solidFill>
                  <a:srgbClr val="0070C0"/>
                </a:solidFill>
                <a:cs typeface="Times New Roman" pitchFamily="18" charset="0"/>
              </a:rPr>
              <a:t> </a:t>
            </a:r>
            <a:r>
              <a:rPr lang="en-US" sz="2400" dirty="0" err="1">
                <a:solidFill>
                  <a:srgbClr val="0070C0"/>
                </a:solidFill>
                <a:cs typeface="Times New Roman" pitchFamily="18" charset="0"/>
              </a:rPr>
              <a:t>giải</a:t>
            </a:r>
            <a:r>
              <a:rPr lang="en-US" sz="2400" dirty="0">
                <a:solidFill>
                  <a:srgbClr val="0070C0"/>
                </a:solidFill>
                <a:cs typeface="Times New Roman" pitchFamily="18" charset="0"/>
              </a:rPr>
              <a:t> </a:t>
            </a:r>
            <a:r>
              <a:rPr lang="en-US" sz="2400" dirty="0" err="1">
                <a:solidFill>
                  <a:srgbClr val="0070C0"/>
                </a:solidFill>
                <a:cs typeface="Times New Roman" pitchFamily="18" charset="0"/>
              </a:rPr>
              <a:t>oan</a:t>
            </a:r>
            <a:r>
              <a:rPr lang="en-US" sz="2400" dirty="0">
                <a:solidFill>
                  <a:srgbClr val="0070C0"/>
                </a:solidFill>
                <a:cs typeface="Times New Roman" pitchFamily="18" charset="0"/>
              </a:rPr>
              <a:t> </a:t>
            </a:r>
            <a:r>
              <a:rPr lang="en-US" sz="2400" dirty="0" err="1">
                <a:solidFill>
                  <a:srgbClr val="0070C0"/>
                </a:solidFill>
                <a:cs typeface="Times New Roman" pitchFamily="18" charset="0"/>
              </a:rPr>
              <a:t>cho</a:t>
            </a:r>
            <a:r>
              <a:rPr lang="en-US" sz="2400" dirty="0">
                <a:solidFill>
                  <a:srgbClr val="0070C0"/>
                </a:solidFill>
                <a:cs typeface="Times New Roman" pitchFamily="18" charset="0"/>
              </a:rPr>
              <a:t> </a:t>
            </a:r>
            <a:r>
              <a:rPr lang="en-US" sz="2400" dirty="0" err="1">
                <a:solidFill>
                  <a:srgbClr val="0070C0"/>
                </a:solidFill>
                <a:cs typeface="Times New Roman" pitchFamily="18" charset="0"/>
              </a:rPr>
              <a:t>Vũ</a:t>
            </a:r>
            <a:r>
              <a:rPr lang="en-US" sz="2400" dirty="0">
                <a:solidFill>
                  <a:srgbClr val="0070C0"/>
                </a:solidFill>
                <a:cs typeface="Times New Roman" pitchFamily="18" charset="0"/>
              </a:rPr>
              <a:t> </a:t>
            </a:r>
            <a:r>
              <a:rPr lang="en-US" sz="2400" dirty="0" err="1">
                <a:solidFill>
                  <a:srgbClr val="0070C0"/>
                </a:solidFill>
                <a:cs typeface="Times New Roman" pitchFamily="18" charset="0"/>
              </a:rPr>
              <a:t>Nương</a:t>
            </a:r>
            <a:r>
              <a:rPr lang="en-US" sz="2400" dirty="0">
                <a:solidFill>
                  <a:srgbClr val="0070C0"/>
                </a:solidFill>
                <a:cs typeface="Times New Roman" pitchFamily="18" charset="0"/>
              </a:rPr>
              <a:t> </a:t>
            </a:r>
            <a:r>
              <a:rPr lang="en-US" sz="2400" dirty="0" err="1">
                <a:solidFill>
                  <a:srgbClr val="0070C0"/>
                </a:solidFill>
                <a:cs typeface="Times New Roman" pitchFamily="18" charset="0"/>
              </a:rPr>
              <a:t>bên</a:t>
            </a:r>
            <a:r>
              <a:rPr lang="en-US" sz="2400" dirty="0">
                <a:solidFill>
                  <a:srgbClr val="0070C0"/>
                </a:solidFill>
                <a:cs typeface="Times New Roman" pitchFamily="18" charset="0"/>
              </a:rPr>
              <a:t> </a:t>
            </a:r>
            <a:r>
              <a:rPr lang="en-US" sz="2400" dirty="0" err="1">
                <a:solidFill>
                  <a:srgbClr val="0070C0"/>
                </a:solidFill>
                <a:cs typeface="Times New Roman" pitchFamily="18" charset="0"/>
              </a:rPr>
              <a:t>bến</a:t>
            </a:r>
            <a:r>
              <a:rPr lang="en-US" sz="2400" dirty="0">
                <a:solidFill>
                  <a:srgbClr val="0070C0"/>
                </a:solidFill>
                <a:cs typeface="Times New Roman" pitchFamily="18" charset="0"/>
              </a:rPr>
              <a:t> </a:t>
            </a:r>
            <a:r>
              <a:rPr lang="en-US" sz="2400" dirty="0" err="1">
                <a:solidFill>
                  <a:srgbClr val="0070C0"/>
                </a:solidFill>
                <a:cs typeface="Times New Roman" pitchFamily="18" charset="0"/>
              </a:rPr>
              <a:t>sông</a:t>
            </a:r>
            <a:r>
              <a:rPr lang="en-US" sz="2400" dirty="0">
                <a:solidFill>
                  <a:srgbClr val="0070C0"/>
                </a:solidFill>
                <a:cs typeface="Times New Roman" pitchFamily="18" charset="0"/>
              </a:rPr>
              <a:t> </a:t>
            </a:r>
            <a:r>
              <a:rPr lang="en-US" sz="2400" dirty="0" err="1">
                <a:solidFill>
                  <a:srgbClr val="0070C0"/>
                </a:solidFill>
                <a:cs typeface="Times New Roman" pitchFamily="18" charset="0"/>
              </a:rPr>
              <a:t>Hoàng</a:t>
            </a:r>
            <a:r>
              <a:rPr lang="en-US" sz="2400" dirty="0">
                <a:solidFill>
                  <a:srgbClr val="0070C0"/>
                </a:solidFill>
                <a:cs typeface="Times New Roman" pitchFamily="18" charset="0"/>
              </a:rPr>
              <a:t> </a:t>
            </a:r>
            <a:r>
              <a:rPr lang="en-US" sz="2400" dirty="0" err="1">
                <a:solidFill>
                  <a:srgbClr val="0070C0"/>
                </a:solidFill>
                <a:cs typeface="Times New Roman" pitchFamily="18" charset="0"/>
              </a:rPr>
              <a:t>Giang</a:t>
            </a:r>
            <a:r>
              <a:rPr lang="en-US" sz="2400" dirty="0">
                <a:solidFill>
                  <a:srgbClr val="0070C0"/>
                </a:solidFill>
                <a:cs typeface="Times New Roman" pitchFamily="18" charset="0"/>
              </a:rPr>
              <a:t>, </a:t>
            </a:r>
            <a:r>
              <a:rPr lang="en-US" sz="2400" dirty="0" err="1">
                <a:solidFill>
                  <a:srgbClr val="0070C0"/>
                </a:solidFill>
                <a:cs typeface="Times New Roman" pitchFamily="18" charset="0"/>
              </a:rPr>
              <a:t>nàng</a:t>
            </a:r>
            <a:r>
              <a:rPr lang="en-US" sz="2400" dirty="0">
                <a:solidFill>
                  <a:srgbClr val="0070C0"/>
                </a:solidFill>
                <a:cs typeface="Times New Roman" pitchFamily="18" charset="0"/>
              </a:rPr>
              <a:t> </a:t>
            </a:r>
            <a:r>
              <a:rPr lang="en-US" sz="2400" dirty="0" err="1">
                <a:solidFill>
                  <a:srgbClr val="0070C0"/>
                </a:solidFill>
                <a:cs typeface="Times New Roman" pitchFamily="18" charset="0"/>
              </a:rPr>
              <a:t>đã</a:t>
            </a:r>
            <a:r>
              <a:rPr lang="en-US" sz="2400" dirty="0">
                <a:solidFill>
                  <a:srgbClr val="0070C0"/>
                </a:solidFill>
                <a:cs typeface="Times New Roman" pitchFamily="18" charset="0"/>
              </a:rPr>
              <a:t> </a:t>
            </a:r>
            <a:r>
              <a:rPr lang="en-US" sz="2400" dirty="0" err="1">
                <a:solidFill>
                  <a:srgbClr val="0070C0"/>
                </a:solidFill>
                <a:cs typeface="Times New Roman" pitchFamily="18" charset="0"/>
              </a:rPr>
              <a:t>trở</a:t>
            </a:r>
            <a:r>
              <a:rPr lang="en-US" sz="2400" dirty="0">
                <a:solidFill>
                  <a:srgbClr val="0070C0"/>
                </a:solidFill>
                <a:cs typeface="Times New Roman" pitchFamily="18" charset="0"/>
              </a:rPr>
              <a:t> </a:t>
            </a:r>
            <a:r>
              <a:rPr lang="en-US" sz="2400" dirty="0" err="1">
                <a:solidFill>
                  <a:srgbClr val="0070C0"/>
                </a:solidFill>
                <a:cs typeface="Times New Roman" pitchFamily="18" charset="0"/>
              </a:rPr>
              <a:t>về</a:t>
            </a:r>
            <a:r>
              <a:rPr lang="en-US" sz="2400" dirty="0">
                <a:solidFill>
                  <a:srgbClr val="0070C0"/>
                </a:solidFill>
                <a:cs typeface="Times New Roman" pitchFamily="18" charset="0"/>
              </a:rPr>
              <a:t> </a:t>
            </a:r>
            <a:r>
              <a:rPr lang="en-US" sz="2400" dirty="0" err="1">
                <a:solidFill>
                  <a:srgbClr val="0070C0"/>
                </a:solidFill>
                <a:cs typeface="Times New Roman" pitchFamily="18" charset="0"/>
              </a:rPr>
              <a:t>ngồi</a:t>
            </a:r>
            <a:r>
              <a:rPr lang="en-US" sz="2400" dirty="0">
                <a:solidFill>
                  <a:srgbClr val="0070C0"/>
                </a:solidFill>
                <a:cs typeface="Times New Roman" pitchFamily="18" charset="0"/>
              </a:rPr>
              <a:t> </a:t>
            </a:r>
            <a:r>
              <a:rPr lang="en-US" sz="2400" dirty="0" err="1">
                <a:solidFill>
                  <a:srgbClr val="0070C0"/>
                </a:solidFill>
                <a:cs typeface="Times New Roman" pitchFamily="18" charset="0"/>
              </a:rPr>
              <a:t>trên</a:t>
            </a:r>
            <a:r>
              <a:rPr lang="en-US" sz="2400" dirty="0">
                <a:solidFill>
                  <a:srgbClr val="0070C0"/>
                </a:solidFill>
                <a:cs typeface="Times New Roman" pitchFamily="18" charset="0"/>
              </a:rPr>
              <a:t> </a:t>
            </a:r>
            <a:r>
              <a:rPr lang="en-US" sz="2400" dirty="0" err="1">
                <a:solidFill>
                  <a:srgbClr val="0070C0"/>
                </a:solidFill>
                <a:cs typeface="Times New Roman" pitchFamily="18" charset="0"/>
              </a:rPr>
              <a:t>chiếc</a:t>
            </a:r>
            <a:r>
              <a:rPr lang="en-US" sz="2400" dirty="0">
                <a:solidFill>
                  <a:srgbClr val="0070C0"/>
                </a:solidFill>
                <a:cs typeface="Times New Roman" pitchFamily="18" charset="0"/>
              </a:rPr>
              <a:t> </a:t>
            </a:r>
            <a:r>
              <a:rPr lang="en-US" sz="2400" dirty="0" err="1">
                <a:solidFill>
                  <a:srgbClr val="0070C0"/>
                </a:solidFill>
                <a:cs typeface="Times New Roman" pitchFamily="18" charset="0"/>
              </a:rPr>
              <a:t>kiệu</a:t>
            </a:r>
            <a:r>
              <a:rPr lang="en-US" sz="2400" dirty="0">
                <a:solidFill>
                  <a:srgbClr val="0070C0"/>
                </a:solidFill>
                <a:cs typeface="Times New Roman" pitchFamily="18" charset="0"/>
              </a:rPr>
              <a:t> </a:t>
            </a:r>
            <a:r>
              <a:rPr lang="en-US" sz="2400" dirty="0" err="1">
                <a:solidFill>
                  <a:srgbClr val="0070C0"/>
                </a:solidFill>
                <a:cs typeface="Times New Roman" pitchFamily="18" charset="0"/>
              </a:rPr>
              <a:t>hoa</a:t>
            </a:r>
            <a:r>
              <a:rPr lang="en-US" sz="2400" dirty="0">
                <a:solidFill>
                  <a:srgbClr val="0070C0"/>
                </a:solidFill>
                <a:cs typeface="Times New Roman" pitchFamily="18" charset="0"/>
              </a:rPr>
              <a:t> </a:t>
            </a:r>
            <a:r>
              <a:rPr lang="en-US" sz="2400" dirty="0" err="1">
                <a:solidFill>
                  <a:srgbClr val="0070C0"/>
                </a:solidFill>
                <a:cs typeface="Times New Roman" pitchFamily="18" charset="0"/>
              </a:rPr>
              <a:t>đứng</a:t>
            </a:r>
            <a:r>
              <a:rPr lang="en-US" sz="2400" dirty="0">
                <a:solidFill>
                  <a:srgbClr val="0070C0"/>
                </a:solidFill>
                <a:cs typeface="Times New Roman" pitchFamily="18" charset="0"/>
              </a:rPr>
              <a:t> ở </a:t>
            </a:r>
            <a:r>
              <a:rPr lang="en-US" sz="2400" dirty="0" err="1">
                <a:solidFill>
                  <a:srgbClr val="0070C0"/>
                </a:solidFill>
                <a:cs typeface="Times New Roman" pitchFamily="18" charset="0"/>
              </a:rPr>
              <a:t>giữa</a:t>
            </a:r>
            <a:r>
              <a:rPr lang="en-US" sz="2400" dirty="0">
                <a:solidFill>
                  <a:srgbClr val="0070C0"/>
                </a:solidFill>
                <a:cs typeface="Times New Roman" pitchFamily="18" charset="0"/>
              </a:rPr>
              <a:t> </a:t>
            </a:r>
            <a:r>
              <a:rPr lang="en-US" sz="2400" dirty="0" err="1">
                <a:solidFill>
                  <a:srgbClr val="0070C0"/>
                </a:solidFill>
                <a:cs typeface="Times New Roman" pitchFamily="18" charset="0"/>
              </a:rPr>
              <a:t>dòng</a:t>
            </a:r>
            <a:r>
              <a:rPr lang="en-US" sz="2400" dirty="0">
                <a:solidFill>
                  <a:srgbClr val="0070C0"/>
                </a:solidFill>
                <a:cs typeface="Times New Roman" pitchFamily="18" charset="0"/>
              </a:rPr>
              <a:t>, </a:t>
            </a:r>
            <a:r>
              <a:rPr lang="en-US" sz="2400" dirty="0" err="1">
                <a:solidFill>
                  <a:srgbClr val="0070C0"/>
                </a:solidFill>
                <a:cs typeface="Times New Roman" pitchFamily="18" charset="0"/>
              </a:rPr>
              <a:t>lúc</a:t>
            </a:r>
            <a:r>
              <a:rPr lang="en-US" sz="2400" dirty="0">
                <a:solidFill>
                  <a:srgbClr val="0070C0"/>
                </a:solidFill>
                <a:cs typeface="Times New Roman" pitchFamily="18" charset="0"/>
              </a:rPr>
              <a:t> </a:t>
            </a:r>
            <a:r>
              <a:rPr lang="en-US" sz="2400" dirty="0" err="1">
                <a:solidFill>
                  <a:srgbClr val="0070C0"/>
                </a:solidFill>
                <a:cs typeface="Times New Roman" pitchFamily="18" charset="0"/>
              </a:rPr>
              <a:t>ẩn</a:t>
            </a:r>
            <a:r>
              <a:rPr lang="en-US" sz="2400" dirty="0">
                <a:solidFill>
                  <a:srgbClr val="0070C0"/>
                </a:solidFill>
                <a:cs typeface="Times New Roman" pitchFamily="18" charset="0"/>
              </a:rPr>
              <a:t>, </a:t>
            </a:r>
            <a:r>
              <a:rPr lang="en-US" sz="2400" dirty="0" err="1">
                <a:solidFill>
                  <a:srgbClr val="0070C0"/>
                </a:solidFill>
                <a:cs typeface="Times New Roman" pitchFamily="18" charset="0"/>
              </a:rPr>
              <a:t>lúc</a:t>
            </a:r>
            <a:r>
              <a:rPr lang="en-US" sz="2400" dirty="0">
                <a:solidFill>
                  <a:srgbClr val="0070C0"/>
                </a:solidFill>
                <a:cs typeface="Times New Roman" pitchFamily="18" charset="0"/>
              </a:rPr>
              <a:t> </a:t>
            </a:r>
            <a:r>
              <a:rPr lang="en-US" sz="2400" dirty="0" err="1">
                <a:solidFill>
                  <a:srgbClr val="0070C0"/>
                </a:solidFill>
                <a:cs typeface="Times New Roman" pitchFamily="18" charset="0"/>
              </a:rPr>
              <a:t>hiện</a:t>
            </a:r>
            <a:r>
              <a:rPr lang="en-US" sz="2400" dirty="0">
                <a:solidFill>
                  <a:srgbClr val="0070C0"/>
                </a:solidFill>
                <a:cs typeface="Times New Roman" pitchFamily="18" charset="0"/>
              </a:rPr>
              <a:t> </a:t>
            </a:r>
            <a:r>
              <a:rPr lang="en-US" sz="2400" dirty="0" err="1">
                <a:solidFill>
                  <a:srgbClr val="0070C0"/>
                </a:solidFill>
                <a:cs typeface="Times New Roman" pitchFamily="18" charset="0"/>
              </a:rPr>
              <a:t>và</a:t>
            </a:r>
            <a:r>
              <a:rPr lang="en-US" sz="2400" dirty="0">
                <a:solidFill>
                  <a:srgbClr val="0070C0"/>
                </a:solidFill>
                <a:cs typeface="Times New Roman" pitchFamily="18" charset="0"/>
              </a:rPr>
              <a:t> </a:t>
            </a:r>
            <a:r>
              <a:rPr lang="en-US" sz="2400" dirty="0" err="1">
                <a:solidFill>
                  <a:srgbClr val="C00000"/>
                </a:solidFill>
                <a:cs typeface="Times New Roman" pitchFamily="18" charset="0"/>
              </a:rPr>
              <a:t>nói</a:t>
            </a:r>
            <a:r>
              <a:rPr lang="en-US" sz="2400" dirty="0">
                <a:solidFill>
                  <a:srgbClr val="C00000"/>
                </a:solidFill>
                <a:cs typeface="Times New Roman" pitchFamily="18" charset="0"/>
              </a:rPr>
              <a:t> </a:t>
            </a:r>
            <a:r>
              <a:rPr lang="en-US" sz="2400" dirty="0" err="1">
                <a:solidFill>
                  <a:srgbClr val="C00000"/>
                </a:solidFill>
                <a:cs typeface="Times New Roman" pitchFamily="18" charset="0"/>
              </a:rPr>
              <a:t>lời</a:t>
            </a:r>
            <a:r>
              <a:rPr lang="en-US" sz="2400" dirty="0">
                <a:solidFill>
                  <a:srgbClr val="C00000"/>
                </a:solidFill>
                <a:cs typeface="Times New Roman" pitchFamily="18" charset="0"/>
              </a:rPr>
              <a:t> </a:t>
            </a:r>
            <a:r>
              <a:rPr lang="en-US" sz="2400" dirty="0" err="1">
                <a:solidFill>
                  <a:srgbClr val="C00000"/>
                </a:solidFill>
                <a:cs typeface="Times New Roman" pitchFamily="18" charset="0"/>
              </a:rPr>
              <a:t>tạm</a:t>
            </a:r>
            <a:r>
              <a:rPr lang="en-US" sz="2400" dirty="0">
                <a:solidFill>
                  <a:srgbClr val="C00000"/>
                </a:solidFill>
                <a:cs typeface="Times New Roman" pitchFamily="18" charset="0"/>
              </a:rPr>
              <a:t> </a:t>
            </a:r>
            <a:r>
              <a:rPr lang="en-US" sz="2400" dirty="0" err="1">
                <a:solidFill>
                  <a:srgbClr val="C00000"/>
                </a:solidFill>
                <a:cs typeface="Times New Roman" pitchFamily="18" charset="0"/>
              </a:rPr>
              <a:t>biệt</a:t>
            </a:r>
            <a:r>
              <a:rPr lang="en-US" sz="2400" dirty="0">
                <a:solidFill>
                  <a:srgbClr val="C00000"/>
                </a:solidFill>
                <a:cs typeface="Times New Roman" pitchFamily="18" charset="0"/>
              </a:rPr>
              <a:t> </a:t>
            </a:r>
            <a:r>
              <a:rPr lang="en-US" sz="2400" dirty="0" err="1">
                <a:solidFill>
                  <a:srgbClr val="C00000"/>
                </a:solidFill>
                <a:cs typeface="Times New Roman" pitchFamily="18" charset="0"/>
              </a:rPr>
              <a:t>với</a:t>
            </a:r>
            <a:r>
              <a:rPr lang="en-US" sz="2400" dirty="0">
                <a:solidFill>
                  <a:srgbClr val="C00000"/>
                </a:solidFill>
                <a:cs typeface="Times New Roman" pitchFamily="18" charset="0"/>
              </a:rPr>
              <a:t> </a:t>
            </a:r>
            <a:r>
              <a:rPr lang="en-US" sz="2400" dirty="0" err="1">
                <a:solidFill>
                  <a:srgbClr val="C00000"/>
                </a:solidFill>
                <a:cs typeface="Times New Roman" pitchFamily="18" charset="0"/>
              </a:rPr>
              <a:t>Trương</a:t>
            </a:r>
            <a:r>
              <a:rPr lang="en-US" sz="2400" dirty="0">
                <a:solidFill>
                  <a:srgbClr val="C00000"/>
                </a:solidFill>
                <a:cs typeface="Times New Roman" pitchFamily="18" charset="0"/>
              </a:rPr>
              <a:t> </a:t>
            </a:r>
            <a:r>
              <a:rPr lang="en-US" sz="2400" dirty="0" err="1">
                <a:solidFill>
                  <a:srgbClr val="C00000"/>
                </a:solidFill>
                <a:cs typeface="Times New Roman" pitchFamily="18" charset="0"/>
              </a:rPr>
              <a:t>Sinh</a:t>
            </a:r>
            <a:r>
              <a:rPr lang="en-US" sz="2400" dirty="0">
                <a:solidFill>
                  <a:srgbClr val="C00000"/>
                </a:solidFill>
                <a:cs typeface="Times New Roman" pitchFamily="18" charset="0"/>
              </a:rPr>
              <a:t>: “</a:t>
            </a:r>
            <a:r>
              <a:rPr lang="en-US" sz="2400" dirty="0" err="1">
                <a:solidFill>
                  <a:srgbClr val="C00000"/>
                </a:solidFill>
                <a:cs typeface="Times New Roman" pitchFamily="18" charset="0"/>
              </a:rPr>
              <a:t>Đa</a:t>
            </a:r>
            <a:r>
              <a:rPr lang="en-US" sz="2400" dirty="0">
                <a:solidFill>
                  <a:srgbClr val="C00000"/>
                </a:solidFill>
                <a:cs typeface="Times New Roman" pitchFamily="18" charset="0"/>
              </a:rPr>
              <a:t> </a:t>
            </a:r>
            <a:r>
              <a:rPr lang="en-US" sz="2400" dirty="0" err="1">
                <a:solidFill>
                  <a:srgbClr val="C00000"/>
                </a:solidFill>
                <a:cs typeface="Times New Roman" pitchFamily="18" charset="0"/>
              </a:rPr>
              <a:t>tạ</a:t>
            </a:r>
            <a:r>
              <a:rPr lang="en-US" sz="2400" dirty="0">
                <a:solidFill>
                  <a:srgbClr val="C00000"/>
                </a:solidFill>
                <a:cs typeface="Times New Roman" pitchFamily="18" charset="0"/>
              </a:rPr>
              <a:t> </a:t>
            </a:r>
            <a:r>
              <a:rPr lang="en-US" sz="2400" dirty="0" err="1">
                <a:solidFill>
                  <a:srgbClr val="C00000"/>
                </a:solidFill>
                <a:cs typeface="Times New Roman" pitchFamily="18" charset="0"/>
              </a:rPr>
              <a:t>tình</a:t>
            </a:r>
            <a:r>
              <a:rPr lang="en-US" sz="2400" dirty="0">
                <a:solidFill>
                  <a:srgbClr val="C00000"/>
                </a:solidFill>
                <a:cs typeface="Times New Roman" pitchFamily="18" charset="0"/>
              </a:rPr>
              <a:t> </a:t>
            </a:r>
            <a:r>
              <a:rPr lang="en-US" sz="2400" dirty="0" err="1">
                <a:solidFill>
                  <a:srgbClr val="C00000"/>
                </a:solidFill>
                <a:cs typeface="Times New Roman" pitchFamily="18" charset="0"/>
              </a:rPr>
              <a:t>chàng</a:t>
            </a:r>
            <a:r>
              <a:rPr lang="en-US" sz="2400" dirty="0">
                <a:solidFill>
                  <a:srgbClr val="C00000"/>
                </a:solidFill>
                <a:cs typeface="Times New Roman" pitchFamily="18" charset="0"/>
              </a:rPr>
              <a:t>, </a:t>
            </a:r>
            <a:r>
              <a:rPr lang="en-US" sz="2400" dirty="0" err="1">
                <a:solidFill>
                  <a:srgbClr val="C00000"/>
                </a:solidFill>
                <a:cs typeface="Times New Roman" pitchFamily="18" charset="0"/>
              </a:rPr>
              <a:t>thiếp</a:t>
            </a:r>
            <a:r>
              <a:rPr lang="en-US" sz="2400" dirty="0">
                <a:solidFill>
                  <a:srgbClr val="C00000"/>
                </a:solidFill>
                <a:cs typeface="Times New Roman" pitchFamily="18" charset="0"/>
              </a:rPr>
              <a:t> </a:t>
            </a:r>
            <a:r>
              <a:rPr lang="en-US" sz="2400" dirty="0" err="1">
                <a:solidFill>
                  <a:srgbClr val="C00000"/>
                </a:solidFill>
                <a:cs typeface="Times New Roman" pitchFamily="18" charset="0"/>
              </a:rPr>
              <a:t>chẳng</a:t>
            </a:r>
            <a:r>
              <a:rPr lang="en-US" sz="2400" dirty="0">
                <a:solidFill>
                  <a:srgbClr val="C00000"/>
                </a:solidFill>
                <a:cs typeface="Times New Roman" pitchFamily="18" charset="0"/>
              </a:rPr>
              <a:t> </a:t>
            </a:r>
            <a:r>
              <a:rPr lang="en-US" sz="2400" dirty="0" err="1">
                <a:solidFill>
                  <a:srgbClr val="C00000"/>
                </a:solidFill>
                <a:cs typeface="Times New Roman" pitchFamily="18" charset="0"/>
              </a:rPr>
              <a:t>thể</a:t>
            </a:r>
            <a:r>
              <a:rPr lang="en-US" sz="2400" dirty="0">
                <a:solidFill>
                  <a:srgbClr val="C00000"/>
                </a:solidFill>
                <a:cs typeface="Times New Roman" pitchFamily="18" charset="0"/>
              </a:rPr>
              <a:t> </a:t>
            </a:r>
            <a:r>
              <a:rPr lang="en-US" sz="2400" dirty="0" err="1">
                <a:solidFill>
                  <a:srgbClr val="C00000"/>
                </a:solidFill>
                <a:cs typeface="Times New Roman" pitchFamily="18" charset="0"/>
              </a:rPr>
              <a:t>trở</a:t>
            </a:r>
            <a:r>
              <a:rPr lang="en-US" sz="2400" dirty="0">
                <a:solidFill>
                  <a:srgbClr val="C00000"/>
                </a:solidFill>
                <a:cs typeface="Times New Roman" pitchFamily="18" charset="0"/>
              </a:rPr>
              <a:t> </a:t>
            </a:r>
            <a:r>
              <a:rPr lang="en-US" sz="2400" dirty="0" err="1">
                <a:solidFill>
                  <a:srgbClr val="C00000"/>
                </a:solidFill>
                <a:cs typeface="Times New Roman" pitchFamily="18" charset="0"/>
              </a:rPr>
              <a:t>về</a:t>
            </a:r>
            <a:r>
              <a:rPr lang="en-US" sz="2400" dirty="0">
                <a:solidFill>
                  <a:srgbClr val="C00000"/>
                </a:solidFill>
                <a:cs typeface="Times New Roman" pitchFamily="18" charset="0"/>
              </a:rPr>
              <a:t> </a:t>
            </a:r>
            <a:r>
              <a:rPr lang="en-US" sz="2400" dirty="0" err="1">
                <a:solidFill>
                  <a:srgbClr val="C00000"/>
                </a:solidFill>
                <a:cs typeface="Times New Roman" pitchFamily="18" charset="0"/>
              </a:rPr>
              <a:t>nhân</a:t>
            </a:r>
            <a:r>
              <a:rPr lang="en-US" sz="2400" dirty="0">
                <a:solidFill>
                  <a:srgbClr val="C00000"/>
                </a:solidFill>
                <a:cs typeface="Times New Roman" pitchFamily="18" charset="0"/>
              </a:rPr>
              <a:t> </a:t>
            </a:r>
            <a:r>
              <a:rPr lang="en-US" sz="2400" dirty="0" err="1">
                <a:solidFill>
                  <a:srgbClr val="C00000"/>
                </a:solidFill>
                <a:cs typeface="Times New Roman" pitchFamily="18" charset="0"/>
              </a:rPr>
              <a:t>gian</a:t>
            </a:r>
            <a:r>
              <a:rPr lang="en-US" sz="2400" dirty="0">
                <a:solidFill>
                  <a:srgbClr val="C00000"/>
                </a:solidFill>
                <a:cs typeface="Times New Roman" pitchFamily="18" charset="0"/>
              </a:rPr>
              <a:t> </a:t>
            </a:r>
            <a:r>
              <a:rPr lang="en-US" sz="2400" dirty="0" err="1">
                <a:solidFill>
                  <a:srgbClr val="C00000"/>
                </a:solidFill>
                <a:cs typeface="Times New Roman" pitchFamily="18" charset="0"/>
              </a:rPr>
              <a:t>được</a:t>
            </a:r>
            <a:r>
              <a:rPr lang="en-US" sz="2400" dirty="0">
                <a:solidFill>
                  <a:srgbClr val="C00000"/>
                </a:solidFill>
                <a:cs typeface="Times New Roman" pitchFamily="18" charset="0"/>
              </a:rPr>
              <a:t> </a:t>
            </a:r>
            <a:r>
              <a:rPr lang="en-US" sz="2400" dirty="0" err="1">
                <a:solidFill>
                  <a:srgbClr val="C00000"/>
                </a:solidFill>
                <a:cs typeface="Times New Roman" pitchFamily="18" charset="0"/>
              </a:rPr>
              <a:t>nữa</a:t>
            </a:r>
            <a:r>
              <a:rPr lang="en-US" sz="2400" dirty="0">
                <a:solidFill>
                  <a:srgbClr val="C00000"/>
                </a:solidFill>
                <a:cs typeface="Times New Roman" pitchFamily="18" charset="0"/>
              </a:rPr>
              <a:t>” </a:t>
            </a:r>
            <a:r>
              <a:rPr lang="en-US" sz="2400" dirty="0">
                <a:solidFill>
                  <a:srgbClr val="006600"/>
                </a:solidFill>
                <a:cs typeface="Times New Roman" pitchFamily="18" charset="0"/>
              </a:rPr>
              <a:t>(</a:t>
            </a:r>
            <a:r>
              <a:rPr lang="en-US" sz="2400" dirty="0" err="1">
                <a:solidFill>
                  <a:srgbClr val="006600"/>
                </a:solidFill>
                <a:cs typeface="Times New Roman" pitchFamily="18" charset="0"/>
              </a:rPr>
              <a:t>Dẫn</a:t>
            </a:r>
            <a:r>
              <a:rPr lang="en-US" sz="2400" dirty="0">
                <a:solidFill>
                  <a:srgbClr val="006600"/>
                </a:solidFill>
                <a:cs typeface="Times New Roman" pitchFamily="18" charset="0"/>
              </a:rPr>
              <a:t> </a:t>
            </a:r>
            <a:r>
              <a:rPr lang="en-US" sz="2400" dirty="0" err="1">
                <a:solidFill>
                  <a:srgbClr val="006600"/>
                </a:solidFill>
                <a:cs typeface="Times New Roman" pitchFamily="18" charset="0"/>
              </a:rPr>
              <a:t>trực</a:t>
            </a:r>
            <a:r>
              <a:rPr lang="en-US" sz="2400" dirty="0">
                <a:solidFill>
                  <a:srgbClr val="006600"/>
                </a:solidFill>
                <a:cs typeface="Times New Roman" pitchFamily="18" charset="0"/>
              </a:rPr>
              <a:t> </a:t>
            </a:r>
            <a:r>
              <a:rPr lang="en-US" sz="2400" dirty="0" err="1">
                <a:solidFill>
                  <a:srgbClr val="006600"/>
                </a:solidFill>
                <a:cs typeface="Times New Roman" pitchFamily="18" charset="0"/>
              </a:rPr>
              <a:t>tiếp</a:t>
            </a:r>
            <a:r>
              <a:rPr lang="en-US" sz="2400" dirty="0">
                <a:solidFill>
                  <a:srgbClr val="006600"/>
                </a:solidFill>
                <a:cs typeface="Times New Roman" pitchFamily="18" charset="0"/>
              </a:rPr>
              <a:t>). </a:t>
            </a:r>
            <a:r>
              <a:rPr lang="en-US" sz="2400" dirty="0" err="1">
                <a:solidFill>
                  <a:srgbClr val="0070C0"/>
                </a:solidFill>
                <a:cs typeface="Times New Roman" pitchFamily="18" charset="0"/>
              </a:rPr>
              <a:t>Sự</a:t>
            </a:r>
            <a:r>
              <a:rPr lang="en-US" sz="2400" dirty="0">
                <a:solidFill>
                  <a:srgbClr val="0070C0"/>
                </a:solidFill>
                <a:cs typeface="Times New Roman" pitchFamily="18" charset="0"/>
              </a:rPr>
              <a:t> </a:t>
            </a:r>
            <a:r>
              <a:rPr lang="en-US" sz="2400" dirty="0" err="1">
                <a:solidFill>
                  <a:srgbClr val="0070C0"/>
                </a:solidFill>
                <a:cs typeface="Times New Roman" pitchFamily="18" charset="0"/>
              </a:rPr>
              <a:t>trở</a:t>
            </a:r>
            <a:r>
              <a:rPr lang="en-US" sz="2400" dirty="0">
                <a:solidFill>
                  <a:srgbClr val="0070C0"/>
                </a:solidFill>
                <a:cs typeface="Times New Roman" pitchFamily="18" charset="0"/>
              </a:rPr>
              <a:t> </a:t>
            </a:r>
            <a:r>
              <a:rPr lang="en-US" sz="2400" dirty="0" err="1">
                <a:solidFill>
                  <a:srgbClr val="0070C0"/>
                </a:solidFill>
                <a:cs typeface="Times New Roman" pitchFamily="18" charset="0"/>
              </a:rPr>
              <a:t>về</a:t>
            </a:r>
            <a:r>
              <a:rPr lang="en-US" sz="2400" dirty="0">
                <a:solidFill>
                  <a:srgbClr val="0070C0"/>
                </a:solidFill>
                <a:cs typeface="Times New Roman" pitchFamily="18" charset="0"/>
              </a:rPr>
              <a:t> “lung </a:t>
            </a:r>
            <a:r>
              <a:rPr lang="en-US" sz="2400" dirty="0" err="1">
                <a:solidFill>
                  <a:srgbClr val="0070C0"/>
                </a:solidFill>
                <a:cs typeface="Times New Roman" pitchFamily="18" charset="0"/>
              </a:rPr>
              <a:t>linh</a:t>
            </a:r>
            <a:r>
              <a:rPr lang="en-US" sz="2400" dirty="0">
                <a:solidFill>
                  <a:srgbClr val="0070C0"/>
                </a:solidFill>
                <a:cs typeface="Times New Roman" pitchFamily="18" charset="0"/>
              </a:rPr>
              <a:t>, </a:t>
            </a:r>
            <a:r>
              <a:rPr lang="en-US" sz="2400" dirty="0" err="1">
                <a:solidFill>
                  <a:srgbClr val="0070C0"/>
                </a:solidFill>
                <a:cs typeface="Times New Roman" pitchFamily="18" charset="0"/>
              </a:rPr>
              <a:t>huyền</a:t>
            </a:r>
            <a:r>
              <a:rPr lang="en-US" sz="2400" dirty="0">
                <a:solidFill>
                  <a:srgbClr val="0070C0"/>
                </a:solidFill>
                <a:cs typeface="Times New Roman" pitchFamily="18" charset="0"/>
              </a:rPr>
              <a:t> </a:t>
            </a:r>
            <a:r>
              <a:rPr lang="en-US" sz="2400" dirty="0" err="1">
                <a:solidFill>
                  <a:srgbClr val="0070C0"/>
                </a:solidFill>
                <a:cs typeface="Times New Roman" pitchFamily="18" charset="0"/>
              </a:rPr>
              <a:t>ảo</a:t>
            </a:r>
            <a:r>
              <a:rPr lang="en-US" sz="2400" dirty="0">
                <a:solidFill>
                  <a:srgbClr val="0070C0"/>
                </a:solidFill>
                <a:cs typeface="Times New Roman" pitchFamily="18" charset="0"/>
              </a:rPr>
              <a:t>, </a:t>
            </a:r>
            <a:r>
              <a:rPr lang="en-US" sz="2400" dirty="0" err="1">
                <a:solidFill>
                  <a:srgbClr val="0070C0"/>
                </a:solidFill>
                <a:cs typeface="Times New Roman" pitchFamily="18" charset="0"/>
              </a:rPr>
              <a:t>đầy</a:t>
            </a:r>
            <a:r>
              <a:rPr lang="en-US" sz="2400" dirty="0">
                <a:solidFill>
                  <a:srgbClr val="0070C0"/>
                </a:solidFill>
                <a:cs typeface="Times New Roman" pitchFamily="18" charset="0"/>
              </a:rPr>
              <a:t> </a:t>
            </a:r>
            <a:r>
              <a:rPr lang="en-US" sz="2400" dirty="0" err="1">
                <a:solidFill>
                  <a:srgbClr val="0070C0"/>
                </a:solidFill>
                <a:cs typeface="Times New Roman" pitchFamily="18" charset="0"/>
              </a:rPr>
              <a:t>kiêu</a:t>
            </a:r>
            <a:r>
              <a:rPr lang="en-US" sz="2400" dirty="0">
                <a:solidFill>
                  <a:srgbClr val="0070C0"/>
                </a:solidFill>
                <a:cs typeface="Times New Roman" pitchFamily="18" charset="0"/>
              </a:rPr>
              <a:t> </a:t>
            </a:r>
            <a:r>
              <a:rPr lang="en-US" sz="2400" dirty="0" err="1">
                <a:solidFill>
                  <a:srgbClr val="0070C0"/>
                </a:solidFill>
                <a:cs typeface="Times New Roman" pitchFamily="18" charset="0"/>
              </a:rPr>
              <a:t>hãnh</a:t>
            </a:r>
            <a:r>
              <a:rPr lang="en-US" sz="2400" dirty="0">
                <a:solidFill>
                  <a:srgbClr val="0070C0"/>
                </a:solidFill>
                <a:cs typeface="Times New Roman" pitchFamily="18" charset="0"/>
              </a:rPr>
              <a:t>” </a:t>
            </a:r>
            <a:r>
              <a:rPr lang="en-US" sz="2400" dirty="0" err="1">
                <a:solidFill>
                  <a:srgbClr val="0070C0"/>
                </a:solidFill>
                <a:cs typeface="Times New Roman" pitchFamily="18" charset="0"/>
              </a:rPr>
              <a:t>dù</a:t>
            </a:r>
            <a:r>
              <a:rPr lang="en-US" sz="2400" dirty="0">
                <a:solidFill>
                  <a:srgbClr val="0070C0"/>
                </a:solidFill>
                <a:cs typeface="Times New Roman" pitchFamily="18" charset="0"/>
              </a:rPr>
              <a:t> </a:t>
            </a:r>
            <a:r>
              <a:rPr lang="en-US" sz="2400" dirty="0" err="1">
                <a:solidFill>
                  <a:srgbClr val="0070C0"/>
                </a:solidFill>
                <a:cs typeface="Times New Roman" pitchFamily="18" charset="0"/>
              </a:rPr>
              <a:t>chỉ</a:t>
            </a:r>
            <a:r>
              <a:rPr lang="en-US" sz="2400" dirty="0">
                <a:solidFill>
                  <a:srgbClr val="0070C0"/>
                </a:solidFill>
                <a:cs typeface="Times New Roman" pitchFamily="18" charset="0"/>
              </a:rPr>
              <a:t> </a:t>
            </a:r>
            <a:r>
              <a:rPr lang="en-US" sz="2400" dirty="0" err="1">
                <a:solidFill>
                  <a:srgbClr val="0070C0"/>
                </a:solidFill>
                <a:cs typeface="Times New Roman" pitchFamily="18" charset="0"/>
              </a:rPr>
              <a:t>trong</a:t>
            </a:r>
            <a:r>
              <a:rPr lang="en-US" sz="2400" dirty="0">
                <a:solidFill>
                  <a:srgbClr val="0070C0"/>
                </a:solidFill>
                <a:cs typeface="Times New Roman" pitchFamily="18" charset="0"/>
              </a:rPr>
              <a:t> </a:t>
            </a:r>
            <a:r>
              <a:rPr lang="en-US" sz="2400" dirty="0" err="1">
                <a:solidFill>
                  <a:srgbClr val="0070C0"/>
                </a:solidFill>
                <a:cs typeface="Times New Roman" pitchFamily="18" charset="0"/>
              </a:rPr>
              <a:t>thoáng</a:t>
            </a:r>
            <a:r>
              <a:rPr lang="en-US" sz="2400" dirty="0">
                <a:solidFill>
                  <a:srgbClr val="0070C0"/>
                </a:solidFill>
                <a:cs typeface="Times New Roman" pitchFamily="18" charset="0"/>
              </a:rPr>
              <a:t> </a:t>
            </a:r>
            <a:r>
              <a:rPr lang="en-US" sz="2400" dirty="0" err="1">
                <a:solidFill>
                  <a:srgbClr val="0070C0"/>
                </a:solidFill>
                <a:cs typeface="Times New Roman" pitchFamily="18" charset="0"/>
              </a:rPr>
              <a:t>chốc</a:t>
            </a:r>
            <a:r>
              <a:rPr lang="en-US" sz="2400" dirty="0">
                <a:solidFill>
                  <a:srgbClr val="0070C0"/>
                </a:solidFill>
                <a:cs typeface="Times New Roman" pitchFamily="18" charset="0"/>
              </a:rPr>
              <a:t> </a:t>
            </a:r>
            <a:r>
              <a:rPr lang="en-US" sz="2400" dirty="0" err="1">
                <a:solidFill>
                  <a:srgbClr val="0070C0"/>
                </a:solidFill>
                <a:cs typeface="Times New Roman" pitchFamily="18" charset="0"/>
              </a:rPr>
              <a:t>vẫn</a:t>
            </a:r>
            <a:r>
              <a:rPr lang="en-US" sz="2400" dirty="0">
                <a:solidFill>
                  <a:srgbClr val="0070C0"/>
                </a:solidFill>
                <a:cs typeface="Times New Roman" pitchFamily="18" charset="0"/>
              </a:rPr>
              <a:t> </a:t>
            </a:r>
            <a:r>
              <a:rPr lang="en-US" sz="2400" dirty="0" err="1">
                <a:solidFill>
                  <a:srgbClr val="0070C0"/>
                </a:solidFill>
                <a:cs typeface="Times New Roman" pitchFamily="18" charset="0"/>
              </a:rPr>
              <a:t>giúp</a:t>
            </a:r>
            <a:r>
              <a:rPr lang="en-US" sz="2400" dirty="0">
                <a:solidFill>
                  <a:srgbClr val="0070C0"/>
                </a:solidFill>
                <a:cs typeface="Times New Roman" pitchFamily="18" charset="0"/>
              </a:rPr>
              <a:t> </a:t>
            </a:r>
            <a:r>
              <a:rPr lang="en-US" sz="2400" dirty="0" err="1">
                <a:solidFill>
                  <a:srgbClr val="0070C0"/>
                </a:solidFill>
                <a:cs typeface="Times New Roman" pitchFamily="18" charset="0"/>
              </a:rPr>
              <a:t>Vũ</a:t>
            </a:r>
            <a:r>
              <a:rPr lang="en-US" sz="2400" dirty="0">
                <a:solidFill>
                  <a:srgbClr val="0070C0"/>
                </a:solidFill>
                <a:cs typeface="Times New Roman" pitchFamily="18" charset="0"/>
              </a:rPr>
              <a:t> </a:t>
            </a:r>
            <a:r>
              <a:rPr lang="en-US" sz="2400" dirty="0" err="1">
                <a:solidFill>
                  <a:srgbClr val="0070C0"/>
                </a:solidFill>
                <a:cs typeface="Times New Roman" pitchFamily="18" charset="0"/>
              </a:rPr>
              <a:t>Nương</a:t>
            </a:r>
            <a:r>
              <a:rPr lang="en-US" sz="2400" dirty="0">
                <a:solidFill>
                  <a:srgbClr val="0070C0"/>
                </a:solidFill>
                <a:cs typeface="Times New Roman" pitchFamily="18" charset="0"/>
              </a:rPr>
              <a:t> </a:t>
            </a:r>
            <a:r>
              <a:rPr lang="en-US" sz="2400" dirty="0" err="1">
                <a:solidFill>
                  <a:srgbClr val="0070C0"/>
                </a:solidFill>
                <a:cs typeface="Times New Roman" pitchFamily="18" charset="0"/>
              </a:rPr>
              <a:t>được</a:t>
            </a:r>
            <a:r>
              <a:rPr lang="en-US" sz="2400" dirty="0">
                <a:solidFill>
                  <a:srgbClr val="0070C0"/>
                </a:solidFill>
                <a:cs typeface="Times New Roman" pitchFamily="18" charset="0"/>
              </a:rPr>
              <a:t> </a:t>
            </a:r>
            <a:r>
              <a:rPr lang="en-US" sz="2400" dirty="0" err="1">
                <a:solidFill>
                  <a:srgbClr val="0070C0"/>
                </a:solidFill>
                <a:cs typeface="Times New Roman" pitchFamily="18" charset="0"/>
              </a:rPr>
              <a:t>giải</a:t>
            </a:r>
            <a:r>
              <a:rPr lang="en-US" sz="2400" dirty="0">
                <a:solidFill>
                  <a:srgbClr val="0070C0"/>
                </a:solidFill>
                <a:cs typeface="Times New Roman" pitchFamily="18" charset="0"/>
              </a:rPr>
              <a:t> </a:t>
            </a:r>
            <a:r>
              <a:rPr lang="en-US" sz="2400" dirty="0" err="1">
                <a:solidFill>
                  <a:srgbClr val="0070C0"/>
                </a:solidFill>
                <a:cs typeface="Times New Roman" pitchFamily="18" charset="0"/>
              </a:rPr>
              <a:t>oan</a:t>
            </a:r>
            <a:r>
              <a:rPr lang="en-US" sz="2400" dirty="0">
                <a:solidFill>
                  <a:srgbClr val="0070C0"/>
                </a:solidFill>
                <a:cs typeface="Times New Roman" pitchFamily="18" charset="0"/>
              </a:rPr>
              <a:t>, </a:t>
            </a:r>
            <a:r>
              <a:rPr lang="en-US" sz="2400" dirty="0" err="1">
                <a:solidFill>
                  <a:srgbClr val="0070C0"/>
                </a:solidFill>
                <a:cs typeface="Times New Roman" pitchFamily="18" charset="0"/>
              </a:rPr>
              <a:t>tạo</a:t>
            </a:r>
            <a:r>
              <a:rPr lang="en-US" sz="2400" dirty="0">
                <a:solidFill>
                  <a:srgbClr val="0070C0"/>
                </a:solidFill>
                <a:cs typeface="Times New Roman" pitchFamily="18" charset="0"/>
              </a:rPr>
              <a:t> </a:t>
            </a:r>
            <a:r>
              <a:rPr lang="en-US" sz="2400" dirty="0" err="1">
                <a:solidFill>
                  <a:srgbClr val="0070C0"/>
                </a:solidFill>
                <a:cs typeface="Times New Roman" pitchFamily="18" charset="0"/>
              </a:rPr>
              <a:t>nên</a:t>
            </a:r>
            <a:r>
              <a:rPr lang="en-US" sz="2400" dirty="0">
                <a:solidFill>
                  <a:srgbClr val="0070C0"/>
                </a:solidFill>
                <a:cs typeface="Times New Roman" pitchFamily="18" charset="0"/>
              </a:rPr>
              <a:t> </a:t>
            </a:r>
            <a:r>
              <a:rPr lang="en-US" sz="2400" dirty="0" err="1">
                <a:solidFill>
                  <a:srgbClr val="0070C0"/>
                </a:solidFill>
                <a:cs typeface="Times New Roman" pitchFamily="18" charset="0"/>
              </a:rPr>
              <a:t>kết</a:t>
            </a:r>
            <a:r>
              <a:rPr lang="en-US" sz="2400" dirty="0">
                <a:solidFill>
                  <a:srgbClr val="0070C0"/>
                </a:solidFill>
                <a:cs typeface="Times New Roman" pitchFamily="18" charset="0"/>
              </a:rPr>
              <a:t> </a:t>
            </a:r>
            <a:r>
              <a:rPr lang="en-US" sz="2400" dirty="0" err="1">
                <a:solidFill>
                  <a:srgbClr val="0070C0"/>
                </a:solidFill>
                <a:cs typeface="Times New Roman" pitchFamily="18" charset="0"/>
              </a:rPr>
              <a:t>thúc</a:t>
            </a:r>
            <a:r>
              <a:rPr lang="en-US" sz="2400" dirty="0">
                <a:solidFill>
                  <a:srgbClr val="0070C0"/>
                </a:solidFill>
                <a:cs typeface="Times New Roman" pitchFamily="18" charset="0"/>
              </a:rPr>
              <a:t> </a:t>
            </a:r>
            <a:r>
              <a:rPr lang="en-US" sz="2400" dirty="0" err="1">
                <a:solidFill>
                  <a:srgbClr val="0070C0"/>
                </a:solidFill>
                <a:cs typeface="Times New Roman" pitchFamily="18" charset="0"/>
              </a:rPr>
              <a:t>đầy</a:t>
            </a:r>
            <a:r>
              <a:rPr lang="en-US" sz="2400" dirty="0">
                <a:solidFill>
                  <a:srgbClr val="0070C0"/>
                </a:solidFill>
                <a:cs typeface="Times New Roman" pitchFamily="18" charset="0"/>
              </a:rPr>
              <a:t> </a:t>
            </a:r>
            <a:r>
              <a:rPr lang="en-US" sz="2400" dirty="0" err="1">
                <a:solidFill>
                  <a:srgbClr val="0070C0"/>
                </a:solidFill>
                <a:cs typeface="Times New Roman" pitchFamily="18" charset="0"/>
              </a:rPr>
              <a:t>tính</a:t>
            </a:r>
            <a:r>
              <a:rPr lang="en-US" sz="2400" dirty="0">
                <a:solidFill>
                  <a:srgbClr val="0070C0"/>
                </a:solidFill>
                <a:cs typeface="Times New Roman" pitchFamily="18" charset="0"/>
              </a:rPr>
              <a:t> </a:t>
            </a:r>
            <a:r>
              <a:rPr lang="en-US" sz="2400" dirty="0" err="1">
                <a:solidFill>
                  <a:srgbClr val="0070C0"/>
                </a:solidFill>
                <a:cs typeface="Times New Roman" pitchFamily="18" charset="0"/>
              </a:rPr>
              <a:t>nhân</a:t>
            </a:r>
            <a:r>
              <a:rPr lang="en-US" sz="2400" dirty="0">
                <a:solidFill>
                  <a:srgbClr val="0070C0"/>
                </a:solidFill>
                <a:cs typeface="Times New Roman" pitchFamily="18" charset="0"/>
              </a:rPr>
              <a:t> </a:t>
            </a:r>
            <a:r>
              <a:rPr lang="en-US" sz="2400" dirty="0" err="1">
                <a:solidFill>
                  <a:srgbClr val="0070C0"/>
                </a:solidFill>
                <a:cs typeface="Times New Roman" pitchFamily="18" charset="0"/>
              </a:rPr>
              <a:t>đạo</a:t>
            </a:r>
            <a:r>
              <a:rPr lang="en-US" sz="2400" dirty="0">
                <a:solidFill>
                  <a:srgbClr val="0070C0"/>
                </a:solidFill>
                <a:cs typeface="Times New Roman" pitchFamily="18" charset="0"/>
              </a:rPr>
              <a:t> </a:t>
            </a:r>
            <a:r>
              <a:rPr lang="en-US" sz="2400" dirty="0" err="1">
                <a:solidFill>
                  <a:srgbClr val="0070C0"/>
                </a:solidFill>
                <a:cs typeface="Times New Roman" pitchFamily="18" charset="0"/>
              </a:rPr>
              <a:t>tác</a:t>
            </a:r>
            <a:r>
              <a:rPr lang="en-US" sz="2400" dirty="0">
                <a:solidFill>
                  <a:srgbClr val="0070C0"/>
                </a:solidFill>
                <a:cs typeface="Times New Roman" pitchFamily="18" charset="0"/>
              </a:rPr>
              <a:t> </a:t>
            </a:r>
            <a:r>
              <a:rPr lang="en-US" sz="2400" dirty="0" err="1">
                <a:solidFill>
                  <a:srgbClr val="0070C0"/>
                </a:solidFill>
                <a:cs typeface="Times New Roman" pitchFamily="18" charset="0"/>
              </a:rPr>
              <a:t>phẩm</a:t>
            </a:r>
            <a:r>
              <a:rPr lang="en-US" sz="2400" dirty="0">
                <a:solidFill>
                  <a:srgbClr val="0070C0"/>
                </a:solidFill>
                <a:cs typeface="Times New Roman" pitchFamily="18" charset="0"/>
              </a:rPr>
              <a:t>, </a:t>
            </a:r>
            <a:r>
              <a:rPr lang="en-US" sz="2400" dirty="0" err="1">
                <a:solidFill>
                  <a:srgbClr val="0070C0"/>
                </a:solidFill>
                <a:cs typeface="Times New Roman" pitchFamily="18" charset="0"/>
              </a:rPr>
              <a:t>thể</a:t>
            </a:r>
            <a:r>
              <a:rPr lang="en-US" sz="2400" dirty="0">
                <a:solidFill>
                  <a:srgbClr val="0070C0"/>
                </a:solidFill>
                <a:cs typeface="Times New Roman" pitchFamily="18" charset="0"/>
              </a:rPr>
              <a:t> </a:t>
            </a:r>
            <a:r>
              <a:rPr lang="en-US" sz="2400" dirty="0" err="1">
                <a:solidFill>
                  <a:srgbClr val="0070C0"/>
                </a:solidFill>
                <a:cs typeface="Times New Roman" pitchFamily="18" charset="0"/>
              </a:rPr>
              <a:t>hiện</a:t>
            </a:r>
            <a:r>
              <a:rPr lang="en-US" sz="2400" dirty="0">
                <a:solidFill>
                  <a:srgbClr val="0070C0"/>
                </a:solidFill>
                <a:cs typeface="Times New Roman" pitchFamily="18" charset="0"/>
              </a:rPr>
              <a:t> </a:t>
            </a:r>
            <a:r>
              <a:rPr lang="en-US" sz="2400" dirty="0" err="1">
                <a:solidFill>
                  <a:srgbClr val="0070C0"/>
                </a:solidFill>
                <a:cs typeface="Times New Roman" pitchFamily="18" charset="0"/>
              </a:rPr>
              <a:t>ước</a:t>
            </a:r>
            <a:r>
              <a:rPr lang="en-US" sz="2400" dirty="0">
                <a:solidFill>
                  <a:srgbClr val="0070C0"/>
                </a:solidFill>
                <a:cs typeface="Times New Roman" pitchFamily="18" charset="0"/>
              </a:rPr>
              <a:t> </a:t>
            </a:r>
            <a:r>
              <a:rPr lang="en-US" sz="2400" dirty="0" err="1">
                <a:solidFill>
                  <a:srgbClr val="0070C0"/>
                </a:solidFill>
                <a:cs typeface="Times New Roman" pitchFamily="18" charset="0"/>
              </a:rPr>
              <a:t>mơ</a:t>
            </a:r>
            <a:r>
              <a:rPr lang="en-US" sz="2400" dirty="0">
                <a:solidFill>
                  <a:srgbClr val="0070C0"/>
                </a:solidFill>
                <a:cs typeface="Times New Roman" pitchFamily="18" charset="0"/>
              </a:rPr>
              <a:t> </a:t>
            </a:r>
            <a:r>
              <a:rPr lang="en-US" sz="2400" dirty="0" err="1">
                <a:solidFill>
                  <a:srgbClr val="0070C0"/>
                </a:solidFill>
                <a:cs typeface="Times New Roman" pitchFamily="18" charset="0"/>
              </a:rPr>
              <a:t>ngàn</a:t>
            </a:r>
            <a:r>
              <a:rPr lang="en-US" sz="2400" dirty="0">
                <a:solidFill>
                  <a:srgbClr val="0070C0"/>
                </a:solidFill>
                <a:cs typeface="Times New Roman" pitchFamily="18" charset="0"/>
              </a:rPr>
              <a:t> </a:t>
            </a:r>
            <a:r>
              <a:rPr lang="en-US" sz="2400" dirty="0" err="1">
                <a:solidFill>
                  <a:srgbClr val="0070C0"/>
                </a:solidFill>
                <a:cs typeface="Times New Roman" pitchFamily="18" charset="0"/>
              </a:rPr>
              <a:t>đời</a:t>
            </a:r>
            <a:r>
              <a:rPr lang="en-US" sz="2400" dirty="0">
                <a:solidFill>
                  <a:srgbClr val="0070C0"/>
                </a:solidFill>
                <a:cs typeface="Times New Roman" pitchFamily="18" charset="0"/>
              </a:rPr>
              <a:t> </a:t>
            </a:r>
            <a:r>
              <a:rPr lang="en-US" sz="2400" dirty="0" err="1">
                <a:solidFill>
                  <a:srgbClr val="0070C0"/>
                </a:solidFill>
                <a:cs typeface="Times New Roman" pitchFamily="18" charset="0"/>
              </a:rPr>
              <a:t>của</a:t>
            </a:r>
            <a:r>
              <a:rPr lang="en-US" sz="2400" dirty="0">
                <a:solidFill>
                  <a:srgbClr val="0070C0"/>
                </a:solidFill>
                <a:cs typeface="Times New Roman" pitchFamily="18" charset="0"/>
              </a:rPr>
              <a:t> </a:t>
            </a:r>
            <a:r>
              <a:rPr lang="en-US" sz="2400" dirty="0" err="1">
                <a:solidFill>
                  <a:srgbClr val="0070C0"/>
                </a:solidFill>
                <a:cs typeface="Times New Roman" pitchFamily="18" charset="0"/>
              </a:rPr>
              <a:t>nhân</a:t>
            </a:r>
            <a:r>
              <a:rPr lang="en-US" sz="2400" dirty="0">
                <a:solidFill>
                  <a:srgbClr val="0070C0"/>
                </a:solidFill>
                <a:cs typeface="Times New Roman" pitchFamily="18" charset="0"/>
              </a:rPr>
              <a:t> </a:t>
            </a:r>
            <a:r>
              <a:rPr lang="en-US" sz="2400" dirty="0" err="1">
                <a:solidFill>
                  <a:srgbClr val="0070C0"/>
                </a:solidFill>
                <a:cs typeface="Times New Roman" pitchFamily="18" charset="0"/>
              </a:rPr>
              <a:t>dân</a:t>
            </a:r>
            <a:r>
              <a:rPr lang="en-US" sz="2400" dirty="0">
                <a:solidFill>
                  <a:srgbClr val="0070C0"/>
                </a:solidFill>
                <a:cs typeface="Times New Roman" pitchFamily="18" charset="0"/>
              </a:rPr>
              <a:t> ta </a:t>
            </a:r>
            <a:r>
              <a:rPr lang="en-US" sz="2400" dirty="0" err="1">
                <a:solidFill>
                  <a:srgbClr val="0070C0"/>
                </a:solidFill>
                <a:cs typeface="Times New Roman" pitchFamily="18" charset="0"/>
              </a:rPr>
              <a:t>về</a:t>
            </a:r>
            <a:r>
              <a:rPr lang="en-US" sz="2400" dirty="0">
                <a:solidFill>
                  <a:srgbClr val="0070C0"/>
                </a:solidFill>
                <a:cs typeface="Times New Roman" pitchFamily="18" charset="0"/>
              </a:rPr>
              <a:t> </a:t>
            </a:r>
            <a:r>
              <a:rPr lang="en-US" sz="2400" dirty="0" err="1">
                <a:solidFill>
                  <a:srgbClr val="0070C0"/>
                </a:solidFill>
                <a:cs typeface="Times New Roman" pitchFamily="18" charset="0"/>
              </a:rPr>
              <a:t>công</a:t>
            </a:r>
            <a:r>
              <a:rPr lang="en-US" sz="2400" dirty="0">
                <a:solidFill>
                  <a:srgbClr val="0070C0"/>
                </a:solidFill>
                <a:cs typeface="Times New Roman" pitchFamily="18" charset="0"/>
              </a:rPr>
              <a:t> </a:t>
            </a:r>
            <a:r>
              <a:rPr lang="en-US" sz="2400" dirty="0" err="1">
                <a:solidFill>
                  <a:srgbClr val="0070C0"/>
                </a:solidFill>
                <a:cs typeface="Times New Roman" pitchFamily="18" charset="0"/>
              </a:rPr>
              <a:t>lí</a:t>
            </a:r>
            <a:r>
              <a:rPr lang="en-US" sz="2400" dirty="0">
                <a:solidFill>
                  <a:srgbClr val="0070C0"/>
                </a:solidFill>
                <a:cs typeface="Times New Roman" pitchFamily="18" charset="0"/>
              </a:rPr>
              <a:t>, </a:t>
            </a:r>
            <a:r>
              <a:rPr lang="en-US" sz="2400" dirty="0" err="1">
                <a:solidFill>
                  <a:srgbClr val="0070C0"/>
                </a:solidFill>
                <a:cs typeface="Times New Roman" pitchFamily="18" charset="0"/>
              </a:rPr>
              <a:t>lẽ</a:t>
            </a:r>
            <a:r>
              <a:rPr lang="en-US" sz="2400" dirty="0">
                <a:solidFill>
                  <a:srgbClr val="0070C0"/>
                </a:solidFill>
                <a:cs typeface="Times New Roman" pitchFamily="18" charset="0"/>
              </a:rPr>
              <a:t> </a:t>
            </a:r>
            <a:r>
              <a:rPr lang="en-US" sz="2400" dirty="0" err="1">
                <a:solidFill>
                  <a:srgbClr val="0070C0"/>
                </a:solidFill>
                <a:cs typeface="Times New Roman" pitchFamily="18" charset="0"/>
              </a:rPr>
              <a:t>phải</a:t>
            </a:r>
            <a:r>
              <a:rPr lang="en-US" sz="2400" dirty="0">
                <a:solidFill>
                  <a:srgbClr val="0070C0"/>
                </a:solidFill>
                <a:cs typeface="Times New Roman" pitchFamily="18" charset="0"/>
              </a:rPr>
              <a:t>, “ở </a:t>
            </a:r>
            <a:r>
              <a:rPr lang="en-US" sz="2400" dirty="0" err="1">
                <a:solidFill>
                  <a:srgbClr val="0070C0"/>
                </a:solidFill>
                <a:cs typeface="Times New Roman" pitchFamily="18" charset="0"/>
              </a:rPr>
              <a:t>hiền</a:t>
            </a:r>
            <a:r>
              <a:rPr lang="en-US" sz="2400" dirty="0">
                <a:solidFill>
                  <a:srgbClr val="0070C0"/>
                </a:solidFill>
                <a:cs typeface="Times New Roman" pitchFamily="18" charset="0"/>
              </a:rPr>
              <a:t> </a:t>
            </a:r>
            <a:r>
              <a:rPr lang="en-US" sz="2400" dirty="0" err="1">
                <a:solidFill>
                  <a:srgbClr val="0070C0"/>
                </a:solidFill>
                <a:cs typeface="Times New Roman" pitchFamily="18" charset="0"/>
              </a:rPr>
              <a:t>gặp</a:t>
            </a:r>
            <a:r>
              <a:rPr lang="en-US" sz="2400" dirty="0">
                <a:solidFill>
                  <a:srgbClr val="0070C0"/>
                </a:solidFill>
                <a:cs typeface="Times New Roman" pitchFamily="18" charset="0"/>
              </a:rPr>
              <a:t> </a:t>
            </a:r>
            <a:r>
              <a:rPr lang="en-US" sz="2400" dirty="0" err="1">
                <a:solidFill>
                  <a:srgbClr val="0070C0"/>
                </a:solidFill>
                <a:cs typeface="Times New Roman" pitchFamily="18" charset="0"/>
              </a:rPr>
              <a:t>lành</a:t>
            </a:r>
            <a:r>
              <a:rPr lang="en-US" sz="2400" dirty="0">
                <a:solidFill>
                  <a:srgbClr val="0070C0"/>
                </a:solidFill>
                <a:cs typeface="Times New Roman" pitchFamily="18" charset="0"/>
              </a:rPr>
              <a:t>”. </a:t>
            </a:r>
            <a:r>
              <a:rPr lang="en-US" sz="2400" dirty="0" err="1">
                <a:solidFill>
                  <a:srgbClr val="C00000"/>
                </a:solidFill>
                <a:cs typeface="Times New Roman" pitchFamily="18" charset="0"/>
              </a:rPr>
              <a:t>Trương</a:t>
            </a:r>
            <a:r>
              <a:rPr lang="en-US" sz="2400" dirty="0">
                <a:solidFill>
                  <a:srgbClr val="C00000"/>
                </a:solidFill>
                <a:cs typeface="Times New Roman" pitchFamily="18" charset="0"/>
              </a:rPr>
              <a:t> </a:t>
            </a:r>
            <a:r>
              <a:rPr lang="en-US" sz="2400" dirty="0" err="1">
                <a:solidFill>
                  <a:srgbClr val="C00000"/>
                </a:solidFill>
                <a:cs typeface="Times New Roman" pitchFamily="18" charset="0"/>
              </a:rPr>
              <a:t>Sinh</a:t>
            </a:r>
            <a:r>
              <a:rPr lang="en-US" sz="2400" dirty="0">
                <a:solidFill>
                  <a:srgbClr val="C00000"/>
                </a:solidFill>
                <a:cs typeface="Times New Roman" pitchFamily="18" charset="0"/>
              </a:rPr>
              <a:t> </a:t>
            </a:r>
            <a:r>
              <a:rPr lang="en-US" sz="2400" dirty="0" err="1">
                <a:solidFill>
                  <a:srgbClr val="C00000"/>
                </a:solidFill>
                <a:cs typeface="Times New Roman" pitchFamily="18" charset="0"/>
              </a:rPr>
              <a:t>phải</a:t>
            </a:r>
            <a:r>
              <a:rPr lang="en-US" sz="2400" dirty="0">
                <a:solidFill>
                  <a:srgbClr val="C00000"/>
                </a:solidFill>
                <a:cs typeface="Times New Roman" pitchFamily="18" charset="0"/>
              </a:rPr>
              <a:t> </a:t>
            </a:r>
            <a:r>
              <a:rPr lang="en-US" sz="2400" dirty="0" err="1">
                <a:solidFill>
                  <a:srgbClr val="C00000"/>
                </a:solidFill>
                <a:cs typeface="Times New Roman" pitchFamily="18" charset="0"/>
              </a:rPr>
              <a:t>sống</a:t>
            </a:r>
            <a:r>
              <a:rPr lang="en-US" sz="2400" dirty="0">
                <a:solidFill>
                  <a:srgbClr val="C00000"/>
                </a:solidFill>
                <a:cs typeface="Times New Roman" pitchFamily="18" charset="0"/>
              </a:rPr>
              <a:t> </a:t>
            </a:r>
            <a:r>
              <a:rPr lang="en-US" sz="2400" dirty="0" err="1">
                <a:solidFill>
                  <a:srgbClr val="C00000"/>
                </a:solidFill>
                <a:cs typeface="Times New Roman" pitchFamily="18" charset="0"/>
              </a:rPr>
              <a:t>trong</a:t>
            </a:r>
            <a:r>
              <a:rPr lang="en-US" sz="2400" dirty="0">
                <a:solidFill>
                  <a:srgbClr val="C00000"/>
                </a:solidFill>
                <a:cs typeface="Times New Roman" pitchFamily="18" charset="0"/>
              </a:rPr>
              <a:t> </a:t>
            </a:r>
            <a:r>
              <a:rPr lang="en-US" sz="2400" dirty="0" err="1">
                <a:solidFill>
                  <a:srgbClr val="C00000"/>
                </a:solidFill>
                <a:cs typeface="Times New Roman" pitchFamily="18" charset="0"/>
              </a:rPr>
              <a:t>nỗi</a:t>
            </a:r>
            <a:r>
              <a:rPr lang="en-US" sz="2400" dirty="0">
                <a:solidFill>
                  <a:srgbClr val="C00000"/>
                </a:solidFill>
                <a:cs typeface="Times New Roman" pitchFamily="18" charset="0"/>
              </a:rPr>
              <a:t> </a:t>
            </a:r>
            <a:r>
              <a:rPr lang="en-US" sz="2400" dirty="0" err="1">
                <a:solidFill>
                  <a:srgbClr val="C00000"/>
                </a:solidFill>
                <a:cs typeface="Times New Roman" pitchFamily="18" charset="0"/>
              </a:rPr>
              <a:t>ân</a:t>
            </a:r>
            <a:r>
              <a:rPr lang="en-US" sz="2400" dirty="0">
                <a:solidFill>
                  <a:srgbClr val="C00000"/>
                </a:solidFill>
                <a:cs typeface="Times New Roman" pitchFamily="18" charset="0"/>
              </a:rPr>
              <a:t> </a:t>
            </a:r>
            <a:r>
              <a:rPr lang="en-US" sz="2400" dirty="0" err="1">
                <a:solidFill>
                  <a:srgbClr val="C00000"/>
                </a:solidFill>
                <a:cs typeface="Times New Roman" pitchFamily="18" charset="0"/>
              </a:rPr>
              <a:t>hận</a:t>
            </a:r>
            <a:r>
              <a:rPr lang="en-US" sz="2400" dirty="0">
                <a:solidFill>
                  <a:srgbClr val="C00000"/>
                </a:solidFill>
                <a:cs typeface="Times New Roman" pitchFamily="18" charset="0"/>
              </a:rPr>
              <a:t> </a:t>
            </a:r>
            <a:r>
              <a:rPr lang="en-US" sz="2400" dirty="0" err="1">
                <a:solidFill>
                  <a:srgbClr val="C00000"/>
                </a:solidFill>
                <a:cs typeface="Times New Roman" pitchFamily="18" charset="0"/>
              </a:rPr>
              <a:t>giày</a:t>
            </a:r>
            <a:r>
              <a:rPr lang="en-US" sz="2400" dirty="0">
                <a:solidFill>
                  <a:srgbClr val="C00000"/>
                </a:solidFill>
                <a:cs typeface="Times New Roman" pitchFamily="18" charset="0"/>
              </a:rPr>
              <a:t> </a:t>
            </a:r>
            <a:r>
              <a:rPr lang="en-US" sz="2400" dirty="0" err="1">
                <a:solidFill>
                  <a:srgbClr val="C00000"/>
                </a:solidFill>
                <a:cs typeface="Times New Roman" pitchFamily="18" charset="0"/>
              </a:rPr>
              <a:t>vò</a:t>
            </a:r>
            <a:r>
              <a:rPr lang="en-US" sz="2400" dirty="0">
                <a:solidFill>
                  <a:srgbClr val="C00000"/>
                </a:solidFill>
                <a:cs typeface="Times New Roman" pitchFamily="18" charset="0"/>
              </a:rPr>
              <a:t> </a:t>
            </a:r>
            <a:r>
              <a:rPr lang="en-US" sz="2400" dirty="0" err="1">
                <a:solidFill>
                  <a:srgbClr val="C00000"/>
                </a:solidFill>
                <a:cs typeface="Times New Roman" pitchFamily="18" charset="0"/>
              </a:rPr>
              <a:t>mình</a:t>
            </a:r>
            <a:r>
              <a:rPr lang="en-US" sz="2400" dirty="0">
                <a:solidFill>
                  <a:srgbClr val="C00000"/>
                </a:solidFill>
                <a:cs typeface="Times New Roman" pitchFamily="18" charset="0"/>
              </a:rPr>
              <a:t> </a:t>
            </a:r>
            <a:r>
              <a:rPr lang="en-US" sz="2400" dirty="0" err="1">
                <a:solidFill>
                  <a:srgbClr val="C00000"/>
                </a:solidFill>
                <a:cs typeface="Times New Roman" pitchFamily="18" charset="0"/>
              </a:rPr>
              <a:t>và</a:t>
            </a:r>
            <a:r>
              <a:rPr lang="en-US" sz="2400" dirty="0">
                <a:solidFill>
                  <a:srgbClr val="C00000"/>
                </a:solidFill>
                <a:cs typeface="Times New Roman" pitchFamily="18" charset="0"/>
              </a:rPr>
              <a:t> ý </a:t>
            </a:r>
            <a:r>
              <a:rPr lang="en-US" sz="2400" dirty="0" err="1">
                <a:solidFill>
                  <a:srgbClr val="C00000"/>
                </a:solidFill>
                <a:cs typeface="Times New Roman" pitchFamily="18" charset="0"/>
              </a:rPr>
              <a:t>nghĩ</a:t>
            </a:r>
            <a:r>
              <a:rPr lang="en-US" sz="2400" dirty="0">
                <a:solidFill>
                  <a:srgbClr val="C00000"/>
                </a:solidFill>
                <a:cs typeface="Times New Roman" pitchFamily="18" charset="0"/>
              </a:rPr>
              <a:t> </a:t>
            </a:r>
            <a:r>
              <a:rPr lang="en-US" sz="2400" dirty="0" err="1">
                <a:solidFill>
                  <a:srgbClr val="C00000"/>
                </a:solidFill>
                <a:cs typeface="Times New Roman" pitchFamily="18" charset="0"/>
              </a:rPr>
              <a:t>giá</a:t>
            </a:r>
            <a:r>
              <a:rPr lang="en-US" sz="2400" dirty="0">
                <a:solidFill>
                  <a:srgbClr val="C00000"/>
                </a:solidFill>
                <a:cs typeface="Times New Roman" pitchFamily="18" charset="0"/>
              </a:rPr>
              <a:t> </a:t>
            </a:r>
            <a:r>
              <a:rPr lang="en-US" sz="2400" dirty="0" err="1">
                <a:solidFill>
                  <a:srgbClr val="C00000"/>
                </a:solidFill>
                <a:cs typeface="Times New Roman" pitchFamily="18" charset="0"/>
              </a:rPr>
              <a:t>như</a:t>
            </a:r>
            <a:r>
              <a:rPr lang="en-US" sz="2400" dirty="0">
                <a:solidFill>
                  <a:srgbClr val="C00000"/>
                </a:solidFill>
                <a:cs typeface="Times New Roman" pitchFamily="18" charset="0"/>
              </a:rPr>
              <a:t> </a:t>
            </a:r>
            <a:r>
              <a:rPr lang="en-US" sz="2400" dirty="0" err="1">
                <a:solidFill>
                  <a:srgbClr val="C00000"/>
                </a:solidFill>
                <a:cs typeface="Times New Roman" pitchFamily="18" charset="0"/>
              </a:rPr>
              <a:t>mình</a:t>
            </a:r>
            <a:r>
              <a:rPr lang="en-US" sz="2400" dirty="0">
                <a:solidFill>
                  <a:srgbClr val="C00000"/>
                </a:solidFill>
                <a:cs typeface="Times New Roman" pitchFamily="18" charset="0"/>
              </a:rPr>
              <a:t> </a:t>
            </a:r>
            <a:r>
              <a:rPr lang="en-US" sz="2400" dirty="0" err="1">
                <a:solidFill>
                  <a:srgbClr val="C00000"/>
                </a:solidFill>
                <a:cs typeface="Times New Roman" pitchFamily="18" charset="0"/>
              </a:rPr>
              <a:t>biết</a:t>
            </a:r>
            <a:r>
              <a:rPr lang="en-US" sz="2400" dirty="0">
                <a:solidFill>
                  <a:srgbClr val="C00000"/>
                </a:solidFill>
                <a:cs typeface="Times New Roman" pitchFamily="18" charset="0"/>
              </a:rPr>
              <a:t> </a:t>
            </a:r>
            <a:r>
              <a:rPr lang="en-US" sz="2400" dirty="0" err="1">
                <a:solidFill>
                  <a:srgbClr val="C00000"/>
                </a:solidFill>
                <a:cs typeface="Times New Roman" pitchFamily="18" charset="0"/>
              </a:rPr>
              <a:t>suy</a:t>
            </a:r>
            <a:r>
              <a:rPr lang="en-US" sz="2400" dirty="0">
                <a:solidFill>
                  <a:srgbClr val="C00000"/>
                </a:solidFill>
                <a:cs typeface="Times New Roman" pitchFamily="18" charset="0"/>
              </a:rPr>
              <a:t> </a:t>
            </a:r>
            <a:r>
              <a:rPr lang="en-US" sz="2400" dirty="0" err="1">
                <a:solidFill>
                  <a:srgbClr val="C00000"/>
                </a:solidFill>
                <a:cs typeface="Times New Roman" pitchFamily="18" charset="0"/>
              </a:rPr>
              <a:t>xét</a:t>
            </a:r>
            <a:r>
              <a:rPr lang="en-US" sz="2400" dirty="0">
                <a:solidFill>
                  <a:srgbClr val="C00000"/>
                </a:solidFill>
                <a:cs typeface="Times New Roman" pitchFamily="18" charset="0"/>
              </a:rPr>
              <a:t> </a:t>
            </a:r>
            <a:r>
              <a:rPr lang="en-US" sz="2400" dirty="0" err="1">
                <a:solidFill>
                  <a:srgbClr val="C00000"/>
                </a:solidFill>
                <a:cs typeface="Times New Roman" pitchFamily="18" charset="0"/>
              </a:rPr>
              <a:t>trước</a:t>
            </a:r>
            <a:r>
              <a:rPr lang="en-US" sz="2400" dirty="0">
                <a:solidFill>
                  <a:srgbClr val="C00000"/>
                </a:solidFill>
                <a:cs typeface="Times New Roman" pitchFamily="18" charset="0"/>
              </a:rPr>
              <a:t> </a:t>
            </a:r>
            <a:r>
              <a:rPr lang="en-US" sz="2400" dirty="0" err="1">
                <a:solidFill>
                  <a:srgbClr val="C00000"/>
                </a:solidFill>
                <a:cs typeface="Times New Roman" pitchFamily="18" charset="0"/>
              </a:rPr>
              <a:t>sau</a:t>
            </a:r>
            <a:r>
              <a:rPr lang="en-US" sz="2400" dirty="0">
                <a:solidFill>
                  <a:srgbClr val="C00000"/>
                </a:solidFill>
                <a:cs typeface="Times New Roman" pitchFamily="18" charset="0"/>
              </a:rPr>
              <a:t> </a:t>
            </a:r>
            <a:r>
              <a:rPr lang="en-US" sz="2400" dirty="0" err="1">
                <a:solidFill>
                  <a:srgbClr val="C00000"/>
                </a:solidFill>
                <a:cs typeface="Times New Roman" pitchFamily="18" charset="0"/>
              </a:rPr>
              <a:t>thì</a:t>
            </a:r>
            <a:r>
              <a:rPr lang="en-US" sz="2400" dirty="0">
                <a:solidFill>
                  <a:srgbClr val="C00000"/>
                </a:solidFill>
                <a:cs typeface="Times New Roman" pitchFamily="18" charset="0"/>
              </a:rPr>
              <a:t> </a:t>
            </a:r>
            <a:r>
              <a:rPr lang="en-US" sz="2400" dirty="0" err="1">
                <a:solidFill>
                  <a:srgbClr val="C00000"/>
                </a:solidFill>
                <a:cs typeface="Times New Roman" pitchFamily="18" charset="0"/>
              </a:rPr>
              <a:t>mọi</a:t>
            </a:r>
            <a:r>
              <a:rPr lang="en-US" sz="2400" dirty="0">
                <a:solidFill>
                  <a:srgbClr val="C00000"/>
                </a:solidFill>
                <a:cs typeface="Times New Roman" pitchFamily="18" charset="0"/>
              </a:rPr>
              <a:t> </a:t>
            </a:r>
            <a:r>
              <a:rPr lang="en-US" sz="2400" dirty="0" err="1">
                <a:solidFill>
                  <a:srgbClr val="C00000"/>
                </a:solidFill>
                <a:cs typeface="Times New Roman" pitchFamily="18" charset="0"/>
              </a:rPr>
              <a:t>chuyện</a:t>
            </a:r>
            <a:r>
              <a:rPr lang="en-US" sz="2400" dirty="0">
                <a:solidFill>
                  <a:srgbClr val="C00000"/>
                </a:solidFill>
                <a:cs typeface="Times New Roman" pitchFamily="18" charset="0"/>
              </a:rPr>
              <a:t> </a:t>
            </a:r>
            <a:r>
              <a:rPr lang="en-US" sz="2400" dirty="0" err="1">
                <a:solidFill>
                  <a:srgbClr val="C00000"/>
                </a:solidFill>
                <a:cs typeface="Times New Roman" pitchFamily="18" charset="0"/>
              </a:rPr>
              <a:t>đâu</a:t>
            </a:r>
            <a:r>
              <a:rPr lang="en-US" sz="2400" dirty="0">
                <a:solidFill>
                  <a:srgbClr val="C00000"/>
                </a:solidFill>
                <a:cs typeface="Times New Roman" pitchFamily="18" charset="0"/>
              </a:rPr>
              <a:t> </a:t>
            </a:r>
            <a:r>
              <a:rPr lang="en-US" sz="2400" dirty="0" err="1">
                <a:solidFill>
                  <a:srgbClr val="C00000"/>
                </a:solidFill>
                <a:cs typeface="Times New Roman" pitchFamily="18" charset="0"/>
              </a:rPr>
              <a:t>ra</a:t>
            </a:r>
            <a:r>
              <a:rPr lang="en-US" sz="2400" dirty="0">
                <a:solidFill>
                  <a:srgbClr val="C00000"/>
                </a:solidFill>
                <a:cs typeface="Times New Roman" pitchFamily="18" charset="0"/>
              </a:rPr>
              <a:t> </a:t>
            </a:r>
            <a:r>
              <a:rPr lang="en-US" sz="2400" dirty="0" err="1">
                <a:solidFill>
                  <a:srgbClr val="C00000"/>
                </a:solidFill>
                <a:cs typeface="Times New Roman" pitchFamily="18" charset="0"/>
              </a:rPr>
              <a:t>nông</a:t>
            </a:r>
            <a:r>
              <a:rPr lang="en-US" sz="2400" dirty="0">
                <a:solidFill>
                  <a:srgbClr val="C00000"/>
                </a:solidFill>
                <a:cs typeface="Times New Roman" pitchFamily="18" charset="0"/>
              </a:rPr>
              <a:t> </a:t>
            </a:r>
            <a:r>
              <a:rPr lang="en-US" sz="2400" dirty="0" err="1">
                <a:solidFill>
                  <a:srgbClr val="C00000"/>
                </a:solidFill>
                <a:cs typeface="Times New Roman" pitchFamily="18" charset="0"/>
              </a:rPr>
              <a:t>nỗi</a:t>
            </a:r>
            <a:r>
              <a:rPr lang="en-US" sz="2400" dirty="0">
                <a:solidFill>
                  <a:srgbClr val="C00000"/>
                </a:solidFill>
                <a:cs typeface="Times New Roman" pitchFamily="18" charset="0"/>
              </a:rPr>
              <a:t> </a:t>
            </a:r>
            <a:r>
              <a:rPr lang="en-US" sz="2400" dirty="0" err="1">
                <a:solidFill>
                  <a:srgbClr val="C00000"/>
                </a:solidFill>
                <a:cs typeface="Times New Roman" pitchFamily="18" charset="0"/>
              </a:rPr>
              <a:t>này</a:t>
            </a:r>
            <a:r>
              <a:rPr lang="en-US" sz="2400" dirty="0">
                <a:solidFill>
                  <a:srgbClr val="C00000"/>
                </a:solidFill>
                <a:cs typeface="Times New Roman" pitchFamily="18" charset="0"/>
              </a:rPr>
              <a:t>. </a:t>
            </a:r>
            <a:r>
              <a:rPr lang="en-US" sz="2400" dirty="0">
                <a:solidFill>
                  <a:srgbClr val="006600"/>
                </a:solidFill>
                <a:cs typeface="Times New Roman" pitchFamily="18" charset="0"/>
              </a:rPr>
              <a:t>(</a:t>
            </a:r>
            <a:r>
              <a:rPr lang="en-US" sz="2400" dirty="0" err="1">
                <a:solidFill>
                  <a:srgbClr val="006600"/>
                </a:solidFill>
                <a:cs typeface="Times New Roman" pitchFamily="18" charset="0"/>
              </a:rPr>
              <a:t>Dẫn</a:t>
            </a:r>
            <a:r>
              <a:rPr lang="en-US" sz="2400" dirty="0">
                <a:solidFill>
                  <a:srgbClr val="006600"/>
                </a:solidFill>
                <a:cs typeface="Times New Roman" pitchFamily="18" charset="0"/>
              </a:rPr>
              <a:t> </a:t>
            </a:r>
            <a:r>
              <a:rPr lang="en-US" sz="2400" dirty="0" err="1">
                <a:solidFill>
                  <a:srgbClr val="006600"/>
                </a:solidFill>
                <a:cs typeface="Times New Roman" pitchFamily="18" charset="0"/>
              </a:rPr>
              <a:t>gián</a:t>
            </a:r>
            <a:r>
              <a:rPr lang="en-US" sz="2400" dirty="0">
                <a:solidFill>
                  <a:srgbClr val="006600"/>
                </a:solidFill>
                <a:cs typeface="Times New Roman" pitchFamily="18" charset="0"/>
              </a:rPr>
              <a:t> </a:t>
            </a:r>
            <a:r>
              <a:rPr lang="en-US" sz="2400" dirty="0" err="1">
                <a:solidFill>
                  <a:srgbClr val="006600"/>
                </a:solidFill>
                <a:cs typeface="Times New Roman" pitchFamily="18" charset="0"/>
              </a:rPr>
              <a:t>tiếp</a:t>
            </a:r>
            <a:r>
              <a:rPr lang="en-US" sz="2400" dirty="0">
                <a:solidFill>
                  <a:srgbClr val="006600"/>
                </a:solidFill>
                <a:cs typeface="Times New Roman" pitchFamily="18" charset="0"/>
              </a:rPr>
              <a:t>). </a:t>
            </a:r>
            <a:r>
              <a:rPr lang="en-US" sz="2400" dirty="0" err="1">
                <a:solidFill>
                  <a:srgbClr val="C00000"/>
                </a:solidFill>
                <a:cs typeface="Times New Roman" pitchFamily="18" charset="0"/>
              </a:rPr>
              <a:t>Truyện</a:t>
            </a:r>
            <a:r>
              <a:rPr lang="en-US" sz="2400" dirty="0">
                <a:solidFill>
                  <a:srgbClr val="C00000"/>
                </a:solidFill>
                <a:cs typeface="Times New Roman" pitchFamily="18" charset="0"/>
              </a:rPr>
              <a:t> </a:t>
            </a:r>
            <a:r>
              <a:rPr lang="en-US" sz="2400" dirty="0" err="1">
                <a:solidFill>
                  <a:srgbClr val="C00000"/>
                </a:solidFill>
                <a:cs typeface="Times New Roman" pitchFamily="18" charset="0"/>
              </a:rPr>
              <a:t>cũng</a:t>
            </a:r>
            <a:r>
              <a:rPr lang="en-US" sz="2400" dirty="0">
                <a:solidFill>
                  <a:srgbClr val="C00000"/>
                </a:solidFill>
                <a:cs typeface="Times New Roman" pitchFamily="18" charset="0"/>
              </a:rPr>
              <a:t> </a:t>
            </a:r>
            <a:r>
              <a:rPr lang="en-US" sz="2400" dirty="0" err="1">
                <a:solidFill>
                  <a:srgbClr val="C00000"/>
                </a:solidFill>
                <a:cs typeface="Times New Roman" pitchFamily="18" charset="0"/>
              </a:rPr>
              <a:t>ẩn</a:t>
            </a:r>
            <a:r>
              <a:rPr lang="en-US" sz="2400" dirty="0">
                <a:solidFill>
                  <a:srgbClr val="C00000"/>
                </a:solidFill>
                <a:cs typeface="Times New Roman" pitchFamily="18" charset="0"/>
              </a:rPr>
              <a:t> </a:t>
            </a:r>
            <a:r>
              <a:rPr lang="en-US" sz="2400" dirty="0" err="1">
                <a:solidFill>
                  <a:srgbClr val="C00000"/>
                </a:solidFill>
                <a:cs typeface="Times New Roman" pitchFamily="18" charset="0"/>
              </a:rPr>
              <a:t>chứa</a:t>
            </a:r>
            <a:r>
              <a:rPr lang="en-US" sz="2400" dirty="0">
                <a:solidFill>
                  <a:srgbClr val="C00000"/>
                </a:solidFill>
                <a:cs typeface="Times New Roman" pitchFamily="18" charset="0"/>
              </a:rPr>
              <a:t> </a:t>
            </a:r>
            <a:r>
              <a:rPr lang="en-US" sz="2400" dirty="0" err="1">
                <a:solidFill>
                  <a:srgbClr val="C00000"/>
                </a:solidFill>
                <a:cs typeface="Times New Roman" pitchFamily="18" charset="0"/>
              </a:rPr>
              <a:t>một</a:t>
            </a:r>
            <a:r>
              <a:rPr lang="en-US" sz="2400" dirty="0">
                <a:solidFill>
                  <a:srgbClr val="C00000"/>
                </a:solidFill>
                <a:cs typeface="Times New Roman" pitchFamily="18" charset="0"/>
              </a:rPr>
              <a:t> </a:t>
            </a:r>
            <a:r>
              <a:rPr lang="en-US" sz="2400" dirty="0" err="1">
                <a:solidFill>
                  <a:srgbClr val="C00000"/>
                </a:solidFill>
                <a:cs typeface="Times New Roman" pitchFamily="18" charset="0"/>
              </a:rPr>
              <a:t>hàm</a:t>
            </a:r>
            <a:r>
              <a:rPr lang="en-US" sz="2400" dirty="0">
                <a:solidFill>
                  <a:srgbClr val="C00000"/>
                </a:solidFill>
                <a:cs typeface="Times New Roman" pitchFamily="18" charset="0"/>
              </a:rPr>
              <a:t> ý </a:t>
            </a:r>
            <a:r>
              <a:rPr lang="en-US" sz="2400" dirty="0" err="1">
                <a:solidFill>
                  <a:srgbClr val="C00000"/>
                </a:solidFill>
                <a:cs typeface="Times New Roman" pitchFamily="18" charset="0"/>
              </a:rPr>
              <a:t>sâu</a:t>
            </a:r>
            <a:r>
              <a:rPr lang="en-US" sz="2400" dirty="0">
                <a:solidFill>
                  <a:srgbClr val="C00000"/>
                </a:solidFill>
                <a:cs typeface="Times New Roman" pitchFamily="18" charset="0"/>
              </a:rPr>
              <a:t> </a:t>
            </a:r>
            <a:r>
              <a:rPr lang="en-US" sz="2400" dirty="0" err="1">
                <a:solidFill>
                  <a:srgbClr val="C00000"/>
                </a:solidFill>
                <a:cs typeface="Times New Roman" pitchFamily="18" charset="0"/>
              </a:rPr>
              <a:t>xa</a:t>
            </a:r>
            <a:r>
              <a:rPr lang="en-US" sz="2400" dirty="0">
                <a:solidFill>
                  <a:srgbClr val="C00000"/>
                </a:solidFill>
                <a:cs typeface="Times New Roman" pitchFamily="18" charset="0"/>
              </a:rPr>
              <a:t>: “</a:t>
            </a:r>
            <a:r>
              <a:rPr lang="en-US" sz="2400" dirty="0" err="1">
                <a:solidFill>
                  <a:srgbClr val="C00000"/>
                </a:solidFill>
                <a:cs typeface="Times New Roman" pitchFamily="18" charset="0"/>
              </a:rPr>
              <a:t>hạnh</a:t>
            </a:r>
            <a:r>
              <a:rPr lang="en-US" sz="2400" dirty="0">
                <a:solidFill>
                  <a:srgbClr val="C00000"/>
                </a:solidFill>
                <a:cs typeface="Times New Roman" pitchFamily="18" charset="0"/>
              </a:rPr>
              <a:t> </a:t>
            </a:r>
            <a:r>
              <a:rPr lang="en-US" sz="2400" dirty="0" err="1">
                <a:solidFill>
                  <a:srgbClr val="C00000"/>
                </a:solidFill>
                <a:cs typeface="Times New Roman" pitchFamily="18" charset="0"/>
              </a:rPr>
              <a:t>phúc</a:t>
            </a:r>
            <a:r>
              <a:rPr lang="en-US" sz="2400" dirty="0">
                <a:solidFill>
                  <a:srgbClr val="C00000"/>
                </a:solidFill>
                <a:cs typeface="Times New Roman" pitchFamily="18" charset="0"/>
              </a:rPr>
              <a:t> </a:t>
            </a:r>
            <a:r>
              <a:rPr lang="en-US" sz="2400" dirty="0" err="1">
                <a:solidFill>
                  <a:srgbClr val="C00000"/>
                </a:solidFill>
                <a:cs typeface="Times New Roman" pitchFamily="18" charset="0"/>
              </a:rPr>
              <a:t>gia</a:t>
            </a:r>
            <a:r>
              <a:rPr lang="en-US" sz="2400" dirty="0">
                <a:solidFill>
                  <a:srgbClr val="C00000"/>
                </a:solidFill>
                <a:cs typeface="Times New Roman" pitchFamily="18" charset="0"/>
              </a:rPr>
              <a:t> </a:t>
            </a:r>
            <a:r>
              <a:rPr lang="en-US" sz="2400" dirty="0" err="1">
                <a:solidFill>
                  <a:srgbClr val="C00000"/>
                </a:solidFill>
                <a:cs typeface="Times New Roman" pitchFamily="18" charset="0"/>
              </a:rPr>
              <a:t>đình</a:t>
            </a:r>
            <a:r>
              <a:rPr lang="en-US" sz="2400" dirty="0">
                <a:solidFill>
                  <a:srgbClr val="C00000"/>
                </a:solidFill>
                <a:cs typeface="Times New Roman" pitchFamily="18" charset="0"/>
              </a:rPr>
              <a:t> </a:t>
            </a:r>
            <a:r>
              <a:rPr lang="en-US" sz="2400" dirty="0" err="1">
                <a:solidFill>
                  <a:srgbClr val="C00000"/>
                </a:solidFill>
                <a:cs typeface="Times New Roman" pitchFamily="18" charset="0"/>
              </a:rPr>
              <a:t>cần</a:t>
            </a:r>
            <a:r>
              <a:rPr lang="en-US" sz="2400" dirty="0">
                <a:solidFill>
                  <a:srgbClr val="C00000"/>
                </a:solidFill>
                <a:cs typeface="Times New Roman" pitchFamily="18" charset="0"/>
              </a:rPr>
              <a:t> </a:t>
            </a:r>
            <a:r>
              <a:rPr lang="en-US" sz="2400" dirty="0" err="1">
                <a:solidFill>
                  <a:srgbClr val="C00000"/>
                </a:solidFill>
                <a:cs typeface="Times New Roman" pitchFamily="18" charset="0"/>
              </a:rPr>
              <a:t>sự</a:t>
            </a:r>
            <a:r>
              <a:rPr lang="en-US" sz="2400" dirty="0">
                <a:solidFill>
                  <a:srgbClr val="C00000"/>
                </a:solidFill>
                <a:cs typeface="Times New Roman" pitchFamily="18" charset="0"/>
              </a:rPr>
              <a:t> </a:t>
            </a:r>
            <a:r>
              <a:rPr lang="en-US" sz="2400" dirty="0" err="1">
                <a:solidFill>
                  <a:srgbClr val="C00000"/>
                </a:solidFill>
                <a:cs typeface="Times New Roman" pitchFamily="18" charset="0"/>
              </a:rPr>
              <a:t>vun</a:t>
            </a:r>
            <a:r>
              <a:rPr lang="en-US" sz="2400" dirty="0">
                <a:solidFill>
                  <a:srgbClr val="C00000"/>
                </a:solidFill>
                <a:cs typeface="Times New Roman" pitchFamily="18" charset="0"/>
              </a:rPr>
              <a:t> </a:t>
            </a:r>
            <a:r>
              <a:rPr lang="en-US" sz="2400" dirty="0" err="1">
                <a:solidFill>
                  <a:srgbClr val="C00000"/>
                </a:solidFill>
                <a:cs typeface="Times New Roman" pitchFamily="18" charset="0"/>
              </a:rPr>
              <a:t>đắp</a:t>
            </a:r>
            <a:r>
              <a:rPr lang="en-US" sz="2400" dirty="0">
                <a:solidFill>
                  <a:srgbClr val="C00000"/>
                </a:solidFill>
                <a:cs typeface="Times New Roman" pitchFamily="18" charset="0"/>
              </a:rPr>
              <a:t> </a:t>
            </a:r>
            <a:r>
              <a:rPr lang="en-US" sz="2400" dirty="0" err="1">
                <a:solidFill>
                  <a:srgbClr val="C00000"/>
                </a:solidFill>
                <a:cs typeface="Times New Roman" pitchFamily="18" charset="0"/>
              </a:rPr>
              <a:t>của</a:t>
            </a:r>
            <a:r>
              <a:rPr lang="en-US" sz="2400" dirty="0">
                <a:solidFill>
                  <a:srgbClr val="C00000"/>
                </a:solidFill>
                <a:cs typeface="Times New Roman" pitchFamily="18" charset="0"/>
              </a:rPr>
              <a:t> </a:t>
            </a:r>
            <a:r>
              <a:rPr lang="en-US" sz="2400" dirty="0" err="1">
                <a:solidFill>
                  <a:srgbClr val="C00000"/>
                </a:solidFill>
                <a:cs typeface="Times New Roman" pitchFamily="18" charset="0"/>
              </a:rPr>
              <a:t>cả</a:t>
            </a:r>
            <a:r>
              <a:rPr lang="en-US" sz="2400" dirty="0">
                <a:solidFill>
                  <a:srgbClr val="C00000"/>
                </a:solidFill>
                <a:cs typeface="Times New Roman" pitchFamily="18" charset="0"/>
              </a:rPr>
              <a:t> </a:t>
            </a:r>
            <a:r>
              <a:rPr lang="en-US" sz="2400" dirty="0" err="1">
                <a:solidFill>
                  <a:srgbClr val="C00000"/>
                </a:solidFill>
                <a:cs typeface="Times New Roman" pitchFamily="18" charset="0"/>
              </a:rPr>
              <a:t>hai</a:t>
            </a:r>
            <a:r>
              <a:rPr lang="en-US" sz="2400" dirty="0">
                <a:solidFill>
                  <a:srgbClr val="C00000"/>
                </a:solidFill>
                <a:cs typeface="Times New Roman" pitchFamily="18" charset="0"/>
              </a:rPr>
              <a:t> </a:t>
            </a:r>
            <a:r>
              <a:rPr lang="en-US" sz="2400" dirty="0" err="1">
                <a:solidFill>
                  <a:srgbClr val="C00000"/>
                </a:solidFill>
                <a:cs typeface="Times New Roman" pitchFamily="18" charset="0"/>
              </a:rPr>
              <a:t>người</a:t>
            </a:r>
            <a:r>
              <a:rPr lang="en-US" sz="2400" dirty="0">
                <a:solidFill>
                  <a:srgbClr val="C00000"/>
                </a:solidFill>
                <a:cs typeface="Times New Roman" pitchFamily="18" charset="0"/>
              </a:rPr>
              <a:t>, </a:t>
            </a:r>
            <a:r>
              <a:rPr lang="en-US" sz="2400" dirty="0" err="1">
                <a:solidFill>
                  <a:srgbClr val="C00000"/>
                </a:solidFill>
                <a:cs typeface="Times New Roman" pitchFamily="18" charset="0"/>
              </a:rPr>
              <a:t>và</a:t>
            </a:r>
            <a:r>
              <a:rPr lang="en-US" sz="2400" dirty="0">
                <a:solidFill>
                  <a:srgbClr val="C00000"/>
                </a:solidFill>
                <a:cs typeface="Times New Roman" pitchFamily="18" charset="0"/>
              </a:rPr>
              <a:t> </a:t>
            </a:r>
            <a:r>
              <a:rPr lang="en-US" sz="2400" dirty="0" err="1">
                <a:solidFill>
                  <a:srgbClr val="C00000"/>
                </a:solidFill>
                <a:cs typeface="Times New Roman" pitchFamily="18" charset="0"/>
              </a:rPr>
              <a:t>một</a:t>
            </a:r>
            <a:r>
              <a:rPr lang="en-US" sz="2400" dirty="0">
                <a:solidFill>
                  <a:srgbClr val="C00000"/>
                </a:solidFill>
                <a:cs typeface="Times New Roman" pitchFamily="18" charset="0"/>
              </a:rPr>
              <a:t> </a:t>
            </a:r>
            <a:r>
              <a:rPr lang="en-US" sz="2400" dirty="0" err="1">
                <a:solidFill>
                  <a:srgbClr val="C00000"/>
                </a:solidFill>
                <a:cs typeface="Times New Roman" pitchFamily="18" charset="0"/>
              </a:rPr>
              <a:t>khi</a:t>
            </a:r>
            <a:r>
              <a:rPr lang="en-US" sz="2400" dirty="0">
                <a:solidFill>
                  <a:srgbClr val="C00000"/>
                </a:solidFill>
                <a:cs typeface="Times New Roman" pitchFamily="18" charset="0"/>
              </a:rPr>
              <a:t> </a:t>
            </a:r>
            <a:r>
              <a:rPr lang="en-US" sz="2400" dirty="0" err="1">
                <a:solidFill>
                  <a:srgbClr val="C00000"/>
                </a:solidFill>
                <a:cs typeface="Times New Roman" pitchFamily="18" charset="0"/>
              </a:rPr>
              <a:t>đã</a:t>
            </a:r>
            <a:r>
              <a:rPr lang="en-US" sz="2400" dirty="0">
                <a:solidFill>
                  <a:srgbClr val="C00000"/>
                </a:solidFill>
                <a:cs typeface="Times New Roman" pitchFamily="18" charset="0"/>
              </a:rPr>
              <a:t> </a:t>
            </a:r>
            <a:r>
              <a:rPr lang="en-US" sz="2400" dirty="0" err="1">
                <a:solidFill>
                  <a:srgbClr val="C00000"/>
                </a:solidFill>
                <a:cs typeface="Times New Roman" pitchFamily="18" charset="0"/>
              </a:rPr>
              <a:t>mất</a:t>
            </a:r>
            <a:r>
              <a:rPr lang="en-US" sz="2400" dirty="0">
                <a:solidFill>
                  <a:srgbClr val="C00000"/>
                </a:solidFill>
                <a:cs typeface="Times New Roman" pitchFamily="18" charset="0"/>
              </a:rPr>
              <a:t> </a:t>
            </a:r>
            <a:r>
              <a:rPr lang="en-US" sz="2400" dirty="0" err="1">
                <a:solidFill>
                  <a:srgbClr val="C00000"/>
                </a:solidFill>
                <a:cs typeface="Times New Roman" pitchFamily="18" charset="0"/>
              </a:rPr>
              <a:t>đi</a:t>
            </a:r>
            <a:r>
              <a:rPr lang="en-US" sz="2400" dirty="0">
                <a:solidFill>
                  <a:srgbClr val="C00000"/>
                </a:solidFill>
                <a:cs typeface="Times New Roman" pitchFamily="18" charset="0"/>
              </a:rPr>
              <a:t> </a:t>
            </a:r>
            <a:r>
              <a:rPr lang="en-US" sz="2400" dirty="0" err="1">
                <a:solidFill>
                  <a:srgbClr val="C00000"/>
                </a:solidFill>
                <a:cs typeface="Times New Roman" pitchFamily="18" charset="0"/>
              </a:rPr>
              <a:t>thì</a:t>
            </a:r>
            <a:r>
              <a:rPr lang="en-US" sz="2400" dirty="0">
                <a:solidFill>
                  <a:srgbClr val="C00000"/>
                </a:solidFill>
                <a:cs typeface="Times New Roman" pitchFamily="18" charset="0"/>
              </a:rPr>
              <a:t> </a:t>
            </a:r>
            <a:r>
              <a:rPr lang="en-US" sz="2400" dirty="0" err="1">
                <a:solidFill>
                  <a:srgbClr val="C00000"/>
                </a:solidFill>
                <a:cs typeface="Times New Roman" pitchFamily="18" charset="0"/>
              </a:rPr>
              <a:t>không</a:t>
            </a:r>
            <a:r>
              <a:rPr lang="en-US" sz="2400" dirty="0">
                <a:solidFill>
                  <a:srgbClr val="C00000"/>
                </a:solidFill>
                <a:cs typeface="Times New Roman" pitchFamily="18" charset="0"/>
              </a:rPr>
              <a:t> </a:t>
            </a:r>
            <a:r>
              <a:rPr lang="en-US" sz="2400" dirty="0" err="1">
                <a:solidFill>
                  <a:srgbClr val="C00000"/>
                </a:solidFill>
                <a:cs typeface="Times New Roman" pitchFamily="18" charset="0"/>
              </a:rPr>
              <a:t>cách</a:t>
            </a:r>
            <a:r>
              <a:rPr lang="en-US" sz="2400" dirty="0">
                <a:solidFill>
                  <a:srgbClr val="C00000"/>
                </a:solidFill>
                <a:cs typeface="Times New Roman" pitchFamily="18" charset="0"/>
              </a:rPr>
              <a:t> </a:t>
            </a:r>
            <a:r>
              <a:rPr lang="en-US" sz="2400" dirty="0" err="1">
                <a:solidFill>
                  <a:srgbClr val="C00000"/>
                </a:solidFill>
                <a:cs typeface="Times New Roman" pitchFamily="18" charset="0"/>
              </a:rPr>
              <a:t>gì</a:t>
            </a:r>
            <a:r>
              <a:rPr lang="en-US" sz="2400" dirty="0">
                <a:solidFill>
                  <a:srgbClr val="C00000"/>
                </a:solidFill>
                <a:cs typeface="Times New Roman" pitchFamily="18" charset="0"/>
              </a:rPr>
              <a:t> </a:t>
            </a:r>
            <a:r>
              <a:rPr lang="en-US" sz="2400" dirty="0" err="1">
                <a:solidFill>
                  <a:srgbClr val="C00000"/>
                </a:solidFill>
                <a:cs typeface="Times New Roman" pitchFamily="18" charset="0"/>
              </a:rPr>
              <a:t>tìm</a:t>
            </a:r>
            <a:r>
              <a:rPr lang="en-US" sz="2400" dirty="0">
                <a:solidFill>
                  <a:srgbClr val="C00000"/>
                </a:solidFill>
                <a:cs typeface="Times New Roman" pitchFamily="18" charset="0"/>
              </a:rPr>
              <a:t> </a:t>
            </a:r>
            <a:r>
              <a:rPr lang="en-US" sz="2400" dirty="0" err="1">
                <a:solidFill>
                  <a:srgbClr val="C00000"/>
                </a:solidFill>
                <a:cs typeface="Times New Roman" pitchFamily="18" charset="0"/>
              </a:rPr>
              <a:t>lại</a:t>
            </a:r>
            <a:r>
              <a:rPr lang="en-US" sz="2400" dirty="0">
                <a:solidFill>
                  <a:srgbClr val="C00000"/>
                </a:solidFill>
                <a:cs typeface="Times New Roman" pitchFamily="18" charset="0"/>
              </a:rPr>
              <a:t> </a:t>
            </a:r>
            <a:r>
              <a:rPr lang="en-US" sz="2400" dirty="0" err="1">
                <a:solidFill>
                  <a:srgbClr val="C00000"/>
                </a:solidFill>
                <a:cs typeface="Times New Roman" pitchFamily="18" charset="0"/>
              </a:rPr>
              <a:t>được</a:t>
            </a:r>
            <a:r>
              <a:rPr lang="en-US" sz="2400" dirty="0">
                <a:solidFill>
                  <a:srgbClr val="C00000"/>
                </a:solidFill>
                <a:cs typeface="Times New Roman" pitchFamily="18" charset="0"/>
              </a:rPr>
              <a:t>” </a:t>
            </a:r>
            <a:r>
              <a:rPr lang="en-US" sz="2400" dirty="0">
                <a:solidFill>
                  <a:srgbClr val="006600"/>
                </a:solidFill>
                <a:cs typeface="Times New Roman" pitchFamily="18" charset="0"/>
              </a:rPr>
              <a:t>(</a:t>
            </a:r>
            <a:r>
              <a:rPr lang="en-US" sz="2400" dirty="0" err="1">
                <a:solidFill>
                  <a:srgbClr val="006600"/>
                </a:solidFill>
                <a:cs typeface="Times New Roman" pitchFamily="18" charset="0"/>
              </a:rPr>
              <a:t>Dẫn</a:t>
            </a:r>
            <a:r>
              <a:rPr lang="en-US" sz="2400" dirty="0">
                <a:solidFill>
                  <a:srgbClr val="006600"/>
                </a:solidFill>
                <a:cs typeface="Times New Roman" pitchFamily="18" charset="0"/>
              </a:rPr>
              <a:t> </a:t>
            </a:r>
            <a:r>
              <a:rPr lang="en-US" sz="2400" dirty="0" err="1">
                <a:solidFill>
                  <a:srgbClr val="006600"/>
                </a:solidFill>
                <a:cs typeface="Times New Roman" pitchFamily="18" charset="0"/>
              </a:rPr>
              <a:t>trực</a:t>
            </a:r>
            <a:r>
              <a:rPr lang="en-US" sz="2400" dirty="0">
                <a:solidFill>
                  <a:srgbClr val="006600"/>
                </a:solidFill>
                <a:cs typeface="Times New Roman" pitchFamily="18" charset="0"/>
              </a:rPr>
              <a:t> </a:t>
            </a:r>
            <a:r>
              <a:rPr lang="en-US" sz="2400" dirty="0" err="1">
                <a:solidFill>
                  <a:srgbClr val="006600"/>
                </a:solidFill>
                <a:cs typeface="Times New Roman" pitchFamily="18" charset="0"/>
              </a:rPr>
              <a:t>tiếp</a:t>
            </a:r>
            <a:r>
              <a:rPr lang="en-US" sz="2400" dirty="0">
                <a:solidFill>
                  <a:srgbClr val="006600"/>
                </a:solidFill>
                <a:cs typeface="Times New Roman" pitchFamily="18" charset="0"/>
              </a:rPr>
              <a:t>).</a:t>
            </a:r>
            <a:endParaRPr lang="en-US" sz="2400" dirty="0">
              <a:solidFill>
                <a:srgbClr val="C00000"/>
              </a:solidFill>
              <a:cs typeface="Times New Roman" pitchFamily="18" charset="0"/>
            </a:endParaRPr>
          </a:p>
        </p:txBody>
      </p:sp>
    </p:spTree>
    <p:extLst>
      <p:ext uri="{BB962C8B-B14F-4D97-AF65-F5344CB8AC3E}">
        <p14:creationId xmlns:p14="http://schemas.microsoft.com/office/powerpoint/2010/main" val="9254556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淘宝网chenying0907出品 15">
            <a:extLst>
              <a:ext uri="{FF2B5EF4-FFF2-40B4-BE49-F238E27FC236}">
                <a16:creationId xmlns="" xmlns:a16="http://schemas.microsoft.com/office/drawing/2014/main" id="{3B530EAB-0783-45FE-BD33-A9D667D79F59}"/>
              </a:ext>
            </a:extLst>
          </p:cNvPr>
          <p:cNvSpPr/>
          <p:nvPr>
            <p:custDataLst>
              <p:tags r:id="rId1"/>
            </p:custDataLst>
          </p:nvPr>
        </p:nvSpPr>
        <p:spPr>
          <a:xfrm>
            <a:off x="1066800" y="2328863"/>
            <a:ext cx="10245725" cy="2243137"/>
          </a:xfrm>
          <a:prstGeom prst="rect">
            <a:avLst/>
          </a:prstGeom>
          <a:noFill/>
          <a:ln>
            <a:solidFill>
              <a:schemeClr val="accent2">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4" name="PA_图片 12">
            <a:extLst>
              <a:ext uri="{FF2B5EF4-FFF2-40B4-BE49-F238E27FC236}">
                <a16:creationId xmlns="" xmlns:a16="http://schemas.microsoft.com/office/drawing/2014/main" id="{1D7FCDC3-9CB2-4A15-95CF-72A49B294C59}"/>
              </a:ext>
            </a:extLst>
          </p:cNvPr>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0300209" y="4259596"/>
            <a:ext cx="1891791" cy="259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A_淘宝网chenying0907出品 2">
            <a:extLst>
              <a:ext uri="{FF2B5EF4-FFF2-40B4-BE49-F238E27FC236}">
                <a16:creationId xmlns="" xmlns:a16="http://schemas.microsoft.com/office/drawing/2014/main" id="{D8F190AC-1D98-4239-90FD-2DF8CDAD74C0}"/>
              </a:ext>
            </a:extLst>
          </p:cNvPr>
          <p:cNvSpPr/>
          <p:nvPr>
            <p:custDataLst>
              <p:tags r:id="rId3"/>
            </p:custDataLst>
          </p:nvPr>
        </p:nvSpPr>
        <p:spPr>
          <a:xfrm>
            <a:off x="1370804" y="2616018"/>
            <a:ext cx="9637713" cy="1654175"/>
          </a:xfrm>
          <a:prstGeom prst="rect">
            <a:avLst/>
          </a:prstGeom>
          <a:solidFill>
            <a:schemeClr val="bg1">
              <a:alpha val="91000"/>
            </a:schemeClr>
          </a:solidFill>
          <a:ln>
            <a:solidFill>
              <a:schemeClr val="accent2">
                <a:alpha val="21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PA_淘宝网chenying0907出品 5">
            <a:extLst>
              <a:ext uri="{FF2B5EF4-FFF2-40B4-BE49-F238E27FC236}">
                <a16:creationId xmlns="" xmlns:a16="http://schemas.microsoft.com/office/drawing/2014/main" id="{4EEA62FA-EFB9-48BF-A0A6-1F65BAB3B481}"/>
              </a:ext>
            </a:extLst>
          </p:cNvPr>
          <p:cNvSpPr txBox="1"/>
          <p:nvPr>
            <p:custDataLst>
              <p:tags r:id="rId4"/>
            </p:custDataLst>
          </p:nvPr>
        </p:nvSpPr>
        <p:spPr>
          <a:xfrm>
            <a:off x="1519236" y="2641267"/>
            <a:ext cx="9340850" cy="1631950"/>
          </a:xfrm>
          <a:prstGeom prst="rect">
            <a:avLst/>
          </a:prstGeom>
          <a:noFill/>
        </p:spPr>
        <p:txBody>
          <a:bodyPr>
            <a:spAutoFit/>
          </a:bodyPr>
          <a:lstStyle/>
          <a:p>
            <a:pPr algn="ctr" eaLnBrk="1" fontAlgn="auto" hangingPunct="1">
              <a:spcBef>
                <a:spcPts val="0"/>
              </a:spcBef>
              <a:spcAft>
                <a:spcPts val="0"/>
              </a:spcAft>
              <a:defRPr/>
            </a:pPr>
            <a:r>
              <a:rPr lang="en-US" altLang="zh-CN" sz="5000" b="1" kern="2000" spc="600" dirty="0" err="1">
                <a:solidFill>
                  <a:srgbClr val="002060"/>
                </a:solidFill>
                <a:latin typeface="Bahnschrift Condensed" panose="020B0502040204020203" pitchFamily="34" charset="0"/>
                <a:ea typeface="方正兰亭超细黑简体" panose="02000000000000000000" pitchFamily="2" charset="-122"/>
                <a:cs typeface="Arima Madurai Black" panose="00000A00000000000000" pitchFamily="2" charset="0"/>
              </a:rPr>
              <a:t>Cách</a:t>
            </a:r>
            <a:r>
              <a:rPr lang="en-US" altLang="zh-CN" sz="5000" b="1" kern="2000" spc="600" dirty="0">
                <a:solidFill>
                  <a:srgbClr val="002060"/>
                </a:solidFill>
                <a:latin typeface="Bahnschrift Condensed" panose="020B0502040204020203" pitchFamily="34" charset="0"/>
                <a:ea typeface="方正兰亭超细黑简体" panose="02000000000000000000" pitchFamily="2" charset="-122"/>
                <a:cs typeface="Arima Madurai Black" panose="00000A00000000000000" pitchFamily="2" charset="0"/>
              </a:rPr>
              <a:t> </a:t>
            </a:r>
            <a:r>
              <a:rPr lang="en-US" altLang="zh-CN" sz="5000" b="1" kern="2000" spc="600" dirty="0" err="1">
                <a:solidFill>
                  <a:srgbClr val="002060"/>
                </a:solidFill>
                <a:latin typeface="Bahnschrift Condensed" panose="020B0502040204020203" pitchFamily="34" charset="0"/>
                <a:ea typeface="方正兰亭超细黑简体" panose="02000000000000000000" pitchFamily="2" charset="-122"/>
                <a:cs typeface="Arima Madurai Black" panose="00000A00000000000000" pitchFamily="2" charset="0"/>
              </a:rPr>
              <a:t>dẫn</a:t>
            </a:r>
            <a:r>
              <a:rPr lang="en-US" altLang="zh-CN" sz="5000" b="1" kern="2000" spc="600" dirty="0">
                <a:solidFill>
                  <a:srgbClr val="002060"/>
                </a:solidFill>
                <a:latin typeface="Bahnschrift Condensed" panose="020B0502040204020203" pitchFamily="34" charset="0"/>
                <a:ea typeface="方正兰亭超细黑简体" panose="02000000000000000000" pitchFamily="2" charset="-122"/>
                <a:cs typeface="Arima Madurai Black" panose="00000A00000000000000" pitchFamily="2" charset="0"/>
              </a:rPr>
              <a:t> </a:t>
            </a:r>
            <a:r>
              <a:rPr lang="en-US" altLang="zh-CN" sz="5000" b="1" kern="2000" spc="600" dirty="0" err="1">
                <a:solidFill>
                  <a:srgbClr val="002060"/>
                </a:solidFill>
                <a:latin typeface="Bahnschrift Condensed" panose="020B0502040204020203" pitchFamily="34" charset="0"/>
                <a:ea typeface="方正兰亭超细黑简体" panose="02000000000000000000" pitchFamily="2" charset="-122"/>
                <a:cs typeface="Arima Madurai Black" panose="00000A00000000000000" pitchFamily="2" charset="0"/>
              </a:rPr>
              <a:t>trực</a:t>
            </a:r>
            <a:r>
              <a:rPr lang="en-US" altLang="zh-CN" sz="5000" b="1" kern="2000" spc="600" dirty="0">
                <a:solidFill>
                  <a:srgbClr val="002060"/>
                </a:solidFill>
                <a:latin typeface="Bahnschrift Condensed" panose="020B0502040204020203" pitchFamily="34" charset="0"/>
                <a:ea typeface="方正兰亭超细黑简体" panose="02000000000000000000" pitchFamily="2" charset="-122"/>
                <a:cs typeface="Arima Madurai Black" panose="00000A00000000000000" pitchFamily="2" charset="0"/>
              </a:rPr>
              <a:t> </a:t>
            </a:r>
            <a:r>
              <a:rPr lang="en-US" altLang="zh-CN" sz="5000" b="1" kern="2000" spc="600" dirty="0" err="1">
                <a:solidFill>
                  <a:srgbClr val="002060"/>
                </a:solidFill>
                <a:latin typeface="Bahnschrift Condensed" panose="020B0502040204020203" pitchFamily="34" charset="0"/>
                <a:ea typeface="方正兰亭超细黑简体" panose="02000000000000000000" pitchFamily="2" charset="-122"/>
                <a:cs typeface="Arima Madurai Black" panose="00000A00000000000000" pitchFamily="2" charset="0"/>
              </a:rPr>
              <a:t>tiếp</a:t>
            </a:r>
            <a:r>
              <a:rPr lang="en-US" altLang="zh-CN" sz="5000" b="1" kern="2000" spc="600" dirty="0">
                <a:solidFill>
                  <a:srgbClr val="002060"/>
                </a:solidFill>
                <a:latin typeface="Bahnschrift Condensed" panose="020B0502040204020203" pitchFamily="34" charset="0"/>
                <a:ea typeface="方正兰亭超细黑简体" panose="02000000000000000000" pitchFamily="2" charset="-122"/>
                <a:cs typeface="Arima Madurai Black" panose="00000A00000000000000" pitchFamily="2" charset="0"/>
              </a:rPr>
              <a:t>, </a:t>
            </a:r>
            <a:r>
              <a:rPr lang="en-US" altLang="zh-CN" sz="5000" b="1" kern="2000" spc="600" dirty="0" err="1">
                <a:solidFill>
                  <a:srgbClr val="002060"/>
                </a:solidFill>
                <a:latin typeface="Bahnschrift Condensed" panose="020B0502040204020203" pitchFamily="34" charset="0"/>
                <a:ea typeface="方正兰亭超细黑简体" panose="02000000000000000000" pitchFamily="2" charset="-122"/>
                <a:cs typeface="Arima Madurai Black" panose="00000A00000000000000" pitchFamily="2" charset="0"/>
              </a:rPr>
              <a:t>cách</a:t>
            </a:r>
            <a:r>
              <a:rPr lang="en-US" altLang="zh-CN" sz="5000" b="1" kern="2000" spc="600" dirty="0">
                <a:solidFill>
                  <a:srgbClr val="002060"/>
                </a:solidFill>
                <a:latin typeface="Bahnschrift Condensed" panose="020B0502040204020203" pitchFamily="34" charset="0"/>
                <a:ea typeface="方正兰亭超细黑简体" panose="02000000000000000000" pitchFamily="2" charset="-122"/>
                <a:cs typeface="Arima Madurai Black" panose="00000A00000000000000" pitchFamily="2" charset="0"/>
              </a:rPr>
              <a:t> </a:t>
            </a:r>
            <a:r>
              <a:rPr lang="en-US" altLang="zh-CN" sz="5000" b="1" kern="2000" spc="600" dirty="0" err="1">
                <a:solidFill>
                  <a:srgbClr val="002060"/>
                </a:solidFill>
                <a:latin typeface="Bahnschrift Condensed" panose="020B0502040204020203" pitchFamily="34" charset="0"/>
                <a:ea typeface="方正兰亭超细黑简体" panose="02000000000000000000" pitchFamily="2" charset="-122"/>
                <a:cs typeface="Arima Madurai Black" panose="00000A00000000000000" pitchFamily="2" charset="0"/>
              </a:rPr>
              <a:t>dẫn</a:t>
            </a:r>
            <a:r>
              <a:rPr lang="en-US" altLang="zh-CN" sz="5000" b="1" kern="2000" spc="600" dirty="0">
                <a:solidFill>
                  <a:srgbClr val="002060"/>
                </a:solidFill>
                <a:latin typeface="Bahnschrift Condensed" panose="020B0502040204020203" pitchFamily="34" charset="0"/>
                <a:ea typeface="方正兰亭超细黑简体" panose="02000000000000000000" pitchFamily="2" charset="-122"/>
                <a:cs typeface="Arima Madurai Black" panose="00000A00000000000000" pitchFamily="2" charset="0"/>
              </a:rPr>
              <a:t> </a:t>
            </a:r>
            <a:r>
              <a:rPr lang="en-US" altLang="zh-CN" sz="5000" b="1" kern="2000" spc="600" dirty="0" err="1">
                <a:solidFill>
                  <a:srgbClr val="002060"/>
                </a:solidFill>
                <a:latin typeface="Bahnschrift Condensed" panose="020B0502040204020203" pitchFamily="34" charset="0"/>
                <a:ea typeface="方正兰亭超细黑简体" panose="02000000000000000000" pitchFamily="2" charset="-122"/>
                <a:cs typeface="Arima Madurai Black" panose="00000A00000000000000" pitchFamily="2" charset="0"/>
              </a:rPr>
              <a:t>gián</a:t>
            </a:r>
            <a:r>
              <a:rPr lang="en-US" altLang="zh-CN" sz="5000" b="1" kern="2000" spc="600" dirty="0">
                <a:solidFill>
                  <a:srgbClr val="002060"/>
                </a:solidFill>
                <a:latin typeface="Bahnschrift Condensed" panose="020B0502040204020203" pitchFamily="34" charset="0"/>
                <a:ea typeface="方正兰亭超细黑简体" panose="02000000000000000000" pitchFamily="2" charset="-122"/>
                <a:cs typeface="Arima Madurai Black" panose="00000A00000000000000" pitchFamily="2" charset="0"/>
              </a:rPr>
              <a:t> </a:t>
            </a:r>
            <a:r>
              <a:rPr lang="en-US" altLang="zh-CN" sz="5000" b="1" kern="2000" spc="600" dirty="0" err="1">
                <a:solidFill>
                  <a:srgbClr val="002060"/>
                </a:solidFill>
                <a:latin typeface="Bahnschrift Condensed" panose="020B0502040204020203" pitchFamily="34" charset="0"/>
                <a:ea typeface="方正兰亭超细黑简体" panose="02000000000000000000" pitchFamily="2" charset="-122"/>
                <a:cs typeface="Arima Madurai Black" panose="00000A00000000000000" pitchFamily="2" charset="0"/>
              </a:rPr>
              <a:t>tiếp</a:t>
            </a:r>
            <a:endParaRPr lang="en-US" altLang="zh-CN" sz="5000" b="1" kern="2000" spc="600" dirty="0">
              <a:solidFill>
                <a:srgbClr val="002060"/>
              </a:solidFill>
              <a:latin typeface="Bahnschrift Condensed" panose="020B0502040204020203" pitchFamily="34" charset="0"/>
              <a:ea typeface="方正兰亭超细黑简体" panose="02000000000000000000" pitchFamily="2" charset="-122"/>
              <a:cs typeface="Arima Madurai Black" panose="00000A00000000000000" pitchFamily="2" charset="0"/>
            </a:endParaRPr>
          </a:p>
        </p:txBody>
      </p:sp>
      <p:sp>
        <p:nvSpPr>
          <p:cNvPr id="7" name="淘宝网chenying0907出品 3">
            <a:extLst>
              <a:ext uri="{FF2B5EF4-FFF2-40B4-BE49-F238E27FC236}">
                <a16:creationId xmlns="" xmlns:a16="http://schemas.microsoft.com/office/drawing/2014/main" id="{1018F004-1287-4693-9912-0A33C2F4A12C}"/>
              </a:ext>
            </a:extLst>
          </p:cNvPr>
          <p:cNvSpPr/>
          <p:nvPr/>
        </p:nvSpPr>
        <p:spPr>
          <a:xfrm>
            <a:off x="394177" y="4638126"/>
            <a:ext cx="8264525" cy="1566862"/>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TextBox 5">
            <a:extLst>
              <a:ext uri="{FF2B5EF4-FFF2-40B4-BE49-F238E27FC236}">
                <a16:creationId xmlns="" xmlns:a16="http://schemas.microsoft.com/office/drawing/2014/main" id="{68127C01-F28E-4A2C-ABD2-C36B3891B71E}"/>
              </a:ext>
            </a:extLst>
          </p:cNvPr>
          <p:cNvSpPr txBox="1">
            <a:spLocks noChangeArrowheads="1"/>
          </p:cNvSpPr>
          <p:nvPr/>
        </p:nvSpPr>
        <p:spPr bwMode="auto">
          <a:xfrm flipH="1">
            <a:off x="482922" y="4859155"/>
            <a:ext cx="795496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200" b="1" smtClean="0">
                <a:solidFill>
                  <a:srgbClr val="FF0000"/>
                </a:solidFill>
                <a:latin typeface="Times New Roman" panose="02020603050405020304" pitchFamily="18" charset="0"/>
                <a:cs typeface="Times New Roman" panose="02020603050405020304" pitchFamily="18" charset="0"/>
              </a:rPr>
              <a:t>I. Cách </a:t>
            </a:r>
            <a:r>
              <a:rPr lang="en-US" altLang="en-US" sz="3200" b="1" dirty="0" err="1">
                <a:solidFill>
                  <a:srgbClr val="FF0000"/>
                </a:solidFill>
                <a:latin typeface="Times New Roman" panose="02020603050405020304" pitchFamily="18" charset="0"/>
                <a:cs typeface="Times New Roman" panose="02020603050405020304" pitchFamily="18" charset="0"/>
              </a:rPr>
              <a:t>dẫn</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trực</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smtClean="0">
                <a:solidFill>
                  <a:srgbClr val="FF0000"/>
                </a:solidFill>
                <a:latin typeface="Times New Roman" panose="02020603050405020304" pitchFamily="18" charset="0"/>
                <a:cs typeface="Times New Roman" panose="02020603050405020304" pitchFamily="18" charset="0"/>
              </a:rPr>
              <a:t>tiếp</a:t>
            </a:r>
            <a:endParaRPr lang="en-US" altLang="en-US" sz="3200" b="1" dirty="0" smtClean="0">
              <a:solidFill>
                <a:srgbClr val="FF0000"/>
              </a:solidFill>
              <a:latin typeface="Times New Roman" panose="02020603050405020304" pitchFamily="18" charset="0"/>
              <a:cs typeface="Times New Roman" panose="02020603050405020304" pitchFamily="18" charset="0"/>
            </a:endParaRPr>
          </a:p>
          <a:p>
            <a:pPr eaLnBrk="1" hangingPunct="1"/>
            <a:r>
              <a:rPr lang="en-US" altLang="en-US" sz="3200" dirty="0" smtClean="0">
                <a:solidFill>
                  <a:srgbClr val="FF0000"/>
                </a:solidFill>
                <a:latin typeface="Times New Roman" panose="02020603050405020304" pitchFamily="18" charset="0"/>
                <a:cs typeface="Times New Roman" panose="02020603050405020304" pitchFamily="18" charset="0"/>
              </a:rPr>
              <a:t>1. </a:t>
            </a:r>
            <a:r>
              <a:rPr lang="en-US" altLang="en-US" sz="3200" dirty="0" err="1" smtClean="0">
                <a:solidFill>
                  <a:srgbClr val="FF0000"/>
                </a:solidFill>
                <a:latin typeface="Times New Roman" panose="02020603050405020304" pitchFamily="18" charset="0"/>
                <a:cs typeface="Times New Roman" panose="02020603050405020304" pitchFamily="18" charset="0"/>
              </a:rPr>
              <a:t>Ví</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dụ</a:t>
            </a:r>
            <a:r>
              <a:rPr lang="en-US" altLang="en-US" sz="3200" dirty="0" smtClean="0">
                <a:solidFill>
                  <a:srgbClr val="FF0000"/>
                </a:solidFill>
                <a:latin typeface="Times New Roman" panose="02020603050405020304" pitchFamily="18" charset="0"/>
                <a:cs typeface="Times New Roman" panose="02020603050405020304" pitchFamily="18" charset="0"/>
              </a:rPr>
              <a:t>:</a:t>
            </a:r>
            <a:endParaRPr lang="en-SG" altLang="en-US" sz="3200" dirty="0">
              <a:solidFill>
                <a:srgbClr val="FF0000"/>
              </a:solidFill>
              <a:latin typeface="Times New Roman" panose="02020603050405020304" pitchFamily="18" charset="0"/>
              <a:cs typeface="Times New Roman" panose="02020603050405020304" pitchFamily="18" charset="0"/>
            </a:endParaRPr>
          </a:p>
        </p:txBody>
      </p:sp>
      <p:pic>
        <p:nvPicPr>
          <p:cNvPr id="9" name="PA_图片 12">
            <a:extLst>
              <a:ext uri="{FF2B5EF4-FFF2-40B4-BE49-F238E27FC236}">
                <a16:creationId xmlns="" xmlns:a16="http://schemas.microsoft.com/office/drawing/2014/main" id="{1D7FCDC3-9CB2-4A15-95CF-72A49B294C59}"/>
              </a:ext>
            </a:extLst>
          </p:cNvPr>
          <p:cNvPicPr>
            <a:picLocks noChangeAspect="1" noChangeArrowheads="1"/>
          </p:cNvPicPr>
          <p:nvPr>
            <p:custDataLst>
              <p:tags r:id="rId5"/>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28046" y="42863"/>
            <a:ext cx="1891791" cy="2598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144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21" presetClass="entr" presetSubtype="1" fill="hold" grpId="0" nodeType="withEffect">
                                  <p:stCondLst>
                                    <p:cond delay="10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900"/>
                                        <p:tgtEl>
                                          <p:spTgt spid="3"/>
                                        </p:tgtEl>
                                      </p:cBhvr>
                                    </p:animEffect>
                                  </p:childTnLst>
                                </p:cTn>
                              </p:par>
                              <p:par>
                                <p:cTn id="11" presetID="16" presetClass="entr" presetSubtype="21" fill="hold" grpId="0" nodeType="withEffect">
                                  <p:stCondLst>
                                    <p:cond delay="70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750"/>
                                        <p:tgtEl>
                                          <p:spTgt spid="5"/>
                                        </p:tgtEl>
                                      </p:cBhvr>
                                    </p:animEffect>
                                  </p:childTnLst>
                                </p:cTn>
                              </p:par>
                              <p:par>
                                <p:cTn id="14" presetID="10" presetClass="entr" presetSubtype="0"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par>
                                <p:cTn id="25" presetID="17"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5">
            <a:extLst>
              <a:ext uri="{FF2B5EF4-FFF2-40B4-BE49-F238E27FC236}">
                <a16:creationId xmlns="" xmlns:a16="http://schemas.microsoft.com/office/drawing/2014/main" id="{68127C01-F28E-4A2C-ABD2-C36B3891B71E}"/>
              </a:ext>
            </a:extLst>
          </p:cNvPr>
          <p:cNvSpPr txBox="1">
            <a:spLocks noChangeArrowheads="1"/>
          </p:cNvSpPr>
          <p:nvPr/>
        </p:nvSpPr>
        <p:spPr bwMode="auto">
          <a:xfrm flipH="1">
            <a:off x="3261518" y="129309"/>
            <a:ext cx="50888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ctr" eaLnBrk="1" hangingPunct="1"/>
            <a:r>
              <a:rPr lang="en-US" altLang="en-US" sz="4800" dirty="0" err="1">
                <a:solidFill>
                  <a:srgbClr val="FF0000"/>
                </a:solidFill>
                <a:latin typeface="Bahnschrift Condensed" panose="020B0502040204020203" pitchFamily="34" charset="0"/>
                <a:cs typeface="Arima Madurai Black" panose="00000A00000000000000" pitchFamily="2" charset="0"/>
              </a:rPr>
              <a:t>Phiếu</a:t>
            </a:r>
            <a:r>
              <a:rPr lang="en-US" altLang="en-US" sz="4800" dirty="0">
                <a:solidFill>
                  <a:srgbClr val="FF0000"/>
                </a:solidFill>
                <a:latin typeface="Bahnschrift Condensed" panose="020B0502040204020203" pitchFamily="34" charset="0"/>
                <a:cs typeface="Arima Madurai Black" panose="00000A00000000000000" pitchFamily="2" charset="0"/>
              </a:rPr>
              <a:t> </a:t>
            </a:r>
            <a:r>
              <a:rPr lang="en-US" altLang="en-US" sz="4800" dirty="0" err="1">
                <a:solidFill>
                  <a:srgbClr val="FF0000"/>
                </a:solidFill>
                <a:latin typeface="Bahnschrift Condensed" panose="020B0502040204020203" pitchFamily="34" charset="0"/>
                <a:cs typeface="Arima Madurai Black" panose="00000A00000000000000" pitchFamily="2" charset="0"/>
              </a:rPr>
              <a:t>bài</a:t>
            </a:r>
            <a:r>
              <a:rPr lang="en-US" altLang="en-US" sz="4800" dirty="0">
                <a:solidFill>
                  <a:srgbClr val="FF0000"/>
                </a:solidFill>
                <a:latin typeface="Bahnschrift Condensed" panose="020B0502040204020203" pitchFamily="34" charset="0"/>
                <a:cs typeface="Arima Madurai Black" panose="00000A00000000000000" pitchFamily="2" charset="0"/>
              </a:rPr>
              <a:t> </a:t>
            </a:r>
            <a:r>
              <a:rPr lang="en-US" altLang="en-US" sz="4800" dirty="0" err="1">
                <a:solidFill>
                  <a:srgbClr val="FF0000"/>
                </a:solidFill>
                <a:latin typeface="Bahnschrift Condensed" panose="020B0502040204020203" pitchFamily="34" charset="0"/>
                <a:cs typeface="Arima Madurai Black" panose="00000A00000000000000" pitchFamily="2" charset="0"/>
              </a:rPr>
              <a:t>tập</a:t>
            </a:r>
            <a:r>
              <a:rPr lang="en-US" altLang="en-US" sz="4800" dirty="0">
                <a:solidFill>
                  <a:srgbClr val="FF0000"/>
                </a:solidFill>
                <a:latin typeface="Bahnschrift Condensed" panose="020B0502040204020203" pitchFamily="34" charset="0"/>
                <a:cs typeface="Arima Madurai Black" panose="00000A00000000000000" pitchFamily="2" charset="0"/>
              </a:rPr>
              <a:t> (2’)</a:t>
            </a:r>
            <a:endParaRPr lang="en-SG" altLang="en-US" sz="4800" dirty="0">
              <a:solidFill>
                <a:srgbClr val="FF0000"/>
              </a:solidFill>
              <a:latin typeface="Bahnschrift Condensed" panose="020B0502040204020203" pitchFamily="34" charset="0"/>
              <a:cs typeface="Arima Madurai Black" panose="00000A00000000000000" pitchFamily="2" charset="0"/>
            </a:endParaRPr>
          </a:p>
        </p:txBody>
      </p:sp>
      <p:graphicFrame>
        <p:nvGraphicFramePr>
          <p:cNvPr id="2" name="Table 7">
            <a:extLst>
              <a:ext uri="{FF2B5EF4-FFF2-40B4-BE49-F238E27FC236}">
                <a16:creationId xmlns="" xmlns:a16="http://schemas.microsoft.com/office/drawing/2014/main" id="{8CDC27D3-845B-425F-A269-A5BFC4EF1055}"/>
              </a:ext>
            </a:extLst>
          </p:cNvPr>
          <p:cNvGraphicFramePr>
            <a:graphicFrameLocks noGrp="1"/>
          </p:cNvGraphicFramePr>
          <p:nvPr>
            <p:extLst>
              <p:ext uri="{D42A27DB-BD31-4B8C-83A1-F6EECF244321}">
                <p14:modId xmlns:p14="http://schemas.microsoft.com/office/powerpoint/2010/main" val="2405610950"/>
              </p:ext>
            </p:extLst>
          </p:nvPr>
        </p:nvGraphicFramePr>
        <p:xfrm>
          <a:off x="285136" y="1302944"/>
          <a:ext cx="11661057" cy="5274835"/>
        </p:xfrm>
        <a:graphic>
          <a:graphicData uri="http://schemas.openxmlformats.org/drawingml/2006/table">
            <a:tbl>
              <a:tblPr firstRow="1" bandRow="1">
                <a:tableStyleId>{5C22544A-7EE6-4342-B048-85BDC9FD1C3A}</a:tableStyleId>
              </a:tblPr>
              <a:tblGrid>
                <a:gridCol w="2880110">
                  <a:extLst>
                    <a:ext uri="{9D8B030D-6E8A-4147-A177-3AD203B41FA5}">
                      <a16:colId xmlns="" xmlns:a16="http://schemas.microsoft.com/office/drawing/2014/main" val="255723926"/>
                    </a:ext>
                  </a:extLst>
                </a:gridCol>
                <a:gridCol w="1606420">
                  <a:extLst>
                    <a:ext uri="{9D8B030D-6E8A-4147-A177-3AD203B41FA5}">
                      <a16:colId xmlns="" xmlns:a16="http://schemas.microsoft.com/office/drawing/2014/main" val="2297988993"/>
                    </a:ext>
                  </a:extLst>
                </a:gridCol>
                <a:gridCol w="1765837">
                  <a:extLst>
                    <a:ext uri="{9D8B030D-6E8A-4147-A177-3AD203B41FA5}">
                      <a16:colId xmlns="" xmlns:a16="http://schemas.microsoft.com/office/drawing/2014/main" val="3913833582"/>
                    </a:ext>
                  </a:extLst>
                </a:gridCol>
                <a:gridCol w="2537671">
                  <a:extLst>
                    <a:ext uri="{9D8B030D-6E8A-4147-A177-3AD203B41FA5}">
                      <a16:colId xmlns="" xmlns:a16="http://schemas.microsoft.com/office/drawing/2014/main" val="4210199677"/>
                    </a:ext>
                  </a:extLst>
                </a:gridCol>
                <a:gridCol w="2871019">
                  <a:extLst>
                    <a:ext uri="{9D8B030D-6E8A-4147-A177-3AD203B41FA5}">
                      <a16:colId xmlns="" xmlns:a16="http://schemas.microsoft.com/office/drawing/2014/main" val="4195157590"/>
                    </a:ext>
                  </a:extLst>
                </a:gridCol>
              </a:tblGrid>
              <a:tr h="429115">
                <a:tc rowSpan="2">
                  <a:txBody>
                    <a:bodyPr/>
                    <a:lstStyle/>
                    <a:p>
                      <a:pPr algn="ctr"/>
                      <a:r>
                        <a:rPr lang="en-SG" sz="2400" b="1" dirty="0" err="1">
                          <a:solidFill>
                            <a:srgbClr val="0070C0"/>
                          </a:solidFill>
                          <a:latin typeface="Times New Roman" panose="02020603050405020304" pitchFamily="18" charset="0"/>
                          <a:cs typeface="Times New Roman" panose="02020603050405020304" pitchFamily="18" charset="0"/>
                        </a:rPr>
                        <a:t>Ví</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dụ</a:t>
                      </a:r>
                      <a:endParaRPr lang="en-SG"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SG" sz="2400" b="1" dirty="0" err="1">
                          <a:solidFill>
                            <a:srgbClr val="0070C0"/>
                          </a:solidFill>
                          <a:latin typeface="Times New Roman" panose="02020603050405020304" pitchFamily="18" charset="0"/>
                          <a:cs typeface="Times New Roman" panose="02020603050405020304" pitchFamily="18" charset="0"/>
                        </a:rPr>
                        <a:t>Bộ</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phân</a:t>
                      </a:r>
                      <a:r>
                        <a:rPr lang="en-SG" sz="2400" b="1" dirty="0">
                          <a:solidFill>
                            <a:srgbClr val="0070C0"/>
                          </a:solidFill>
                          <a:latin typeface="Times New Roman" panose="02020603050405020304" pitchFamily="18" charset="0"/>
                          <a:cs typeface="Times New Roman" panose="02020603050405020304" pitchFamily="18" charset="0"/>
                        </a:rPr>
                        <a:t> in </a:t>
                      </a:r>
                      <a:r>
                        <a:rPr lang="en-SG" sz="2400" b="1" dirty="0" err="1">
                          <a:solidFill>
                            <a:srgbClr val="0070C0"/>
                          </a:solidFill>
                          <a:latin typeface="Times New Roman" panose="02020603050405020304" pitchFamily="18" charset="0"/>
                          <a:cs typeface="Times New Roman" panose="02020603050405020304" pitchFamily="18" charset="0"/>
                        </a:rPr>
                        <a:t>đậm</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là</a:t>
                      </a:r>
                      <a:endParaRPr lang="en-SG"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SG"/>
                    </a:p>
                  </a:txBody>
                  <a:tcPr/>
                </a:tc>
                <a:tc rowSpan="2">
                  <a:txBody>
                    <a:bodyPr/>
                    <a:lstStyle/>
                    <a:p>
                      <a:pPr algn="ctr"/>
                      <a:r>
                        <a:rPr lang="en-SG" sz="2400" b="1" dirty="0">
                          <a:solidFill>
                            <a:srgbClr val="0070C0"/>
                          </a:solidFill>
                          <a:latin typeface="Times New Roman" panose="02020603050405020304" pitchFamily="18" charset="0"/>
                          <a:cs typeface="Times New Roman" panose="02020603050405020304" pitchFamily="18" charset="0"/>
                        </a:rPr>
                        <a:t>Đ</a:t>
                      </a:r>
                      <a:r>
                        <a:rPr lang="vi-VN" sz="2400" b="1" dirty="0">
                          <a:solidFill>
                            <a:srgbClr val="0070C0"/>
                          </a:solidFill>
                          <a:latin typeface="Times New Roman" panose="02020603050405020304" pitchFamily="18" charset="0"/>
                          <a:cs typeface="Times New Roman" panose="02020603050405020304" pitchFamily="18" charset="0"/>
                        </a:rPr>
                        <a:t>ư</a:t>
                      </a:r>
                      <a:r>
                        <a:rPr lang="en-SG" sz="2400" b="1" dirty="0" err="1">
                          <a:solidFill>
                            <a:srgbClr val="0070C0"/>
                          </a:solidFill>
                          <a:latin typeface="Times New Roman" panose="02020603050405020304" pitchFamily="18" charset="0"/>
                          <a:cs typeface="Times New Roman" panose="02020603050405020304" pitchFamily="18" charset="0"/>
                        </a:rPr>
                        <a:t>ợc</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ngăn</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cách</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với</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bộ</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phận</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đứng</a:t>
                      </a:r>
                      <a:r>
                        <a:rPr lang="en-SG" sz="2400" b="1" dirty="0">
                          <a:solidFill>
                            <a:srgbClr val="0070C0"/>
                          </a:solidFill>
                          <a:latin typeface="Times New Roman" panose="02020603050405020304" pitchFamily="18" charset="0"/>
                          <a:cs typeface="Times New Roman" panose="02020603050405020304" pitchFamily="18" charset="0"/>
                        </a:rPr>
                        <a:t> tr</a:t>
                      </a:r>
                      <a:r>
                        <a:rPr lang="vi-VN" sz="2400" b="1" dirty="0">
                          <a:solidFill>
                            <a:srgbClr val="0070C0"/>
                          </a:solidFill>
                          <a:latin typeface="Times New Roman" panose="02020603050405020304" pitchFamily="18" charset="0"/>
                          <a:cs typeface="Times New Roman" panose="02020603050405020304" pitchFamily="18" charset="0"/>
                        </a:rPr>
                        <a:t>ư</a:t>
                      </a:r>
                      <a:r>
                        <a:rPr lang="en-SG" sz="2400" b="1" dirty="0" err="1">
                          <a:solidFill>
                            <a:srgbClr val="0070C0"/>
                          </a:solidFill>
                          <a:latin typeface="Times New Roman" panose="02020603050405020304" pitchFamily="18" charset="0"/>
                          <a:cs typeface="Times New Roman" panose="02020603050405020304" pitchFamily="18" charset="0"/>
                        </a:rPr>
                        <a:t>ớc</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bằng</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dấu</a:t>
                      </a:r>
                      <a:endParaRPr lang="en-SG"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SG" sz="2400" b="1" dirty="0" err="1">
                          <a:solidFill>
                            <a:srgbClr val="0070C0"/>
                          </a:solidFill>
                          <a:latin typeface="Times New Roman" panose="02020603050405020304" pitchFamily="18" charset="0"/>
                          <a:cs typeface="Times New Roman" panose="02020603050405020304" pitchFamily="18" charset="0"/>
                        </a:rPr>
                        <a:t>Câu</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đã</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thay</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đổi</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vị</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trí</a:t>
                      </a:r>
                      <a:r>
                        <a:rPr lang="en-SG" sz="2400" b="1" dirty="0">
                          <a:solidFill>
                            <a:srgbClr val="0070C0"/>
                          </a:solidFill>
                          <a:latin typeface="Times New Roman" panose="02020603050405020304" pitchFamily="18" charset="0"/>
                          <a:cs typeface="Times New Roman" panose="02020603050405020304" pitchFamily="18" charset="0"/>
                        </a:rPr>
                        <a:t> tr</a:t>
                      </a:r>
                      <a:r>
                        <a:rPr lang="vi-VN" sz="2400" b="1" dirty="0">
                          <a:solidFill>
                            <a:srgbClr val="0070C0"/>
                          </a:solidFill>
                          <a:latin typeface="Times New Roman" panose="02020603050405020304" pitchFamily="18" charset="0"/>
                          <a:cs typeface="Times New Roman" panose="02020603050405020304" pitchFamily="18" charset="0"/>
                        </a:rPr>
                        <a:t>ư</a:t>
                      </a:r>
                      <a:r>
                        <a:rPr lang="en-SG" sz="2400" b="1" dirty="0" err="1">
                          <a:solidFill>
                            <a:srgbClr val="0070C0"/>
                          </a:solidFill>
                          <a:latin typeface="Times New Roman" panose="02020603050405020304" pitchFamily="18" charset="0"/>
                          <a:cs typeface="Times New Roman" panose="02020603050405020304" pitchFamily="18" charset="0"/>
                        </a:rPr>
                        <a:t>ớc</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sau</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của</a:t>
                      </a:r>
                      <a:r>
                        <a:rPr lang="en-SG" sz="2400" b="1" dirty="0">
                          <a:solidFill>
                            <a:srgbClr val="0070C0"/>
                          </a:solidFill>
                          <a:latin typeface="Times New Roman" panose="02020603050405020304" pitchFamily="18" charset="0"/>
                          <a:cs typeface="Times New Roman" panose="02020603050405020304" pitchFamily="18" charset="0"/>
                        </a:rPr>
                        <a:t> 2 </a:t>
                      </a:r>
                      <a:r>
                        <a:rPr lang="en-SG" sz="2400" b="1" dirty="0" err="1">
                          <a:solidFill>
                            <a:srgbClr val="0070C0"/>
                          </a:solidFill>
                          <a:latin typeface="Times New Roman" panose="02020603050405020304" pitchFamily="18" charset="0"/>
                          <a:cs typeface="Times New Roman" panose="02020603050405020304" pitchFamily="18" charset="0"/>
                        </a:rPr>
                        <a:t>phần</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kèm</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dấu</a:t>
                      </a:r>
                      <a:r>
                        <a:rPr lang="en-SG" sz="2400" b="1" dirty="0">
                          <a:solidFill>
                            <a:srgbClr val="0070C0"/>
                          </a:solidFill>
                          <a:latin typeface="Times New Roman" panose="02020603050405020304" pitchFamily="18" charset="0"/>
                          <a:cs typeface="Times New Roman" panose="02020603050405020304" pitchFamily="18"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94633375"/>
                  </a:ext>
                </a:extLst>
              </a:tr>
              <a:tr h="884732">
                <a:tc vMerge="1">
                  <a:txBody>
                    <a:bodyPr/>
                    <a:lstStyle/>
                    <a:p>
                      <a:endParaRPr lang="en-SG" dirty="0"/>
                    </a:p>
                  </a:txBody>
                  <a:tcPr/>
                </a:tc>
                <a:tc>
                  <a:txBody>
                    <a:bodyPr/>
                    <a:lstStyle/>
                    <a:p>
                      <a:pPr algn="ctr"/>
                      <a:r>
                        <a:rPr lang="en-SG" sz="2400" b="0" dirty="0" err="1">
                          <a:solidFill>
                            <a:srgbClr val="0070C0"/>
                          </a:solidFill>
                          <a:latin typeface="Times New Roman" panose="02020603050405020304" pitchFamily="18" charset="0"/>
                          <a:cs typeface="Times New Roman" panose="02020603050405020304" pitchFamily="18" charset="0"/>
                        </a:rPr>
                        <a:t>Lời</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nói</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của</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nhân</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vật</a:t>
                      </a:r>
                      <a:endParaRPr lang="en-SG" sz="2400" b="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SG" sz="2400" b="0" dirty="0" err="1">
                          <a:solidFill>
                            <a:srgbClr val="0070C0"/>
                          </a:solidFill>
                          <a:latin typeface="Times New Roman" panose="02020603050405020304" pitchFamily="18" charset="0"/>
                          <a:cs typeface="Times New Roman" panose="02020603050405020304" pitchFamily="18" charset="0"/>
                        </a:rPr>
                        <a:t>Suy</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nghĩ</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của</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nhân</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vật</a:t>
                      </a:r>
                      <a:endParaRPr lang="en-SG" sz="2400" b="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SG" sz="2400" dirty="0">
                        <a:latin typeface="Times New Roman" panose="02020603050405020304" pitchFamily="18" charset="0"/>
                        <a:cs typeface="Times New Roman" panose="02020603050405020304" pitchFamily="18" charset="0"/>
                      </a:endParaRPr>
                    </a:p>
                  </a:txBody>
                  <a:tcPr anchor="ctr"/>
                </a:tc>
                <a:tc vMerge="1">
                  <a:txBody>
                    <a:bodyPr/>
                    <a:lstStyle/>
                    <a:p>
                      <a:endParaRPr lang="en-SG"/>
                    </a:p>
                  </a:txBody>
                  <a:tcPr/>
                </a:tc>
                <a:extLst>
                  <a:ext uri="{0D108BD9-81ED-4DB2-BD59-A6C34878D82A}">
                    <a16:rowId xmlns="" xmlns:a16="http://schemas.microsoft.com/office/drawing/2014/main" val="2916796289"/>
                  </a:ext>
                </a:extLst>
              </a:tr>
              <a:tr h="1563329">
                <a:tc>
                  <a:txBody>
                    <a:bodyPr/>
                    <a:lstStyle/>
                    <a:p>
                      <a:pPr algn="ctr"/>
                      <a:r>
                        <a:rPr lang="en-SG" sz="2200" b="0" i="0" kern="1200" dirty="0">
                          <a:solidFill>
                            <a:schemeClr val="dk1"/>
                          </a:solidFill>
                          <a:effectLst/>
                          <a:latin typeface="Times New Roman" panose="02020603050405020304" pitchFamily="18" charset="0"/>
                          <a:ea typeface="+mn-ea"/>
                          <a:cs typeface="Times New Roman" panose="02020603050405020304" pitchFamily="18" charset="0"/>
                        </a:rPr>
                        <a:t>…</a:t>
                      </a:r>
                      <a:r>
                        <a:rPr lang="vi-VN" sz="2200" b="0" i="0" kern="1200" dirty="0">
                          <a:solidFill>
                            <a:schemeClr val="dk1"/>
                          </a:solidFill>
                          <a:effectLst/>
                          <a:latin typeface="Times New Roman" panose="02020603050405020304" pitchFamily="18" charset="0"/>
                          <a:ea typeface="+mn-ea"/>
                          <a:cs typeface="Times New Roman" panose="02020603050405020304" pitchFamily="18" charset="0"/>
                        </a:rPr>
                        <a:t> Cháu nói: </a:t>
                      </a:r>
                      <a:r>
                        <a:rPr lang="vi-VN" sz="2200" b="1" i="0" kern="1200" dirty="0">
                          <a:solidFill>
                            <a:schemeClr val="dk1"/>
                          </a:solidFill>
                          <a:effectLst/>
                          <a:latin typeface="Times New Roman" panose="02020603050405020304" pitchFamily="18" charset="0"/>
                          <a:ea typeface="+mn-ea"/>
                          <a:cs typeface="Times New Roman" panose="02020603050405020304" pitchFamily="18" charset="0"/>
                        </a:rPr>
                        <a:t>“Đấy, bác cũng chẳng “thèm” người là gì?”.</a:t>
                      </a:r>
                      <a:endParaRPr lang="en-SG" sz="2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87250230"/>
                  </a:ext>
                </a:extLst>
              </a:tr>
              <a:tr h="2369574">
                <a:tc>
                  <a:txBody>
                    <a:bodyPr/>
                    <a:lstStyle/>
                    <a:p>
                      <a:pPr algn="ctr"/>
                      <a:r>
                        <a:rPr lang="vi-VN" sz="2200" b="0" i="0" kern="1200" dirty="0">
                          <a:solidFill>
                            <a:schemeClr val="dk1"/>
                          </a:solidFill>
                          <a:effectLst/>
                          <a:latin typeface="Times New Roman" panose="02020603050405020304" pitchFamily="18" charset="0"/>
                          <a:ea typeface="+mn-ea"/>
                          <a:cs typeface="Times New Roman" panose="02020603050405020304" pitchFamily="18" charset="0"/>
                        </a:rPr>
                        <a:t>Họa sĩ nghĩ thầm: </a:t>
                      </a:r>
                      <a:r>
                        <a:rPr lang="vi-VN" sz="2200" b="1" i="0" kern="1200" dirty="0">
                          <a:solidFill>
                            <a:schemeClr val="dk1"/>
                          </a:solidFill>
                          <a:effectLst/>
                          <a:latin typeface="Times New Roman" panose="02020603050405020304" pitchFamily="18" charset="0"/>
                          <a:ea typeface="+mn-ea"/>
                          <a:cs typeface="Times New Roman" panose="02020603050405020304" pitchFamily="18" charset="0"/>
                        </a:rPr>
                        <a:t>“Khách tới bất ngờ, chắc cu cậu chưa kịp quét tước, dọn dẹp, chưa kịp gấp chăn chẳng hạn”.</a:t>
                      </a:r>
                      <a:endParaRPr lang="en-SG" sz="22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13379273"/>
                  </a:ext>
                </a:extLst>
              </a:tr>
            </a:tbl>
          </a:graphicData>
        </a:graphic>
      </p:graphicFrame>
      <p:sp>
        <p:nvSpPr>
          <p:cNvPr id="9" name="TextBox 8">
            <a:extLst>
              <a:ext uri="{FF2B5EF4-FFF2-40B4-BE49-F238E27FC236}">
                <a16:creationId xmlns="" xmlns:a16="http://schemas.microsoft.com/office/drawing/2014/main" id="{73D6BDBB-4033-429E-9A87-2D263E58459F}"/>
              </a:ext>
            </a:extLst>
          </p:cNvPr>
          <p:cNvSpPr txBox="1"/>
          <p:nvPr/>
        </p:nvSpPr>
        <p:spPr>
          <a:xfrm>
            <a:off x="3761490" y="3105834"/>
            <a:ext cx="387723" cy="646331"/>
          </a:xfrm>
          <a:prstGeom prst="rect">
            <a:avLst/>
          </a:prstGeom>
          <a:noFill/>
        </p:spPr>
        <p:txBody>
          <a:bodyPr wrap="square" rtlCol="0">
            <a:spAutoFit/>
          </a:bodyPr>
          <a:lstStyle/>
          <a:p>
            <a:r>
              <a:rPr lang="en-SG" sz="3600" b="1" dirty="0">
                <a:solidFill>
                  <a:srgbClr val="00B050"/>
                </a:solidFill>
                <a:latin typeface="Times New Roman" panose="02020603050405020304" pitchFamily="18" charset="0"/>
                <a:cs typeface="Times New Roman" panose="02020603050405020304" pitchFamily="18" charset="0"/>
              </a:rPr>
              <a:t>x</a:t>
            </a:r>
          </a:p>
        </p:txBody>
      </p:sp>
      <p:sp>
        <p:nvSpPr>
          <p:cNvPr id="11" name="TextBox 10">
            <a:extLst>
              <a:ext uri="{FF2B5EF4-FFF2-40B4-BE49-F238E27FC236}">
                <a16:creationId xmlns="" xmlns:a16="http://schemas.microsoft.com/office/drawing/2014/main" id="{82AC6221-CD94-40D5-A908-985E0E00EC96}"/>
              </a:ext>
            </a:extLst>
          </p:cNvPr>
          <p:cNvSpPr txBox="1"/>
          <p:nvPr/>
        </p:nvSpPr>
        <p:spPr>
          <a:xfrm>
            <a:off x="5418225" y="4925930"/>
            <a:ext cx="387723" cy="646331"/>
          </a:xfrm>
          <a:prstGeom prst="rect">
            <a:avLst/>
          </a:prstGeom>
          <a:noFill/>
        </p:spPr>
        <p:txBody>
          <a:bodyPr wrap="square" rtlCol="0">
            <a:spAutoFit/>
          </a:bodyPr>
          <a:lstStyle/>
          <a:p>
            <a:r>
              <a:rPr lang="en-SG" sz="3600" b="1" dirty="0">
                <a:solidFill>
                  <a:srgbClr val="00B050"/>
                </a:solidFill>
                <a:latin typeface="Times New Roman" panose="02020603050405020304" pitchFamily="18" charset="0"/>
                <a:cs typeface="Times New Roman" panose="02020603050405020304" pitchFamily="18" charset="0"/>
              </a:rPr>
              <a:t>x</a:t>
            </a:r>
          </a:p>
        </p:txBody>
      </p:sp>
      <p:sp>
        <p:nvSpPr>
          <p:cNvPr id="12" name="TextBox 11">
            <a:extLst>
              <a:ext uri="{FF2B5EF4-FFF2-40B4-BE49-F238E27FC236}">
                <a16:creationId xmlns="" xmlns:a16="http://schemas.microsoft.com/office/drawing/2014/main" id="{3F6C8397-B9B3-43D7-8A87-D971AF3F2DE5}"/>
              </a:ext>
            </a:extLst>
          </p:cNvPr>
          <p:cNvSpPr txBox="1"/>
          <p:nvPr/>
        </p:nvSpPr>
        <p:spPr>
          <a:xfrm>
            <a:off x="6705599" y="3002595"/>
            <a:ext cx="2176362" cy="830997"/>
          </a:xfrm>
          <a:prstGeom prst="rect">
            <a:avLst/>
          </a:prstGeom>
          <a:noFill/>
        </p:spPr>
        <p:txBody>
          <a:bodyPr wrap="square" rtlCol="0">
            <a:spAutoFit/>
          </a:bodyPr>
          <a:lstStyle/>
          <a:p>
            <a:pPr algn="ctr"/>
            <a:r>
              <a:rPr lang="en-SG" sz="2400" dirty="0" err="1">
                <a:solidFill>
                  <a:srgbClr val="00B050"/>
                </a:solidFill>
                <a:latin typeface="Times New Roman" panose="02020603050405020304" pitchFamily="18" charset="0"/>
                <a:cs typeface="Times New Roman" panose="02020603050405020304" pitchFamily="18" charset="0"/>
              </a:rPr>
              <a:t>dấu</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hai</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chấm</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và</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dấu</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ngoặc</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kép</a:t>
            </a:r>
            <a:r>
              <a:rPr lang="en-SG" sz="2400" dirty="0">
                <a:solidFill>
                  <a:srgbClr val="00B050"/>
                </a:solidFill>
                <a:latin typeface="Times New Roman" panose="02020603050405020304" pitchFamily="18" charset="0"/>
                <a:cs typeface="Times New Roman" panose="02020603050405020304" pitchFamily="18" charset="0"/>
              </a:rPr>
              <a:t>.</a:t>
            </a:r>
            <a:endParaRPr lang="en-SG" sz="2400" b="1" dirty="0">
              <a:solidFill>
                <a:srgbClr val="00B05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4E533E5E-7468-4C27-B6A9-A2B8072D9C02}"/>
              </a:ext>
            </a:extLst>
          </p:cNvPr>
          <p:cNvSpPr txBox="1"/>
          <p:nvPr/>
        </p:nvSpPr>
        <p:spPr>
          <a:xfrm>
            <a:off x="6735096" y="4964466"/>
            <a:ext cx="2176362" cy="830997"/>
          </a:xfrm>
          <a:prstGeom prst="rect">
            <a:avLst/>
          </a:prstGeom>
          <a:noFill/>
        </p:spPr>
        <p:txBody>
          <a:bodyPr wrap="square" rtlCol="0">
            <a:spAutoFit/>
          </a:bodyPr>
          <a:lstStyle/>
          <a:p>
            <a:pPr algn="ctr"/>
            <a:r>
              <a:rPr lang="en-SG" sz="2400" dirty="0" err="1">
                <a:solidFill>
                  <a:srgbClr val="00B050"/>
                </a:solidFill>
                <a:latin typeface="Times New Roman" panose="02020603050405020304" pitchFamily="18" charset="0"/>
                <a:cs typeface="Times New Roman" panose="02020603050405020304" pitchFamily="18" charset="0"/>
              </a:rPr>
              <a:t>dấu</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hai</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chấm</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và</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dấu</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ngoặc</a:t>
            </a:r>
            <a:r>
              <a:rPr lang="en-SG" sz="2400" dirty="0">
                <a:solidFill>
                  <a:srgbClr val="00B050"/>
                </a:solidFill>
                <a:latin typeface="Times New Roman" panose="02020603050405020304" pitchFamily="18" charset="0"/>
                <a:cs typeface="Times New Roman" panose="02020603050405020304" pitchFamily="18" charset="0"/>
              </a:rPr>
              <a:t> </a:t>
            </a:r>
            <a:r>
              <a:rPr lang="en-SG" sz="2400" dirty="0" err="1">
                <a:solidFill>
                  <a:srgbClr val="00B050"/>
                </a:solidFill>
                <a:latin typeface="Times New Roman" panose="02020603050405020304" pitchFamily="18" charset="0"/>
                <a:cs typeface="Times New Roman" panose="02020603050405020304" pitchFamily="18" charset="0"/>
              </a:rPr>
              <a:t>kép</a:t>
            </a:r>
            <a:r>
              <a:rPr lang="en-SG" sz="2400" dirty="0">
                <a:solidFill>
                  <a:srgbClr val="00B050"/>
                </a:solidFill>
                <a:latin typeface="Times New Roman" panose="02020603050405020304" pitchFamily="18" charset="0"/>
                <a:cs typeface="Times New Roman" panose="02020603050405020304" pitchFamily="18" charset="0"/>
              </a:rPr>
              <a:t>.</a:t>
            </a:r>
            <a:endParaRPr lang="en-SG" sz="2400" b="1" dirty="0">
              <a:solidFill>
                <a:srgbClr val="00B05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 xmlns:a16="http://schemas.microsoft.com/office/drawing/2014/main" id="{7BDD1C96-D60A-4B01-A9D5-D41FB57EC4F7}"/>
              </a:ext>
            </a:extLst>
          </p:cNvPr>
          <p:cNvSpPr txBox="1"/>
          <p:nvPr/>
        </p:nvSpPr>
        <p:spPr>
          <a:xfrm>
            <a:off x="9094840" y="2672591"/>
            <a:ext cx="2812024" cy="1508105"/>
          </a:xfrm>
          <a:prstGeom prst="rect">
            <a:avLst/>
          </a:prstGeom>
          <a:noFill/>
        </p:spPr>
        <p:txBody>
          <a:bodyPr wrap="square" rtlCol="0">
            <a:spAutoFit/>
          </a:bodyPr>
          <a:lstStyle/>
          <a:p>
            <a:pPr algn="ctr"/>
            <a:r>
              <a:rPr lang="vi-VN" sz="2300" b="1" dirty="0">
                <a:solidFill>
                  <a:srgbClr val="00B050"/>
                </a:solidFill>
                <a:latin typeface="Times New Roman" panose="02020603050405020304" pitchFamily="18" charset="0"/>
                <a:cs typeface="Times New Roman" panose="02020603050405020304" pitchFamily="18" charset="0"/>
              </a:rPr>
              <a:t>“Đấy, bác cũng chẳng “thèm” người là gì?”</a:t>
            </a:r>
            <a:r>
              <a:rPr lang="en-SG" sz="2300" b="1" dirty="0">
                <a:solidFill>
                  <a:srgbClr val="00B050"/>
                </a:solidFill>
                <a:latin typeface="Times New Roman" panose="02020603050405020304" pitchFamily="18" charset="0"/>
                <a:cs typeface="Times New Roman" panose="02020603050405020304" pitchFamily="18" charset="0"/>
              </a:rPr>
              <a:t> </a:t>
            </a:r>
            <a:r>
              <a:rPr lang="en-SG" sz="2300" b="1" dirty="0">
                <a:solidFill>
                  <a:srgbClr val="FF0000"/>
                </a:solidFill>
                <a:latin typeface="Times New Roman" panose="02020603050405020304" pitchFamily="18" charset="0"/>
                <a:cs typeface="Times New Roman" panose="02020603050405020304" pitchFamily="18" charset="0"/>
              </a:rPr>
              <a:t>- </a:t>
            </a:r>
            <a:r>
              <a:rPr lang="vi-VN" sz="2300" dirty="0">
                <a:solidFill>
                  <a:srgbClr val="FF0000"/>
                </a:solidFill>
                <a:latin typeface="Times New Roman" panose="02020603050405020304" pitchFamily="18" charset="0"/>
                <a:cs typeface="Times New Roman" panose="02020603050405020304" pitchFamily="18" charset="0"/>
              </a:rPr>
              <a:t>Cháu </a:t>
            </a:r>
            <a:r>
              <a:rPr lang="en-SG" sz="2300" dirty="0" err="1">
                <a:solidFill>
                  <a:srgbClr val="FF0000"/>
                </a:solidFill>
                <a:latin typeface="Times New Roman" panose="02020603050405020304" pitchFamily="18" charset="0"/>
                <a:cs typeface="Times New Roman" panose="02020603050405020304" pitchFamily="18" charset="0"/>
              </a:rPr>
              <a:t>đã</a:t>
            </a:r>
            <a:r>
              <a:rPr lang="en-SG" sz="2300" dirty="0">
                <a:solidFill>
                  <a:srgbClr val="FF0000"/>
                </a:solidFill>
                <a:latin typeface="Times New Roman" panose="02020603050405020304" pitchFamily="18" charset="0"/>
                <a:cs typeface="Times New Roman" panose="02020603050405020304" pitchFamily="18" charset="0"/>
              </a:rPr>
              <a:t> </a:t>
            </a:r>
            <a:r>
              <a:rPr lang="vi-VN" sz="2300" dirty="0">
                <a:solidFill>
                  <a:srgbClr val="FF0000"/>
                </a:solidFill>
                <a:latin typeface="Times New Roman" panose="02020603050405020304" pitchFamily="18" charset="0"/>
                <a:cs typeface="Times New Roman" panose="02020603050405020304" pitchFamily="18" charset="0"/>
              </a:rPr>
              <a:t>nói</a:t>
            </a:r>
            <a:r>
              <a:rPr lang="en-SG" sz="2300" dirty="0">
                <a:solidFill>
                  <a:srgbClr val="FF0000"/>
                </a:solidFill>
                <a:latin typeface="Times New Roman" panose="02020603050405020304" pitchFamily="18" charset="0"/>
                <a:cs typeface="Times New Roman" panose="02020603050405020304" pitchFamily="18" charset="0"/>
              </a:rPr>
              <a:t> </a:t>
            </a:r>
            <a:r>
              <a:rPr lang="en-SG" sz="2300" dirty="0" err="1">
                <a:solidFill>
                  <a:srgbClr val="FF0000"/>
                </a:solidFill>
                <a:latin typeface="Times New Roman" panose="02020603050405020304" pitchFamily="18" charset="0"/>
                <a:cs typeface="Times New Roman" panose="02020603050405020304" pitchFamily="18" charset="0"/>
              </a:rPr>
              <a:t>vậy</a:t>
            </a:r>
            <a:r>
              <a:rPr lang="en-SG" sz="2300" dirty="0">
                <a:solidFill>
                  <a:srgbClr val="FF0000"/>
                </a:solidFill>
                <a:latin typeface="Times New Roman" panose="02020603050405020304" pitchFamily="18" charset="0"/>
                <a:cs typeface="Times New Roman" panose="02020603050405020304" pitchFamily="18" charset="0"/>
              </a:rPr>
              <a:t> </a:t>
            </a:r>
            <a:r>
              <a:rPr lang="en-SG" sz="2300" dirty="0" err="1">
                <a:solidFill>
                  <a:srgbClr val="FF0000"/>
                </a:solidFill>
                <a:latin typeface="Times New Roman" panose="02020603050405020304" pitchFamily="18" charset="0"/>
                <a:cs typeface="Times New Roman" panose="02020603050405020304" pitchFamily="18" charset="0"/>
              </a:rPr>
              <a:t>đấy</a:t>
            </a:r>
            <a:r>
              <a:rPr lang="vi-VN" sz="2300" b="1" dirty="0">
                <a:solidFill>
                  <a:srgbClr val="FF0000"/>
                </a:solidFill>
                <a:latin typeface="Times New Roman" panose="02020603050405020304" pitchFamily="18" charset="0"/>
                <a:cs typeface="Times New Roman" panose="02020603050405020304" pitchFamily="18" charset="0"/>
              </a:rPr>
              <a:t>.</a:t>
            </a:r>
            <a:endParaRPr lang="en-SG" sz="2300" b="1"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131D9590-F714-4439-B9FB-879C42405193}"/>
              </a:ext>
            </a:extLst>
          </p:cNvPr>
          <p:cNvSpPr txBox="1"/>
          <p:nvPr/>
        </p:nvSpPr>
        <p:spPr>
          <a:xfrm>
            <a:off x="9094840" y="4281688"/>
            <a:ext cx="2812024" cy="2215991"/>
          </a:xfrm>
          <a:prstGeom prst="rect">
            <a:avLst/>
          </a:prstGeom>
          <a:noFill/>
        </p:spPr>
        <p:txBody>
          <a:bodyPr wrap="square" rtlCol="0">
            <a:spAutoFit/>
          </a:bodyPr>
          <a:lstStyle/>
          <a:p>
            <a:pPr algn="ctr"/>
            <a:r>
              <a:rPr lang="vi-VN" sz="2300" b="1" dirty="0">
                <a:solidFill>
                  <a:srgbClr val="00B050"/>
                </a:solidFill>
                <a:latin typeface="Times New Roman" panose="02020603050405020304" pitchFamily="18" charset="0"/>
                <a:cs typeface="Times New Roman" panose="02020603050405020304" pitchFamily="18" charset="0"/>
              </a:rPr>
              <a:t>“Khách tới bất ngờ, chắc cu cậu chưa kịp quét tước, dọn dẹp, chưa kịp gấp chăn chẳng hạn”</a:t>
            </a:r>
            <a:r>
              <a:rPr lang="en-SG" sz="2300" b="1" dirty="0">
                <a:solidFill>
                  <a:srgbClr val="00B050"/>
                </a:solidFill>
                <a:latin typeface="Times New Roman" panose="02020603050405020304" pitchFamily="18" charset="0"/>
                <a:cs typeface="Times New Roman" panose="02020603050405020304" pitchFamily="18" charset="0"/>
              </a:rPr>
              <a:t> </a:t>
            </a:r>
            <a:r>
              <a:rPr lang="en-SG" sz="2300" b="1" dirty="0">
                <a:solidFill>
                  <a:srgbClr val="FF0000"/>
                </a:solidFill>
                <a:latin typeface="Times New Roman" panose="02020603050405020304" pitchFamily="18" charset="0"/>
                <a:cs typeface="Times New Roman" panose="02020603050405020304" pitchFamily="18" charset="0"/>
              </a:rPr>
              <a:t>- </a:t>
            </a:r>
            <a:r>
              <a:rPr lang="vi-VN" sz="2300" dirty="0">
                <a:solidFill>
                  <a:srgbClr val="FF0000"/>
                </a:solidFill>
                <a:latin typeface="Times New Roman" panose="02020603050405020304" pitchFamily="18" charset="0"/>
                <a:cs typeface="Times New Roman" panose="02020603050405020304" pitchFamily="18" charset="0"/>
              </a:rPr>
              <a:t>Họa sĩ nghĩ thầm</a:t>
            </a:r>
            <a:r>
              <a:rPr lang="vi-VN" sz="2300" b="1" dirty="0">
                <a:solidFill>
                  <a:srgbClr val="FF0000"/>
                </a:solidFill>
                <a:latin typeface="Times New Roman" panose="02020603050405020304" pitchFamily="18" charset="0"/>
                <a:cs typeface="Times New Roman" panose="02020603050405020304" pitchFamily="18" charset="0"/>
              </a:rPr>
              <a:t>.</a:t>
            </a:r>
            <a:endParaRPr lang="en-SG" sz="23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736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淘宝网chenying0907出品 9">
            <a:extLst>
              <a:ext uri="{FF2B5EF4-FFF2-40B4-BE49-F238E27FC236}">
                <a16:creationId xmlns="" xmlns:a16="http://schemas.microsoft.com/office/drawing/2014/main" id="{8954E353-4271-4342-BCAF-E10FA4C055B2}"/>
              </a:ext>
            </a:extLst>
          </p:cNvPr>
          <p:cNvSpPr/>
          <p:nvPr/>
        </p:nvSpPr>
        <p:spPr>
          <a:xfrm>
            <a:off x="316587" y="2763348"/>
            <a:ext cx="4922163" cy="248145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淘宝网chenying0907出品 2">
            <a:extLst>
              <a:ext uri="{FF2B5EF4-FFF2-40B4-BE49-F238E27FC236}">
                <a16:creationId xmlns="" xmlns:a16="http://schemas.microsoft.com/office/drawing/2014/main" id="{D5A1DD2C-A7AD-4526-B4BA-0827012C9343}"/>
              </a:ext>
            </a:extLst>
          </p:cNvPr>
          <p:cNvSpPr/>
          <p:nvPr/>
        </p:nvSpPr>
        <p:spPr>
          <a:xfrm>
            <a:off x="0" y="4375738"/>
            <a:ext cx="12192000" cy="180975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1">
            <a:extLst>
              <a:ext uri="{FF2B5EF4-FFF2-40B4-BE49-F238E27FC236}">
                <a16:creationId xmlns="" xmlns:a16="http://schemas.microsoft.com/office/drawing/2014/main" id="{997FF005-8E98-412B-A52F-5398FD65F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1465" y="1063220"/>
            <a:ext cx="3729083" cy="5122268"/>
          </a:xfrm>
          <a:prstGeom prst="rect">
            <a:avLst/>
          </a:prstGeom>
        </p:spPr>
      </p:pic>
      <p:sp>
        <p:nvSpPr>
          <p:cNvPr id="6" name="淘宝网chenying0907出品 7">
            <a:extLst>
              <a:ext uri="{FF2B5EF4-FFF2-40B4-BE49-F238E27FC236}">
                <a16:creationId xmlns="" xmlns:a16="http://schemas.microsoft.com/office/drawing/2014/main" id="{38AD5AB5-D872-4EBC-A63A-993998DCFBD1}"/>
              </a:ext>
            </a:extLst>
          </p:cNvPr>
          <p:cNvSpPr/>
          <p:nvPr/>
        </p:nvSpPr>
        <p:spPr>
          <a:xfrm>
            <a:off x="4272013" y="1421042"/>
            <a:ext cx="7196087" cy="41624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淘宝网chenying0907出品 8">
            <a:extLst>
              <a:ext uri="{FF2B5EF4-FFF2-40B4-BE49-F238E27FC236}">
                <a16:creationId xmlns="" xmlns:a16="http://schemas.microsoft.com/office/drawing/2014/main" id="{3ECE4019-0DA3-400B-BCB0-15D43F681A6A}"/>
              </a:ext>
            </a:extLst>
          </p:cNvPr>
          <p:cNvSpPr/>
          <p:nvPr/>
        </p:nvSpPr>
        <p:spPr>
          <a:xfrm>
            <a:off x="4782602" y="1355151"/>
            <a:ext cx="6670207" cy="4487940"/>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淘宝网chenying0907出品 28">
            <a:extLst>
              <a:ext uri="{FF2B5EF4-FFF2-40B4-BE49-F238E27FC236}">
                <a16:creationId xmlns="" xmlns:a16="http://schemas.microsoft.com/office/drawing/2014/main" id="{6645A391-F87C-4DE5-8F49-C0F21EAA48A4}"/>
              </a:ext>
            </a:extLst>
          </p:cNvPr>
          <p:cNvGrpSpPr/>
          <p:nvPr/>
        </p:nvGrpSpPr>
        <p:grpSpPr>
          <a:xfrm>
            <a:off x="4456423" y="2572700"/>
            <a:ext cx="652360" cy="655752"/>
            <a:chOff x="5054062" y="3469758"/>
            <a:chExt cx="636077" cy="636077"/>
          </a:xfrm>
        </p:grpSpPr>
        <p:sp>
          <p:nvSpPr>
            <p:cNvPr id="12" name="淘宝网chenying0907出品 11">
              <a:extLst>
                <a:ext uri="{FF2B5EF4-FFF2-40B4-BE49-F238E27FC236}">
                  <a16:creationId xmlns="" xmlns:a16="http://schemas.microsoft.com/office/drawing/2014/main" id="{286EC88F-DD93-42F2-99FA-578D856D394B}"/>
                </a:ext>
              </a:extLst>
            </p:cNvPr>
            <p:cNvSpPr/>
            <p:nvPr/>
          </p:nvSpPr>
          <p:spPr>
            <a:xfrm>
              <a:off x="5054062" y="3469758"/>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淘宝网chenying0907出品 104">
              <a:extLst>
                <a:ext uri="{FF2B5EF4-FFF2-40B4-BE49-F238E27FC236}">
                  <a16:creationId xmlns="" xmlns:a16="http://schemas.microsoft.com/office/drawing/2014/main" id="{45B56927-F666-473D-804A-9265D658774A}"/>
                </a:ext>
              </a:extLst>
            </p:cNvPr>
            <p:cNvSpPr>
              <a:spLocks noEditPoints="1"/>
            </p:cNvSpPr>
            <p:nvPr/>
          </p:nvSpPr>
          <p:spPr bwMode="auto">
            <a:xfrm>
              <a:off x="5278522" y="3638876"/>
              <a:ext cx="221491" cy="26773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淘宝网chenying0907出品 29">
            <a:extLst>
              <a:ext uri="{FF2B5EF4-FFF2-40B4-BE49-F238E27FC236}">
                <a16:creationId xmlns="" xmlns:a16="http://schemas.microsoft.com/office/drawing/2014/main" id="{267A0F6D-F03F-481F-8781-96E0612FD21B}"/>
              </a:ext>
            </a:extLst>
          </p:cNvPr>
          <p:cNvGrpSpPr/>
          <p:nvPr/>
        </p:nvGrpSpPr>
        <p:grpSpPr>
          <a:xfrm>
            <a:off x="4456423" y="4087041"/>
            <a:ext cx="652360" cy="655752"/>
            <a:chOff x="5054062" y="4712770"/>
            <a:chExt cx="636077" cy="636077"/>
          </a:xfrm>
        </p:grpSpPr>
        <p:sp>
          <p:nvSpPr>
            <p:cNvPr id="15" name="淘宝网chenying0907出品 12">
              <a:extLst>
                <a:ext uri="{FF2B5EF4-FFF2-40B4-BE49-F238E27FC236}">
                  <a16:creationId xmlns="" xmlns:a16="http://schemas.microsoft.com/office/drawing/2014/main" id="{B8FE7F57-9437-4635-981D-BFB3C1C7B77E}"/>
                </a:ext>
              </a:extLst>
            </p:cNvPr>
            <p:cNvSpPr/>
            <p:nvPr/>
          </p:nvSpPr>
          <p:spPr>
            <a:xfrm>
              <a:off x="5054062" y="4712770"/>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淘宝网chenying0907出品 5">
              <a:extLst>
                <a:ext uri="{FF2B5EF4-FFF2-40B4-BE49-F238E27FC236}">
                  <a16:creationId xmlns="" xmlns:a16="http://schemas.microsoft.com/office/drawing/2014/main" id="{214CFB54-675D-4A7A-9034-793825BFFDAC}"/>
                </a:ext>
              </a:extLst>
            </p:cNvPr>
            <p:cNvSpPr>
              <a:spLocks noEditPoints="1"/>
            </p:cNvSpPr>
            <p:nvPr/>
          </p:nvSpPr>
          <p:spPr bwMode="auto">
            <a:xfrm>
              <a:off x="5271307" y="4871501"/>
              <a:ext cx="201587" cy="318614"/>
            </a:xfrm>
            <a:custGeom>
              <a:avLst/>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9" name="淘宝网chenying0907出品 18">
            <a:extLst>
              <a:ext uri="{FF2B5EF4-FFF2-40B4-BE49-F238E27FC236}">
                <a16:creationId xmlns="" xmlns:a16="http://schemas.microsoft.com/office/drawing/2014/main" id="{3FC197F6-744E-4D2D-911C-B5E69ADB3474}"/>
              </a:ext>
            </a:extLst>
          </p:cNvPr>
          <p:cNvSpPr txBox="1"/>
          <p:nvPr/>
        </p:nvSpPr>
        <p:spPr>
          <a:xfrm>
            <a:off x="5637580" y="247155"/>
            <a:ext cx="4916725" cy="1107996"/>
          </a:xfrm>
          <a:prstGeom prst="rect">
            <a:avLst/>
          </a:prstGeom>
          <a:noFill/>
        </p:spPr>
        <p:txBody>
          <a:bodyPr wrap="square" rtlCol="0">
            <a:spAutoFit/>
          </a:bodyPr>
          <a:lstStyle/>
          <a:p>
            <a:pPr algn="ctr">
              <a:lnSpc>
                <a:spcPct val="150000"/>
              </a:lnSpc>
            </a:pPr>
            <a:r>
              <a:rPr lang="en-SG" altLang="zh-CN" sz="4400" b="1" spc="300" dirty="0" smtClean="0">
                <a:solidFill>
                  <a:srgbClr val="FF0000"/>
                </a:solidFill>
                <a:latin typeface="Times New Roman" panose="02020603050405020304" pitchFamily="18" charset="0"/>
                <a:cs typeface="Times New Roman" panose="02020603050405020304" pitchFamily="18" charset="0"/>
              </a:rPr>
              <a:t>2. </a:t>
            </a:r>
            <a:r>
              <a:rPr lang="en-SG" altLang="zh-CN" sz="4400" b="1" spc="300" dirty="0" err="1" smtClean="0">
                <a:solidFill>
                  <a:srgbClr val="FF0000"/>
                </a:solidFill>
                <a:latin typeface="Times New Roman" panose="02020603050405020304" pitchFamily="18" charset="0"/>
                <a:cs typeface="Times New Roman" panose="02020603050405020304" pitchFamily="18" charset="0"/>
              </a:rPr>
              <a:t>Nhận</a:t>
            </a:r>
            <a:r>
              <a:rPr lang="en-SG" altLang="zh-CN" sz="4400" b="1" spc="300" dirty="0" smtClean="0">
                <a:solidFill>
                  <a:srgbClr val="FF0000"/>
                </a:solidFill>
                <a:latin typeface="Times New Roman" panose="02020603050405020304" pitchFamily="18" charset="0"/>
                <a:cs typeface="Times New Roman" panose="02020603050405020304" pitchFamily="18" charset="0"/>
              </a:rPr>
              <a:t> </a:t>
            </a:r>
            <a:r>
              <a:rPr lang="en-SG" altLang="zh-CN" sz="4400" b="1" spc="300" dirty="0" err="1">
                <a:solidFill>
                  <a:srgbClr val="FF0000"/>
                </a:solidFill>
                <a:latin typeface="Times New Roman" panose="02020603050405020304" pitchFamily="18" charset="0"/>
                <a:cs typeface="Times New Roman" panose="02020603050405020304" pitchFamily="18" charset="0"/>
              </a:rPr>
              <a:t>xét</a:t>
            </a:r>
            <a:endParaRPr lang="zh-CN" altLang="en-US" sz="4400" b="1" spc="300" dirty="0">
              <a:solidFill>
                <a:srgbClr val="FF0000"/>
              </a:solidFill>
              <a:latin typeface="Times New Roman" panose="02020603050405020304" pitchFamily="18" charset="0"/>
              <a:cs typeface="Times New Roman" panose="02020603050405020304" pitchFamily="18" charset="0"/>
            </a:endParaRPr>
          </a:p>
        </p:txBody>
      </p:sp>
      <p:sp>
        <p:nvSpPr>
          <p:cNvPr id="26" name="淘宝网chenying0907出品 23">
            <a:extLst>
              <a:ext uri="{FF2B5EF4-FFF2-40B4-BE49-F238E27FC236}">
                <a16:creationId xmlns="" xmlns:a16="http://schemas.microsoft.com/office/drawing/2014/main" id="{B2B1BCF1-224C-4A59-83C6-A93A3740E642}"/>
              </a:ext>
            </a:extLst>
          </p:cNvPr>
          <p:cNvSpPr txBox="1"/>
          <p:nvPr/>
        </p:nvSpPr>
        <p:spPr>
          <a:xfrm>
            <a:off x="4885976" y="1417492"/>
            <a:ext cx="6300646" cy="1077218"/>
          </a:xfrm>
          <a:prstGeom prst="rect">
            <a:avLst/>
          </a:prstGeom>
          <a:noFill/>
        </p:spPr>
        <p:txBody>
          <a:bodyPr wrap="square" rtlCol="0">
            <a:spAutoFit/>
          </a:bodyPr>
          <a:lstStyle/>
          <a:p>
            <a:pPr algn="just">
              <a:spcBef>
                <a:spcPct val="50000"/>
              </a:spcBef>
            </a:pPr>
            <a:r>
              <a:rPr lang="en-US" altLang="en-US" sz="3200" dirty="0" err="1">
                <a:latin typeface="Times New Roman" panose="02020603050405020304" pitchFamily="18" charset="0"/>
                <a:cs typeface="Times New Roman" panose="02020603050405020304" pitchFamily="18" charset="0"/>
              </a:rPr>
              <a:t>Nội</a:t>
            </a:r>
            <a:r>
              <a:rPr lang="en-US" altLang="en-US" sz="3200" dirty="0">
                <a:latin typeface="Times New Roman" panose="02020603050405020304" pitchFamily="18" charset="0"/>
                <a:cs typeface="Times New Roman" panose="02020603050405020304" pitchFamily="18" charset="0"/>
              </a:rPr>
              <a:t> dung in </a:t>
            </a:r>
            <a:r>
              <a:rPr lang="en-US" altLang="en-US" sz="3200" dirty="0" err="1">
                <a:latin typeface="Times New Roman" panose="02020603050405020304" pitchFamily="18" charset="0"/>
                <a:cs typeface="Times New Roman" panose="02020603050405020304" pitchFamily="18" charset="0"/>
              </a:rPr>
              <a:t>đậm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ví</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dụ</a:t>
            </a: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Được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nhắc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lại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một</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cách</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nguyên</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vẹn</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29" name="淘宝网chenying0907出品 25">
            <a:extLst>
              <a:ext uri="{FF2B5EF4-FFF2-40B4-BE49-F238E27FC236}">
                <a16:creationId xmlns="" xmlns:a16="http://schemas.microsoft.com/office/drawing/2014/main" id="{4FEF2AAD-9394-4DA4-9B63-893DCE5132FF}"/>
              </a:ext>
            </a:extLst>
          </p:cNvPr>
          <p:cNvSpPr txBox="1"/>
          <p:nvPr/>
        </p:nvSpPr>
        <p:spPr>
          <a:xfrm>
            <a:off x="4945619" y="2689843"/>
            <a:ext cx="6300646" cy="1077218"/>
          </a:xfrm>
          <a:prstGeom prst="rect">
            <a:avLst/>
          </a:prstGeom>
          <a:noFill/>
        </p:spPr>
        <p:txBody>
          <a:bodyPr wrap="square" rtlCol="0">
            <a:spAutoFit/>
          </a:bodyPr>
          <a:lstStyle/>
          <a:p>
            <a:pPr>
              <a:spcBef>
                <a:spcPct val="50000"/>
              </a:spcBef>
            </a:pPr>
            <a:r>
              <a:rPr lang="en-US" altLang="en-US" sz="3200" dirty="0" err="1">
                <a:latin typeface="Times New Roman" panose="02020603050405020304" pitchFamily="18" charset="0"/>
                <a:cs typeface="Times New Roman" panose="02020603050405020304" pitchFamily="18" charset="0"/>
              </a:rPr>
              <a:t>Dấu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hiệu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thức</a:t>
            </a:r>
            <a:r>
              <a:rPr lang="en-US" altLang="en-US" sz="3200" dirty="0">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Nằm</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trong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dấu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ngoặc</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kép</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và</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đứng</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sau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dấu</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hai</a:t>
            </a:r>
            <a:r>
              <a:rPr lang="en-US" altLang="en-US" sz="3200" dirty="0">
                <a:solidFill>
                  <a:srgbClr val="0000FF"/>
                </a:solidFill>
                <a:latin typeface="Times New Roman" panose="02020603050405020304" pitchFamily="18" charset="0"/>
                <a:cs typeface="Times New Roman" panose="02020603050405020304" pitchFamily="18" charset="0"/>
              </a:rPr>
              <a:t> </a:t>
            </a:r>
            <a:r>
              <a:rPr lang="en-US" altLang="en-US" sz="3200" dirty="0" err="1">
                <a:solidFill>
                  <a:srgbClr val="0000FF"/>
                </a:solidFill>
                <a:latin typeface="Times New Roman" panose="02020603050405020304" pitchFamily="18" charset="0"/>
                <a:cs typeface="Times New Roman" panose="02020603050405020304" pitchFamily="18" charset="0"/>
              </a:rPr>
              <a:t>chấm</a:t>
            </a:r>
            <a:endParaRPr lang="en-US" altLang="en-US" sz="3200" dirty="0">
              <a:solidFill>
                <a:srgbClr val="0000FF"/>
              </a:solidFill>
              <a:latin typeface="Times New Roman" panose="02020603050405020304" pitchFamily="18" charset="0"/>
              <a:cs typeface="Times New Roman" panose="02020603050405020304" pitchFamily="18" charset="0"/>
            </a:endParaRPr>
          </a:p>
        </p:txBody>
      </p:sp>
      <p:sp>
        <p:nvSpPr>
          <p:cNvPr id="31" name="Text Box 13">
            <a:extLst>
              <a:ext uri="{FF2B5EF4-FFF2-40B4-BE49-F238E27FC236}">
                <a16:creationId xmlns="" xmlns:a16="http://schemas.microsoft.com/office/drawing/2014/main" id="{5EF4B1E4-3F52-45B8-865E-ADDC54091AAF}"/>
              </a:ext>
            </a:extLst>
          </p:cNvPr>
          <p:cNvSpPr txBox="1">
            <a:spLocks noChangeArrowheads="1"/>
          </p:cNvSpPr>
          <p:nvPr/>
        </p:nvSpPr>
        <p:spPr bwMode="auto">
          <a:xfrm>
            <a:off x="5637580" y="3841644"/>
            <a:ext cx="5486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Cách</a:t>
            </a:r>
            <a:r>
              <a:rPr lang="en-US" altLang="en-US" sz="3200" dirty="0" smtClean="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dẫn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trực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smtClean="0">
                <a:solidFill>
                  <a:srgbClr val="FF0000"/>
                </a:solidFill>
                <a:latin typeface="Times New Roman" panose="02020603050405020304" pitchFamily="18" charset="0"/>
                <a:cs typeface="Times New Roman" panose="02020603050405020304" pitchFamily="18" charset="0"/>
              </a:rPr>
              <a:t>tiếp</a:t>
            </a:r>
            <a:endParaRPr lang="en-US" altLang="en-US" sz="3200" dirty="0" smtClean="0">
              <a:solidFill>
                <a:srgbClr val="FF0000"/>
              </a:solidFill>
              <a:latin typeface="Times New Roman" panose="02020603050405020304" pitchFamily="18" charset="0"/>
              <a:cs typeface="Times New Roman" panose="02020603050405020304" pitchFamily="18" charset="0"/>
            </a:endParaRPr>
          </a:p>
          <a:p>
            <a:pPr eaLnBrk="1" hangingPunct="1">
              <a:spcBef>
                <a:spcPct val="50000"/>
              </a:spcBef>
            </a:pPr>
            <a:endParaRPr lang="en-US" alt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8300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par>
                                <p:cTn id="14" presetID="22" presetClass="entr" presetSubtype="2" fill="hold" grpId="0" nodeType="withEffect">
                                  <p:stCondLst>
                                    <p:cond delay="10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par>
                                <p:cTn id="17" presetID="22" presetClass="entr" presetSubtype="8" fill="hold" grpId="0" nodeType="withEffect">
                                  <p:stCondLst>
                                    <p:cond delay="2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randombar(horizont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Scale>
                                      <p:cBhvr>
                                        <p:cTn id="40"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31"/>
                                        </p:tgtEl>
                                        <p:attrNameLst>
                                          <p:attrName>ppt_x</p:attrName>
                                          <p:attrName>ppt_y</p:attrName>
                                        </p:attrNameLst>
                                      </p:cBhvr>
                                    </p:animMotion>
                                    <p:animEffect transition="in" filter="fade">
                                      <p:cBhvr>
                                        <p:cTn id="4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26" grpId="0"/>
      <p:bldP spid="29"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pic>
        <p:nvPicPr>
          <p:cNvPr id="3" name="图片 1">
            <a:extLst>
              <a:ext uri="{FF2B5EF4-FFF2-40B4-BE49-F238E27FC236}">
                <a16:creationId xmlns="" xmlns:a16="http://schemas.microsoft.com/office/drawing/2014/main" id="{AB4C5E1D-0E42-4B5C-B02D-FB892B12CA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09286" y="-9525"/>
            <a:ext cx="5573189" cy="6877050"/>
          </a:xfrm>
          <a:prstGeom prst="rect">
            <a:avLst/>
          </a:prstGeom>
        </p:spPr>
      </p:pic>
      <p:sp>
        <p:nvSpPr>
          <p:cNvPr id="4" name="淘宝网chenying0907出品 6">
            <a:extLst>
              <a:ext uri="{FF2B5EF4-FFF2-40B4-BE49-F238E27FC236}">
                <a16:creationId xmlns="" xmlns:a16="http://schemas.microsoft.com/office/drawing/2014/main" id="{ECBB224A-7361-4A43-A262-5E3ACA883721}"/>
              </a:ext>
            </a:extLst>
          </p:cNvPr>
          <p:cNvSpPr/>
          <p:nvPr/>
        </p:nvSpPr>
        <p:spPr>
          <a:xfrm>
            <a:off x="1308100" y="1219200"/>
            <a:ext cx="9880600" cy="5105400"/>
          </a:xfrm>
          <a:prstGeom prst="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9">
            <a:extLst>
              <a:ext uri="{FF2B5EF4-FFF2-40B4-BE49-F238E27FC236}">
                <a16:creationId xmlns="" xmlns:a16="http://schemas.microsoft.com/office/drawing/2014/main" id="{480B6EE7-AADB-4606-9645-BF8FC19796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2967" y="0"/>
            <a:ext cx="3748935" cy="6858000"/>
          </a:xfrm>
          <a:prstGeom prst="rect">
            <a:avLst/>
          </a:prstGeom>
        </p:spPr>
      </p:pic>
      <p:sp>
        <p:nvSpPr>
          <p:cNvPr id="6" name="淘宝网chenying0907出品 7">
            <a:extLst>
              <a:ext uri="{FF2B5EF4-FFF2-40B4-BE49-F238E27FC236}">
                <a16:creationId xmlns="" xmlns:a16="http://schemas.microsoft.com/office/drawing/2014/main" id="{CFC2C6F2-F5D7-4DFA-BB76-1758EE598F12}"/>
              </a:ext>
            </a:extLst>
          </p:cNvPr>
          <p:cNvSpPr/>
          <p:nvPr/>
        </p:nvSpPr>
        <p:spPr>
          <a:xfrm>
            <a:off x="2994561" y="1577653"/>
            <a:ext cx="8778339" cy="4377504"/>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淘宝网chenying0907出品 8">
            <a:extLst>
              <a:ext uri="{FF2B5EF4-FFF2-40B4-BE49-F238E27FC236}">
                <a16:creationId xmlns="" xmlns:a16="http://schemas.microsoft.com/office/drawing/2014/main" id="{13787682-8C9C-4663-A531-926CF65159CD}"/>
              </a:ext>
            </a:extLst>
          </p:cNvPr>
          <p:cNvSpPr/>
          <p:nvPr/>
        </p:nvSpPr>
        <p:spPr>
          <a:xfrm>
            <a:off x="217756" y="584200"/>
            <a:ext cx="3731944" cy="3708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淘宝网chenying0907出品 18">
            <a:extLst>
              <a:ext uri="{FF2B5EF4-FFF2-40B4-BE49-F238E27FC236}">
                <a16:creationId xmlns="" xmlns:a16="http://schemas.microsoft.com/office/drawing/2014/main" id="{98DF7323-5BC5-4B56-8D62-AD0BE4D6C47A}"/>
              </a:ext>
            </a:extLst>
          </p:cNvPr>
          <p:cNvSpPr txBox="1"/>
          <p:nvPr/>
        </p:nvSpPr>
        <p:spPr>
          <a:xfrm>
            <a:off x="4906072" y="-130470"/>
            <a:ext cx="4916725" cy="1189493"/>
          </a:xfrm>
          <a:prstGeom prst="rect">
            <a:avLst/>
          </a:prstGeom>
          <a:noFill/>
        </p:spPr>
        <p:txBody>
          <a:bodyPr wrap="square" rtlCol="0">
            <a:spAutoFit/>
          </a:bodyPr>
          <a:lstStyle/>
          <a:p>
            <a:pPr algn="ctr">
              <a:lnSpc>
                <a:spcPct val="150000"/>
              </a:lnSpc>
            </a:pPr>
            <a:r>
              <a:rPr lang="en-SG" altLang="zh-CN" sz="5400" b="1" spc="300" dirty="0" err="1">
                <a:solidFill>
                  <a:srgbClr val="FF0000"/>
                </a:solidFill>
                <a:latin typeface="Times New Roman" panose="02020603050405020304" pitchFamily="18" charset="0"/>
                <a:cs typeface="Times New Roman" panose="02020603050405020304" pitchFamily="18" charset="0"/>
              </a:rPr>
              <a:t>Lưu</a:t>
            </a:r>
            <a:r>
              <a:rPr lang="en-SG" altLang="zh-CN" sz="5400" b="1" spc="300" dirty="0">
                <a:solidFill>
                  <a:srgbClr val="FF0000"/>
                </a:solidFill>
                <a:latin typeface="Times New Roman" panose="02020603050405020304" pitchFamily="18" charset="0"/>
                <a:cs typeface="Times New Roman" panose="02020603050405020304" pitchFamily="18" charset="0"/>
              </a:rPr>
              <a:t> ý</a:t>
            </a:r>
            <a:endParaRPr lang="zh-CN" altLang="en-US" sz="5400" b="1" spc="300"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 xmlns:a16="http://schemas.microsoft.com/office/drawing/2014/main" id="{6A856FC0-FB52-41E5-B3A7-6DB2399D8459}"/>
              </a:ext>
            </a:extLst>
          </p:cNvPr>
          <p:cNvSpPr/>
          <p:nvPr/>
        </p:nvSpPr>
        <p:spPr>
          <a:xfrm>
            <a:off x="4230842" y="1732123"/>
            <a:ext cx="7162646" cy="1077218"/>
          </a:xfrm>
          <a:prstGeom prst="rect">
            <a:avLst/>
          </a:prstGeom>
        </p:spPr>
        <p:txBody>
          <a:bodyPr wrap="square">
            <a:spAutoFit/>
          </a:bodyPr>
          <a:lstStyle/>
          <a:p>
            <a:pPr algn="ctr"/>
            <a:r>
              <a:rPr lang="en-US" altLang="en-US" sz="3200" b="1" dirty="0" err="1">
                <a:solidFill>
                  <a:srgbClr val="800080"/>
                </a:solidFill>
                <a:latin typeface="Times New Roman" panose="02020603050405020304" pitchFamily="18" charset="0"/>
                <a:cs typeface="Times New Roman" panose="02020603050405020304" pitchFamily="18" charset="0"/>
              </a:rPr>
              <a:t>Lời</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đối</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thoại</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của</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các</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nhân</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vật</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cũng</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được</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xem</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là</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lời</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dẫn</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trực</a:t>
            </a:r>
            <a:r>
              <a:rPr lang="en-US" altLang="en-US" sz="3200" b="1" dirty="0">
                <a:solidFill>
                  <a:srgbClr val="800080"/>
                </a:solidFill>
                <a:latin typeface="Times New Roman" panose="02020603050405020304" pitchFamily="18" charset="0"/>
                <a:cs typeface="Times New Roman" panose="02020603050405020304" pitchFamily="18" charset="0"/>
              </a:rPr>
              <a:t> </a:t>
            </a:r>
            <a:r>
              <a:rPr lang="en-US" altLang="en-US" sz="3200" b="1" dirty="0" err="1">
                <a:solidFill>
                  <a:srgbClr val="800080"/>
                </a:solidFill>
                <a:latin typeface="Times New Roman" panose="02020603050405020304" pitchFamily="18" charset="0"/>
                <a:cs typeface="Times New Roman" panose="02020603050405020304" pitchFamily="18" charset="0"/>
              </a:rPr>
              <a:t>tiếp</a:t>
            </a:r>
            <a:endParaRPr lang="en-SG" sz="3200" b="1" dirty="0">
              <a:latin typeface="Times New Roman" panose="02020603050405020304" pitchFamily="18" charset="0"/>
              <a:cs typeface="Times New Roman" panose="02020603050405020304" pitchFamily="18" charset="0"/>
            </a:endParaRPr>
          </a:p>
        </p:txBody>
      </p:sp>
      <p:sp>
        <p:nvSpPr>
          <p:cNvPr id="15" name="Text Box 23">
            <a:extLst>
              <a:ext uri="{FF2B5EF4-FFF2-40B4-BE49-F238E27FC236}">
                <a16:creationId xmlns="" xmlns:a16="http://schemas.microsoft.com/office/drawing/2014/main" id="{B3E45F1C-7525-456D-BBAA-8A785A8805F3}"/>
              </a:ext>
            </a:extLst>
          </p:cNvPr>
          <p:cNvSpPr txBox="1">
            <a:spLocks noChangeArrowheads="1"/>
          </p:cNvSpPr>
          <p:nvPr/>
        </p:nvSpPr>
        <p:spPr bwMode="auto">
          <a:xfrm>
            <a:off x="4205556" y="3071126"/>
            <a:ext cx="73914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b="1" u="sng" dirty="0" err="1">
                <a:latin typeface="Times New Roman" panose="02020603050405020304" pitchFamily="18" charset="0"/>
                <a:cs typeface="Times New Roman" panose="02020603050405020304" pitchFamily="18" charset="0"/>
              </a:rPr>
              <a:t>Ví</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dụ</a:t>
            </a:r>
            <a:r>
              <a:rPr lang="en-US" altLang="en-US" sz="2800" b="1" u="sng"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lão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ôm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thằng</a:t>
            </a:r>
            <a:r>
              <a:rPr lang="en-US" altLang="en-US" sz="2800" dirty="0">
                <a:latin typeface="Times New Roman" panose="02020603050405020304" pitchFamily="18" charset="0"/>
                <a:cs typeface="Times New Roman" panose="02020603050405020304" pitchFamily="18" charset="0"/>
              </a:rPr>
              <a:t> con </a:t>
            </a:r>
            <a:r>
              <a:rPr lang="en-US" altLang="en-US" sz="2800" dirty="0" err="1">
                <a:latin typeface="Times New Roman" panose="02020603050405020304" pitchFamily="18" charset="0"/>
                <a:cs typeface="Times New Roman" panose="02020603050405020304" pitchFamily="18" charset="0"/>
              </a:rPr>
              <a:t>út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lòng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vỗ</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nhè</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nhẹ</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khẽ</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hỏi</a:t>
            </a:r>
            <a:r>
              <a:rPr lang="en-US" altLang="en-US" sz="2800" dirty="0">
                <a:latin typeface="Times New Roman" panose="02020603050405020304" pitchFamily="18" charset="0"/>
                <a:cs typeface="Times New Roman" panose="02020603050405020304" pitchFamily="18" charset="0"/>
              </a:rPr>
              <a:t>:</a:t>
            </a:r>
          </a:p>
          <a:p>
            <a:pPr eaLnBrk="1" hangingPunct="1"/>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Húc</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kia</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Thầy</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hỏi</a:t>
            </a:r>
            <a:r>
              <a:rPr lang="en-US" altLang="en-US" sz="2800" dirty="0">
                <a:solidFill>
                  <a:srgbClr val="CC0000"/>
                </a:solidFill>
                <a:latin typeface="Times New Roman" panose="02020603050405020304" pitchFamily="18" charset="0"/>
                <a:cs typeface="Times New Roman" panose="02020603050405020304" pitchFamily="18" charset="0"/>
              </a:rPr>
              <a:t> con </a:t>
            </a:r>
            <a:r>
              <a:rPr lang="en-US" altLang="en-US" sz="2800" dirty="0" err="1">
                <a:solidFill>
                  <a:srgbClr val="CC0000"/>
                </a:solidFill>
                <a:latin typeface="Times New Roman" panose="02020603050405020304" pitchFamily="18" charset="0"/>
                <a:cs typeface="Times New Roman" panose="02020603050405020304" pitchFamily="18" charset="0"/>
              </a:rPr>
              <a:t>nhé</a:t>
            </a:r>
            <a:r>
              <a:rPr lang="en-US" altLang="en-US" sz="2800" dirty="0">
                <a:solidFill>
                  <a:srgbClr val="CC0000"/>
                </a:solidFill>
                <a:latin typeface="Times New Roman" panose="02020603050405020304" pitchFamily="18" charset="0"/>
                <a:cs typeface="Times New Roman" panose="02020603050405020304" pitchFamily="18" charset="0"/>
              </a:rPr>
              <a:t>, con </a:t>
            </a:r>
            <a:r>
              <a:rPr lang="en-US" altLang="en-US" sz="2800" dirty="0" err="1">
                <a:solidFill>
                  <a:srgbClr val="CC0000"/>
                </a:solidFill>
                <a:latin typeface="Times New Roman" panose="02020603050405020304" pitchFamily="18" charset="0"/>
                <a:cs typeface="Times New Roman" panose="02020603050405020304" pitchFamily="18" charset="0"/>
              </a:rPr>
              <a:t>là</a:t>
            </a:r>
            <a:r>
              <a:rPr lang="en-US" altLang="en-US" sz="2800" dirty="0">
                <a:solidFill>
                  <a:srgbClr val="CC0000"/>
                </a:solidFill>
                <a:latin typeface="Times New Roman" panose="02020603050405020304" pitchFamily="18" charset="0"/>
                <a:cs typeface="Times New Roman" panose="02020603050405020304" pitchFamily="18" charset="0"/>
              </a:rPr>
              <a:t> con ai?</a:t>
            </a:r>
          </a:p>
          <a:p>
            <a:pPr eaLnBrk="1" hangingPunct="1"/>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Là</a:t>
            </a:r>
            <a:r>
              <a:rPr lang="en-US" altLang="en-US" sz="2800" dirty="0">
                <a:solidFill>
                  <a:srgbClr val="CC0000"/>
                </a:solidFill>
                <a:latin typeface="Times New Roman" panose="02020603050405020304" pitchFamily="18" charset="0"/>
                <a:cs typeface="Times New Roman" panose="02020603050405020304" pitchFamily="18" charset="0"/>
              </a:rPr>
              <a:t> con </a:t>
            </a:r>
            <a:r>
              <a:rPr lang="en-US" altLang="en-US" sz="2800" dirty="0" err="1">
                <a:solidFill>
                  <a:srgbClr val="CC0000"/>
                </a:solidFill>
                <a:latin typeface="Times New Roman" panose="02020603050405020304" pitchFamily="18" charset="0"/>
                <a:cs typeface="Times New Roman" panose="02020603050405020304" pitchFamily="18" charset="0"/>
              </a:rPr>
              <a:t>thầy</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mấy</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lị</a:t>
            </a:r>
            <a:r>
              <a:rPr lang="en-US" altLang="en-US" sz="2800" dirty="0">
                <a:solidFill>
                  <a:srgbClr val="CC0000"/>
                </a:solidFill>
                <a:latin typeface="Times New Roman" panose="02020603050405020304" pitchFamily="18" charset="0"/>
                <a:cs typeface="Times New Roman" panose="02020603050405020304" pitchFamily="18" charset="0"/>
              </a:rPr>
              <a:t> con u</a:t>
            </a:r>
          </a:p>
          <a:p>
            <a:pPr eaLnBrk="1" hangingPunct="1"/>
            <a:r>
              <a:rPr lang="en-US" altLang="en-US" sz="2800" dirty="0" smtClean="0">
                <a:solidFill>
                  <a:srgbClr val="CC0000"/>
                </a:solidFill>
                <a:latin typeface="Times New Roman" panose="02020603050405020304" pitchFamily="18" charset="0"/>
                <a:cs typeface="Times New Roman" panose="02020603050405020304" pitchFamily="18" charset="0"/>
              </a:rPr>
              <a:t>- </a:t>
            </a:r>
            <a:r>
              <a:rPr lang="en-US" altLang="en-US" sz="2800" dirty="0" err="1" smtClean="0">
                <a:solidFill>
                  <a:srgbClr val="CC0000"/>
                </a:solidFill>
                <a:latin typeface="Times New Roman" panose="02020603050405020304" pitchFamily="18" charset="0"/>
                <a:cs typeface="Times New Roman" panose="02020603050405020304" pitchFamily="18" charset="0"/>
              </a:rPr>
              <a:t>Thế</a:t>
            </a:r>
            <a:r>
              <a:rPr lang="en-US" altLang="en-US" sz="2800" dirty="0" smtClean="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nhà</a:t>
            </a:r>
            <a:r>
              <a:rPr lang="en-US" altLang="en-US" sz="2800" dirty="0">
                <a:solidFill>
                  <a:srgbClr val="CC0000"/>
                </a:solidFill>
                <a:latin typeface="Times New Roman" panose="02020603050405020304" pitchFamily="18" charset="0"/>
                <a:cs typeface="Times New Roman" panose="02020603050405020304" pitchFamily="18" charset="0"/>
              </a:rPr>
              <a:t> ta ở </a:t>
            </a:r>
            <a:r>
              <a:rPr lang="en-US" altLang="en-US" sz="2800" dirty="0" err="1">
                <a:solidFill>
                  <a:srgbClr val="CC0000"/>
                </a:solidFill>
                <a:latin typeface="Times New Roman" panose="02020603050405020304" pitchFamily="18" charset="0"/>
                <a:cs typeface="Times New Roman" panose="02020603050405020304" pitchFamily="18" charset="0"/>
              </a:rPr>
              <a:t>đâu</a:t>
            </a:r>
            <a:r>
              <a:rPr lang="en-US" altLang="en-US" sz="2800" dirty="0">
                <a:solidFill>
                  <a:srgbClr val="CC0000"/>
                </a:solidFill>
                <a:latin typeface="Times New Roman" panose="02020603050405020304" pitchFamily="18" charset="0"/>
                <a:cs typeface="Times New Roman" panose="02020603050405020304" pitchFamily="18" charset="0"/>
              </a:rPr>
              <a:t>?</a:t>
            </a:r>
          </a:p>
          <a:p>
            <a:pPr eaLnBrk="1" hangingPunct="1"/>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Nhà</a:t>
            </a:r>
            <a:r>
              <a:rPr lang="en-US" altLang="en-US" sz="2800" dirty="0">
                <a:solidFill>
                  <a:srgbClr val="CC0000"/>
                </a:solidFill>
                <a:latin typeface="Times New Roman" panose="02020603050405020304" pitchFamily="18" charset="0"/>
                <a:cs typeface="Times New Roman" panose="02020603050405020304" pitchFamily="18" charset="0"/>
              </a:rPr>
              <a:t> ta ở </a:t>
            </a:r>
            <a:r>
              <a:rPr lang="en-US" altLang="en-US" sz="2800" dirty="0" err="1">
                <a:solidFill>
                  <a:srgbClr val="CC0000"/>
                </a:solidFill>
                <a:latin typeface="Times New Roman" panose="02020603050405020304" pitchFamily="18" charset="0"/>
                <a:cs typeface="Times New Roman" panose="02020603050405020304" pitchFamily="18" charset="0"/>
              </a:rPr>
              <a:t>làng</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chợ</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err="1">
                <a:solidFill>
                  <a:srgbClr val="CC0000"/>
                </a:solidFill>
                <a:latin typeface="Times New Roman" panose="02020603050405020304" pitchFamily="18" charset="0"/>
                <a:cs typeface="Times New Roman" panose="02020603050405020304" pitchFamily="18" charset="0"/>
              </a:rPr>
              <a:t>Dầu</a:t>
            </a:r>
            <a:r>
              <a:rPr lang="en-US" altLang="en-US" sz="2800" dirty="0">
                <a:solidFill>
                  <a:srgbClr val="CC0000"/>
                </a:solidFill>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a:t>
            </a:r>
            <a:r>
              <a:rPr lang="en-US" altLang="en-US" sz="2800" dirty="0" err="1">
                <a:latin typeface="Times New Roman" panose="02020603050405020304" pitchFamily="18" charset="0"/>
                <a:cs typeface="Times New Roman" panose="02020603050405020304" pitchFamily="18" charset="0"/>
              </a:rPr>
              <a:t>Làng</a:t>
            </a:r>
            <a:r>
              <a:rPr lang="en-US" altLang="en-US" sz="2800" dirty="0">
                <a:latin typeface="Times New Roman" panose="02020603050405020304" pitchFamily="18" charset="0"/>
                <a:cs typeface="Times New Roman" panose="02020603050405020304" pitchFamily="18" charset="0"/>
              </a:rPr>
              <a:t> – Kim </a:t>
            </a:r>
            <a:r>
              <a:rPr lang="en-US" altLang="en-US" sz="2800" dirty="0" err="1">
                <a:latin typeface="Times New Roman" panose="02020603050405020304" pitchFamily="18" charset="0"/>
                <a:cs typeface="Times New Roman" panose="02020603050405020304" pitchFamily="18" charset="0"/>
              </a:rPr>
              <a:t>Lân</a:t>
            </a:r>
            <a:r>
              <a:rPr lang="en-US" alt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1490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750"/>
                                        <p:tgtEl>
                                          <p:spTgt spid="7"/>
                                        </p:tgtEl>
                                      </p:cBhvr>
                                    </p:animEffect>
                                  </p:childTnLst>
                                </p:cTn>
                              </p:par>
                              <p:par>
                                <p:cTn id="14" presetID="22" presetClass="entr" presetSubtype="2"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8" fill="hold" grpId="0" nodeType="withEffect">
                                  <p:stCondLst>
                                    <p:cond delay="30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from="(-#ppt_w/2)" to="(#ppt_x)" calcmode="lin" valueType="num">
                                      <p:cBhvr>
                                        <p:cTn id="34" dur="600" fill="hold">
                                          <p:stCondLst>
                                            <p:cond delay="0"/>
                                          </p:stCondLst>
                                        </p:cTn>
                                        <p:tgtEl>
                                          <p:spTgt spid="15"/>
                                        </p:tgtEl>
                                        <p:attrNameLst>
                                          <p:attrName>ppt_x</p:attrName>
                                        </p:attrNameLst>
                                      </p:cBhvr>
                                    </p:anim>
                                    <p:anim from="0" to="-1.0" calcmode="lin" valueType="num">
                                      <p:cBhvr>
                                        <p:cTn id="35" dur="200" decel="50000" autoRev="1" fill="hold">
                                          <p:stCondLst>
                                            <p:cond delay="600"/>
                                          </p:stCondLst>
                                        </p:cTn>
                                        <p:tgtEl>
                                          <p:spTgt spid="15"/>
                                        </p:tgtEl>
                                        <p:attrNameLst>
                                          <p:attrName>xshear</p:attrName>
                                        </p:attrNameLst>
                                      </p:cBhvr>
                                    </p:anim>
                                    <p:animScale>
                                      <p:cBhvr>
                                        <p:cTn id="36" dur="200" decel="100000" autoRev="1" fill="hold">
                                          <p:stCondLst>
                                            <p:cond delay="600"/>
                                          </p:stCondLst>
                                        </p:cTn>
                                        <p:tgtEl>
                                          <p:spTgt spid="15"/>
                                        </p:tgtEl>
                                      </p:cBhvr>
                                      <p:from x="100000" y="100000"/>
                                      <p:to x="80000" y="100000"/>
                                    </p:animScale>
                                    <p:anim by="(#ppt_h/3+#ppt_w*0.1)" calcmode="lin" valueType="num">
                                      <p:cBhvr additive="sum">
                                        <p:cTn id="37" dur="200" decel="100000" autoRev="1" fill="hold">
                                          <p:stCondLst>
                                            <p:cond delay="600"/>
                                          </p:stCondLst>
                                        </p:cTn>
                                        <p:tgtEl>
                                          <p:spTgt spid="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3" grpId="0"/>
      <p:bldP spid="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 xmlns:a16="http://schemas.microsoft.com/office/drawing/2014/main" id="{8CDC27D3-845B-425F-A269-A5BFC4EF1055}"/>
              </a:ext>
            </a:extLst>
          </p:cNvPr>
          <p:cNvGraphicFramePr>
            <a:graphicFrameLocks noGrp="1"/>
          </p:cNvGraphicFramePr>
          <p:nvPr>
            <p:extLst>
              <p:ext uri="{D42A27DB-BD31-4B8C-83A1-F6EECF244321}">
                <p14:modId xmlns:p14="http://schemas.microsoft.com/office/powerpoint/2010/main" val="616832728"/>
              </p:ext>
            </p:extLst>
          </p:nvPr>
        </p:nvGraphicFramePr>
        <p:xfrm>
          <a:off x="12700" y="1212444"/>
          <a:ext cx="12179300" cy="5658256"/>
        </p:xfrm>
        <a:graphic>
          <a:graphicData uri="http://schemas.openxmlformats.org/drawingml/2006/table">
            <a:tbl>
              <a:tblPr firstRow="1" bandRow="1">
                <a:tableStyleId>{5C22544A-7EE6-4342-B048-85BDC9FD1C3A}</a:tableStyleId>
              </a:tblPr>
              <a:tblGrid>
                <a:gridCol w="3846873">
                  <a:extLst>
                    <a:ext uri="{9D8B030D-6E8A-4147-A177-3AD203B41FA5}">
                      <a16:colId xmlns="" xmlns:a16="http://schemas.microsoft.com/office/drawing/2014/main" val="255723926"/>
                    </a:ext>
                  </a:extLst>
                </a:gridCol>
                <a:gridCol w="1701800">
                  <a:extLst>
                    <a:ext uri="{9D8B030D-6E8A-4147-A177-3AD203B41FA5}">
                      <a16:colId xmlns="" xmlns:a16="http://schemas.microsoft.com/office/drawing/2014/main" val="2297988993"/>
                    </a:ext>
                  </a:extLst>
                </a:gridCol>
                <a:gridCol w="1739900">
                  <a:extLst>
                    <a:ext uri="{9D8B030D-6E8A-4147-A177-3AD203B41FA5}">
                      <a16:colId xmlns="" xmlns:a16="http://schemas.microsoft.com/office/drawing/2014/main" val="3913833582"/>
                    </a:ext>
                  </a:extLst>
                </a:gridCol>
                <a:gridCol w="2590800">
                  <a:extLst>
                    <a:ext uri="{9D8B030D-6E8A-4147-A177-3AD203B41FA5}">
                      <a16:colId xmlns="" xmlns:a16="http://schemas.microsoft.com/office/drawing/2014/main" val="4210199677"/>
                    </a:ext>
                  </a:extLst>
                </a:gridCol>
                <a:gridCol w="2299927">
                  <a:extLst>
                    <a:ext uri="{9D8B030D-6E8A-4147-A177-3AD203B41FA5}">
                      <a16:colId xmlns="" xmlns:a16="http://schemas.microsoft.com/office/drawing/2014/main" val="4195157590"/>
                    </a:ext>
                  </a:extLst>
                </a:gridCol>
              </a:tblGrid>
              <a:tr h="429115">
                <a:tc rowSpan="2">
                  <a:txBody>
                    <a:bodyPr/>
                    <a:lstStyle/>
                    <a:p>
                      <a:pPr algn="ctr"/>
                      <a:r>
                        <a:rPr lang="en-SG" sz="2400" b="1" dirty="0" err="1">
                          <a:solidFill>
                            <a:srgbClr val="0070C0"/>
                          </a:solidFill>
                          <a:latin typeface="Times New Roman" panose="02020603050405020304" pitchFamily="18" charset="0"/>
                          <a:cs typeface="Times New Roman" panose="02020603050405020304" pitchFamily="18" charset="0"/>
                        </a:rPr>
                        <a:t>Ví</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dụ</a:t>
                      </a:r>
                      <a:endParaRPr lang="en-SG"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SG" sz="2400" b="1" dirty="0" err="1">
                          <a:solidFill>
                            <a:srgbClr val="0070C0"/>
                          </a:solidFill>
                          <a:latin typeface="Times New Roman" panose="02020603050405020304" pitchFamily="18" charset="0"/>
                          <a:cs typeface="Times New Roman" panose="02020603050405020304" pitchFamily="18" charset="0"/>
                        </a:rPr>
                        <a:t>Bộ</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phân</a:t>
                      </a:r>
                      <a:r>
                        <a:rPr lang="en-SG" sz="2400" b="1" dirty="0">
                          <a:solidFill>
                            <a:srgbClr val="0070C0"/>
                          </a:solidFill>
                          <a:latin typeface="Times New Roman" panose="02020603050405020304" pitchFamily="18" charset="0"/>
                          <a:cs typeface="Times New Roman" panose="02020603050405020304" pitchFamily="18" charset="0"/>
                        </a:rPr>
                        <a:t> in </a:t>
                      </a:r>
                      <a:r>
                        <a:rPr lang="en-SG" sz="2400" b="1" dirty="0" err="1">
                          <a:solidFill>
                            <a:srgbClr val="0070C0"/>
                          </a:solidFill>
                          <a:latin typeface="Times New Roman" panose="02020603050405020304" pitchFamily="18" charset="0"/>
                          <a:cs typeface="Times New Roman" panose="02020603050405020304" pitchFamily="18" charset="0"/>
                        </a:rPr>
                        <a:t>đậm</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là</a:t>
                      </a:r>
                      <a:endParaRPr lang="en-SG"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SG"/>
                    </a:p>
                  </a:txBody>
                  <a:tcPr/>
                </a:tc>
                <a:tc rowSpan="2">
                  <a:txBody>
                    <a:bodyPr/>
                    <a:lstStyle/>
                    <a:p>
                      <a:pPr algn="ctr"/>
                      <a:r>
                        <a:rPr lang="en-SG" sz="2400" b="1" dirty="0">
                          <a:solidFill>
                            <a:srgbClr val="0070C0"/>
                          </a:solidFill>
                          <a:latin typeface="Times New Roman" panose="02020603050405020304" pitchFamily="18" charset="0"/>
                          <a:cs typeface="Times New Roman" panose="02020603050405020304" pitchFamily="18" charset="0"/>
                        </a:rPr>
                        <a:t>Đ</a:t>
                      </a:r>
                      <a:r>
                        <a:rPr lang="vi-VN" sz="2400" b="1" dirty="0">
                          <a:solidFill>
                            <a:srgbClr val="0070C0"/>
                          </a:solidFill>
                          <a:latin typeface="Times New Roman" panose="02020603050405020304" pitchFamily="18" charset="0"/>
                          <a:cs typeface="Times New Roman" panose="02020603050405020304" pitchFamily="18" charset="0"/>
                        </a:rPr>
                        <a:t>ư</a:t>
                      </a:r>
                      <a:r>
                        <a:rPr lang="en-SG" sz="2400" b="1" dirty="0" err="1">
                          <a:solidFill>
                            <a:srgbClr val="0070C0"/>
                          </a:solidFill>
                          <a:latin typeface="Times New Roman" panose="02020603050405020304" pitchFamily="18" charset="0"/>
                          <a:cs typeface="Times New Roman" panose="02020603050405020304" pitchFamily="18" charset="0"/>
                        </a:rPr>
                        <a:t>ợc</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ngăn</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cách</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với</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bộ</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phận</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đứng</a:t>
                      </a:r>
                      <a:r>
                        <a:rPr lang="en-SG" sz="2400" b="1" dirty="0">
                          <a:solidFill>
                            <a:srgbClr val="0070C0"/>
                          </a:solidFill>
                          <a:latin typeface="Times New Roman" panose="02020603050405020304" pitchFamily="18" charset="0"/>
                          <a:cs typeface="Times New Roman" panose="02020603050405020304" pitchFamily="18" charset="0"/>
                        </a:rPr>
                        <a:t> tr</a:t>
                      </a:r>
                      <a:r>
                        <a:rPr lang="vi-VN" sz="2400" b="1" dirty="0">
                          <a:solidFill>
                            <a:srgbClr val="0070C0"/>
                          </a:solidFill>
                          <a:latin typeface="Times New Roman" panose="02020603050405020304" pitchFamily="18" charset="0"/>
                          <a:cs typeface="Times New Roman" panose="02020603050405020304" pitchFamily="18" charset="0"/>
                        </a:rPr>
                        <a:t>ư</a:t>
                      </a:r>
                      <a:r>
                        <a:rPr lang="en-SG" sz="2400" b="1" dirty="0" err="1">
                          <a:solidFill>
                            <a:srgbClr val="0070C0"/>
                          </a:solidFill>
                          <a:latin typeface="Times New Roman" panose="02020603050405020304" pitchFamily="18" charset="0"/>
                          <a:cs typeface="Times New Roman" panose="02020603050405020304" pitchFamily="18" charset="0"/>
                        </a:rPr>
                        <a:t>ớc</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bằng</a:t>
                      </a:r>
                      <a:r>
                        <a:rPr lang="en-SG" sz="2400" b="1" dirty="0">
                          <a:solidFill>
                            <a:srgbClr val="0070C0"/>
                          </a:solidFill>
                          <a:latin typeface="Times New Roman" panose="02020603050405020304" pitchFamily="18" charset="0"/>
                          <a:cs typeface="Times New Roman" panose="02020603050405020304"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SG" sz="2400" b="1" dirty="0" err="1">
                          <a:solidFill>
                            <a:srgbClr val="0070C0"/>
                          </a:solidFill>
                          <a:latin typeface="Times New Roman" panose="02020603050405020304" pitchFamily="18" charset="0"/>
                          <a:cs typeface="Times New Roman" panose="02020603050405020304" pitchFamily="18" charset="0"/>
                        </a:rPr>
                        <a:t>Câu</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đã</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thay</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đổi</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dấu</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từ</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ngữ</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giữa</a:t>
                      </a:r>
                      <a:r>
                        <a:rPr lang="en-SG" sz="2400" b="1" dirty="0">
                          <a:solidFill>
                            <a:srgbClr val="0070C0"/>
                          </a:solidFill>
                          <a:latin typeface="Times New Roman" panose="02020603050405020304" pitchFamily="18" charset="0"/>
                          <a:cs typeface="Times New Roman" panose="02020603050405020304" pitchFamily="18" charset="0"/>
                        </a:rPr>
                        <a:t> 2 </a:t>
                      </a:r>
                      <a:r>
                        <a:rPr lang="en-SG" sz="2400" b="1" dirty="0" err="1">
                          <a:solidFill>
                            <a:srgbClr val="0070C0"/>
                          </a:solidFill>
                          <a:latin typeface="Times New Roman" panose="02020603050405020304" pitchFamily="18" charset="0"/>
                          <a:cs typeface="Times New Roman" panose="02020603050405020304" pitchFamily="18" charset="0"/>
                        </a:rPr>
                        <a:t>bộ</a:t>
                      </a:r>
                      <a:r>
                        <a:rPr lang="en-SG" sz="2400" b="1" dirty="0">
                          <a:solidFill>
                            <a:srgbClr val="0070C0"/>
                          </a:solidFill>
                          <a:latin typeface="Times New Roman" panose="02020603050405020304" pitchFamily="18" charset="0"/>
                          <a:cs typeface="Times New Roman" panose="02020603050405020304" pitchFamily="18" charset="0"/>
                        </a:rPr>
                        <a:t> </a:t>
                      </a:r>
                      <a:r>
                        <a:rPr lang="en-SG" sz="2400" b="1" dirty="0" err="1">
                          <a:solidFill>
                            <a:srgbClr val="0070C0"/>
                          </a:solidFill>
                          <a:latin typeface="Times New Roman" panose="02020603050405020304" pitchFamily="18" charset="0"/>
                          <a:cs typeface="Times New Roman" panose="02020603050405020304" pitchFamily="18" charset="0"/>
                        </a:rPr>
                        <a:t>phận</a:t>
                      </a:r>
                      <a:endParaRPr lang="en-SG" sz="2400" b="1"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94633375"/>
                  </a:ext>
                </a:extLst>
              </a:tr>
              <a:tr h="884732">
                <a:tc vMerge="1">
                  <a:txBody>
                    <a:bodyPr/>
                    <a:lstStyle/>
                    <a:p>
                      <a:endParaRPr lang="en-SG" dirty="0"/>
                    </a:p>
                  </a:txBody>
                  <a:tcPr/>
                </a:tc>
                <a:tc>
                  <a:txBody>
                    <a:bodyPr/>
                    <a:lstStyle/>
                    <a:p>
                      <a:pPr algn="ctr"/>
                      <a:r>
                        <a:rPr lang="en-SG" sz="2400" b="0" dirty="0" err="1">
                          <a:solidFill>
                            <a:srgbClr val="0070C0"/>
                          </a:solidFill>
                          <a:latin typeface="Times New Roman" panose="02020603050405020304" pitchFamily="18" charset="0"/>
                          <a:cs typeface="Times New Roman" panose="02020603050405020304" pitchFamily="18" charset="0"/>
                        </a:rPr>
                        <a:t>Lời</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nói</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của</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nhân</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vật</a:t>
                      </a:r>
                      <a:endParaRPr lang="en-SG" sz="2400" b="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SG" sz="2400" b="0" dirty="0" err="1">
                          <a:solidFill>
                            <a:srgbClr val="0070C0"/>
                          </a:solidFill>
                          <a:latin typeface="Times New Roman" panose="02020603050405020304" pitchFamily="18" charset="0"/>
                          <a:cs typeface="Times New Roman" panose="02020603050405020304" pitchFamily="18" charset="0"/>
                        </a:rPr>
                        <a:t>Suy</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nghĩ</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của</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nhân</a:t>
                      </a:r>
                      <a:r>
                        <a:rPr lang="en-SG" sz="2400" b="0" dirty="0">
                          <a:solidFill>
                            <a:srgbClr val="0070C0"/>
                          </a:solidFill>
                          <a:latin typeface="Times New Roman" panose="02020603050405020304" pitchFamily="18" charset="0"/>
                          <a:cs typeface="Times New Roman" panose="02020603050405020304" pitchFamily="18" charset="0"/>
                        </a:rPr>
                        <a:t> </a:t>
                      </a:r>
                      <a:r>
                        <a:rPr lang="en-SG" sz="2400" b="0" dirty="0" err="1">
                          <a:solidFill>
                            <a:srgbClr val="0070C0"/>
                          </a:solidFill>
                          <a:latin typeface="Times New Roman" panose="02020603050405020304" pitchFamily="18" charset="0"/>
                          <a:cs typeface="Times New Roman" panose="02020603050405020304" pitchFamily="18" charset="0"/>
                        </a:rPr>
                        <a:t>vật</a:t>
                      </a:r>
                      <a:endParaRPr lang="en-SG" sz="2400" b="0" dirty="0">
                        <a:solidFill>
                          <a:srgbClr val="0070C0"/>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SG" sz="2400" dirty="0">
                        <a:latin typeface="Times New Roman" panose="02020603050405020304" pitchFamily="18" charset="0"/>
                        <a:cs typeface="Times New Roman" panose="02020603050405020304" pitchFamily="18" charset="0"/>
                      </a:endParaRPr>
                    </a:p>
                  </a:txBody>
                  <a:tcPr anchor="ctr"/>
                </a:tc>
                <a:tc vMerge="1">
                  <a:txBody>
                    <a:bodyPr/>
                    <a:lstStyle/>
                    <a:p>
                      <a:endParaRPr lang="en-SG"/>
                    </a:p>
                  </a:txBody>
                  <a:tcPr/>
                </a:tc>
                <a:extLst>
                  <a:ext uri="{0D108BD9-81ED-4DB2-BD59-A6C34878D82A}">
                    <a16:rowId xmlns="" xmlns:a16="http://schemas.microsoft.com/office/drawing/2014/main" val="2916796289"/>
                  </a:ext>
                </a:extLst>
              </a:tr>
              <a:tr h="1563329">
                <a:tc>
                  <a:txBody>
                    <a:bodyPr/>
                    <a:lstStyle/>
                    <a:p>
                      <a:pPr algn="just"/>
                      <a:r>
                        <a:rPr lang="vi-VN" sz="2400" b="0" i="0" kern="1200" dirty="0">
                          <a:solidFill>
                            <a:schemeClr val="dk1"/>
                          </a:solidFill>
                          <a:effectLst/>
                          <a:latin typeface="+mj-lt"/>
                          <a:ea typeface="+mn-ea"/>
                          <a:cs typeface="+mn-cs"/>
                        </a:rPr>
                        <a:t>Lão tìm lời lẽ giảng giải cho con trai hiểu. </a:t>
                      </a:r>
                      <a:r>
                        <a:rPr lang="en-US" sz="2400" b="0" i="0" kern="1200" dirty="0" smtClean="0">
                          <a:solidFill>
                            <a:schemeClr val="dk1"/>
                          </a:solidFill>
                          <a:effectLst/>
                          <a:latin typeface="+mj-lt"/>
                          <a:ea typeface="+mn-ea"/>
                          <a:cs typeface="+mn-cs"/>
                        </a:rPr>
                        <a:t>L</a:t>
                      </a:r>
                      <a:r>
                        <a:rPr lang="vi-VN" sz="2400" b="0" i="0" kern="1200" dirty="0" smtClean="0">
                          <a:solidFill>
                            <a:schemeClr val="dk1"/>
                          </a:solidFill>
                          <a:effectLst/>
                          <a:latin typeface="+mj-lt"/>
                          <a:ea typeface="+mn-ea"/>
                          <a:cs typeface="+mn-cs"/>
                        </a:rPr>
                        <a:t>ão </a:t>
                      </a:r>
                      <a:r>
                        <a:rPr lang="vi-VN" sz="2400" b="0" i="0" kern="1200" dirty="0">
                          <a:solidFill>
                            <a:schemeClr val="dk1"/>
                          </a:solidFill>
                          <a:effectLst/>
                          <a:latin typeface="+mj-lt"/>
                          <a:ea typeface="+mn-ea"/>
                          <a:cs typeface="+mn-cs"/>
                        </a:rPr>
                        <a:t>khuyên nó </a:t>
                      </a:r>
                      <a:r>
                        <a:rPr lang="vi-VN" sz="2400" b="1" i="0" kern="1200" dirty="0">
                          <a:solidFill>
                            <a:schemeClr val="dk1"/>
                          </a:solidFill>
                          <a:effectLst/>
                          <a:latin typeface="+mj-lt"/>
                          <a:ea typeface="+mn-ea"/>
                          <a:cs typeface="+mn-cs"/>
                        </a:rPr>
                        <a:t>hãy dằn lòng bỏ đám này, đề dùi gắng lại ít lâu, xem có đám nào khá mà nhẹ tiền hơn sẽ liệu; </a:t>
                      </a:r>
                      <a:r>
                        <a:rPr lang="en-SG" sz="2400" b="1" i="0" kern="1200" dirty="0">
                          <a:solidFill>
                            <a:schemeClr val="dk1"/>
                          </a:solidFill>
                          <a:effectLst/>
                          <a:latin typeface="+mj-lt"/>
                          <a:ea typeface="+mn-ea"/>
                          <a:cs typeface="+mn-cs"/>
                        </a:rPr>
                        <a:t>…</a:t>
                      </a:r>
                      <a:endParaRPr lang="vi-VN" sz="2400" b="0" i="0" kern="1200" dirty="0">
                        <a:solidFill>
                          <a:schemeClr val="dk1"/>
                        </a:solidFill>
                        <a:effectLst/>
                        <a:latin typeface="+mj-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187250230"/>
                  </a:ext>
                </a:extLst>
              </a:tr>
              <a:tr h="2030324">
                <a:tc>
                  <a:txBody>
                    <a:bodyPr/>
                    <a:lstStyle/>
                    <a:p>
                      <a:pPr algn="just"/>
                      <a:r>
                        <a:rPr lang="vi-VN" sz="2400" b="0" i="0" kern="1200" dirty="0">
                          <a:solidFill>
                            <a:schemeClr val="dk1"/>
                          </a:solidFill>
                          <a:effectLst/>
                          <a:latin typeface="Times New Roman" panose="02020603050405020304" pitchFamily="18" charset="0"/>
                          <a:ea typeface="+mn-ea"/>
                          <a:cs typeface="Times New Roman" panose="02020603050405020304" pitchFamily="18" charset="0"/>
                        </a:rPr>
                        <a:t>Nhưng chớ hiểu lầm rằng </a:t>
                      </a:r>
                      <a:r>
                        <a:rPr lang="vi-VN" sz="2400" b="1" i="0" kern="1200" dirty="0">
                          <a:solidFill>
                            <a:schemeClr val="dk1"/>
                          </a:solidFill>
                          <a:effectLst/>
                          <a:latin typeface="Times New Roman" panose="02020603050405020304" pitchFamily="18" charset="0"/>
                          <a:ea typeface="+mn-ea"/>
                          <a:cs typeface="Times New Roman" panose="02020603050405020304" pitchFamily="18" charset="0"/>
                        </a:rPr>
                        <a:t>Bác sống khắc khổ theo lối nhà tu hành, </a:t>
                      </a:r>
                      <a:r>
                        <a:rPr lang="vi-VN" sz="2400" b="1" i="0" kern="1200">
                          <a:solidFill>
                            <a:schemeClr val="dk1"/>
                          </a:solidFill>
                          <a:effectLst/>
                          <a:latin typeface="Times New Roman" panose="02020603050405020304" pitchFamily="18" charset="0"/>
                          <a:ea typeface="+mn-ea"/>
                          <a:cs typeface="Times New Roman" panose="02020603050405020304" pitchFamily="18" charset="0"/>
                        </a:rPr>
                        <a:t>thanh </a:t>
                      </a:r>
                      <a:r>
                        <a:rPr lang="en-US" sz="2400" b="1" i="0" kern="1200" smtClean="0">
                          <a:solidFill>
                            <a:schemeClr val="dk1"/>
                          </a:solidFill>
                          <a:effectLst/>
                          <a:latin typeface="Times New Roman" panose="02020603050405020304" pitchFamily="18" charset="0"/>
                          <a:ea typeface="+mn-ea"/>
                          <a:cs typeface="Times New Roman" panose="02020603050405020304" pitchFamily="18" charset="0"/>
                        </a:rPr>
                        <a:t>t</a:t>
                      </a:r>
                      <a:r>
                        <a:rPr lang="vi-VN" sz="2400" b="1" i="0" kern="1200" smtClean="0">
                          <a:solidFill>
                            <a:schemeClr val="dk1"/>
                          </a:solidFill>
                          <a:effectLst/>
                          <a:latin typeface="Times New Roman" panose="02020603050405020304" pitchFamily="18" charset="0"/>
                          <a:ea typeface="+mn-ea"/>
                          <a:cs typeface="Times New Roman" panose="02020603050405020304" pitchFamily="18" charset="0"/>
                        </a:rPr>
                        <a:t>ao </a:t>
                      </a:r>
                      <a:r>
                        <a:rPr lang="vi-VN" sz="2400" b="1" i="0" kern="1200" dirty="0">
                          <a:solidFill>
                            <a:schemeClr val="dk1"/>
                          </a:solidFill>
                          <a:effectLst/>
                          <a:latin typeface="Times New Roman" panose="02020603050405020304" pitchFamily="18" charset="0"/>
                          <a:ea typeface="+mn-ea"/>
                          <a:cs typeface="Times New Roman" panose="02020603050405020304" pitchFamily="18" charset="0"/>
                        </a:rPr>
                        <a:t>theo kiểu nhà hiền triết ẩn dật.</a:t>
                      </a:r>
                      <a:endParaRPr lang="vi-VN" sz="2400" b="0" i="0" kern="1200" dirty="0">
                        <a:solidFill>
                          <a:schemeClr val="dk1"/>
                        </a:solidFill>
                        <a:effectLst/>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SG" sz="2400" dirty="0">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913379273"/>
                  </a:ext>
                </a:extLst>
              </a:tr>
            </a:tbl>
          </a:graphicData>
        </a:graphic>
      </p:graphicFrame>
      <p:sp>
        <p:nvSpPr>
          <p:cNvPr id="9" name="TextBox 8">
            <a:extLst>
              <a:ext uri="{FF2B5EF4-FFF2-40B4-BE49-F238E27FC236}">
                <a16:creationId xmlns="" xmlns:a16="http://schemas.microsoft.com/office/drawing/2014/main" id="{73D6BDBB-4033-429E-9A87-2D263E58459F}"/>
              </a:ext>
            </a:extLst>
          </p:cNvPr>
          <p:cNvSpPr txBox="1"/>
          <p:nvPr/>
        </p:nvSpPr>
        <p:spPr>
          <a:xfrm>
            <a:off x="4359909" y="3243895"/>
            <a:ext cx="387723" cy="646331"/>
          </a:xfrm>
          <a:prstGeom prst="rect">
            <a:avLst/>
          </a:prstGeom>
          <a:noFill/>
        </p:spPr>
        <p:txBody>
          <a:bodyPr wrap="square" rtlCol="0">
            <a:spAutoFit/>
          </a:bodyPr>
          <a:lstStyle/>
          <a:p>
            <a:r>
              <a:rPr lang="en-SG" sz="3600" b="1" dirty="0">
                <a:solidFill>
                  <a:srgbClr val="00B050"/>
                </a:solidFill>
                <a:latin typeface="Times New Roman" panose="02020603050405020304" pitchFamily="18" charset="0"/>
                <a:cs typeface="Times New Roman" panose="02020603050405020304" pitchFamily="18" charset="0"/>
              </a:rPr>
              <a:t>x</a:t>
            </a:r>
          </a:p>
        </p:txBody>
      </p:sp>
      <p:sp>
        <p:nvSpPr>
          <p:cNvPr id="11" name="TextBox 10">
            <a:extLst>
              <a:ext uri="{FF2B5EF4-FFF2-40B4-BE49-F238E27FC236}">
                <a16:creationId xmlns="" xmlns:a16="http://schemas.microsoft.com/office/drawing/2014/main" id="{82AC6221-CD94-40D5-A908-985E0E00EC96}"/>
              </a:ext>
            </a:extLst>
          </p:cNvPr>
          <p:cNvSpPr txBox="1"/>
          <p:nvPr/>
        </p:nvSpPr>
        <p:spPr>
          <a:xfrm>
            <a:off x="6255682" y="5382615"/>
            <a:ext cx="387723" cy="646331"/>
          </a:xfrm>
          <a:prstGeom prst="rect">
            <a:avLst/>
          </a:prstGeom>
          <a:noFill/>
        </p:spPr>
        <p:txBody>
          <a:bodyPr wrap="square" rtlCol="0">
            <a:spAutoFit/>
          </a:bodyPr>
          <a:lstStyle/>
          <a:p>
            <a:r>
              <a:rPr lang="en-SG" sz="3600" b="1" dirty="0">
                <a:solidFill>
                  <a:srgbClr val="00B050"/>
                </a:solidFill>
                <a:latin typeface="Times New Roman" panose="02020603050405020304" pitchFamily="18" charset="0"/>
                <a:cs typeface="Times New Roman" panose="02020603050405020304" pitchFamily="18" charset="0"/>
              </a:rPr>
              <a:t>x</a:t>
            </a:r>
          </a:p>
        </p:txBody>
      </p:sp>
      <p:sp>
        <p:nvSpPr>
          <p:cNvPr id="12" name="TextBox 11">
            <a:extLst>
              <a:ext uri="{FF2B5EF4-FFF2-40B4-BE49-F238E27FC236}">
                <a16:creationId xmlns="" xmlns:a16="http://schemas.microsoft.com/office/drawing/2014/main" id="{3F6C8397-B9B3-43D7-8A87-D971AF3F2DE5}"/>
              </a:ext>
            </a:extLst>
          </p:cNvPr>
          <p:cNvSpPr txBox="1"/>
          <p:nvPr/>
        </p:nvSpPr>
        <p:spPr>
          <a:xfrm>
            <a:off x="7552248" y="3446656"/>
            <a:ext cx="2176362" cy="461665"/>
          </a:xfrm>
          <a:prstGeom prst="rect">
            <a:avLst/>
          </a:prstGeom>
          <a:noFill/>
        </p:spPr>
        <p:txBody>
          <a:bodyPr wrap="square" rtlCol="0">
            <a:spAutoFit/>
          </a:bodyPr>
          <a:lstStyle/>
          <a:p>
            <a:pPr algn="ctr"/>
            <a:r>
              <a:rPr lang="en-SG" sz="2400" b="1" dirty="0" err="1">
                <a:solidFill>
                  <a:srgbClr val="00B050"/>
                </a:solidFill>
                <a:latin typeface="Times New Roman" panose="02020603050405020304" pitchFamily="18" charset="0"/>
                <a:cs typeface="Times New Roman" panose="02020603050405020304" pitchFamily="18" charset="0"/>
              </a:rPr>
              <a:t>Không</a:t>
            </a:r>
            <a:r>
              <a:rPr lang="en-SG" sz="2400" b="1" dirty="0">
                <a:solidFill>
                  <a:srgbClr val="00B050"/>
                </a:solidFill>
                <a:latin typeface="Times New Roman" panose="02020603050405020304" pitchFamily="18" charset="0"/>
                <a:cs typeface="Times New Roman" panose="02020603050405020304" pitchFamily="18" charset="0"/>
              </a:rPr>
              <a:t> </a:t>
            </a:r>
            <a:r>
              <a:rPr lang="en-SG" sz="2400" b="1" dirty="0" err="1">
                <a:solidFill>
                  <a:srgbClr val="00B050"/>
                </a:solidFill>
                <a:latin typeface="Times New Roman" panose="02020603050405020304" pitchFamily="18" charset="0"/>
                <a:cs typeface="Times New Roman" panose="02020603050405020304" pitchFamily="18" charset="0"/>
              </a:rPr>
              <a:t>có</a:t>
            </a:r>
            <a:endParaRPr lang="en-SG" sz="2400" b="1" dirty="0">
              <a:solidFill>
                <a:srgbClr val="00B05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 xmlns:a16="http://schemas.microsoft.com/office/drawing/2014/main" id="{4E533E5E-7468-4C27-B6A9-A2B8072D9C02}"/>
              </a:ext>
            </a:extLst>
          </p:cNvPr>
          <p:cNvSpPr txBox="1"/>
          <p:nvPr/>
        </p:nvSpPr>
        <p:spPr>
          <a:xfrm>
            <a:off x="7552248" y="5567281"/>
            <a:ext cx="2176362" cy="461665"/>
          </a:xfrm>
          <a:prstGeom prst="rect">
            <a:avLst/>
          </a:prstGeom>
          <a:noFill/>
        </p:spPr>
        <p:txBody>
          <a:bodyPr wrap="square" rtlCol="0">
            <a:spAutoFit/>
          </a:bodyPr>
          <a:lstStyle/>
          <a:p>
            <a:pPr algn="ctr"/>
            <a:r>
              <a:rPr lang="en-SG" sz="2400" b="1" dirty="0" err="1">
                <a:solidFill>
                  <a:srgbClr val="00B050"/>
                </a:solidFill>
                <a:latin typeface="Times New Roman" panose="02020603050405020304" pitchFamily="18" charset="0"/>
                <a:cs typeface="Times New Roman" panose="02020603050405020304" pitchFamily="18" charset="0"/>
              </a:rPr>
              <a:t>Từ</a:t>
            </a:r>
            <a:r>
              <a:rPr lang="en-SG" sz="2400" b="1" dirty="0">
                <a:solidFill>
                  <a:srgbClr val="00B050"/>
                </a:solidFill>
                <a:latin typeface="Times New Roman" panose="02020603050405020304" pitchFamily="18" charset="0"/>
                <a:cs typeface="Times New Roman" panose="02020603050405020304" pitchFamily="18" charset="0"/>
              </a:rPr>
              <a:t> “</a:t>
            </a:r>
            <a:r>
              <a:rPr lang="en-SG" sz="2400" b="1" dirty="0" err="1">
                <a:solidFill>
                  <a:srgbClr val="00B050"/>
                </a:solidFill>
                <a:latin typeface="Times New Roman" panose="02020603050405020304" pitchFamily="18" charset="0"/>
                <a:cs typeface="Times New Roman" panose="02020603050405020304" pitchFamily="18" charset="0"/>
              </a:rPr>
              <a:t>rằng</a:t>
            </a:r>
            <a:r>
              <a:rPr lang="en-SG" sz="2400" b="1" dirty="0">
                <a:solidFill>
                  <a:srgbClr val="00B050"/>
                </a:solidFill>
                <a:latin typeface="Times New Roman" panose="02020603050405020304" pitchFamily="18" charset="0"/>
                <a:cs typeface="Times New Roman" panose="02020603050405020304" pitchFamily="18" charset="0"/>
              </a:rPr>
              <a:t>”</a:t>
            </a:r>
          </a:p>
        </p:txBody>
      </p:sp>
      <p:sp>
        <p:nvSpPr>
          <p:cNvPr id="14" name="TextBox 13">
            <a:extLst>
              <a:ext uri="{FF2B5EF4-FFF2-40B4-BE49-F238E27FC236}">
                <a16:creationId xmlns="" xmlns:a16="http://schemas.microsoft.com/office/drawing/2014/main" id="{7BDD1C96-D60A-4B01-A9D5-D41FB57EC4F7}"/>
              </a:ext>
            </a:extLst>
          </p:cNvPr>
          <p:cNvSpPr txBox="1"/>
          <p:nvPr/>
        </p:nvSpPr>
        <p:spPr>
          <a:xfrm>
            <a:off x="10119872" y="3166950"/>
            <a:ext cx="1865260" cy="800219"/>
          </a:xfrm>
          <a:prstGeom prst="rect">
            <a:avLst/>
          </a:prstGeom>
          <a:noFill/>
        </p:spPr>
        <p:txBody>
          <a:bodyPr wrap="square" rtlCol="0">
            <a:spAutoFit/>
          </a:bodyPr>
          <a:lstStyle/>
          <a:p>
            <a:pPr algn="ctr"/>
            <a:r>
              <a:rPr lang="en-SG" sz="2300" b="1" dirty="0" err="1">
                <a:solidFill>
                  <a:srgbClr val="00B050"/>
                </a:solidFill>
                <a:latin typeface="Times New Roman" panose="02020603050405020304" pitchFamily="18" charset="0"/>
                <a:cs typeface="Times New Roman" panose="02020603050405020304" pitchFamily="18" charset="0"/>
              </a:rPr>
              <a:t>Thêm</a:t>
            </a:r>
            <a:r>
              <a:rPr lang="en-SG" sz="2300" b="1" dirty="0">
                <a:solidFill>
                  <a:srgbClr val="00B050"/>
                </a:solidFill>
                <a:latin typeface="Times New Roman" panose="02020603050405020304" pitchFamily="18" charset="0"/>
                <a:cs typeface="Times New Roman" panose="02020603050405020304" pitchFamily="18" charset="0"/>
              </a:rPr>
              <a:t> “</a:t>
            </a:r>
            <a:r>
              <a:rPr lang="en-SG" sz="2300" b="1" dirty="0" err="1">
                <a:solidFill>
                  <a:srgbClr val="00B050"/>
                </a:solidFill>
                <a:latin typeface="Times New Roman" panose="02020603050405020304" pitchFamily="18" charset="0"/>
                <a:cs typeface="Times New Roman" panose="02020603050405020304" pitchFamily="18" charset="0"/>
              </a:rPr>
              <a:t>rằng</a:t>
            </a:r>
            <a:r>
              <a:rPr lang="en-SG" sz="2300" b="1" dirty="0">
                <a:solidFill>
                  <a:srgbClr val="00B050"/>
                </a:solidFill>
                <a:latin typeface="Times New Roman" panose="02020603050405020304" pitchFamily="18" charset="0"/>
                <a:cs typeface="Times New Roman" panose="02020603050405020304" pitchFamily="18" charset="0"/>
              </a:rPr>
              <a:t>”, “</a:t>
            </a:r>
            <a:r>
              <a:rPr lang="en-SG" sz="2300" b="1" dirty="0" err="1">
                <a:solidFill>
                  <a:srgbClr val="00B050"/>
                </a:solidFill>
                <a:latin typeface="Times New Roman" panose="02020603050405020304" pitchFamily="18" charset="0"/>
                <a:cs typeface="Times New Roman" panose="02020603050405020304" pitchFamily="18" charset="0"/>
              </a:rPr>
              <a:t>là</a:t>
            </a:r>
            <a:r>
              <a:rPr lang="en-SG" sz="2300" b="1" dirty="0">
                <a:solidFill>
                  <a:srgbClr val="00B050"/>
                </a:solidFill>
                <a:latin typeface="Times New Roman" panose="02020603050405020304" pitchFamily="18" charset="0"/>
                <a:cs typeface="Times New Roman" panose="02020603050405020304" pitchFamily="18" charset="0"/>
              </a:rPr>
              <a:t>”</a:t>
            </a:r>
          </a:p>
        </p:txBody>
      </p:sp>
      <p:sp>
        <p:nvSpPr>
          <p:cNvPr id="15" name="TextBox 14">
            <a:extLst>
              <a:ext uri="{FF2B5EF4-FFF2-40B4-BE49-F238E27FC236}">
                <a16:creationId xmlns="" xmlns:a16="http://schemas.microsoft.com/office/drawing/2014/main" id="{131D9590-F714-4439-B9FB-879C42405193}"/>
              </a:ext>
            </a:extLst>
          </p:cNvPr>
          <p:cNvSpPr txBox="1"/>
          <p:nvPr/>
        </p:nvSpPr>
        <p:spPr>
          <a:xfrm>
            <a:off x="9880051" y="5305670"/>
            <a:ext cx="2344902" cy="800219"/>
          </a:xfrm>
          <a:prstGeom prst="rect">
            <a:avLst/>
          </a:prstGeom>
          <a:noFill/>
        </p:spPr>
        <p:txBody>
          <a:bodyPr wrap="square" rtlCol="0">
            <a:spAutoFit/>
          </a:bodyPr>
          <a:lstStyle/>
          <a:p>
            <a:pPr algn="ctr"/>
            <a:r>
              <a:rPr lang="en-SG" sz="2300" b="1" dirty="0" err="1">
                <a:solidFill>
                  <a:srgbClr val="00B050"/>
                </a:solidFill>
                <a:latin typeface="Times New Roman" panose="02020603050405020304" pitchFamily="18" charset="0"/>
                <a:cs typeface="Times New Roman" panose="02020603050405020304" pitchFamily="18" charset="0"/>
              </a:rPr>
              <a:t>Thay</a:t>
            </a:r>
            <a:r>
              <a:rPr lang="en-SG" sz="2300" b="1" dirty="0">
                <a:solidFill>
                  <a:srgbClr val="00B050"/>
                </a:solidFill>
                <a:latin typeface="Times New Roman" panose="02020603050405020304" pitchFamily="18" charset="0"/>
                <a:cs typeface="Times New Roman" panose="02020603050405020304" pitchFamily="18" charset="0"/>
              </a:rPr>
              <a:t> “</a:t>
            </a:r>
            <a:r>
              <a:rPr lang="en-SG" sz="2300" b="1" dirty="0" err="1">
                <a:solidFill>
                  <a:srgbClr val="00B050"/>
                </a:solidFill>
                <a:latin typeface="Times New Roman" panose="02020603050405020304" pitchFamily="18" charset="0"/>
                <a:cs typeface="Times New Roman" panose="02020603050405020304" pitchFamily="18" charset="0"/>
              </a:rPr>
              <a:t>rằng</a:t>
            </a:r>
            <a:r>
              <a:rPr lang="en-SG" sz="2300" b="1" dirty="0">
                <a:solidFill>
                  <a:srgbClr val="00B050"/>
                </a:solidFill>
                <a:latin typeface="Times New Roman" panose="02020603050405020304" pitchFamily="18" charset="0"/>
                <a:cs typeface="Times New Roman" panose="02020603050405020304" pitchFamily="18" charset="0"/>
              </a:rPr>
              <a:t>” </a:t>
            </a:r>
            <a:r>
              <a:rPr lang="en-SG" sz="2300" b="1" dirty="0" err="1">
                <a:solidFill>
                  <a:srgbClr val="00B050"/>
                </a:solidFill>
                <a:latin typeface="Times New Roman" panose="02020603050405020304" pitchFamily="18" charset="0"/>
                <a:cs typeface="Times New Roman" panose="02020603050405020304" pitchFamily="18" charset="0"/>
              </a:rPr>
              <a:t>thành</a:t>
            </a:r>
            <a:r>
              <a:rPr lang="en-SG" sz="2300" b="1" dirty="0">
                <a:solidFill>
                  <a:srgbClr val="00B050"/>
                </a:solidFill>
                <a:latin typeface="Times New Roman" panose="02020603050405020304" pitchFamily="18" charset="0"/>
                <a:cs typeface="Times New Roman" panose="02020603050405020304" pitchFamily="18" charset="0"/>
              </a:rPr>
              <a:t> “</a:t>
            </a:r>
            <a:r>
              <a:rPr lang="en-SG" sz="2300" b="1" dirty="0" err="1">
                <a:solidFill>
                  <a:srgbClr val="00B050"/>
                </a:solidFill>
                <a:latin typeface="Times New Roman" panose="02020603050405020304" pitchFamily="18" charset="0"/>
                <a:cs typeface="Times New Roman" panose="02020603050405020304" pitchFamily="18" charset="0"/>
              </a:rPr>
              <a:t>là</a:t>
            </a:r>
            <a:r>
              <a:rPr lang="en-SG" sz="2300" b="1" dirty="0">
                <a:solidFill>
                  <a:srgbClr val="00B050"/>
                </a:solidFill>
                <a:latin typeface="Times New Roman" panose="02020603050405020304" pitchFamily="18" charset="0"/>
                <a:cs typeface="Times New Roman" panose="02020603050405020304" pitchFamily="18" charset="0"/>
              </a:rPr>
              <a:t>”</a:t>
            </a:r>
            <a:endParaRPr lang="en-SG" sz="2300" dirty="0">
              <a:solidFill>
                <a:srgbClr val="00B050"/>
              </a:solidFill>
              <a:latin typeface="Times New Roman" panose="02020603050405020304" pitchFamily="18" charset="0"/>
              <a:cs typeface="Times New Roman" panose="02020603050405020304" pitchFamily="18" charset="0"/>
            </a:endParaRPr>
          </a:p>
        </p:txBody>
      </p:sp>
      <p:sp>
        <p:nvSpPr>
          <p:cNvPr id="16" name="TextBox 5">
            <a:extLst>
              <a:ext uri="{FF2B5EF4-FFF2-40B4-BE49-F238E27FC236}">
                <a16:creationId xmlns="" xmlns:a16="http://schemas.microsoft.com/office/drawing/2014/main" id="{E5DB0C83-1A50-4E30-A29A-75861E614C4D}"/>
              </a:ext>
            </a:extLst>
          </p:cNvPr>
          <p:cNvSpPr txBox="1">
            <a:spLocks noChangeArrowheads="1"/>
          </p:cNvSpPr>
          <p:nvPr/>
        </p:nvSpPr>
        <p:spPr bwMode="auto">
          <a:xfrm flipH="1">
            <a:off x="111368" y="152156"/>
            <a:ext cx="5947686" cy="1015663"/>
          </a:xfrm>
          <a:prstGeom prst="rect">
            <a:avLst/>
          </a:prstGeom>
          <a:solidFill>
            <a:schemeClr val="bg1"/>
          </a:solidFill>
          <a:ln>
            <a:noFill/>
          </a:ln>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000" b="1" dirty="0">
                <a:solidFill>
                  <a:srgbClr val="FF0000"/>
                </a:solidFill>
                <a:latin typeface="Times New Roman" panose="02020603050405020304" pitchFamily="18" charset="0"/>
                <a:cs typeface="Times New Roman" panose="02020603050405020304" pitchFamily="18" charset="0"/>
              </a:rPr>
              <a:t>II. </a:t>
            </a:r>
            <a:r>
              <a:rPr lang="en-US" altLang="en-US" sz="3000" b="1" dirty="0" err="1">
                <a:solidFill>
                  <a:srgbClr val="FF0000"/>
                </a:solidFill>
                <a:latin typeface="Times New Roman" panose="02020603050405020304" pitchFamily="18" charset="0"/>
                <a:cs typeface="Times New Roman" panose="02020603050405020304" pitchFamily="18" charset="0"/>
              </a:rPr>
              <a:t>Cách</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dẫn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a:solidFill>
                  <a:srgbClr val="FF0000"/>
                </a:solidFill>
                <a:latin typeface="Times New Roman" panose="02020603050405020304" pitchFamily="18" charset="0"/>
                <a:cs typeface="Times New Roman" panose="02020603050405020304" pitchFamily="18" charset="0"/>
              </a:rPr>
              <a:t>gián</a:t>
            </a:r>
            <a:r>
              <a:rPr lang="en-US" altLang="en-US" sz="3000" b="1" dirty="0">
                <a:solidFill>
                  <a:srgbClr val="FF0000"/>
                </a:solidFill>
                <a:latin typeface="Times New Roman" panose="02020603050405020304" pitchFamily="18" charset="0"/>
                <a:cs typeface="Times New Roman" panose="02020603050405020304" pitchFamily="18" charset="0"/>
              </a:rPr>
              <a:t> </a:t>
            </a:r>
            <a:r>
              <a:rPr lang="en-US" altLang="en-US" sz="3000" b="1" dirty="0" err="1" smtClean="0">
                <a:solidFill>
                  <a:srgbClr val="FF0000"/>
                </a:solidFill>
                <a:latin typeface="Times New Roman" panose="02020603050405020304" pitchFamily="18" charset="0"/>
                <a:cs typeface="Times New Roman" panose="02020603050405020304" pitchFamily="18" charset="0"/>
              </a:rPr>
              <a:t>tiếp</a:t>
            </a:r>
            <a:endParaRPr lang="en-US" altLang="en-US" sz="3000" b="1" dirty="0" smtClean="0">
              <a:solidFill>
                <a:srgbClr val="FF0000"/>
              </a:solidFill>
              <a:latin typeface="Times New Roman" panose="02020603050405020304" pitchFamily="18" charset="0"/>
              <a:cs typeface="Times New Roman" panose="02020603050405020304" pitchFamily="18" charset="0"/>
            </a:endParaRPr>
          </a:p>
          <a:p>
            <a:pPr eaLnBrk="1" hangingPunct="1"/>
            <a:r>
              <a:rPr lang="en-US" altLang="en-US" sz="3000" dirty="0" smtClean="0">
                <a:solidFill>
                  <a:srgbClr val="FF0000"/>
                </a:solidFill>
                <a:latin typeface="Times New Roman" panose="02020603050405020304" pitchFamily="18" charset="0"/>
                <a:cs typeface="Times New Roman" panose="02020603050405020304" pitchFamily="18" charset="0"/>
              </a:rPr>
              <a:t>1. </a:t>
            </a:r>
            <a:r>
              <a:rPr lang="en-US" altLang="en-US" sz="3000" dirty="0" err="1" smtClean="0">
                <a:solidFill>
                  <a:srgbClr val="FF0000"/>
                </a:solidFill>
                <a:latin typeface="Times New Roman" panose="02020603050405020304" pitchFamily="18" charset="0"/>
                <a:cs typeface="Times New Roman" panose="02020603050405020304" pitchFamily="18" charset="0"/>
              </a:rPr>
              <a:t>Ví</a:t>
            </a:r>
            <a:r>
              <a:rPr lang="en-US" altLang="en-US" sz="3000" dirty="0" smtClean="0">
                <a:solidFill>
                  <a:srgbClr val="FF0000"/>
                </a:solidFill>
                <a:latin typeface="Times New Roman" panose="02020603050405020304" pitchFamily="18" charset="0"/>
                <a:cs typeface="Times New Roman" panose="02020603050405020304" pitchFamily="18" charset="0"/>
              </a:rPr>
              <a:t> </a:t>
            </a:r>
            <a:r>
              <a:rPr lang="en-US" altLang="en-US" sz="3000" dirty="0" err="1" smtClean="0">
                <a:solidFill>
                  <a:srgbClr val="FF0000"/>
                </a:solidFill>
                <a:latin typeface="Times New Roman" panose="02020603050405020304" pitchFamily="18" charset="0"/>
                <a:cs typeface="Times New Roman" panose="02020603050405020304" pitchFamily="18" charset="0"/>
              </a:rPr>
              <a:t>dụ</a:t>
            </a:r>
            <a:r>
              <a:rPr lang="en-US" altLang="en-US" sz="3000" dirty="0" smtClean="0">
                <a:solidFill>
                  <a:srgbClr val="FF0000"/>
                </a:solidFill>
                <a:latin typeface="Times New Roman" panose="02020603050405020304" pitchFamily="18" charset="0"/>
                <a:cs typeface="Times New Roman" panose="02020603050405020304" pitchFamily="18" charset="0"/>
              </a:rPr>
              <a:t>:</a:t>
            </a:r>
            <a:endParaRPr lang="en-SG" altLang="en-US" sz="3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976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randombar(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淘宝网chenying0907出品 9">
            <a:extLst>
              <a:ext uri="{FF2B5EF4-FFF2-40B4-BE49-F238E27FC236}">
                <a16:creationId xmlns="" xmlns:a16="http://schemas.microsoft.com/office/drawing/2014/main" id="{8954E353-4271-4342-BCAF-E10FA4C055B2}"/>
              </a:ext>
            </a:extLst>
          </p:cNvPr>
          <p:cNvSpPr/>
          <p:nvPr/>
        </p:nvSpPr>
        <p:spPr>
          <a:xfrm>
            <a:off x="316587" y="2763348"/>
            <a:ext cx="4922163" cy="248145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 name="淘宝网chenying0907出品 2">
            <a:extLst>
              <a:ext uri="{FF2B5EF4-FFF2-40B4-BE49-F238E27FC236}">
                <a16:creationId xmlns="" xmlns:a16="http://schemas.microsoft.com/office/drawing/2014/main" id="{D5A1DD2C-A7AD-4526-B4BA-0827012C9343}"/>
              </a:ext>
            </a:extLst>
          </p:cNvPr>
          <p:cNvSpPr/>
          <p:nvPr/>
        </p:nvSpPr>
        <p:spPr>
          <a:xfrm>
            <a:off x="0" y="4375738"/>
            <a:ext cx="12192000" cy="1809750"/>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1">
            <a:extLst>
              <a:ext uri="{FF2B5EF4-FFF2-40B4-BE49-F238E27FC236}">
                <a16:creationId xmlns="" xmlns:a16="http://schemas.microsoft.com/office/drawing/2014/main" id="{997FF005-8E98-412B-A52F-5398FD65F4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1465" y="1063220"/>
            <a:ext cx="3729083" cy="5122268"/>
          </a:xfrm>
          <a:prstGeom prst="rect">
            <a:avLst/>
          </a:prstGeom>
        </p:spPr>
      </p:pic>
      <p:sp>
        <p:nvSpPr>
          <p:cNvPr id="6" name="淘宝网chenying0907出品 7">
            <a:extLst>
              <a:ext uri="{FF2B5EF4-FFF2-40B4-BE49-F238E27FC236}">
                <a16:creationId xmlns="" xmlns:a16="http://schemas.microsoft.com/office/drawing/2014/main" id="{38AD5AB5-D872-4EBC-A63A-993998DCFBD1}"/>
              </a:ext>
            </a:extLst>
          </p:cNvPr>
          <p:cNvSpPr/>
          <p:nvPr/>
        </p:nvSpPr>
        <p:spPr>
          <a:xfrm>
            <a:off x="4272013" y="1421042"/>
            <a:ext cx="7196087" cy="416242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淘宝网chenying0907出品 8">
            <a:extLst>
              <a:ext uri="{FF2B5EF4-FFF2-40B4-BE49-F238E27FC236}">
                <a16:creationId xmlns="" xmlns:a16="http://schemas.microsoft.com/office/drawing/2014/main" id="{3ECE4019-0DA3-400B-BCB0-15D43F681A6A}"/>
              </a:ext>
            </a:extLst>
          </p:cNvPr>
          <p:cNvSpPr/>
          <p:nvPr/>
        </p:nvSpPr>
        <p:spPr>
          <a:xfrm>
            <a:off x="5293193" y="1930400"/>
            <a:ext cx="6670207" cy="4487940"/>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淘宝网chenying0907出品 28">
            <a:extLst>
              <a:ext uri="{FF2B5EF4-FFF2-40B4-BE49-F238E27FC236}">
                <a16:creationId xmlns="" xmlns:a16="http://schemas.microsoft.com/office/drawing/2014/main" id="{6645A391-F87C-4DE5-8F49-C0F21EAA48A4}"/>
              </a:ext>
            </a:extLst>
          </p:cNvPr>
          <p:cNvGrpSpPr/>
          <p:nvPr/>
        </p:nvGrpSpPr>
        <p:grpSpPr>
          <a:xfrm>
            <a:off x="4456423" y="2572700"/>
            <a:ext cx="652360" cy="655752"/>
            <a:chOff x="5054062" y="3469758"/>
            <a:chExt cx="636077" cy="636077"/>
          </a:xfrm>
        </p:grpSpPr>
        <p:sp>
          <p:nvSpPr>
            <p:cNvPr id="12" name="淘宝网chenying0907出品 11">
              <a:extLst>
                <a:ext uri="{FF2B5EF4-FFF2-40B4-BE49-F238E27FC236}">
                  <a16:creationId xmlns="" xmlns:a16="http://schemas.microsoft.com/office/drawing/2014/main" id="{286EC88F-DD93-42F2-99FA-578D856D394B}"/>
                </a:ext>
              </a:extLst>
            </p:cNvPr>
            <p:cNvSpPr/>
            <p:nvPr/>
          </p:nvSpPr>
          <p:spPr>
            <a:xfrm>
              <a:off x="5054062" y="3469758"/>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淘宝网chenying0907出品 104">
              <a:extLst>
                <a:ext uri="{FF2B5EF4-FFF2-40B4-BE49-F238E27FC236}">
                  <a16:creationId xmlns="" xmlns:a16="http://schemas.microsoft.com/office/drawing/2014/main" id="{45B56927-F666-473D-804A-9265D658774A}"/>
                </a:ext>
              </a:extLst>
            </p:cNvPr>
            <p:cNvSpPr>
              <a:spLocks noEditPoints="1"/>
            </p:cNvSpPr>
            <p:nvPr/>
          </p:nvSpPr>
          <p:spPr bwMode="auto">
            <a:xfrm>
              <a:off x="5278522" y="3638876"/>
              <a:ext cx="221491" cy="26773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grpSp>
        <p:nvGrpSpPr>
          <p:cNvPr id="14" name="淘宝网chenying0907出品 29">
            <a:extLst>
              <a:ext uri="{FF2B5EF4-FFF2-40B4-BE49-F238E27FC236}">
                <a16:creationId xmlns="" xmlns:a16="http://schemas.microsoft.com/office/drawing/2014/main" id="{267A0F6D-F03F-481F-8781-96E0612FD21B}"/>
              </a:ext>
            </a:extLst>
          </p:cNvPr>
          <p:cNvGrpSpPr/>
          <p:nvPr/>
        </p:nvGrpSpPr>
        <p:grpSpPr>
          <a:xfrm>
            <a:off x="4456423" y="4087041"/>
            <a:ext cx="652360" cy="655752"/>
            <a:chOff x="5054062" y="4712770"/>
            <a:chExt cx="636077" cy="636077"/>
          </a:xfrm>
        </p:grpSpPr>
        <p:sp>
          <p:nvSpPr>
            <p:cNvPr id="15" name="淘宝网chenying0907出品 12">
              <a:extLst>
                <a:ext uri="{FF2B5EF4-FFF2-40B4-BE49-F238E27FC236}">
                  <a16:creationId xmlns="" xmlns:a16="http://schemas.microsoft.com/office/drawing/2014/main" id="{B8FE7F57-9437-4635-981D-BFB3C1C7B77E}"/>
                </a:ext>
              </a:extLst>
            </p:cNvPr>
            <p:cNvSpPr/>
            <p:nvPr/>
          </p:nvSpPr>
          <p:spPr>
            <a:xfrm>
              <a:off x="5054062" y="4712770"/>
              <a:ext cx="636077" cy="636077"/>
            </a:xfrm>
            <a:prstGeom prst="ellipse">
              <a:avLst/>
            </a:prstGeom>
            <a:noFill/>
            <a:ln>
              <a:solidFill>
                <a:schemeClr val="tx2">
                  <a:alpha val="4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淘宝网chenying0907出品 5">
              <a:extLst>
                <a:ext uri="{FF2B5EF4-FFF2-40B4-BE49-F238E27FC236}">
                  <a16:creationId xmlns="" xmlns:a16="http://schemas.microsoft.com/office/drawing/2014/main" id="{214CFB54-675D-4A7A-9034-793825BFFDAC}"/>
                </a:ext>
              </a:extLst>
            </p:cNvPr>
            <p:cNvSpPr>
              <a:spLocks noEditPoints="1"/>
            </p:cNvSpPr>
            <p:nvPr/>
          </p:nvSpPr>
          <p:spPr bwMode="auto">
            <a:xfrm>
              <a:off x="5271307" y="4871501"/>
              <a:ext cx="201587" cy="318614"/>
            </a:xfrm>
            <a:custGeom>
              <a:avLst/>
              <a:gdLst>
                <a:gd name="T0" fmla="*/ 107 w 126"/>
                <a:gd name="T1" fmla="*/ 19 h 199"/>
                <a:gd name="T2" fmla="*/ 117 w 126"/>
                <a:gd name="T3" fmla="*/ 95 h 199"/>
                <a:gd name="T4" fmla="*/ 97 w 126"/>
                <a:gd name="T5" fmla="*/ 123 h 199"/>
                <a:gd name="T6" fmla="*/ 104 w 126"/>
                <a:gd name="T7" fmla="*/ 122 h 199"/>
                <a:gd name="T8" fmla="*/ 108 w 126"/>
                <a:gd name="T9" fmla="*/ 137 h 199"/>
                <a:gd name="T10" fmla="*/ 105 w 126"/>
                <a:gd name="T11" fmla="*/ 149 h 199"/>
                <a:gd name="T12" fmla="*/ 108 w 126"/>
                <a:gd name="T13" fmla="*/ 161 h 199"/>
                <a:gd name="T14" fmla="*/ 104 w 126"/>
                <a:gd name="T15" fmla="*/ 175 h 199"/>
                <a:gd name="T16" fmla="*/ 29 w 126"/>
                <a:gd name="T17" fmla="*/ 181 h 199"/>
                <a:gd name="T18" fmla="*/ 22 w 126"/>
                <a:gd name="T19" fmla="*/ 177 h 199"/>
                <a:gd name="T20" fmla="*/ 22 w 126"/>
                <a:gd name="T21" fmla="*/ 156 h 199"/>
                <a:gd name="T22" fmla="*/ 22 w 126"/>
                <a:gd name="T23" fmla="*/ 153 h 199"/>
                <a:gd name="T24" fmla="*/ 22 w 126"/>
                <a:gd name="T25" fmla="*/ 132 h 199"/>
                <a:gd name="T26" fmla="*/ 28 w 126"/>
                <a:gd name="T27" fmla="*/ 129 h 199"/>
                <a:gd name="T28" fmla="*/ 31 w 126"/>
                <a:gd name="T29" fmla="*/ 117 h 199"/>
                <a:gd name="T30" fmla="*/ 0 w 126"/>
                <a:gd name="T31" fmla="*/ 63 h 199"/>
                <a:gd name="T32" fmla="*/ 63 w 126"/>
                <a:gd name="T33" fmla="*/ 0 h 199"/>
                <a:gd name="T34" fmla="*/ 52 w 126"/>
                <a:gd name="T35" fmla="*/ 76 h 199"/>
                <a:gd name="T36" fmla="*/ 57 w 126"/>
                <a:gd name="T37" fmla="*/ 73 h 199"/>
                <a:gd name="T38" fmla="*/ 63 w 126"/>
                <a:gd name="T39" fmla="*/ 76 h 199"/>
                <a:gd name="T40" fmla="*/ 68 w 126"/>
                <a:gd name="T41" fmla="*/ 73 h 199"/>
                <a:gd name="T42" fmla="*/ 74 w 126"/>
                <a:gd name="T43" fmla="*/ 76 h 199"/>
                <a:gd name="T44" fmla="*/ 81 w 126"/>
                <a:gd name="T45" fmla="*/ 71 h 199"/>
                <a:gd name="T46" fmla="*/ 73 w 126"/>
                <a:gd name="T47" fmla="*/ 96 h 199"/>
                <a:gd name="T48" fmla="*/ 84 w 126"/>
                <a:gd name="T49" fmla="*/ 124 h 199"/>
                <a:gd name="T50" fmla="*/ 84 w 126"/>
                <a:gd name="T51" fmla="*/ 109 h 199"/>
                <a:gd name="T52" fmla="*/ 106 w 126"/>
                <a:gd name="T53" fmla="*/ 88 h 199"/>
                <a:gd name="T54" fmla="*/ 98 w 126"/>
                <a:gd name="T55" fmla="*/ 28 h 199"/>
                <a:gd name="T56" fmla="*/ 28 w 126"/>
                <a:gd name="T57" fmla="*/ 28 h 199"/>
                <a:gd name="T58" fmla="*/ 20 w 126"/>
                <a:gd name="T59" fmla="*/ 89 h 199"/>
                <a:gd name="T60" fmla="*/ 44 w 126"/>
                <a:gd name="T61" fmla="*/ 109 h 199"/>
                <a:gd name="T62" fmla="*/ 44 w 126"/>
                <a:gd name="T63" fmla="*/ 125 h 199"/>
                <a:gd name="T64" fmla="*/ 55 w 126"/>
                <a:gd name="T65" fmla="*/ 96 h 199"/>
                <a:gd name="T66" fmla="*/ 47 w 126"/>
                <a:gd name="T67" fmla="*/ 71 h 199"/>
                <a:gd name="T68" fmla="*/ 76 w 126"/>
                <a:gd name="T69" fmla="*/ 79 h 199"/>
                <a:gd name="T70" fmla="*/ 68 w 126"/>
                <a:gd name="T71" fmla="*/ 78 h 199"/>
                <a:gd name="T72" fmla="*/ 57 w 126"/>
                <a:gd name="T73" fmla="*/ 78 h 199"/>
                <a:gd name="T74" fmla="*/ 52 w 126"/>
                <a:gd name="T75" fmla="*/ 79 h 199"/>
                <a:gd name="T76" fmla="*/ 61 w 126"/>
                <a:gd name="T77" fmla="*/ 94 h 199"/>
                <a:gd name="T78" fmla="*/ 61 w 126"/>
                <a:gd name="T79" fmla="*/ 125 h 199"/>
                <a:gd name="T80" fmla="*/ 66 w 126"/>
                <a:gd name="T81" fmla="*/ 95 h 199"/>
                <a:gd name="T82" fmla="*/ 67 w 126"/>
                <a:gd name="T83" fmla="*/ 93 h 199"/>
                <a:gd name="T84" fmla="*/ 82 w 126"/>
                <a:gd name="T85" fmla="*/ 180 h 199"/>
                <a:gd name="T86" fmla="*/ 64 w 126"/>
                <a:gd name="T87" fmla="*/ 199 h 199"/>
                <a:gd name="T88" fmla="*/ 82 w 126"/>
                <a:gd name="T89" fmla="*/ 180 h 199"/>
                <a:gd name="T90" fmla="*/ 33 w 126"/>
                <a:gd name="T91" fmla="*/ 165 h 199"/>
                <a:gd name="T92" fmla="*/ 33 w 126"/>
                <a:gd name="T93" fmla="*/ 168 h 199"/>
                <a:gd name="T94" fmla="*/ 95 w 126"/>
                <a:gd name="T95" fmla="*/ 161 h 199"/>
                <a:gd name="T96" fmla="*/ 95 w 126"/>
                <a:gd name="T97" fmla="*/ 136 h 199"/>
                <a:gd name="T98" fmla="*/ 33 w 126"/>
                <a:gd name="T99" fmla="*/ 143 h 199"/>
                <a:gd name="T100" fmla="*/ 95 w 126"/>
                <a:gd name="T101" fmla="*/ 139 h 199"/>
                <a:gd name="T102" fmla="*/ 95 w 126"/>
                <a:gd name="T103" fmla="*/ 13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99">
                  <a:moveTo>
                    <a:pt x="63" y="0"/>
                  </a:moveTo>
                  <a:cubicBezTo>
                    <a:pt x="80" y="0"/>
                    <a:pt x="96" y="7"/>
                    <a:pt x="107" y="19"/>
                  </a:cubicBezTo>
                  <a:cubicBezTo>
                    <a:pt x="119" y="30"/>
                    <a:pt x="126" y="46"/>
                    <a:pt x="126" y="63"/>
                  </a:cubicBezTo>
                  <a:cubicBezTo>
                    <a:pt x="126" y="75"/>
                    <a:pt x="123" y="86"/>
                    <a:pt x="117" y="95"/>
                  </a:cubicBezTo>
                  <a:cubicBezTo>
                    <a:pt x="112" y="104"/>
                    <a:pt x="105" y="111"/>
                    <a:pt x="97" y="116"/>
                  </a:cubicBezTo>
                  <a:cubicBezTo>
                    <a:pt x="97" y="123"/>
                    <a:pt x="97" y="123"/>
                    <a:pt x="97" y="123"/>
                  </a:cubicBezTo>
                  <a:cubicBezTo>
                    <a:pt x="99" y="122"/>
                    <a:pt x="99" y="122"/>
                    <a:pt x="99" y="122"/>
                  </a:cubicBezTo>
                  <a:cubicBezTo>
                    <a:pt x="104" y="122"/>
                    <a:pt x="104" y="122"/>
                    <a:pt x="104" y="122"/>
                  </a:cubicBezTo>
                  <a:cubicBezTo>
                    <a:pt x="106" y="126"/>
                    <a:pt x="106" y="126"/>
                    <a:pt x="106" y="126"/>
                  </a:cubicBezTo>
                  <a:cubicBezTo>
                    <a:pt x="107" y="130"/>
                    <a:pt x="108" y="134"/>
                    <a:pt x="108" y="137"/>
                  </a:cubicBezTo>
                  <a:cubicBezTo>
                    <a:pt x="108" y="141"/>
                    <a:pt x="107" y="144"/>
                    <a:pt x="106" y="148"/>
                  </a:cubicBezTo>
                  <a:cubicBezTo>
                    <a:pt x="105" y="149"/>
                    <a:pt x="105" y="149"/>
                    <a:pt x="105" y="149"/>
                  </a:cubicBezTo>
                  <a:cubicBezTo>
                    <a:pt x="106" y="150"/>
                    <a:pt x="106" y="150"/>
                    <a:pt x="106" y="150"/>
                  </a:cubicBezTo>
                  <a:cubicBezTo>
                    <a:pt x="107" y="154"/>
                    <a:pt x="108" y="157"/>
                    <a:pt x="108" y="161"/>
                  </a:cubicBezTo>
                  <a:cubicBezTo>
                    <a:pt x="108" y="164"/>
                    <a:pt x="107" y="168"/>
                    <a:pt x="106" y="171"/>
                  </a:cubicBezTo>
                  <a:cubicBezTo>
                    <a:pt x="104" y="175"/>
                    <a:pt x="104" y="175"/>
                    <a:pt x="104" y="175"/>
                  </a:cubicBezTo>
                  <a:cubicBezTo>
                    <a:pt x="100" y="175"/>
                    <a:pt x="100" y="175"/>
                    <a:pt x="100" y="175"/>
                  </a:cubicBezTo>
                  <a:cubicBezTo>
                    <a:pt x="29" y="181"/>
                    <a:pt x="29" y="181"/>
                    <a:pt x="29" y="181"/>
                  </a:cubicBezTo>
                  <a:cubicBezTo>
                    <a:pt x="24" y="182"/>
                    <a:pt x="24" y="182"/>
                    <a:pt x="24" y="182"/>
                  </a:cubicBezTo>
                  <a:cubicBezTo>
                    <a:pt x="22" y="177"/>
                    <a:pt x="22" y="177"/>
                    <a:pt x="22" y="177"/>
                  </a:cubicBezTo>
                  <a:cubicBezTo>
                    <a:pt x="21" y="174"/>
                    <a:pt x="20" y="171"/>
                    <a:pt x="20" y="167"/>
                  </a:cubicBezTo>
                  <a:cubicBezTo>
                    <a:pt x="20" y="164"/>
                    <a:pt x="21" y="160"/>
                    <a:pt x="22" y="156"/>
                  </a:cubicBezTo>
                  <a:cubicBezTo>
                    <a:pt x="23" y="155"/>
                    <a:pt x="23" y="155"/>
                    <a:pt x="23" y="155"/>
                  </a:cubicBezTo>
                  <a:cubicBezTo>
                    <a:pt x="22" y="153"/>
                    <a:pt x="22" y="153"/>
                    <a:pt x="22" y="153"/>
                  </a:cubicBezTo>
                  <a:cubicBezTo>
                    <a:pt x="21" y="150"/>
                    <a:pt x="20" y="147"/>
                    <a:pt x="20" y="144"/>
                  </a:cubicBezTo>
                  <a:cubicBezTo>
                    <a:pt x="20" y="140"/>
                    <a:pt x="21" y="136"/>
                    <a:pt x="22" y="132"/>
                  </a:cubicBezTo>
                  <a:cubicBezTo>
                    <a:pt x="24" y="129"/>
                    <a:pt x="24" y="129"/>
                    <a:pt x="24" y="129"/>
                  </a:cubicBezTo>
                  <a:cubicBezTo>
                    <a:pt x="28" y="129"/>
                    <a:pt x="28" y="129"/>
                    <a:pt x="28" y="129"/>
                  </a:cubicBezTo>
                  <a:cubicBezTo>
                    <a:pt x="31" y="129"/>
                    <a:pt x="31" y="129"/>
                    <a:pt x="31" y="129"/>
                  </a:cubicBezTo>
                  <a:cubicBezTo>
                    <a:pt x="31" y="117"/>
                    <a:pt x="31" y="117"/>
                    <a:pt x="31" y="117"/>
                  </a:cubicBezTo>
                  <a:cubicBezTo>
                    <a:pt x="22" y="112"/>
                    <a:pt x="15" y="104"/>
                    <a:pt x="9" y="96"/>
                  </a:cubicBezTo>
                  <a:cubicBezTo>
                    <a:pt x="3" y="86"/>
                    <a:pt x="0" y="75"/>
                    <a:pt x="0" y="63"/>
                  </a:cubicBezTo>
                  <a:cubicBezTo>
                    <a:pt x="0" y="46"/>
                    <a:pt x="7" y="30"/>
                    <a:pt x="19" y="19"/>
                  </a:cubicBezTo>
                  <a:cubicBezTo>
                    <a:pt x="30" y="7"/>
                    <a:pt x="46" y="0"/>
                    <a:pt x="63" y="0"/>
                  </a:cubicBezTo>
                  <a:close/>
                  <a:moveTo>
                    <a:pt x="49" y="75"/>
                  </a:moveTo>
                  <a:cubicBezTo>
                    <a:pt x="50" y="76"/>
                    <a:pt x="51" y="76"/>
                    <a:pt x="52" y="76"/>
                  </a:cubicBezTo>
                  <a:cubicBezTo>
                    <a:pt x="54" y="76"/>
                    <a:pt x="55" y="75"/>
                    <a:pt x="56" y="74"/>
                  </a:cubicBezTo>
                  <a:cubicBezTo>
                    <a:pt x="57" y="73"/>
                    <a:pt x="57" y="73"/>
                    <a:pt x="57" y="73"/>
                  </a:cubicBezTo>
                  <a:cubicBezTo>
                    <a:pt x="58" y="74"/>
                    <a:pt x="58" y="74"/>
                    <a:pt x="58" y="74"/>
                  </a:cubicBezTo>
                  <a:cubicBezTo>
                    <a:pt x="60" y="76"/>
                    <a:pt x="61" y="76"/>
                    <a:pt x="63" y="76"/>
                  </a:cubicBezTo>
                  <a:cubicBezTo>
                    <a:pt x="64" y="76"/>
                    <a:pt x="65" y="76"/>
                    <a:pt x="67" y="74"/>
                  </a:cubicBezTo>
                  <a:cubicBezTo>
                    <a:pt x="68" y="73"/>
                    <a:pt x="68" y="73"/>
                    <a:pt x="68" y="73"/>
                  </a:cubicBezTo>
                  <a:cubicBezTo>
                    <a:pt x="69" y="74"/>
                    <a:pt x="69" y="74"/>
                    <a:pt x="69" y="74"/>
                  </a:cubicBezTo>
                  <a:cubicBezTo>
                    <a:pt x="71" y="76"/>
                    <a:pt x="72" y="76"/>
                    <a:pt x="74" y="76"/>
                  </a:cubicBezTo>
                  <a:cubicBezTo>
                    <a:pt x="76" y="76"/>
                    <a:pt x="77" y="75"/>
                    <a:pt x="79" y="75"/>
                  </a:cubicBezTo>
                  <a:cubicBezTo>
                    <a:pt x="81" y="71"/>
                    <a:pt x="81" y="71"/>
                    <a:pt x="81" y="71"/>
                  </a:cubicBezTo>
                  <a:cubicBezTo>
                    <a:pt x="87" y="74"/>
                    <a:pt x="87" y="74"/>
                    <a:pt x="87" y="74"/>
                  </a:cubicBezTo>
                  <a:cubicBezTo>
                    <a:pt x="73" y="96"/>
                    <a:pt x="73" y="96"/>
                    <a:pt x="73" y="96"/>
                  </a:cubicBezTo>
                  <a:cubicBezTo>
                    <a:pt x="73" y="125"/>
                    <a:pt x="73" y="125"/>
                    <a:pt x="73" y="125"/>
                  </a:cubicBezTo>
                  <a:cubicBezTo>
                    <a:pt x="84" y="124"/>
                    <a:pt x="84" y="124"/>
                    <a:pt x="84" y="124"/>
                  </a:cubicBezTo>
                  <a:cubicBezTo>
                    <a:pt x="84" y="112"/>
                    <a:pt x="84" y="112"/>
                    <a:pt x="84" y="112"/>
                  </a:cubicBezTo>
                  <a:cubicBezTo>
                    <a:pt x="84" y="109"/>
                    <a:pt x="84" y="109"/>
                    <a:pt x="84" y="109"/>
                  </a:cubicBezTo>
                  <a:cubicBezTo>
                    <a:pt x="87" y="107"/>
                    <a:pt x="87" y="107"/>
                    <a:pt x="87" y="107"/>
                  </a:cubicBezTo>
                  <a:cubicBezTo>
                    <a:pt x="95" y="102"/>
                    <a:pt x="101" y="96"/>
                    <a:pt x="106" y="88"/>
                  </a:cubicBezTo>
                  <a:cubicBezTo>
                    <a:pt x="110" y="81"/>
                    <a:pt x="113" y="72"/>
                    <a:pt x="113" y="63"/>
                  </a:cubicBezTo>
                  <a:cubicBezTo>
                    <a:pt x="113" y="49"/>
                    <a:pt x="107" y="37"/>
                    <a:pt x="98" y="28"/>
                  </a:cubicBezTo>
                  <a:cubicBezTo>
                    <a:pt x="89" y="19"/>
                    <a:pt x="77" y="13"/>
                    <a:pt x="63" y="13"/>
                  </a:cubicBezTo>
                  <a:cubicBezTo>
                    <a:pt x="49" y="13"/>
                    <a:pt x="37" y="19"/>
                    <a:pt x="28" y="28"/>
                  </a:cubicBezTo>
                  <a:cubicBezTo>
                    <a:pt x="19" y="37"/>
                    <a:pt x="13" y="49"/>
                    <a:pt x="13" y="63"/>
                  </a:cubicBezTo>
                  <a:cubicBezTo>
                    <a:pt x="13" y="73"/>
                    <a:pt x="16" y="81"/>
                    <a:pt x="20" y="89"/>
                  </a:cubicBezTo>
                  <a:cubicBezTo>
                    <a:pt x="25" y="97"/>
                    <a:pt x="32" y="103"/>
                    <a:pt x="40" y="107"/>
                  </a:cubicBezTo>
                  <a:cubicBezTo>
                    <a:pt x="44" y="109"/>
                    <a:pt x="44" y="109"/>
                    <a:pt x="44" y="109"/>
                  </a:cubicBezTo>
                  <a:cubicBezTo>
                    <a:pt x="44" y="113"/>
                    <a:pt x="44" y="113"/>
                    <a:pt x="44" y="113"/>
                  </a:cubicBezTo>
                  <a:cubicBezTo>
                    <a:pt x="44" y="125"/>
                    <a:pt x="44" y="125"/>
                    <a:pt x="44" y="125"/>
                  </a:cubicBezTo>
                  <a:cubicBezTo>
                    <a:pt x="55" y="125"/>
                    <a:pt x="55" y="125"/>
                    <a:pt x="55" y="125"/>
                  </a:cubicBezTo>
                  <a:cubicBezTo>
                    <a:pt x="55" y="96"/>
                    <a:pt x="55" y="96"/>
                    <a:pt x="55" y="96"/>
                  </a:cubicBezTo>
                  <a:cubicBezTo>
                    <a:pt x="41" y="74"/>
                    <a:pt x="41" y="74"/>
                    <a:pt x="41" y="74"/>
                  </a:cubicBezTo>
                  <a:cubicBezTo>
                    <a:pt x="47" y="71"/>
                    <a:pt x="47" y="71"/>
                    <a:pt x="47" y="71"/>
                  </a:cubicBezTo>
                  <a:cubicBezTo>
                    <a:pt x="49" y="75"/>
                    <a:pt x="49" y="75"/>
                    <a:pt x="49" y="75"/>
                  </a:cubicBezTo>
                  <a:close/>
                  <a:moveTo>
                    <a:pt x="76" y="79"/>
                  </a:moveTo>
                  <a:cubicBezTo>
                    <a:pt x="75" y="79"/>
                    <a:pt x="75" y="79"/>
                    <a:pt x="74" y="79"/>
                  </a:cubicBezTo>
                  <a:cubicBezTo>
                    <a:pt x="72" y="80"/>
                    <a:pt x="70" y="79"/>
                    <a:pt x="68" y="78"/>
                  </a:cubicBezTo>
                  <a:cubicBezTo>
                    <a:pt x="66" y="79"/>
                    <a:pt x="65" y="80"/>
                    <a:pt x="63" y="80"/>
                  </a:cubicBezTo>
                  <a:cubicBezTo>
                    <a:pt x="61" y="80"/>
                    <a:pt x="59" y="79"/>
                    <a:pt x="57" y="78"/>
                  </a:cubicBezTo>
                  <a:cubicBezTo>
                    <a:pt x="56" y="79"/>
                    <a:pt x="54" y="79"/>
                    <a:pt x="52" y="79"/>
                  </a:cubicBezTo>
                  <a:cubicBezTo>
                    <a:pt x="52" y="79"/>
                    <a:pt x="52" y="79"/>
                    <a:pt x="52" y="79"/>
                  </a:cubicBezTo>
                  <a:cubicBezTo>
                    <a:pt x="61" y="93"/>
                    <a:pt x="61" y="93"/>
                    <a:pt x="61" y="93"/>
                  </a:cubicBezTo>
                  <a:cubicBezTo>
                    <a:pt x="61" y="94"/>
                    <a:pt x="61" y="94"/>
                    <a:pt x="61" y="94"/>
                  </a:cubicBezTo>
                  <a:cubicBezTo>
                    <a:pt x="61" y="95"/>
                    <a:pt x="61" y="95"/>
                    <a:pt x="61" y="95"/>
                  </a:cubicBezTo>
                  <a:cubicBezTo>
                    <a:pt x="61" y="125"/>
                    <a:pt x="61" y="125"/>
                    <a:pt x="61" y="125"/>
                  </a:cubicBezTo>
                  <a:cubicBezTo>
                    <a:pt x="66" y="125"/>
                    <a:pt x="66" y="125"/>
                    <a:pt x="66" y="125"/>
                  </a:cubicBezTo>
                  <a:cubicBezTo>
                    <a:pt x="66" y="95"/>
                    <a:pt x="66" y="95"/>
                    <a:pt x="66" y="95"/>
                  </a:cubicBezTo>
                  <a:cubicBezTo>
                    <a:pt x="66" y="94"/>
                    <a:pt x="66" y="94"/>
                    <a:pt x="66" y="94"/>
                  </a:cubicBezTo>
                  <a:cubicBezTo>
                    <a:pt x="67" y="93"/>
                    <a:pt x="67" y="93"/>
                    <a:pt x="67" y="93"/>
                  </a:cubicBezTo>
                  <a:cubicBezTo>
                    <a:pt x="76" y="79"/>
                    <a:pt x="76" y="79"/>
                    <a:pt x="76" y="79"/>
                  </a:cubicBezTo>
                  <a:close/>
                  <a:moveTo>
                    <a:pt x="82" y="180"/>
                  </a:moveTo>
                  <a:cubicBezTo>
                    <a:pt x="46" y="184"/>
                    <a:pt x="46" y="184"/>
                    <a:pt x="46" y="184"/>
                  </a:cubicBezTo>
                  <a:cubicBezTo>
                    <a:pt x="47" y="192"/>
                    <a:pt x="54" y="199"/>
                    <a:pt x="64" y="199"/>
                  </a:cubicBezTo>
                  <a:cubicBezTo>
                    <a:pt x="74" y="199"/>
                    <a:pt x="82" y="191"/>
                    <a:pt x="82" y="181"/>
                  </a:cubicBezTo>
                  <a:cubicBezTo>
                    <a:pt x="82" y="181"/>
                    <a:pt x="82" y="181"/>
                    <a:pt x="82" y="180"/>
                  </a:cubicBezTo>
                  <a:close/>
                  <a:moveTo>
                    <a:pt x="95" y="159"/>
                  </a:moveTo>
                  <a:cubicBezTo>
                    <a:pt x="33" y="165"/>
                    <a:pt x="33" y="165"/>
                    <a:pt x="33" y="165"/>
                  </a:cubicBezTo>
                  <a:cubicBezTo>
                    <a:pt x="33" y="166"/>
                    <a:pt x="33" y="166"/>
                    <a:pt x="33" y="167"/>
                  </a:cubicBezTo>
                  <a:cubicBezTo>
                    <a:pt x="33" y="167"/>
                    <a:pt x="33" y="167"/>
                    <a:pt x="33" y="168"/>
                  </a:cubicBezTo>
                  <a:cubicBezTo>
                    <a:pt x="95" y="162"/>
                    <a:pt x="95" y="162"/>
                    <a:pt x="95" y="162"/>
                  </a:cubicBezTo>
                  <a:cubicBezTo>
                    <a:pt x="95" y="162"/>
                    <a:pt x="95" y="161"/>
                    <a:pt x="95" y="161"/>
                  </a:cubicBezTo>
                  <a:cubicBezTo>
                    <a:pt x="95" y="160"/>
                    <a:pt x="95" y="160"/>
                    <a:pt x="95" y="159"/>
                  </a:cubicBezTo>
                  <a:close/>
                  <a:moveTo>
                    <a:pt x="95" y="136"/>
                  </a:moveTo>
                  <a:cubicBezTo>
                    <a:pt x="33" y="141"/>
                    <a:pt x="33" y="141"/>
                    <a:pt x="33" y="141"/>
                  </a:cubicBezTo>
                  <a:cubicBezTo>
                    <a:pt x="33" y="142"/>
                    <a:pt x="33" y="143"/>
                    <a:pt x="33" y="143"/>
                  </a:cubicBezTo>
                  <a:cubicBezTo>
                    <a:pt x="33" y="144"/>
                    <a:pt x="33" y="144"/>
                    <a:pt x="33" y="144"/>
                  </a:cubicBezTo>
                  <a:cubicBezTo>
                    <a:pt x="95" y="139"/>
                    <a:pt x="95" y="139"/>
                    <a:pt x="95" y="139"/>
                  </a:cubicBezTo>
                  <a:cubicBezTo>
                    <a:pt x="95" y="138"/>
                    <a:pt x="95" y="138"/>
                    <a:pt x="95" y="137"/>
                  </a:cubicBezTo>
                  <a:cubicBezTo>
                    <a:pt x="95" y="137"/>
                    <a:pt x="95" y="136"/>
                    <a:pt x="95" y="136"/>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9" name="淘宝网chenying0907出品 18">
            <a:extLst>
              <a:ext uri="{FF2B5EF4-FFF2-40B4-BE49-F238E27FC236}">
                <a16:creationId xmlns="" xmlns:a16="http://schemas.microsoft.com/office/drawing/2014/main" id="{3FC197F6-744E-4D2D-911C-B5E69ADB3474}"/>
              </a:ext>
            </a:extLst>
          </p:cNvPr>
          <p:cNvSpPr txBox="1"/>
          <p:nvPr/>
        </p:nvSpPr>
        <p:spPr>
          <a:xfrm>
            <a:off x="5637580" y="247155"/>
            <a:ext cx="4916725" cy="1107996"/>
          </a:xfrm>
          <a:prstGeom prst="rect">
            <a:avLst/>
          </a:prstGeom>
          <a:noFill/>
        </p:spPr>
        <p:txBody>
          <a:bodyPr wrap="square" rtlCol="0">
            <a:spAutoFit/>
          </a:bodyPr>
          <a:lstStyle/>
          <a:p>
            <a:pPr algn="ctr">
              <a:lnSpc>
                <a:spcPct val="150000"/>
              </a:lnSpc>
            </a:pPr>
            <a:r>
              <a:rPr lang="en-SG" altLang="zh-CN" sz="4400" b="1" spc="300" dirty="0" smtClean="0">
                <a:solidFill>
                  <a:srgbClr val="FF0000"/>
                </a:solidFill>
                <a:latin typeface="Times New Roman" panose="02020603050405020304" pitchFamily="18" charset="0"/>
                <a:cs typeface="Times New Roman" panose="02020603050405020304" pitchFamily="18" charset="0"/>
              </a:rPr>
              <a:t>2. </a:t>
            </a:r>
            <a:r>
              <a:rPr lang="en-SG" altLang="zh-CN" sz="4400" b="1" spc="300" dirty="0" err="1" smtClean="0">
                <a:solidFill>
                  <a:srgbClr val="FF0000"/>
                </a:solidFill>
                <a:latin typeface="Times New Roman" panose="02020603050405020304" pitchFamily="18" charset="0"/>
                <a:cs typeface="Times New Roman" panose="02020603050405020304" pitchFamily="18" charset="0"/>
              </a:rPr>
              <a:t>Nhận</a:t>
            </a:r>
            <a:r>
              <a:rPr lang="en-SG" altLang="zh-CN" sz="4400" b="1" spc="300" dirty="0" smtClean="0">
                <a:solidFill>
                  <a:srgbClr val="FF0000"/>
                </a:solidFill>
                <a:latin typeface="Times New Roman" panose="02020603050405020304" pitchFamily="18" charset="0"/>
                <a:cs typeface="Times New Roman" panose="02020603050405020304" pitchFamily="18" charset="0"/>
              </a:rPr>
              <a:t> </a:t>
            </a:r>
            <a:r>
              <a:rPr lang="en-SG" altLang="zh-CN" sz="4400" b="1" spc="300" dirty="0" err="1">
                <a:solidFill>
                  <a:srgbClr val="FF0000"/>
                </a:solidFill>
                <a:latin typeface="Times New Roman" panose="02020603050405020304" pitchFamily="18" charset="0"/>
                <a:cs typeface="Times New Roman" panose="02020603050405020304" pitchFamily="18" charset="0"/>
              </a:rPr>
              <a:t>xét</a:t>
            </a:r>
            <a:endParaRPr lang="zh-CN" altLang="en-US" sz="4400" b="1" spc="300" dirty="0">
              <a:solidFill>
                <a:srgbClr val="FF0000"/>
              </a:solidFill>
              <a:latin typeface="Times New Roman" panose="02020603050405020304" pitchFamily="18" charset="0"/>
              <a:cs typeface="Times New Roman" panose="02020603050405020304" pitchFamily="18" charset="0"/>
            </a:endParaRPr>
          </a:p>
        </p:txBody>
      </p:sp>
      <p:sp>
        <p:nvSpPr>
          <p:cNvPr id="26" name="淘宝网chenying0907出品 23">
            <a:extLst>
              <a:ext uri="{FF2B5EF4-FFF2-40B4-BE49-F238E27FC236}">
                <a16:creationId xmlns="" xmlns:a16="http://schemas.microsoft.com/office/drawing/2014/main" id="{B2B1BCF1-224C-4A59-83C6-A93A3740E642}"/>
              </a:ext>
            </a:extLst>
          </p:cNvPr>
          <p:cNvSpPr txBox="1"/>
          <p:nvPr/>
        </p:nvSpPr>
        <p:spPr>
          <a:xfrm>
            <a:off x="5574767" y="2250182"/>
            <a:ext cx="6300646" cy="1200329"/>
          </a:xfrm>
          <a:prstGeom prst="rect">
            <a:avLst/>
          </a:prstGeom>
          <a:noFill/>
        </p:spPr>
        <p:txBody>
          <a:bodyPr wrap="square" rtlCol="0">
            <a:spAutoFit/>
          </a:bodyPr>
          <a:lstStyle/>
          <a:p>
            <a:pPr algn="just">
              <a:spcBef>
                <a:spcPct val="50000"/>
              </a:spcBef>
            </a:pPr>
            <a:r>
              <a:rPr lang="en-US" altLang="en-US" sz="3600" dirty="0" err="1">
                <a:latin typeface="Times New Roman" panose="02020603050405020304" pitchFamily="18" charset="0"/>
                <a:cs typeface="Times New Roman" panose="02020603050405020304" pitchFamily="18" charset="0"/>
              </a:rPr>
              <a:t>Nội</a:t>
            </a:r>
            <a:r>
              <a:rPr lang="en-US" altLang="en-US" sz="3600" dirty="0">
                <a:latin typeface="Times New Roman" panose="02020603050405020304" pitchFamily="18" charset="0"/>
                <a:cs typeface="Times New Roman" panose="02020603050405020304" pitchFamily="18" charset="0"/>
              </a:rPr>
              <a:t> dung in </a:t>
            </a:r>
            <a:r>
              <a:rPr lang="en-US" altLang="en-US" sz="3600" dirty="0" err="1">
                <a:latin typeface="Times New Roman" panose="02020603050405020304" pitchFamily="18" charset="0"/>
                <a:cs typeface="Times New Roman" panose="02020603050405020304" pitchFamily="18" charset="0"/>
              </a:rPr>
              <a:t>đậm</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trong</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các</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ví</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dụ</a:t>
            </a:r>
            <a:r>
              <a:rPr lang="en-US" altLang="en-US" sz="3600" dirty="0">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Được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thuật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lại</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
        <p:nvSpPr>
          <p:cNvPr id="29" name="淘宝网chenying0907出品 25">
            <a:extLst>
              <a:ext uri="{FF2B5EF4-FFF2-40B4-BE49-F238E27FC236}">
                <a16:creationId xmlns="" xmlns:a16="http://schemas.microsoft.com/office/drawing/2014/main" id="{4FEF2AAD-9394-4DA4-9B63-893DCE5132FF}"/>
              </a:ext>
            </a:extLst>
          </p:cNvPr>
          <p:cNvSpPr txBox="1"/>
          <p:nvPr/>
        </p:nvSpPr>
        <p:spPr>
          <a:xfrm>
            <a:off x="5574767" y="3796031"/>
            <a:ext cx="6300646" cy="1200329"/>
          </a:xfrm>
          <a:prstGeom prst="rect">
            <a:avLst/>
          </a:prstGeom>
          <a:noFill/>
        </p:spPr>
        <p:txBody>
          <a:bodyPr wrap="square" rtlCol="0">
            <a:spAutoFit/>
          </a:bodyPr>
          <a:lstStyle/>
          <a:p>
            <a:pPr>
              <a:spcBef>
                <a:spcPct val="50000"/>
              </a:spcBef>
            </a:pPr>
            <a:r>
              <a:rPr lang="en-US" altLang="en-US" sz="3600" dirty="0" err="1">
                <a:latin typeface="Times New Roman" panose="02020603050405020304" pitchFamily="18" charset="0"/>
                <a:cs typeface="Times New Roman" panose="02020603050405020304" pitchFamily="18" charset="0"/>
              </a:rPr>
              <a:t>Dấu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hiệu</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hình</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thức</a:t>
            </a:r>
            <a:r>
              <a:rPr lang="en-US" altLang="en-US" sz="3600" dirty="0">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Không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được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đặt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trong</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dấu</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ngoặc</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dirty="0" err="1">
                <a:solidFill>
                  <a:srgbClr val="0000FF"/>
                </a:solidFill>
                <a:latin typeface="Times New Roman" panose="02020603050405020304" pitchFamily="18" charset="0"/>
                <a:cs typeface="Times New Roman" panose="02020603050405020304" pitchFamily="18" charset="0"/>
              </a:rPr>
              <a:t>kép</a:t>
            </a:r>
            <a:endParaRPr lang="en-US" altLang="en-US" sz="3600" dirty="0">
              <a:solidFill>
                <a:srgbClr val="0000FF"/>
              </a:solidFill>
              <a:latin typeface="Times New Roman" panose="02020603050405020304" pitchFamily="18" charset="0"/>
              <a:cs typeface="Times New Roman" panose="02020603050405020304" pitchFamily="18" charset="0"/>
            </a:endParaRPr>
          </a:p>
        </p:txBody>
      </p:sp>
      <p:sp>
        <p:nvSpPr>
          <p:cNvPr id="31" name="Text Box 13">
            <a:extLst>
              <a:ext uri="{FF2B5EF4-FFF2-40B4-BE49-F238E27FC236}">
                <a16:creationId xmlns="" xmlns:a16="http://schemas.microsoft.com/office/drawing/2014/main" id="{5EF4B1E4-3F52-45B8-865E-ADDC54091AAF}"/>
              </a:ext>
            </a:extLst>
          </p:cNvPr>
          <p:cNvSpPr txBox="1">
            <a:spLocks noChangeArrowheads="1"/>
          </p:cNvSpPr>
          <p:nvPr/>
        </p:nvSpPr>
        <p:spPr bwMode="auto">
          <a:xfrm>
            <a:off x="6550541" y="5416135"/>
            <a:ext cx="54864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FF0000"/>
                </a:solidFill>
                <a:latin typeface="Times New Roman" panose="02020603050405020304" pitchFamily="18" charset="0"/>
                <a:cs typeface="Times New Roman" panose="02020603050405020304" pitchFamily="18" charset="0"/>
              </a:rPr>
              <a:t>Cách</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dẫn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gián</a:t>
            </a:r>
            <a:r>
              <a:rPr lang="en-US" altLang="en-US" sz="3600" dirty="0">
                <a:solidFill>
                  <a:srgbClr val="FF0000"/>
                </a:solidFill>
                <a:latin typeface="Times New Roman" panose="02020603050405020304" pitchFamily="18" charset="0"/>
                <a:cs typeface="Times New Roman" panose="02020603050405020304" pitchFamily="18" charset="0"/>
              </a:rPr>
              <a:t> </a:t>
            </a:r>
            <a:r>
              <a:rPr lang="en-US" altLang="en-US" sz="3600" dirty="0" err="1">
                <a:solidFill>
                  <a:srgbClr val="FF0000"/>
                </a:solidFill>
                <a:latin typeface="Times New Roman" panose="02020603050405020304" pitchFamily="18" charset="0"/>
                <a:cs typeface="Times New Roman" panose="02020603050405020304" pitchFamily="18" charset="0"/>
              </a:rPr>
              <a:t>tiếp</a:t>
            </a:r>
            <a:endParaRPr lang="en-US" alt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912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par>
                                <p:cTn id="14" presetID="22" presetClass="entr" presetSubtype="2" fill="hold" grpId="0" nodeType="withEffect">
                                  <p:stCondLst>
                                    <p:cond delay="10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500"/>
                                        <p:tgtEl>
                                          <p:spTgt spid="6"/>
                                        </p:tgtEl>
                                      </p:cBhvr>
                                    </p:animEffect>
                                  </p:childTnLst>
                                </p:cTn>
                              </p:par>
                              <p:par>
                                <p:cTn id="17" presetID="22" presetClass="entr" presetSubtype="8" fill="hold" grpId="0" nodeType="withEffect">
                                  <p:stCondLst>
                                    <p:cond delay="2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randombar(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randombar(horizontal)">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grpId="0" nodeType="clickEffect">
                                  <p:stCondLst>
                                    <p:cond delay="0"/>
                                  </p:stCondLst>
                                  <p:childTnLst>
                                    <p:set>
                                      <p:cBhvr>
                                        <p:cTn id="39" dur="1" fill="hold">
                                          <p:stCondLst>
                                            <p:cond delay="0"/>
                                          </p:stCondLst>
                                        </p:cTn>
                                        <p:tgtEl>
                                          <p:spTgt spid="31"/>
                                        </p:tgtEl>
                                        <p:attrNameLst>
                                          <p:attrName>style.visibility</p:attrName>
                                        </p:attrNameLst>
                                      </p:cBhvr>
                                      <p:to>
                                        <p:strVal val="visible"/>
                                      </p:to>
                                    </p:set>
                                    <p:animScale>
                                      <p:cBhvr>
                                        <p:cTn id="40" dur="1000" decel="50000" fill="hold">
                                          <p:stCondLst>
                                            <p:cond delay="0"/>
                                          </p:stCondLst>
                                        </p:cTn>
                                        <p:tgtEl>
                                          <p:spTgt spid="3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31"/>
                                        </p:tgtEl>
                                        <p:attrNameLst>
                                          <p:attrName>ppt_x</p:attrName>
                                          <p:attrName>ppt_y</p:attrName>
                                        </p:attrNameLst>
                                      </p:cBhvr>
                                    </p:animMotion>
                                    <p:animEffect transition="in" filter="fade">
                                      <p:cBhvr>
                                        <p:cTn id="42"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P spid="26" grpId="0"/>
      <p:bldP spid="29"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ết quả hình ảnh cho slide trắng"/>
          <p:cNvPicPr>
            <a:picLocks noChangeAspect="1" noChangeArrowheads="1"/>
          </p:cNvPicPr>
          <p:nvPr/>
        </p:nvPicPr>
        <p:blipFill>
          <a:blip r:embed="rId3"/>
          <a:srcRect l="5649"/>
          <a:stretch>
            <a:fillRect/>
          </a:stretch>
        </p:blipFill>
        <p:spPr bwMode="auto">
          <a:xfrm>
            <a:off x="0" y="0"/>
            <a:ext cx="12192000" cy="6858000"/>
          </a:xfrm>
          <a:prstGeom prst="rect">
            <a:avLst/>
          </a:prstGeom>
          <a:noFill/>
        </p:spPr>
      </p:pic>
      <p:pic>
        <p:nvPicPr>
          <p:cNvPr id="3" name="图片 1">
            <a:extLst>
              <a:ext uri="{FF2B5EF4-FFF2-40B4-BE49-F238E27FC236}">
                <a16:creationId xmlns="" xmlns:a16="http://schemas.microsoft.com/office/drawing/2014/main" id="{AB4C5E1D-0E42-4B5C-B02D-FB892B12CAF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09286" y="-9525"/>
            <a:ext cx="5573189" cy="6877050"/>
          </a:xfrm>
          <a:prstGeom prst="rect">
            <a:avLst/>
          </a:prstGeom>
        </p:spPr>
      </p:pic>
      <p:sp>
        <p:nvSpPr>
          <p:cNvPr id="4" name="淘宝网chenying0907出品 6">
            <a:extLst>
              <a:ext uri="{FF2B5EF4-FFF2-40B4-BE49-F238E27FC236}">
                <a16:creationId xmlns="" xmlns:a16="http://schemas.microsoft.com/office/drawing/2014/main" id="{ECBB224A-7361-4A43-A262-5E3ACA883721}"/>
              </a:ext>
            </a:extLst>
          </p:cNvPr>
          <p:cNvSpPr/>
          <p:nvPr/>
        </p:nvSpPr>
        <p:spPr>
          <a:xfrm>
            <a:off x="1308100" y="1219200"/>
            <a:ext cx="9880600" cy="5105400"/>
          </a:xfrm>
          <a:prstGeom prst="rect">
            <a:avLst/>
          </a:prstGeom>
          <a:solidFill>
            <a:schemeClr val="accent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9">
            <a:extLst>
              <a:ext uri="{FF2B5EF4-FFF2-40B4-BE49-F238E27FC236}">
                <a16:creationId xmlns="" xmlns:a16="http://schemas.microsoft.com/office/drawing/2014/main" id="{480B6EE7-AADB-4606-9645-BF8FC19796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32967" y="0"/>
            <a:ext cx="3748935" cy="6858000"/>
          </a:xfrm>
          <a:prstGeom prst="rect">
            <a:avLst/>
          </a:prstGeom>
        </p:spPr>
      </p:pic>
      <p:sp>
        <p:nvSpPr>
          <p:cNvPr id="6" name="淘宝网chenying0907出品 7">
            <a:extLst>
              <a:ext uri="{FF2B5EF4-FFF2-40B4-BE49-F238E27FC236}">
                <a16:creationId xmlns="" xmlns:a16="http://schemas.microsoft.com/office/drawing/2014/main" id="{CFC2C6F2-F5D7-4DFA-BB76-1758EE598F12}"/>
              </a:ext>
            </a:extLst>
          </p:cNvPr>
          <p:cNvSpPr/>
          <p:nvPr/>
        </p:nvSpPr>
        <p:spPr>
          <a:xfrm>
            <a:off x="2994561" y="1577653"/>
            <a:ext cx="8778339" cy="4377504"/>
          </a:xfrm>
          <a:prstGeom prst="rect">
            <a:avLst/>
          </a:prstGeom>
          <a:solidFill>
            <a:schemeClr val="bg1"/>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淘宝网chenying0907出品 8">
            <a:extLst>
              <a:ext uri="{FF2B5EF4-FFF2-40B4-BE49-F238E27FC236}">
                <a16:creationId xmlns="" xmlns:a16="http://schemas.microsoft.com/office/drawing/2014/main" id="{13787682-8C9C-4663-A531-926CF65159CD}"/>
              </a:ext>
            </a:extLst>
          </p:cNvPr>
          <p:cNvSpPr/>
          <p:nvPr/>
        </p:nvSpPr>
        <p:spPr>
          <a:xfrm>
            <a:off x="217756" y="584200"/>
            <a:ext cx="3731944" cy="37084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淘宝网chenying0907出品 18">
            <a:extLst>
              <a:ext uri="{FF2B5EF4-FFF2-40B4-BE49-F238E27FC236}">
                <a16:creationId xmlns="" xmlns:a16="http://schemas.microsoft.com/office/drawing/2014/main" id="{98DF7323-5BC5-4B56-8D62-AD0BE4D6C47A}"/>
              </a:ext>
            </a:extLst>
          </p:cNvPr>
          <p:cNvSpPr txBox="1"/>
          <p:nvPr/>
        </p:nvSpPr>
        <p:spPr>
          <a:xfrm>
            <a:off x="4906072" y="-130470"/>
            <a:ext cx="4916725" cy="1189493"/>
          </a:xfrm>
          <a:prstGeom prst="rect">
            <a:avLst/>
          </a:prstGeom>
          <a:noFill/>
        </p:spPr>
        <p:txBody>
          <a:bodyPr wrap="square" rtlCol="0">
            <a:spAutoFit/>
          </a:bodyPr>
          <a:lstStyle/>
          <a:p>
            <a:pPr algn="ctr">
              <a:lnSpc>
                <a:spcPct val="150000"/>
              </a:lnSpc>
            </a:pPr>
            <a:r>
              <a:rPr lang="en-SG" altLang="zh-CN" sz="5400" b="1" spc="300" dirty="0" err="1">
                <a:solidFill>
                  <a:srgbClr val="FF0000"/>
                </a:solidFill>
                <a:latin typeface="Times New Roman" panose="02020603050405020304" pitchFamily="18" charset="0"/>
                <a:cs typeface="Times New Roman" panose="02020603050405020304" pitchFamily="18" charset="0"/>
              </a:rPr>
              <a:t>Lưu</a:t>
            </a:r>
            <a:r>
              <a:rPr lang="en-SG" altLang="zh-CN" sz="5400" b="1" spc="300" dirty="0">
                <a:solidFill>
                  <a:srgbClr val="FF0000"/>
                </a:solidFill>
                <a:latin typeface="Times New Roman" panose="02020603050405020304" pitchFamily="18" charset="0"/>
                <a:cs typeface="Times New Roman" panose="02020603050405020304" pitchFamily="18" charset="0"/>
              </a:rPr>
              <a:t> ý</a:t>
            </a:r>
            <a:endParaRPr lang="zh-CN" altLang="en-US" sz="5400" b="1" spc="300" dirty="0">
              <a:solidFill>
                <a:srgbClr val="FF0000"/>
              </a:solidFill>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 xmlns:a16="http://schemas.microsoft.com/office/drawing/2014/main" id="{6A856FC0-FB52-41E5-B3A7-6DB2399D8459}"/>
              </a:ext>
            </a:extLst>
          </p:cNvPr>
          <p:cNvSpPr/>
          <p:nvPr/>
        </p:nvSpPr>
        <p:spPr>
          <a:xfrm>
            <a:off x="4207298" y="2031921"/>
            <a:ext cx="7273502" cy="2185214"/>
          </a:xfrm>
          <a:prstGeom prst="rect">
            <a:avLst/>
          </a:prstGeom>
        </p:spPr>
        <p:txBody>
          <a:bodyPr wrap="square">
            <a:spAutoFit/>
          </a:bodyPr>
          <a:lstStyle/>
          <a:p>
            <a:pPr algn="ctr"/>
            <a:r>
              <a:rPr lang="en-US" altLang="en-US" sz="3400" b="1" dirty="0" err="1">
                <a:solidFill>
                  <a:srgbClr val="7030A0"/>
                </a:solidFill>
                <a:latin typeface="Times New Roman" panose="02020603050405020304" pitchFamily="18" charset="0"/>
                <a:cs typeface="Times New Roman" panose="02020603050405020304" pitchFamily="18" charset="0"/>
              </a:rPr>
              <a:t>Có</a:t>
            </a:r>
            <a:r>
              <a:rPr lang="en-US" altLang="en-US" sz="3400" b="1" dirty="0">
                <a:solidFill>
                  <a:srgbClr val="7030A0"/>
                </a:solidFill>
                <a:latin typeface="Times New Roman" panose="02020603050405020304" pitchFamily="18" charset="0"/>
                <a:cs typeface="Times New Roman" panose="02020603050405020304" pitchFamily="18" charset="0"/>
              </a:rPr>
              <a:t> </a:t>
            </a:r>
            <a:r>
              <a:rPr lang="en-US" altLang="en-US" sz="3400" b="1" dirty="0" err="1">
                <a:solidFill>
                  <a:srgbClr val="7030A0"/>
                </a:solidFill>
                <a:latin typeface="Times New Roman" panose="02020603050405020304" pitchFamily="18" charset="0"/>
                <a:cs typeface="Times New Roman" panose="02020603050405020304" pitchFamily="18" charset="0"/>
              </a:rPr>
              <a:t>thể</a:t>
            </a:r>
            <a:r>
              <a:rPr lang="en-US" altLang="en-US" sz="3400" b="1" dirty="0">
                <a:solidFill>
                  <a:srgbClr val="7030A0"/>
                </a:solidFill>
                <a:latin typeface="Times New Roman" panose="02020603050405020304" pitchFamily="18" charset="0"/>
                <a:cs typeface="Times New Roman" panose="02020603050405020304" pitchFamily="18" charset="0"/>
              </a:rPr>
              <a:t>  </a:t>
            </a:r>
            <a:r>
              <a:rPr lang="en-US" altLang="en-US" sz="3400" b="1" dirty="0" err="1">
                <a:solidFill>
                  <a:srgbClr val="7030A0"/>
                </a:solidFill>
                <a:latin typeface="Times New Roman" panose="02020603050405020304" pitchFamily="18" charset="0"/>
                <a:cs typeface="Times New Roman" panose="02020603050405020304" pitchFamily="18" charset="0"/>
              </a:rPr>
              <a:t>chuyển</a:t>
            </a:r>
            <a:r>
              <a:rPr lang="en-US" altLang="en-US" sz="3400" b="1" dirty="0">
                <a:solidFill>
                  <a:srgbClr val="7030A0"/>
                </a:solidFill>
                <a:latin typeface="Times New Roman" panose="02020603050405020304" pitchFamily="18" charset="0"/>
                <a:cs typeface="Times New Roman" panose="02020603050405020304" pitchFamily="18" charset="0"/>
              </a:rPr>
              <a:t> </a:t>
            </a:r>
            <a:r>
              <a:rPr lang="en-US" altLang="en-US" sz="3400" b="1" dirty="0" err="1">
                <a:solidFill>
                  <a:srgbClr val="7030A0"/>
                </a:solidFill>
                <a:latin typeface="Times New Roman" panose="02020603050405020304" pitchFamily="18" charset="0"/>
                <a:cs typeface="Times New Roman" panose="02020603050405020304" pitchFamily="18" charset="0"/>
              </a:rPr>
              <a:t>từ</a:t>
            </a:r>
            <a:r>
              <a:rPr lang="en-US" altLang="en-US" sz="3400" b="1" dirty="0">
                <a:solidFill>
                  <a:srgbClr val="7030A0"/>
                </a:solidFill>
                <a:latin typeface="Times New Roman" panose="02020603050405020304" pitchFamily="18" charset="0"/>
                <a:cs typeface="Times New Roman" panose="02020603050405020304" pitchFamily="18" charset="0"/>
              </a:rPr>
              <a:t> </a:t>
            </a:r>
            <a:r>
              <a:rPr lang="en-US" altLang="en-US" sz="3400" b="1" dirty="0" err="1">
                <a:solidFill>
                  <a:srgbClr val="7030A0"/>
                </a:solidFill>
                <a:latin typeface="Times New Roman" panose="02020603050405020304" pitchFamily="18" charset="0"/>
                <a:cs typeface="Times New Roman" panose="02020603050405020304" pitchFamily="18" charset="0"/>
              </a:rPr>
              <a:t>lời</a:t>
            </a:r>
            <a:r>
              <a:rPr lang="en-US" altLang="en-US" sz="3400" b="1" dirty="0">
                <a:solidFill>
                  <a:srgbClr val="7030A0"/>
                </a:solidFill>
                <a:latin typeface="Times New Roman" panose="02020603050405020304" pitchFamily="18" charset="0"/>
                <a:cs typeface="Times New Roman" panose="02020603050405020304" pitchFamily="18" charset="0"/>
              </a:rPr>
              <a:t> </a:t>
            </a:r>
            <a:r>
              <a:rPr lang="en-US" altLang="en-US" sz="3400" b="1" dirty="0" err="1">
                <a:solidFill>
                  <a:srgbClr val="7030A0"/>
                </a:solidFill>
                <a:latin typeface="Times New Roman" panose="02020603050405020304" pitchFamily="18" charset="0"/>
                <a:cs typeface="Times New Roman" panose="02020603050405020304" pitchFamily="18" charset="0"/>
              </a:rPr>
              <a:t>dẫn</a:t>
            </a:r>
            <a:r>
              <a:rPr lang="en-US" altLang="en-US" sz="3400" b="1" dirty="0">
                <a:solidFill>
                  <a:srgbClr val="7030A0"/>
                </a:solidFill>
                <a:latin typeface="Times New Roman" panose="02020603050405020304" pitchFamily="18" charset="0"/>
                <a:cs typeface="Times New Roman" panose="02020603050405020304" pitchFamily="18" charset="0"/>
              </a:rPr>
              <a:t> </a:t>
            </a:r>
            <a:r>
              <a:rPr lang="en-US" altLang="en-US" sz="3400" b="1" dirty="0" err="1">
                <a:solidFill>
                  <a:srgbClr val="7030A0"/>
                </a:solidFill>
                <a:latin typeface="Times New Roman" panose="02020603050405020304" pitchFamily="18" charset="0"/>
                <a:cs typeface="Times New Roman" panose="02020603050405020304" pitchFamily="18" charset="0"/>
              </a:rPr>
              <a:t>trực</a:t>
            </a:r>
            <a:r>
              <a:rPr lang="en-US" altLang="en-US" sz="3400" b="1" dirty="0">
                <a:solidFill>
                  <a:srgbClr val="7030A0"/>
                </a:solidFill>
                <a:latin typeface="Times New Roman" panose="02020603050405020304" pitchFamily="18" charset="0"/>
                <a:cs typeface="Times New Roman" panose="02020603050405020304" pitchFamily="18" charset="0"/>
              </a:rPr>
              <a:t> </a:t>
            </a:r>
            <a:r>
              <a:rPr lang="en-US" altLang="en-US" sz="3400" b="1" dirty="0" err="1">
                <a:solidFill>
                  <a:srgbClr val="7030A0"/>
                </a:solidFill>
                <a:latin typeface="Times New Roman" panose="02020603050405020304" pitchFamily="18" charset="0"/>
                <a:cs typeface="Times New Roman" panose="02020603050405020304" pitchFamily="18" charset="0"/>
              </a:rPr>
              <a:t>tiếp</a:t>
            </a:r>
            <a:r>
              <a:rPr lang="en-US" altLang="en-US" sz="3400" b="1" dirty="0">
                <a:solidFill>
                  <a:srgbClr val="7030A0"/>
                </a:solidFill>
                <a:latin typeface="Times New Roman" panose="02020603050405020304" pitchFamily="18" charset="0"/>
                <a:cs typeface="Times New Roman" panose="02020603050405020304" pitchFamily="18" charset="0"/>
              </a:rPr>
              <a:t> sang </a:t>
            </a:r>
            <a:r>
              <a:rPr lang="en-US" altLang="en-US" sz="3400" b="1" dirty="0" err="1">
                <a:solidFill>
                  <a:srgbClr val="7030A0"/>
                </a:solidFill>
                <a:latin typeface="Times New Roman" panose="02020603050405020304" pitchFamily="18" charset="0"/>
                <a:cs typeface="Times New Roman" panose="02020603050405020304" pitchFamily="18" charset="0"/>
              </a:rPr>
              <a:t>lời</a:t>
            </a:r>
            <a:r>
              <a:rPr lang="en-US" altLang="en-US" sz="3400" b="1" dirty="0">
                <a:solidFill>
                  <a:srgbClr val="7030A0"/>
                </a:solidFill>
                <a:latin typeface="Times New Roman" panose="02020603050405020304" pitchFamily="18" charset="0"/>
                <a:cs typeface="Times New Roman" panose="02020603050405020304" pitchFamily="18" charset="0"/>
              </a:rPr>
              <a:t> </a:t>
            </a:r>
            <a:r>
              <a:rPr lang="en-US" altLang="en-US" sz="3400" b="1" dirty="0" err="1">
                <a:solidFill>
                  <a:srgbClr val="7030A0"/>
                </a:solidFill>
                <a:latin typeface="Times New Roman" panose="02020603050405020304" pitchFamily="18" charset="0"/>
                <a:cs typeface="Times New Roman" panose="02020603050405020304" pitchFamily="18" charset="0"/>
              </a:rPr>
              <a:t>dẫn</a:t>
            </a:r>
            <a:r>
              <a:rPr lang="en-US" altLang="en-US" sz="3400" b="1" dirty="0">
                <a:solidFill>
                  <a:srgbClr val="7030A0"/>
                </a:solidFill>
                <a:latin typeface="Times New Roman" panose="02020603050405020304" pitchFamily="18" charset="0"/>
                <a:cs typeface="Times New Roman" panose="02020603050405020304" pitchFamily="18" charset="0"/>
              </a:rPr>
              <a:t> </a:t>
            </a:r>
            <a:r>
              <a:rPr lang="en-US" altLang="en-US" sz="3400" b="1" dirty="0" err="1">
                <a:solidFill>
                  <a:srgbClr val="7030A0"/>
                </a:solidFill>
                <a:latin typeface="Times New Roman" panose="02020603050405020304" pitchFamily="18" charset="0"/>
                <a:cs typeface="Times New Roman" panose="02020603050405020304" pitchFamily="18" charset="0"/>
              </a:rPr>
              <a:t>gián</a:t>
            </a:r>
            <a:r>
              <a:rPr lang="en-US" altLang="en-US" sz="3400" b="1" dirty="0">
                <a:solidFill>
                  <a:srgbClr val="7030A0"/>
                </a:solidFill>
                <a:latin typeface="Times New Roman" panose="02020603050405020304" pitchFamily="18" charset="0"/>
                <a:cs typeface="Times New Roman" panose="02020603050405020304" pitchFamily="18" charset="0"/>
              </a:rPr>
              <a:t> </a:t>
            </a:r>
            <a:r>
              <a:rPr lang="en-US" altLang="en-US" sz="3400" b="1" dirty="0" err="1">
                <a:solidFill>
                  <a:srgbClr val="7030A0"/>
                </a:solidFill>
                <a:latin typeface="Times New Roman" panose="02020603050405020304" pitchFamily="18" charset="0"/>
                <a:cs typeface="Times New Roman" panose="02020603050405020304" pitchFamily="18" charset="0"/>
              </a:rPr>
              <a:t>tiếp</a:t>
            </a:r>
            <a:r>
              <a:rPr lang="en-US" altLang="en-US" sz="3400" b="1" dirty="0">
                <a:solidFill>
                  <a:srgbClr val="7030A0"/>
                </a:solidFill>
                <a:latin typeface="Times New Roman" panose="02020603050405020304" pitchFamily="18" charset="0"/>
                <a:cs typeface="Times New Roman" panose="02020603050405020304" pitchFamily="18" charset="0"/>
              </a:rPr>
              <a:t> (</a:t>
            </a:r>
            <a:r>
              <a:rPr lang="en-US" altLang="en-US" sz="3400" b="1" dirty="0" err="1">
                <a:solidFill>
                  <a:srgbClr val="7030A0"/>
                </a:solidFill>
                <a:latin typeface="Times New Roman" panose="02020603050405020304" pitchFamily="18" charset="0"/>
                <a:cs typeface="Times New Roman" panose="02020603050405020304" pitchFamily="18" charset="0"/>
              </a:rPr>
              <a:t>hoặc</a:t>
            </a:r>
            <a:r>
              <a:rPr lang="en-US" altLang="en-US" sz="3400" b="1" dirty="0">
                <a:solidFill>
                  <a:srgbClr val="7030A0"/>
                </a:solidFill>
                <a:latin typeface="Times New Roman" panose="02020603050405020304" pitchFamily="18" charset="0"/>
                <a:cs typeface="Times New Roman" panose="02020603050405020304" pitchFamily="18" charset="0"/>
              </a:rPr>
              <a:t> </a:t>
            </a:r>
            <a:r>
              <a:rPr lang="en-US" altLang="en-US" sz="3400" b="1" dirty="0" err="1">
                <a:solidFill>
                  <a:srgbClr val="7030A0"/>
                </a:solidFill>
                <a:latin typeface="Times New Roman" panose="02020603050405020304" pitchFamily="18" charset="0"/>
                <a:cs typeface="Times New Roman" panose="02020603050405020304" pitchFamily="18" charset="0"/>
              </a:rPr>
              <a:t>ngược</a:t>
            </a:r>
            <a:r>
              <a:rPr lang="en-US" altLang="en-US" sz="3400" b="1" dirty="0">
                <a:solidFill>
                  <a:srgbClr val="7030A0"/>
                </a:solidFill>
                <a:latin typeface="Times New Roman" panose="02020603050405020304" pitchFamily="18" charset="0"/>
                <a:cs typeface="Times New Roman" panose="02020603050405020304" pitchFamily="18" charset="0"/>
              </a:rPr>
              <a:t> </a:t>
            </a:r>
            <a:r>
              <a:rPr lang="en-US" altLang="en-US" sz="3400" b="1" dirty="0" err="1">
                <a:solidFill>
                  <a:srgbClr val="7030A0"/>
                </a:solidFill>
                <a:latin typeface="Times New Roman" panose="02020603050405020304" pitchFamily="18" charset="0"/>
                <a:cs typeface="Times New Roman" panose="02020603050405020304" pitchFamily="18" charset="0"/>
              </a:rPr>
              <a:t>lại</a:t>
            </a:r>
            <a:r>
              <a:rPr lang="en-US" altLang="en-US" sz="3400" b="1" dirty="0">
                <a:solidFill>
                  <a:srgbClr val="7030A0"/>
                </a:solidFill>
                <a:latin typeface="Times New Roman" panose="02020603050405020304" pitchFamily="18" charset="0"/>
                <a:cs typeface="Times New Roman" panose="02020603050405020304" pitchFamily="18" charset="0"/>
              </a:rPr>
              <a:t>) </a:t>
            </a:r>
            <a:r>
              <a:rPr lang="en-US" altLang="en-US" sz="3400" b="1" dirty="0" err="1">
                <a:solidFill>
                  <a:srgbClr val="7030A0"/>
                </a:solidFill>
                <a:latin typeface="Times New Roman" panose="02020603050405020304" pitchFamily="18" charset="0"/>
                <a:cs typeface="Times New Roman" panose="02020603050405020304" pitchFamily="18" charset="0"/>
              </a:rPr>
              <a:t>cần</a:t>
            </a:r>
            <a:r>
              <a:rPr lang="en-US" altLang="en-US" sz="3400" b="1" dirty="0">
                <a:solidFill>
                  <a:srgbClr val="7030A0"/>
                </a:solidFill>
                <a:latin typeface="Times New Roman" panose="02020603050405020304" pitchFamily="18" charset="0"/>
                <a:cs typeface="Times New Roman" panose="02020603050405020304" pitchFamily="18" charset="0"/>
              </a:rPr>
              <a:t> </a:t>
            </a:r>
            <a:r>
              <a:rPr lang="en-US" altLang="en-US" sz="3400" b="1" dirty="0" err="1">
                <a:solidFill>
                  <a:srgbClr val="7030A0"/>
                </a:solidFill>
                <a:latin typeface="Times New Roman" panose="02020603050405020304" pitchFamily="18" charset="0"/>
                <a:cs typeface="Times New Roman" panose="02020603050405020304" pitchFamily="18" charset="0"/>
              </a:rPr>
              <a:t>chú</a:t>
            </a:r>
            <a:r>
              <a:rPr lang="en-US" altLang="en-US" sz="3400" b="1" dirty="0">
                <a:solidFill>
                  <a:srgbClr val="7030A0"/>
                </a:solidFill>
                <a:latin typeface="Times New Roman" panose="02020603050405020304" pitchFamily="18" charset="0"/>
                <a:cs typeface="Times New Roman" panose="02020603050405020304" pitchFamily="18" charset="0"/>
              </a:rPr>
              <a:t> ý </a:t>
            </a:r>
            <a:r>
              <a:rPr lang="en-US" altLang="en-US" sz="3400" b="1" dirty="0" err="1">
                <a:solidFill>
                  <a:srgbClr val="7030A0"/>
                </a:solidFill>
                <a:latin typeface="Times New Roman" panose="02020603050405020304" pitchFamily="18" charset="0"/>
                <a:cs typeface="Times New Roman" panose="02020603050405020304" pitchFamily="18" charset="0"/>
              </a:rPr>
              <a:t>điều</a:t>
            </a:r>
            <a:r>
              <a:rPr lang="en-US" altLang="en-US" sz="3400" b="1" dirty="0">
                <a:solidFill>
                  <a:srgbClr val="7030A0"/>
                </a:solidFill>
                <a:latin typeface="Times New Roman" panose="02020603050405020304" pitchFamily="18" charset="0"/>
                <a:cs typeface="Times New Roman" panose="02020603050405020304" pitchFamily="18" charset="0"/>
              </a:rPr>
              <a:t> </a:t>
            </a:r>
            <a:r>
              <a:rPr lang="en-US" altLang="en-US" sz="3400" b="1" dirty="0" err="1">
                <a:solidFill>
                  <a:srgbClr val="7030A0"/>
                </a:solidFill>
                <a:latin typeface="Times New Roman" panose="02020603050405020304" pitchFamily="18" charset="0"/>
                <a:cs typeface="Times New Roman" panose="02020603050405020304" pitchFamily="18" charset="0"/>
              </a:rPr>
              <a:t>chỉnh</a:t>
            </a:r>
            <a:r>
              <a:rPr lang="en-US" altLang="en-US" sz="3400" b="1" dirty="0">
                <a:solidFill>
                  <a:srgbClr val="7030A0"/>
                </a:solidFill>
                <a:latin typeface="Times New Roman" panose="02020603050405020304" pitchFamily="18" charset="0"/>
                <a:cs typeface="Times New Roman" panose="02020603050405020304" pitchFamily="18" charset="0"/>
              </a:rPr>
              <a:t> </a:t>
            </a:r>
            <a:r>
              <a:rPr lang="en-US" altLang="en-US" sz="3400" b="1" dirty="0" smtClean="0">
                <a:solidFill>
                  <a:srgbClr val="7030A0"/>
                </a:solidFill>
                <a:latin typeface="Times New Roman" panose="02020603050405020304" pitchFamily="18" charset="0"/>
                <a:cs typeface="Times New Roman" panose="02020603050405020304" pitchFamily="18" charset="0"/>
              </a:rPr>
              <a:t>(</a:t>
            </a:r>
            <a:r>
              <a:rPr lang="en-US" altLang="en-US" sz="3400" b="1" dirty="0" err="1" smtClean="0">
                <a:solidFill>
                  <a:srgbClr val="7030A0"/>
                </a:solidFill>
                <a:latin typeface="Times New Roman" panose="02020603050405020304" pitchFamily="18" charset="0"/>
                <a:cs typeface="Times New Roman" panose="02020603050405020304" pitchFamily="18" charset="0"/>
              </a:rPr>
              <a:t>đại</a:t>
            </a:r>
            <a:r>
              <a:rPr lang="en-US" altLang="en-US" sz="3400" b="1" dirty="0" smtClean="0">
                <a:solidFill>
                  <a:srgbClr val="7030A0"/>
                </a:solidFill>
                <a:latin typeface="Times New Roman" panose="02020603050405020304" pitchFamily="18" charset="0"/>
                <a:cs typeface="Times New Roman" panose="02020603050405020304" pitchFamily="18" charset="0"/>
              </a:rPr>
              <a:t> </a:t>
            </a:r>
            <a:r>
              <a:rPr lang="en-US" altLang="en-US" sz="3400" b="1" dirty="0" err="1" smtClean="0">
                <a:solidFill>
                  <a:srgbClr val="7030A0"/>
                </a:solidFill>
                <a:latin typeface="Times New Roman" panose="02020603050405020304" pitchFamily="18" charset="0"/>
                <a:cs typeface="Times New Roman" panose="02020603050405020304" pitchFamily="18" charset="0"/>
              </a:rPr>
              <a:t>từ</a:t>
            </a:r>
            <a:r>
              <a:rPr lang="en-US" altLang="en-US" sz="3400" b="1" dirty="0" smtClean="0">
                <a:solidFill>
                  <a:srgbClr val="7030A0"/>
                </a:solidFill>
                <a:latin typeface="Times New Roman" panose="02020603050405020304" pitchFamily="18" charset="0"/>
                <a:cs typeface="Times New Roman" panose="02020603050405020304" pitchFamily="18" charset="0"/>
              </a:rPr>
              <a:t> </a:t>
            </a:r>
            <a:r>
              <a:rPr lang="en-US" altLang="en-US" sz="3400" b="1" dirty="0" err="1" smtClean="0">
                <a:solidFill>
                  <a:srgbClr val="7030A0"/>
                </a:solidFill>
                <a:latin typeface="Times New Roman" panose="02020603050405020304" pitchFamily="18" charset="0"/>
                <a:cs typeface="Times New Roman" panose="02020603050405020304" pitchFamily="18" charset="0"/>
              </a:rPr>
              <a:t>nhân</a:t>
            </a:r>
            <a:r>
              <a:rPr lang="en-US" altLang="en-US" sz="3400" b="1" dirty="0" smtClean="0">
                <a:solidFill>
                  <a:srgbClr val="7030A0"/>
                </a:solidFill>
                <a:latin typeface="Times New Roman" panose="02020603050405020304" pitchFamily="18" charset="0"/>
                <a:cs typeface="Times New Roman" panose="02020603050405020304" pitchFamily="18" charset="0"/>
              </a:rPr>
              <a:t> </a:t>
            </a:r>
            <a:r>
              <a:rPr lang="en-US" altLang="en-US" sz="3400" b="1" dirty="0" err="1" smtClean="0">
                <a:solidFill>
                  <a:srgbClr val="7030A0"/>
                </a:solidFill>
                <a:latin typeface="Times New Roman" panose="02020603050405020304" pitchFamily="18" charset="0"/>
                <a:cs typeface="Times New Roman" panose="02020603050405020304" pitchFamily="18" charset="0"/>
              </a:rPr>
              <a:t>xưng</a:t>
            </a:r>
            <a:r>
              <a:rPr lang="en-US" altLang="en-US" sz="3400" b="1" dirty="0" smtClean="0">
                <a:solidFill>
                  <a:srgbClr val="7030A0"/>
                </a:solidFill>
                <a:latin typeface="Times New Roman" panose="02020603050405020304" pitchFamily="18" charset="0"/>
                <a:cs typeface="Times New Roman" panose="02020603050405020304" pitchFamily="18" charset="0"/>
              </a:rPr>
              <a:t>) </a:t>
            </a:r>
            <a:r>
              <a:rPr lang="en-US" altLang="en-US" sz="3400" b="1" dirty="0" err="1" smtClean="0">
                <a:solidFill>
                  <a:srgbClr val="7030A0"/>
                </a:solidFill>
                <a:latin typeface="Times New Roman" panose="02020603050405020304" pitchFamily="18" charset="0"/>
                <a:cs typeface="Times New Roman" panose="02020603050405020304" pitchFamily="18" charset="0"/>
              </a:rPr>
              <a:t>cho</a:t>
            </a:r>
            <a:r>
              <a:rPr lang="en-US" altLang="en-US" sz="3400" b="1" dirty="0" smtClean="0">
                <a:solidFill>
                  <a:srgbClr val="7030A0"/>
                </a:solidFill>
                <a:latin typeface="Times New Roman" panose="02020603050405020304" pitchFamily="18" charset="0"/>
                <a:cs typeface="Times New Roman" panose="02020603050405020304" pitchFamily="18" charset="0"/>
              </a:rPr>
              <a:t> </a:t>
            </a:r>
            <a:r>
              <a:rPr lang="en-US" altLang="en-US" sz="3400" b="1" dirty="0" err="1">
                <a:solidFill>
                  <a:srgbClr val="7030A0"/>
                </a:solidFill>
                <a:latin typeface="Times New Roman" panose="02020603050405020304" pitchFamily="18" charset="0"/>
                <a:cs typeface="Times New Roman" panose="02020603050405020304" pitchFamily="18" charset="0"/>
              </a:rPr>
              <a:t>thích</a:t>
            </a:r>
            <a:r>
              <a:rPr lang="en-US" altLang="en-US" sz="3400" b="1" dirty="0">
                <a:solidFill>
                  <a:srgbClr val="7030A0"/>
                </a:solidFill>
                <a:latin typeface="Times New Roman" panose="02020603050405020304" pitchFamily="18" charset="0"/>
                <a:cs typeface="Times New Roman" panose="02020603050405020304" pitchFamily="18" charset="0"/>
              </a:rPr>
              <a:t> </a:t>
            </a:r>
            <a:r>
              <a:rPr lang="en-US" altLang="en-US" sz="3400" b="1" dirty="0" err="1">
                <a:solidFill>
                  <a:srgbClr val="7030A0"/>
                </a:solidFill>
                <a:latin typeface="Times New Roman" panose="02020603050405020304" pitchFamily="18" charset="0"/>
                <a:cs typeface="Times New Roman" panose="02020603050405020304" pitchFamily="18" charset="0"/>
              </a:rPr>
              <a:t>hợp</a:t>
            </a:r>
            <a:endParaRPr lang="en-SG" sz="3400" b="1" dirty="0">
              <a:solidFill>
                <a:srgbClr val="7030A0"/>
              </a:solidFill>
              <a:latin typeface="Times New Roman" panose="02020603050405020304" pitchFamily="18" charset="0"/>
              <a:cs typeface="Times New Roman" panose="02020603050405020304" pitchFamily="18" charset="0"/>
            </a:endParaRPr>
          </a:p>
        </p:txBody>
      </p:sp>
      <p:sp>
        <p:nvSpPr>
          <p:cNvPr id="15" name="Text Box 23">
            <a:extLst>
              <a:ext uri="{FF2B5EF4-FFF2-40B4-BE49-F238E27FC236}">
                <a16:creationId xmlns="" xmlns:a16="http://schemas.microsoft.com/office/drawing/2014/main" id="{B3E45F1C-7525-456D-BBAA-8A785A8805F3}"/>
              </a:ext>
            </a:extLst>
          </p:cNvPr>
          <p:cNvSpPr txBox="1">
            <a:spLocks noChangeArrowheads="1"/>
          </p:cNvSpPr>
          <p:nvPr/>
        </p:nvSpPr>
        <p:spPr bwMode="auto">
          <a:xfrm>
            <a:off x="4294188" y="4292600"/>
            <a:ext cx="7391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2800" b="1" u="sng" dirty="0" err="1">
                <a:latin typeface="Times New Roman" panose="02020603050405020304" pitchFamily="18" charset="0"/>
                <a:cs typeface="Times New Roman" panose="02020603050405020304" pitchFamily="18" charset="0"/>
              </a:rPr>
              <a:t>Ví</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dụ</a:t>
            </a:r>
            <a:r>
              <a:rPr lang="en-US" altLang="en-US" sz="2800" b="1" u="sng"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Nam </a:t>
            </a:r>
            <a:r>
              <a:rPr lang="en-US" altLang="en-US" sz="3200" dirty="0" err="1">
                <a:latin typeface="Times New Roman" panose="02020603050405020304" pitchFamily="18" charset="0"/>
                <a:cs typeface="Times New Roman" panose="02020603050405020304" pitchFamily="18" charset="0"/>
              </a:rPr>
              <a:t>nói</a:t>
            </a:r>
            <a:r>
              <a:rPr lang="en-US" altLang="en-US" sz="3200" dirty="0">
                <a:latin typeface="Times New Roman" panose="02020603050405020304" pitchFamily="18" charset="0"/>
                <a:cs typeface="Times New Roman" panose="02020603050405020304" pitchFamily="18" charset="0"/>
              </a:rPr>
              <a:t> </a:t>
            </a:r>
            <a:r>
              <a:rPr lang="en-US" altLang="en-US" sz="3200" dirty="0">
                <a:solidFill>
                  <a:srgbClr val="CC0000"/>
                </a:solidFill>
                <a:latin typeface="Times New Roman" panose="02020603050405020304" pitchFamily="18" charset="0"/>
                <a:cs typeface="Times New Roman" panose="02020603050405020304" pitchFamily="18" charset="0"/>
              </a:rPr>
              <a:t>“</a:t>
            </a:r>
            <a:r>
              <a:rPr lang="en-US" altLang="en-US" sz="3200" dirty="0" err="1">
                <a:solidFill>
                  <a:srgbClr val="CC0000"/>
                </a:solidFill>
                <a:latin typeface="Times New Roman" panose="02020603050405020304" pitchFamily="18" charset="0"/>
                <a:cs typeface="Times New Roman" panose="02020603050405020304" pitchFamily="18" charset="0"/>
              </a:rPr>
              <a:t>Ngày</a:t>
            </a:r>
            <a:r>
              <a:rPr lang="en-US" altLang="en-US" sz="3200" dirty="0">
                <a:solidFill>
                  <a:srgbClr val="CC0000"/>
                </a:solidFill>
                <a:latin typeface="Times New Roman" panose="02020603050405020304" pitchFamily="18" charset="0"/>
                <a:cs typeface="Times New Roman" panose="02020603050405020304" pitchFamily="18" charset="0"/>
              </a:rPr>
              <a:t> </a:t>
            </a:r>
            <a:r>
              <a:rPr lang="en-US" altLang="en-US" sz="3200" dirty="0" err="1">
                <a:solidFill>
                  <a:srgbClr val="CC0000"/>
                </a:solidFill>
                <a:latin typeface="Times New Roman" panose="02020603050405020304" pitchFamily="18" charset="0"/>
                <a:cs typeface="Times New Roman" panose="02020603050405020304" pitchFamily="18" charset="0"/>
              </a:rPr>
              <a:t>mai</a:t>
            </a:r>
            <a:r>
              <a:rPr lang="en-US" altLang="en-US" sz="3200" dirty="0">
                <a:solidFill>
                  <a:srgbClr val="CC0000"/>
                </a:solidFill>
                <a:latin typeface="Times New Roman" panose="02020603050405020304" pitchFamily="18" charset="0"/>
                <a:cs typeface="Times New Roman" panose="02020603050405020304" pitchFamily="18" charset="0"/>
              </a:rPr>
              <a:t> </a:t>
            </a:r>
            <a:r>
              <a:rPr lang="en-US" altLang="en-US" sz="3200" b="1" dirty="0" err="1">
                <a:solidFill>
                  <a:srgbClr val="CC0000"/>
                </a:solidFill>
                <a:latin typeface="Times New Roman" panose="02020603050405020304" pitchFamily="18" charset="0"/>
                <a:cs typeface="Times New Roman" panose="02020603050405020304" pitchFamily="18" charset="0"/>
              </a:rPr>
              <a:t>tôi</a:t>
            </a:r>
            <a:r>
              <a:rPr lang="en-US" altLang="en-US" sz="3200" b="1" dirty="0">
                <a:solidFill>
                  <a:srgbClr val="CC0000"/>
                </a:solidFill>
                <a:latin typeface="Times New Roman" panose="02020603050405020304" pitchFamily="18" charset="0"/>
                <a:cs typeface="Times New Roman" panose="02020603050405020304" pitchFamily="18" charset="0"/>
              </a:rPr>
              <a:t> </a:t>
            </a:r>
            <a:r>
              <a:rPr lang="en-US" altLang="en-US" sz="3200" dirty="0" err="1">
                <a:solidFill>
                  <a:srgbClr val="CC0000"/>
                </a:solidFill>
                <a:latin typeface="Times New Roman" panose="02020603050405020304" pitchFamily="18" charset="0"/>
                <a:cs typeface="Times New Roman" panose="02020603050405020304" pitchFamily="18" charset="0"/>
              </a:rPr>
              <a:t>đi</a:t>
            </a:r>
            <a:r>
              <a:rPr lang="en-US" altLang="en-US" sz="3200" dirty="0">
                <a:solidFill>
                  <a:srgbClr val="CC0000"/>
                </a:solidFill>
                <a:latin typeface="Times New Roman" panose="02020603050405020304" pitchFamily="18" charset="0"/>
                <a:cs typeface="Times New Roman" panose="02020603050405020304" pitchFamily="18" charset="0"/>
              </a:rPr>
              <a:t> </a:t>
            </a:r>
            <a:r>
              <a:rPr lang="en-US" altLang="en-US" sz="3200" dirty="0" err="1">
                <a:solidFill>
                  <a:srgbClr val="CC0000"/>
                </a:solidFill>
                <a:latin typeface="Times New Roman" panose="02020603050405020304" pitchFamily="18" charset="0"/>
                <a:cs typeface="Times New Roman" panose="02020603050405020304" pitchFamily="18" charset="0"/>
              </a:rPr>
              <a:t>Hà</a:t>
            </a:r>
            <a:r>
              <a:rPr lang="en-US" altLang="en-US" sz="3200" dirty="0">
                <a:solidFill>
                  <a:srgbClr val="CC0000"/>
                </a:solidFill>
                <a:latin typeface="Times New Roman" panose="02020603050405020304" pitchFamily="18" charset="0"/>
                <a:cs typeface="Times New Roman" panose="02020603050405020304" pitchFamily="18" charset="0"/>
              </a:rPr>
              <a:t> </a:t>
            </a:r>
            <a:r>
              <a:rPr lang="en-US" altLang="en-US" sz="3200" dirty="0" err="1">
                <a:solidFill>
                  <a:srgbClr val="CC0000"/>
                </a:solidFill>
                <a:latin typeface="Times New Roman" panose="02020603050405020304" pitchFamily="18" charset="0"/>
                <a:cs typeface="Times New Roman" panose="02020603050405020304" pitchFamily="18" charset="0"/>
              </a:rPr>
              <a:t>Nội</a:t>
            </a:r>
            <a:r>
              <a:rPr lang="en-US" altLang="en-US" sz="3200" dirty="0">
                <a:solidFill>
                  <a:srgbClr val="CC0000"/>
                </a:solidFill>
                <a:latin typeface="Times New Roman" panose="02020603050405020304" pitchFamily="18" charset="0"/>
                <a:cs typeface="Times New Roman" panose="02020603050405020304" pitchFamily="18" charset="0"/>
              </a:rPr>
              <a:t>.”</a:t>
            </a:r>
          </a:p>
          <a:p>
            <a:r>
              <a:rPr lang="en-US" altLang="en-US" sz="3200" dirty="0">
                <a:solidFill>
                  <a:srgbClr val="CC00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dirty="0">
                <a:latin typeface="Times New Roman" panose="02020603050405020304" pitchFamily="18" charset="0"/>
                <a:cs typeface="Times New Roman" panose="02020603050405020304" pitchFamily="18" charset="0"/>
              </a:rPr>
              <a:t>Nam </a:t>
            </a:r>
            <a:r>
              <a:rPr lang="en-US" altLang="en-US" sz="3200" dirty="0" err="1">
                <a:latin typeface="Times New Roman" panose="02020603050405020304" pitchFamily="18" charset="0"/>
                <a:cs typeface="Times New Roman" panose="02020603050405020304" pitchFamily="18" charset="0"/>
              </a:rPr>
              <a:t>nói</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rằng</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ngày</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mai</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bạn</a:t>
            </a:r>
            <a:r>
              <a:rPr lang="en-US" altLang="en-US" sz="3200" b="1" dirty="0">
                <a:solidFill>
                  <a:srgbClr val="006600"/>
                </a:solidFill>
                <a:latin typeface="Times New Roman" panose="02020603050405020304" pitchFamily="18" charset="0"/>
                <a:cs typeface="Times New Roman" panose="02020603050405020304" pitchFamily="18" charset="0"/>
              </a:rPr>
              <a:t> </a:t>
            </a:r>
            <a:r>
              <a:rPr lang="en-US" altLang="en-US" sz="3200" b="1" dirty="0" err="1">
                <a:solidFill>
                  <a:srgbClr val="006600"/>
                </a:solidFill>
                <a:latin typeface="Times New Roman" panose="02020603050405020304" pitchFamily="18" charset="0"/>
                <a:cs typeface="Times New Roman" panose="02020603050405020304" pitchFamily="18" charset="0"/>
              </a:rPr>
              <a:t>ấy</a:t>
            </a:r>
            <a:r>
              <a:rPr lang="en-US" altLang="en-US" sz="3200" dirty="0">
                <a:solidFill>
                  <a:srgbClr val="006600"/>
                </a:solidFill>
                <a:latin typeface="Times New Roman" panose="02020603050405020304" pitchFamily="18" charset="0"/>
                <a:cs typeface="Times New Roman" panose="02020603050405020304" pitchFamily="18" charset="0"/>
              </a:rPr>
              <a:t> </a:t>
            </a:r>
            <a:r>
              <a:rPr lang="en-US" altLang="en-US" sz="3200" dirty="0" err="1">
                <a:solidFill>
                  <a:srgbClr val="006600"/>
                </a:solidFill>
                <a:latin typeface="Times New Roman" panose="02020603050405020304" pitchFamily="18" charset="0"/>
                <a:cs typeface="Times New Roman" panose="02020603050405020304" pitchFamily="18" charset="0"/>
              </a:rPr>
              <a:t>đi</a:t>
            </a:r>
            <a:r>
              <a:rPr lang="en-US" altLang="en-US" sz="3200" dirty="0">
                <a:solidFill>
                  <a:srgbClr val="006600"/>
                </a:solidFill>
                <a:latin typeface="Times New Roman" panose="02020603050405020304" pitchFamily="18" charset="0"/>
                <a:cs typeface="Times New Roman" panose="02020603050405020304" pitchFamily="18" charset="0"/>
              </a:rPr>
              <a:t> HN.</a:t>
            </a:r>
          </a:p>
        </p:txBody>
      </p:sp>
    </p:spTree>
    <p:extLst>
      <p:ext uri="{BB962C8B-B14F-4D97-AF65-F5344CB8AC3E}">
        <p14:creationId xmlns:p14="http://schemas.microsoft.com/office/powerpoint/2010/main" val="30778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750"/>
                                        <p:tgtEl>
                                          <p:spTgt spid="7"/>
                                        </p:tgtEl>
                                      </p:cBhvr>
                                    </p:animEffect>
                                  </p:childTnLst>
                                </p:cTn>
                              </p:par>
                              <p:par>
                                <p:cTn id="14" presetID="22" presetClass="entr" presetSubtype="2" fill="hold" grpId="0" nodeType="withEffect">
                                  <p:stCondLst>
                                    <p:cond delay="100"/>
                                  </p:stCondLst>
                                  <p:childTnLst>
                                    <p:set>
                                      <p:cBhvr>
                                        <p:cTn id="15" dur="1" fill="hold">
                                          <p:stCondLst>
                                            <p:cond delay="0"/>
                                          </p:stCondLst>
                                        </p:cTn>
                                        <p:tgtEl>
                                          <p:spTgt spid="4"/>
                                        </p:tgtEl>
                                        <p:attrNameLst>
                                          <p:attrName>style.visibility</p:attrName>
                                        </p:attrNameLst>
                                      </p:cBhvr>
                                      <p:to>
                                        <p:strVal val="visible"/>
                                      </p:to>
                                    </p:set>
                                    <p:animEffect transition="in" filter="wipe(right)">
                                      <p:cBhvr>
                                        <p:cTn id="16" dur="500"/>
                                        <p:tgtEl>
                                          <p:spTgt spid="4"/>
                                        </p:tgtEl>
                                      </p:cBhvr>
                                    </p:animEffect>
                                  </p:childTnLst>
                                </p:cTn>
                              </p:par>
                              <p:par>
                                <p:cTn id="17" presetID="22" presetClass="entr" presetSubtype="8" fill="hold" grpId="0" nodeType="withEffect">
                                  <p:stCondLst>
                                    <p:cond delay="30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34"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 from="(-#ppt_w/2)" to="(#ppt_x)" calcmode="lin" valueType="num">
                                      <p:cBhvr>
                                        <p:cTn id="34" dur="600" fill="hold">
                                          <p:stCondLst>
                                            <p:cond delay="0"/>
                                          </p:stCondLst>
                                        </p:cTn>
                                        <p:tgtEl>
                                          <p:spTgt spid="15"/>
                                        </p:tgtEl>
                                        <p:attrNameLst>
                                          <p:attrName>ppt_x</p:attrName>
                                        </p:attrNameLst>
                                      </p:cBhvr>
                                    </p:anim>
                                    <p:anim from="0" to="-1.0" calcmode="lin" valueType="num">
                                      <p:cBhvr>
                                        <p:cTn id="35" dur="200" decel="50000" autoRev="1" fill="hold">
                                          <p:stCondLst>
                                            <p:cond delay="600"/>
                                          </p:stCondLst>
                                        </p:cTn>
                                        <p:tgtEl>
                                          <p:spTgt spid="15"/>
                                        </p:tgtEl>
                                        <p:attrNameLst>
                                          <p:attrName>xshear</p:attrName>
                                        </p:attrNameLst>
                                      </p:cBhvr>
                                    </p:anim>
                                    <p:animScale>
                                      <p:cBhvr>
                                        <p:cTn id="36" dur="200" decel="100000" autoRev="1" fill="hold">
                                          <p:stCondLst>
                                            <p:cond delay="600"/>
                                          </p:stCondLst>
                                        </p:cTn>
                                        <p:tgtEl>
                                          <p:spTgt spid="15"/>
                                        </p:tgtEl>
                                      </p:cBhvr>
                                      <p:from x="100000" y="100000"/>
                                      <p:to x="80000" y="100000"/>
                                    </p:animScale>
                                    <p:anim by="(#ppt_h/3+#ppt_w*0.1)" calcmode="lin" valueType="num">
                                      <p:cBhvr additive="sum">
                                        <p:cTn id="37" dur="200" decel="100000" autoRev="1" fill="hold">
                                          <p:stCondLst>
                                            <p:cond delay="600"/>
                                          </p:stCondLst>
                                        </p:cTn>
                                        <p:tgtEl>
                                          <p:spTgt spid="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3" grpId="0"/>
      <p:bldP spid="2"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300&quot;/&gt;&lt;/object&gt;&lt;object type=&quot;3&quot; unique_id=&quot;10004&quot;&gt;&lt;property id=&quot;20148&quot; value=&quot;5&quot;/&gt;&lt;property id=&quot;20300&quot; value=&quot;Slide 2&quot;/&gt;&lt;property id=&quot;20307&quot; value=&quot;316&quot;/&gt;&lt;/object&gt;&lt;object type=&quot;3&quot; unique_id=&quot;10005&quot;&gt;&lt;property id=&quot;20148&quot; value=&quot;5&quot;/&gt;&lt;property id=&quot;20300&quot; value=&quot;Slide 3&quot;/&gt;&lt;property id=&quot;20307&quot; value=&quot;289&quot;/&gt;&lt;/object&gt;&lt;object type=&quot;3&quot; unique_id=&quot;10006&quot;&gt;&lt;property id=&quot;20148&quot; value=&quot;5&quot;/&gt;&lt;property id=&quot;20300&quot; value=&quot;Slide 4&quot;/&gt;&lt;property id=&quot;20307&quot; value=&quot;308&quot;/&gt;&lt;/object&gt;&lt;object type=&quot;3&quot; unique_id=&quot;10007&quot;&gt;&lt;property id=&quot;20148&quot; value=&quot;5&quot;/&gt;&lt;property id=&quot;20300&quot; value=&quot;Slide 5&quot;/&gt;&lt;property id=&quot;20307&quot; value=&quot;310&quot;/&gt;&lt;/object&gt;&lt;object type=&quot;3&quot; unique_id=&quot;10008&quot;&gt;&lt;property id=&quot;20148&quot; value=&quot;5&quot;/&gt;&lt;property id=&quot;20300&quot; value=&quot;Slide 6&quot;/&gt;&lt;property id=&quot;20307&quot; value=&quot;311&quot;/&gt;&lt;/object&gt;&lt;object type=&quot;3&quot; unique_id=&quot;10009&quot;&gt;&lt;property id=&quot;20148&quot; value=&quot;5&quot;/&gt;&lt;property id=&quot;20300&quot; value=&quot;Slide 7&quot;/&gt;&lt;property id=&quot;20307&quot; value=&quot;312&quot;/&gt;&lt;/object&gt;&lt;object type=&quot;3&quot; unique_id=&quot;10010&quot;&gt;&lt;property id=&quot;20148&quot; value=&quot;5&quot;/&gt;&lt;property id=&quot;20300&quot; value=&quot;Slide 8&quot;/&gt;&lt;property id=&quot;20307&quot; value=&quot;313&quot;/&gt;&lt;/object&gt;&lt;object type=&quot;3&quot; unique_id=&quot;10011&quot;&gt;&lt;property id=&quot;20148&quot; value=&quot;5&quot;/&gt;&lt;property id=&quot;20300&quot; value=&quot;Slide 9&quot;/&gt;&lt;property id=&quot;20307&quot; value=&quot;314&quot;/&gt;&lt;/object&gt;&lt;object type=&quot;3&quot; unique_id=&quot;10012&quot;&gt;&lt;property id=&quot;20148&quot; value=&quot;5&quot;/&gt;&lt;property id=&quot;20300&quot; value=&quot;Slide 10&quot;/&gt;&lt;property id=&quot;20307&quot; value=&quot;294&quot;/&gt;&lt;/object&gt;&lt;object type=&quot;3&quot; unique_id=&quot;10013&quot;&gt;&lt;property id=&quot;20148&quot; value=&quot;5&quot;/&gt;&lt;property id=&quot;20300&quot; value=&quot;Slide 11&quot;/&gt;&lt;property id=&quot;20307&quot; value=&quot;307&quot;/&gt;&lt;/object&gt;&lt;object type=&quot;3&quot; unique_id=&quot;10014&quot;&gt;&lt;property id=&quot;20148&quot; value=&quot;5&quot;/&gt;&lt;property id=&quot;20300&quot; value=&quot;Slide 12&quot;/&gt;&lt;property id=&quot;20307&quot; value=&quot;317&quot;/&gt;&lt;/object&gt;&lt;object type=&quot;3&quot; unique_id=&quot;10015&quot;&gt;&lt;property id=&quot;20148&quot; value=&quot;5&quot;/&gt;&lt;property id=&quot;20300&quot; value=&quot;Slide 13&quot;/&gt;&lt;property id=&quot;20307&quot; value=&quot;264&quot;/&gt;&lt;/object&gt;&lt;object type=&quot;3&quot; unique_id=&quot;10016&quot;&gt;&lt;property id=&quot;20148&quot; value=&quot;5&quot;/&gt;&lt;property id=&quot;20300&quot; value=&quot;Slide 14&quot;/&gt;&lt;property id=&quot;20307&quot; value=&quot;257&quot;/&gt;&lt;/object&gt;&lt;object type=&quot;3&quot; unique_id=&quot;10017&quot;&gt;&lt;property id=&quot;20148&quot; value=&quot;5&quot;/&gt;&lt;property id=&quot;20300&quot; value=&quot;Slide 15&quot;/&gt;&lt;property id=&quot;20307&quot; value=&quot;258&quot;/&gt;&lt;/object&gt;&lt;object type=&quot;3&quot; unique_id=&quot;10018&quot;&gt;&lt;property id=&quot;20148&quot; value=&quot;5&quot;/&gt;&lt;property id=&quot;20300&quot; value=&quot;Slide 16&quot;/&gt;&lt;property id=&quot;20307&quot; value=&quot;259&quot;/&gt;&lt;/object&gt;&lt;object type=&quot;3&quot; unique_id=&quot;10019&quot;&gt;&lt;property id=&quot;20148&quot; value=&quot;5&quot;/&gt;&lt;property id=&quot;20300&quot; value=&quot;Slide 17&quot;/&gt;&lt;property id=&quot;20307&quot; value=&quot;260&quot;/&gt;&lt;/object&gt;&lt;object type=&quot;3&quot; unique_id=&quot;10020&quot;&gt;&lt;property id=&quot;20148&quot; value=&quot;5&quot;/&gt;&lt;property id=&quot;20300&quot; value=&quot;Slide 18&quot;/&gt;&lt;property id=&quot;20307&quot; value=&quot;261&quot;/&gt;&lt;/object&gt;&lt;object type=&quot;3&quot; unique_id=&quot;10021&quot;&gt;&lt;property id=&quot;20148&quot; value=&quot;5&quot;/&gt;&lt;property id=&quot;20300&quot; value=&quot;Slide 19&quot;/&gt;&lt;property id=&quot;20307&quot; value=&quot;262&quot;/&gt;&lt;/object&gt;&lt;object type=&quot;3&quot; unique_id=&quot;10022&quot;&gt;&lt;property id=&quot;20148&quot; value=&quot;5&quot;/&gt;&lt;property id=&quot;20300&quot; value=&quot;Slide 20&quot;/&gt;&lt;property id=&quot;20307&quot; value=&quot;263&quot;/&gt;&lt;/object&gt;&lt;object type=&quot;3&quot; unique_id=&quot;10023&quot;&gt;&lt;property id=&quot;20148&quot; value=&quot;5&quot;/&gt;&lt;property id=&quot;20300&quot; value=&quot;Slide 21&quot;/&gt;&lt;property id=&quot;20307&quot; value=&quot;265&quot;/&gt;&lt;/object&gt;&lt;object type=&quot;3&quot; unique_id=&quot;10024&quot;&gt;&lt;property id=&quot;20148&quot; value=&quot;5&quot;/&gt;&lt;property id=&quot;20300&quot; value=&quot;Slide 22&quot;/&gt;&lt;property id=&quot;20307&quot; value=&quot;266&quot;/&gt;&lt;/object&gt;&lt;object type=&quot;3&quot; unique_id=&quot;10025&quot;&gt;&lt;property id=&quot;20148&quot; value=&quot;5&quot;/&gt;&lt;property id=&quot;20300&quot; value=&quot;Slide 23&quot;/&gt;&lt;property id=&quot;20307&quot; value=&quot;267&quot;/&gt;&lt;/object&gt;&lt;object type=&quot;3&quot; unique_id=&quot;10026&quot;&gt;&lt;property id=&quot;20148&quot; value=&quot;5&quot;/&gt;&lt;property id=&quot;20300&quot; value=&quot;Slide 24 - &amp;quot; III. Luyện tập: 1. Tìm lời dẫn trong những đoạn trích sau. Cho biết đó là lời nói hay ý nghĩ và được dẫn theo các&quot;/&gt;&lt;property id=&quot;20307&quot; value=&quot;318&quot;/&gt;&lt;/object&gt;&lt;object type=&quot;3&quot; unique_id=&quot;10028&quot;&gt;&lt;property id=&quot;20148&quot; value=&quot;5&quot;/&gt;&lt;property id=&quot;20300&quot; value=&quot;Slide 25&quot;/&gt;&lt;property id=&quot;20307&quot; value=&quot;323&quot;/&gt;&lt;/object&gt;&lt;object type=&quot;3&quot; unique_id=&quot;10030&quot;&gt;&lt;property id=&quot;20148&quot; value=&quot;5&quot;/&gt;&lt;property id=&quot;20300&quot; value=&quot;Slide 26&quot;/&gt;&lt;property id=&quot;20307&quot; value=&quot;321&quot;/&gt;&lt;/object&gt;&lt;/object&gt;&lt;object type=&quot;8&quot; unique_id=&quot;1006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TotalTime>
  <Words>2692</Words>
  <Application>Microsoft Office PowerPoint</Application>
  <PresentationFormat>Widescreen</PresentationFormat>
  <Paragraphs>209</Paragraphs>
  <Slides>26</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宋体</vt:lpstr>
      <vt:lpstr>Arial</vt:lpstr>
      <vt:lpstr>Arima Madurai Black</vt:lpstr>
      <vt:lpstr>Bahnschrift Condensed</vt:lpstr>
      <vt:lpstr>Calibri</vt:lpstr>
      <vt:lpstr>Calibri Light</vt:lpstr>
      <vt:lpstr>Times New Roman</vt:lpstr>
      <vt:lpstr>VNI-Times</vt:lpstr>
      <vt:lpstr>Wingdings</vt:lpstr>
      <vt:lpstr>方正兰亭超细黑简体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III. Luyện tập: 1. Tìm lời dẫn trong những đoạn trích sau. Cho biết đó là lời nói hay ý nghĩ và được dẫn theo cách nào?</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50</cp:revision>
  <dcterms:created xsi:type="dcterms:W3CDTF">2019-04-06T01:08:59Z</dcterms:created>
  <dcterms:modified xsi:type="dcterms:W3CDTF">2023-07-22T09:49:10Z</dcterms:modified>
</cp:coreProperties>
</file>