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96" r:id="rId3"/>
    <p:sldId id="258" r:id="rId4"/>
    <p:sldId id="375" r:id="rId5"/>
    <p:sldId id="261" r:id="rId6"/>
    <p:sldId id="377" r:id="rId7"/>
    <p:sldId id="378" r:id="rId8"/>
    <p:sldId id="380" r:id="rId9"/>
    <p:sldId id="271" r:id="rId10"/>
    <p:sldId id="381" r:id="rId11"/>
    <p:sldId id="262" r:id="rId12"/>
    <p:sldId id="263" r:id="rId13"/>
    <p:sldId id="270" r:id="rId14"/>
    <p:sldId id="266" r:id="rId15"/>
    <p:sldId id="341" r:id="rId16"/>
    <p:sldId id="343" r:id="rId17"/>
    <p:sldId id="342" r:id="rId18"/>
    <p:sldId id="345" r:id="rId19"/>
    <p:sldId id="356" r:id="rId20"/>
    <p:sldId id="360" r:id="rId21"/>
    <p:sldId id="359" r:id="rId22"/>
    <p:sldId id="361" r:id="rId23"/>
    <p:sldId id="371" r:id="rId24"/>
    <p:sldId id="372" r:id="rId25"/>
    <p:sldId id="363" r:id="rId26"/>
    <p:sldId id="364" r:id="rId27"/>
    <p:sldId id="366" r:id="rId28"/>
    <p:sldId id="368" r:id="rId29"/>
    <p:sldId id="369" r:id="rId30"/>
    <p:sldId id="370" r:id="rId31"/>
    <p:sldId id="383" r:id="rId32"/>
    <p:sldId id="384" r:id="rId33"/>
    <p:sldId id="385" r:id="rId34"/>
    <p:sldId id="374" r:id="rId35"/>
    <p:sldId id="387" r:id="rId36"/>
    <p:sldId id="390" r:id="rId37"/>
    <p:sldId id="392" r:id="rId38"/>
    <p:sldId id="394" r:id="rId39"/>
    <p:sldId id="395" r:id="rId40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09535-1FF2-41BD-894B-966F30DCADE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5AC0186-381E-43BF-985F-B9ABD7FA990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Tìm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và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nhận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xét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tương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quan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lực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lượng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giữa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Vân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Tiên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và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bọn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cướp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</dgm:t>
    </dgm:pt>
    <dgm:pt modelId="{77A9F733-FEE0-45F7-9910-B19A96520E2F}" type="parTrans" cxnId="{15640808-1E21-4B79-BF94-C846DA6F216C}">
      <dgm:prSet/>
      <dgm:spPr/>
      <dgm:t>
        <a:bodyPr/>
        <a:lstStyle/>
        <a:p>
          <a:endParaRPr lang="en-US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CE964BA-6C8E-4118-98AE-01AAF7283C61}" type="sibTrans" cxnId="{15640808-1E21-4B79-BF94-C846DA6F216C}">
      <dgm:prSet/>
      <dgm:spPr/>
      <dgm:t>
        <a:bodyPr/>
        <a:lstStyle/>
        <a:p>
          <a:endParaRPr lang="en-US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C3F47B-9F2D-44AF-8FE8-3A47AC87B68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Tìm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những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chi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tiết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miêu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tả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hình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ảnh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bọn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cướp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trước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và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sau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trận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chiến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Nhận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xét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về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hình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ảnh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đó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</dgm:t>
    </dgm:pt>
    <dgm:pt modelId="{8B1736D6-7791-4751-ADB9-120AA50A0F2E}" type="parTrans" cxnId="{66FFD08F-1217-4B53-AD86-3BF1E9E3AB03}">
      <dgm:prSet/>
      <dgm:spPr/>
      <dgm:t>
        <a:bodyPr/>
        <a:lstStyle/>
        <a:p>
          <a:endParaRPr lang="en-US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699F35-CD12-40D5-9FD5-B6906FA97816}" type="sibTrans" cxnId="{66FFD08F-1217-4B53-AD86-3BF1E9E3AB03}">
      <dgm:prSet/>
      <dgm:spPr/>
      <dgm:t>
        <a:bodyPr/>
        <a:lstStyle/>
        <a:p>
          <a:endParaRPr lang="en-US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3DFB53-2E09-411B-A234-78CA967E5CC1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Tìm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chi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tiết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thể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hiện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hành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động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của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Lục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Vân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Tiên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trong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trận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chiến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Nhận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xét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hành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động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của</a:t>
          </a:r>
          <a:r>
            <a: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LVT.</a:t>
          </a:r>
        </a:p>
      </dgm:t>
    </dgm:pt>
    <dgm:pt modelId="{1D4AD2E9-9A10-4EE8-BF34-D15440CB660F}" type="parTrans" cxnId="{75221F38-A062-4C60-889F-5D226BEBC21B}">
      <dgm:prSet/>
      <dgm:spPr/>
      <dgm:t>
        <a:bodyPr/>
        <a:lstStyle/>
        <a:p>
          <a:endParaRPr lang="en-US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9A5F2D-CBD1-40C3-A1AB-E98AC5BF857C}" type="sibTrans" cxnId="{75221F38-A062-4C60-889F-5D226BEBC21B}">
      <dgm:prSet/>
      <dgm:spPr/>
      <dgm:t>
        <a:bodyPr/>
        <a:lstStyle/>
        <a:p>
          <a:endParaRPr lang="en-US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97B4534-D2AC-463B-A664-35A5977E7EC8}" type="pres">
      <dgm:prSet presAssocID="{4A809535-1FF2-41BD-894B-966F30DCAD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546CE9-89A2-45D9-A4BA-9A3F711E3A81}" type="pres">
      <dgm:prSet presAssocID="{C5AC0186-381E-43BF-985F-B9ABD7FA990F}" presName="hierRoot1" presStyleCnt="0"/>
      <dgm:spPr/>
    </dgm:pt>
    <dgm:pt modelId="{99DCCA19-11BA-4381-9BD2-783C85EDA51D}" type="pres">
      <dgm:prSet presAssocID="{C5AC0186-381E-43BF-985F-B9ABD7FA990F}" presName="composite" presStyleCnt="0"/>
      <dgm:spPr/>
    </dgm:pt>
    <dgm:pt modelId="{1F5604C7-2876-4985-A6C7-D707F203F1B6}" type="pres">
      <dgm:prSet presAssocID="{C5AC0186-381E-43BF-985F-B9ABD7FA990F}" presName="background" presStyleLbl="node0" presStyleIdx="0" presStyleCnt="3"/>
      <dgm:spPr/>
    </dgm:pt>
    <dgm:pt modelId="{964062F7-791D-4B40-B696-12B98F65809E}" type="pres">
      <dgm:prSet presAssocID="{C5AC0186-381E-43BF-985F-B9ABD7FA990F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9B2CF9-3C09-4A58-A7C1-72DF7A954D24}" type="pres">
      <dgm:prSet presAssocID="{C5AC0186-381E-43BF-985F-B9ABD7FA990F}" presName="hierChild2" presStyleCnt="0"/>
      <dgm:spPr/>
    </dgm:pt>
    <dgm:pt modelId="{8E47A66F-88C9-43A6-81A9-2D039F3D6103}" type="pres">
      <dgm:prSet presAssocID="{10C3F47B-9F2D-44AF-8FE8-3A47AC87B68B}" presName="hierRoot1" presStyleCnt="0"/>
      <dgm:spPr/>
    </dgm:pt>
    <dgm:pt modelId="{B44B03E1-D06E-4184-81A8-7726A1052146}" type="pres">
      <dgm:prSet presAssocID="{10C3F47B-9F2D-44AF-8FE8-3A47AC87B68B}" presName="composite" presStyleCnt="0"/>
      <dgm:spPr/>
    </dgm:pt>
    <dgm:pt modelId="{15609263-B560-4B80-99CC-88E76C298885}" type="pres">
      <dgm:prSet presAssocID="{10C3F47B-9F2D-44AF-8FE8-3A47AC87B68B}" presName="background" presStyleLbl="node0" presStyleIdx="1" presStyleCnt="3"/>
      <dgm:spPr/>
    </dgm:pt>
    <dgm:pt modelId="{0BD208E3-3AEE-4F59-A685-1B37468CD704}" type="pres">
      <dgm:prSet presAssocID="{10C3F47B-9F2D-44AF-8FE8-3A47AC87B68B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6474F1-5797-4805-944A-01605B3C1DDB}" type="pres">
      <dgm:prSet presAssocID="{10C3F47B-9F2D-44AF-8FE8-3A47AC87B68B}" presName="hierChild2" presStyleCnt="0"/>
      <dgm:spPr/>
    </dgm:pt>
    <dgm:pt modelId="{C6BE6E8E-E6D8-454C-9047-1A453DE896E5}" type="pres">
      <dgm:prSet presAssocID="{F73DFB53-2E09-411B-A234-78CA967E5CC1}" presName="hierRoot1" presStyleCnt="0"/>
      <dgm:spPr/>
    </dgm:pt>
    <dgm:pt modelId="{9E5A7105-7281-4A7E-984E-ACBB3BDE4BF6}" type="pres">
      <dgm:prSet presAssocID="{F73DFB53-2E09-411B-A234-78CA967E5CC1}" presName="composite" presStyleCnt="0"/>
      <dgm:spPr/>
    </dgm:pt>
    <dgm:pt modelId="{C3C58229-EE90-47AF-AEDD-5D2E5D371091}" type="pres">
      <dgm:prSet presAssocID="{F73DFB53-2E09-411B-A234-78CA967E5CC1}" presName="background" presStyleLbl="node0" presStyleIdx="2" presStyleCnt="3"/>
      <dgm:spPr/>
    </dgm:pt>
    <dgm:pt modelId="{EF40C965-15DD-4691-93DB-E6CD8C80D106}" type="pres">
      <dgm:prSet presAssocID="{F73DFB53-2E09-411B-A234-78CA967E5CC1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8D6E87-8809-4275-8304-BC0C98F3E2C0}" type="pres">
      <dgm:prSet presAssocID="{F73DFB53-2E09-411B-A234-78CA967E5CC1}" presName="hierChild2" presStyleCnt="0"/>
      <dgm:spPr/>
    </dgm:pt>
  </dgm:ptLst>
  <dgm:cxnLst>
    <dgm:cxn modelId="{15640808-1E21-4B79-BF94-C846DA6F216C}" srcId="{4A809535-1FF2-41BD-894B-966F30DCADE8}" destId="{C5AC0186-381E-43BF-985F-B9ABD7FA990F}" srcOrd="0" destOrd="0" parTransId="{77A9F733-FEE0-45F7-9910-B19A96520E2F}" sibTransId="{BCE964BA-6C8E-4118-98AE-01AAF7283C61}"/>
    <dgm:cxn modelId="{75221F38-A062-4C60-889F-5D226BEBC21B}" srcId="{4A809535-1FF2-41BD-894B-966F30DCADE8}" destId="{F73DFB53-2E09-411B-A234-78CA967E5CC1}" srcOrd="2" destOrd="0" parTransId="{1D4AD2E9-9A10-4EE8-BF34-D15440CB660F}" sibTransId="{F59A5F2D-CBD1-40C3-A1AB-E98AC5BF857C}"/>
    <dgm:cxn modelId="{66FFD08F-1217-4B53-AD86-3BF1E9E3AB03}" srcId="{4A809535-1FF2-41BD-894B-966F30DCADE8}" destId="{10C3F47B-9F2D-44AF-8FE8-3A47AC87B68B}" srcOrd="1" destOrd="0" parTransId="{8B1736D6-7791-4751-ADB9-120AA50A0F2E}" sibTransId="{AA699F35-CD12-40D5-9FD5-B6906FA97816}"/>
    <dgm:cxn modelId="{85EB49CE-A89F-4ECA-8E1A-E0C8F576D3F8}" type="presOf" srcId="{C5AC0186-381E-43BF-985F-B9ABD7FA990F}" destId="{964062F7-791D-4B40-B696-12B98F65809E}" srcOrd="0" destOrd="0" presId="urn:microsoft.com/office/officeart/2005/8/layout/hierarchy1"/>
    <dgm:cxn modelId="{FB98F039-B229-439C-BBBF-E8FD1B49B36E}" type="presOf" srcId="{4A809535-1FF2-41BD-894B-966F30DCADE8}" destId="{197B4534-D2AC-463B-A664-35A5977E7EC8}" srcOrd="0" destOrd="0" presId="urn:microsoft.com/office/officeart/2005/8/layout/hierarchy1"/>
    <dgm:cxn modelId="{A717DD29-119C-4EC7-8933-62EA105E6CCA}" type="presOf" srcId="{10C3F47B-9F2D-44AF-8FE8-3A47AC87B68B}" destId="{0BD208E3-3AEE-4F59-A685-1B37468CD704}" srcOrd="0" destOrd="0" presId="urn:microsoft.com/office/officeart/2005/8/layout/hierarchy1"/>
    <dgm:cxn modelId="{937EF857-A081-470F-AC05-713DE4E0E16B}" type="presOf" srcId="{F73DFB53-2E09-411B-A234-78CA967E5CC1}" destId="{EF40C965-15DD-4691-93DB-E6CD8C80D106}" srcOrd="0" destOrd="0" presId="urn:microsoft.com/office/officeart/2005/8/layout/hierarchy1"/>
    <dgm:cxn modelId="{04A36CC4-4F86-437D-AB40-62A7F7FEE717}" type="presParOf" srcId="{197B4534-D2AC-463B-A664-35A5977E7EC8}" destId="{9C546CE9-89A2-45D9-A4BA-9A3F711E3A81}" srcOrd="0" destOrd="0" presId="urn:microsoft.com/office/officeart/2005/8/layout/hierarchy1"/>
    <dgm:cxn modelId="{E9012CE2-80BE-4BAB-AD2C-B96DE17729E6}" type="presParOf" srcId="{9C546CE9-89A2-45D9-A4BA-9A3F711E3A81}" destId="{99DCCA19-11BA-4381-9BD2-783C85EDA51D}" srcOrd="0" destOrd="0" presId="urn:microsoft.com/office/officeart/2005/8/layout/hierarchy1"/>
    <dgm:cxn modelId="{95500290-C9D0-43F1-A2B1-00847A671502}" type="presParOf" srcId="{99DCCA19-11BA-4381-9BD2-783C85EDA51D}" destId="{1F5604C7-2876-4985-A6C7-D707F203F1B6}" srcOrd="0" destOrd="0" presId="urn:microsoft.com/office/officeart/2005/8/layout/hierarchy1"/>
    <dgm:cxn modelId="{843074D1-56F9-4393-9604-73BD53D48F44}" type="presParOf" srcId="{99DCCA19-11BA-4381-9BD2-783C85EDA51D}" destId="{964062F7-791D-4B40-B696-12B98F65809E}" srcOrd="1" destOrd="0" presId="urn:microsoft.com/office/officeart/2005/8/layout/hierarchy1"/>
    <dgm:cxn modelId="{566169CF-AC83-4E5D-923D-F02BBD8B307A}" type="presParOf" srcId="{9C546CE9-89A2-45D9-A4BA-9A3F711E3A81}" destId="{719B2CF9-3C09-4A58-A7C1-72DF7A954D24}" srcOrd="1" destOrd="0" presId="urn:microsoft.com/office/officeart/2005/8/layout/hierarchy1"/>
    <dgm:cxn modelId="{ADA04B89-B3C8-4DE4-B80F-7EFF86E9E5FF}" type="presParOf" srcId="{197B4534-D2AC-463B-A664-35A5977E7EC8}" destId="{8E47A66F-88C9-43A6-81A9-2D039F3D6103}" srcOrd="1" destOrd="0" presId="urn:microsoft.com/office/officeart/2005/8/layout/hierarchy1"/>
    <dgm:cxn modelId="{1F212226-5F0A-44C5-B8C7-5162F1DD291C}" type="presParOf" srcId="{8E47A66F-88C9-43A6-81A9-2D039F3D6103}" destId="{B44B03E1-D06E-4184-81A8-7726A1052146}" srcOrd="0" destOrd="0" presId="urn:microsoft.com/office/officeart/2005/8/layout/hierarchy1"/>
    <dgm:cxn modelId="{ABC7F09F-A789-4276-8540-202B35917728}" type="presParOf" srcId="{B44B03E1-D06E-4184-81A8-7726A1052146}" destId="{15609263-B560-4B80-99CC-88E76C298885}" srcOrd="0" destOrd="0" presId="urn:microsoft.com/office/officeart/2005/8/layout/hierarchy1"/>
    <dgm:cxn modelId="{C36B7ED7-F3DB-4E60-A476-C963EA999224}" type="presParOf" srcId="{B44B03E1-D06E-4184-81A8-7726A1052146}" destId="{0BD208E3-3AEE-4F59-A685-1B37468CD704}" srcOrd="1" destOrd="0" presId="urn:microsoft.com/office/officeart/2005/8/layout/hierarchy1"/>
    <dgm:cxn modelId="{BAE32FBE-472B-4531-9D80-3FEFDED9EF4C}" type="presParOf" srcId="{8E47A66F-88C9-43A6-81A9-2D039F3D6103}" destId="{4A6474F1-5797-4805-944A-01605B3C1DDB}" srcOrd="1" destOrd="0" presId="urn:microsoft.com/office/officeart/2005/8/layout/hierarchy1"/>
    <dgm:cxn modelId="{133D1725-5020-406C-A8F9-44643F59A1B0}" type="presParOf" srcId="{197B4534-D2AC-463B-A664-35A5977E7EC8}" destId="{C6BE6E8E-E6D8-454C-9047-1A453DE896E5}" srcOrd="2" destOrd="0" presId="urn:microsoft.com/office/officeart/2005/8/layout/hierarchy1"/>
    <dgm:cxn modelId="{B3E1C5CB-48F4-40E0-A8F0-7D335D10C219}" type="presParOf" srcId="{C6BE6E8E-E6D8-454C-9047-1A453DE896E5}" destId="{9E5A7105-7281-4A7E-984E-ACBB3BDE4BF6}" srcOrd="0" destOrd="0" presId="urn:microsoft.com/office/officeart/2005/8/layout/hierarchy1"/>
    <dgm:cxn modelId="{7FEC9912-3481-4D56-AF21-9F127B8BD4A6}" type="presParOf" srcId="{9E5A7105-7281-4A7E-984E-ACBB3BDE4BF6}" destId="{C3C58229-EE90-47AF-AEDD-5D2E5D371091}" srcOrd="0" destOrd="0" presId="urn:microsoft.com/office/officeart/2005/8/layout/hierarchy1"/>
    <dgm:cxn modelId="{204AB9C9-8921-4ABA-AB0A-82AA69FCF77A}" type="presParOf" srcId="{9E5A7105-7281-4A7E-984E-ACBB3BDE4BF6}" destId="{EF40C965-15DD-4691-93DB-E6CD8C80D106}" srcOrd="1" destOrd="0" presId="urn:microsoft.com/office/officeart/2005/8/layout/hierarchy1"/>
    <dgm:cxn modelId="{06ED7FEA-2185-4881-9318-3DB090DA2BF5}" type="presParOf" srcId="{C6BE6E8E-E6D8-454C-9047-1A453DE896E5}" destId="{EE8D6E87-8809-4275-8304-BC0C98F3E2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604C7-2876-4985-A6C7-D707F203F1B6}">
      <dsp:nvSpPr>
        <dsp:cNvPr id="0" name=""/>
        <dsp:cNvSpPr/>
      </dsp:nvSpPr>
      <dsp:spPr>
        <a:xfrm>
          <a:off x="0" y="570951"/>
          <a:ext cx="3279229" cy="2082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062F7-791D-4B40-B696-12B98F65809E}">
      <dsp:nvSpPr>
        <dsp:cNvPr id="0" name=""/>
        <dsp:cNvSpPr/>
      </dsp:nvSpPr>
      <dsp:spPr>
        <a:xfrm>
          <a:off x="364358" y="917092"/>
          <a:ext cx="3279229" cy="208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Tìm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và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nhận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xét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tương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quan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lực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lượng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giữa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Vân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Tiên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và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bọn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cướp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</dsp:txBody>
      <dsp:txXfrm>
        <a:off x="425347" y="978081"/>
        <a:ext cx="3157251" cy="1960332"/>
      </dsp:txXfrm>
    </dsp:sp>
    <dsp:sp modelId="{15609263-B560-4B80-99CC-88E76C298885}">
      <dsp:nvSpPr>
        <dsp:cNvPr id="0" name=""/>
        <dsp:cNvSpPr/>
      </dsp:nvSpPr>
      <dsp:spPr>
        <a:xfrm>
          <a:off x="4007947" y="570951"/>
          <a:ext cx="3279229" cy="2082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208E3-3AEE-4F59-A685-1B37468CD704}">
      <dsp:nvSpPr>
        <dsp:cNvPr id="0" name=""/>
        <dsp:cNvSpPr/>
      </dsp:nvSpPr>
      <dsp:spPr>
        <a:xfrm>
          <a:off x="4372306" y="917092"/>
          <a:ext cx="3279229" cy="208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Tìm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những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chi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tiết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miêu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tả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hình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ảnh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bọn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cướp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trước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và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sau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trận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chiến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Nhận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xét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về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hình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ảnh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đó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</a:p>
      </dsp:txBody>
      <dsp:txXfrm>
        <a:off x="4433295" y="978081"/>
        <a:ext cx="3157251" cy="1960332"/>
      </dsp:txXfrm>
    </dsp:sp>
    <dsp:sp modelId="{C3C58229-EE90-47AF-AEDD-5D2E5D371091}">
      <dsp:nvSpPr>
        <dsp:cNvPr id="0" name=""/>
        <dsp:cNvSpPr/>
      </dsp:nvSpPr>
      <dsp:spPr>
        <a:xfrm>
          <a:off x="8015894" y="570951"/>
          <a:ext cx="3279229" cy="2082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0C965-15DD-4691-93DB-E6CD8C80D106}">
      <dsp:nvSpPr>
        <dsp:cNvPr id="0" name=""/>
        <dsp:cNvSpPr/>
      </dsp:nvSpPr>
      <dsp:spPr>
        <a:xfrm>
          <a:off x="8380253" y="917092"/>
          <a:ext cx="3279229" cy="2082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Tìm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chi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tiết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thể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hiện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hành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động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của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Lục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Vân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Tiên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trong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trận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chiến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?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Nhận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xét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hành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động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của</a:t>
          </a:r>
          <a:r>
            <a:rPr lang="en-US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LVT.</a:t>
          </a:r>
        </a:p>
      </dsp:txBody>
      <dsp:txXfrm>
        <a:off x="8441242" y="978081"/>
        <a:ext cx="3157251" cy="1960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8B90A-AF0D-4E34-9397-0D56684EF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6A39E0-F782-4A9D-8E1F-DFAD40DE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051C6F-C29E-4733-8578-2861DE30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5CF1-728D-4C62-B73F-09AEF557A4F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D50A50-AB16-4465-955F-B1295F93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213672-FB7B-48CF-9C83-35ACE1B6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472-A9A8-4A0B-B804-5249D6D69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9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DB34EF-C82A-44B1-A061-80399B51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8D9E22-3CB1-4DAB-A0C9-0240989DA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9CAD6-45C2-430B-8A03-98BAB848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5CF1-728D-4C62-B73F-09AEF557A4F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AFBF49-8296-4F87-AC79-9193E924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2E5373-0499-45C5-B1A0-42DF5AC1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472-A9A8-4A0B-B804-5249D6D69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E607CF4-2263-40CA-95DB-C144F39C7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69F9FF-6816-4647-8938-32D331D02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8C59A-DB39-44C3-A242-AD136370C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5CF1-728D-4C62-B73F-09AEF557A4F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6F04EB-D7B4-4DF2-A98B-1EB3576E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7C4929-501B-499C-9E96-33FFD842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472-A9A8-4A0B-B804-5249D6D69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84DBAC-9413-43DC-BD25-D2113196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9F863C-B6F8-48F0-8A8A-6002C33B8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3F99D2-56AC-482B-BCD0-B3091744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5CF1-728D-4C62-B73F-09AEF557A4F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F650B3-D0E0-444F-8741-DAB74003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72EEC6-110A-4E5C-877E-3DBD1365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472-A9A8-4A0B-B804-5249D6D69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6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B52F2-6FFE-45F3-9657-156958CB8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CFD1B2-5B9E-45F7-8C62-7212B73DA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89C629-5700-4554-99CA-720E2CDD2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5CF1-728D-4C62-B73F-09AEF557A4F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03341F-5EF2-4FE1-ADF2-2F0B3B2F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D16E03-CE89-452D-BE6A-EC95731B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472-A9A8-4A0B-B804-5249D6D69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7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3EF97-A7B9-47C3-89CD-3AD2CC72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5DAFD8-35CF-4D82-8501-3A07149AD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5D6426-FD9E-4F84-9255-F0CCE50BB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62CE82-EE8C-41ED-B7AD-5C6A3A12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5CF1-728D-4C62-B73F-09AEF557A4F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6E05D7-33C7-49D2-BEAE-C99735BF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677E9C-25CB-4C46-A0AF-EEF5FFBC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472-A9A8-4A0B-B804-5249D6D69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9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B3760-FBBE-4B3F-ADB6-5B0190A3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116193-C543-44CB-80F2-990C2F39E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407580-5B7D-41C1-B86C-C9FD059C6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066DE1-6881-4BE8-9AD0-48047E91C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563B5B-3328-440C-BF97-8EEDB7D3D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09BE9C-0827-4C61-A668-0073B5C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5CF1-728D-4C62-B73F-09AEF557A4F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C7847A1-4D33-471B-BEE6-79B005D69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7DFF30D-B53C-43BB-9399-5FDB1337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472-A9A8-4A0B-B804-5249D6D69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7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587F6-CE4A-4CB6-A863-39F5BFE9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117A0A-372D-4A44-83BD-B369C51C4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5CF1-728D-4C62-B73F-09AEF557A4F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C59A83-A19C-45C5-8F85-ED1C58BA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32653C-D001-4396-8448-1FFD7610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472-A9A8-4A0B-B804-5249D6D69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0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195DD1-5975-406F-AFFF-8F67FF4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5CF1-728D-4C62-B73F-09AEF557A4F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0F56B25-5525-4379-83BC-0A7A6CB09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9A96BC-847F-44A1-82B9-B071B17B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472-A9A8-4A0B-B804-5249D6D69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B4EDC-0214-4752-A5EA-21954489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66A8CA-7927-464A-9169-7F2436CC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375070-EF6D-4369-B20B-A05367F17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99C013-7A21-4902-8CF0-3F56DCD6C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5CF1-728D-4C62-B73F-09AEF557A4F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2F0A2C-34A4-4BE7-B691-85A48D3E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6738B1-47E4-4CA3-9FDF-D95BCB331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472-A9A8-4A0B-B804-5249D6D69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7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2618A1-F7F0-43DE-92D9-F3C09F493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B337181-610C-4D2A-94D8-9C2A4F417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CCA393-2081-48E4-9BB1-2D5E72BE5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0EA52D-D071-4075-A271-9D4A1DEB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5CF1-728D-4C62-B73F-09AEF557A4F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94946A-33B2-4FD8-B6DE-E6A44AFDD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B7616A-13B1-4BD3-9E83-FAA4484F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472-A9A8-4A0B-B804-5249D6D69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7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F29E183-B4F2-4A4C-B2F2-5167151C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1982F0-7278-4436-A504-FE561DD7F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2E9DA3-0713-4897-A6AB-3A241174B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B5CF1-728D-4C62-B73F-09AEF557A4F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ADFE5E-ED3E-4048-9CE5-FFC809F5D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A42280-A388-4E7F-BCA5-0FCD41C9B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E9472-A9A8-4A0B-B804-5249D6D69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5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23.jp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5.PNG"/><Relationship Id="rId4" Type="http://schemas.openxmlformats.org/officeDocument/2006/relationships/image" Target="../media/image24.jpg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31.jp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14C78B5-EC6B-4A39-8860-7051008674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xmlns="" id="{F2917D4C-5A15-4F85-840A-A502D56ADF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2" b="-2"/>
          <a:stretch/>
        </p:blipFill>
        <p:spPr>
          <a:xfrm>
            <a:off x="111009" y="9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effectLst>
            <a:softEdge rad="317500"/>
          </a:effectLst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0BAEE69F-A578-4EB0-AFEE-68FDB65775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r="-2" b="-2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effectLst>
            <a:softEdge rad="317500"/>
          </a:effec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24802BF-234A-4677-988D-9B224826D7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9" r="7841" b="-1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effectLst>
            <a:softEdge rad="317500"/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50943B0-FDF7-4C2C-B784-9208C945A8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64021FAB-FA86-49DE-8FC9-585A1729B7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B58B526-A432-4EB5-AA70-2BB897257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7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782646-AB3D-4877-8D18-E68B8E92D97F}"/>
              </a:ext>
            </a:extLst>
          </p:cNvPr>
          <p:cNvSpPr txBox="1"/>
          <p:nvPr/>
        </p:nvSpPr>
        <p:spPr>
          <a:xfrm>
            <a:off x="-159026" y="4476794"/>
            <a:ext cx="12510052" cy="257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 algn="ctr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cướp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giật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cóc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bạo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,…)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500" b="1" dirty="0">
                <a:solidFill>
                  <a:schemeClr val="accent4">
                    <a:lumMod val="60000"/>
                    <a:lumOff val="4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0" name="NhacHaoHung-V.A-3249232 (1)">
            <a:hlinkClick r:id="" action="ppaction://media"/>
            <a:extLst>
              <a:ext uri="{FF2B5EF4-FFF2-40B4-BE49-F238E27FC236}">
                <a16:creationId xmlns:a16="http://schemas.microsoft.com/office/drawing/2014/main" xmlns="" id="{CC50F000-D7DD-441A-A4A9-2CEF779AF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76838" y="420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19">
        <p:circle/>
      </p:transition>
    </mc:Choice>
    <mc:Fallback xmlns="">
      <p:transition spd="slow" advTm="281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xmlns="" id="{58DFEAD7-33A0-4DDB-9324-44AA744592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E7ACF17-4020-4F2D-8BAA-37E1B5F8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50280">
            <a:off x="3523336" y="3460985"/>
            <a:ext cx="2028207" cy="2918285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xmlns="" id="{94D9A418-B01A-4180-9835-024B2B474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717">
            <a:off x="6310754" y="3453200"/>
            <a:ext cx="2112835" cy="295797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7407BC-A5D8-4E04-B547-E5C9172EE1F9}"/>
              </a:ext>
            </a:extLst>
          </p:cNvPr>
          <p:cNvSpPr txBox="1"/>
          <p:nvPr/>
        </p:nvSpPr>
        <p:spPr>
          <a:xfrm>
            <a:off x="1249987" y="39709"/>
            <a:ext cx="544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 CHUNG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ACDC1D-ED71-468B-B23C-E48738A09D35}"/>
              </a:ext>
            </a:extLst>
          </p:cNvPr>
          <p:cNvSpPr txBox="1"/>
          <p:nvPr/>
        </p:nvSpPr>
        <p:spPr>
          <a:xfrm>
            <a:off x="1616860" y="576846"/>
            <a:ext cx="166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40CF0E-14FF-42C8-87E4-862109DFAFA3}"/>
              </a:ext>
            </a:extLst>
          </p:cNvPr>
          <p:cNvSpPr txBox="1"/>
          <p:nvPr/>
        </p:nvSpPr>
        <p:spPr>
          <a:xfrm>
            <a:off x="3515755" y="607623"/>
            <a:ext cx="380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nghiệp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C0B82699-CFDD-4F07-B9EA-9DBBE6F86A3C}"/>
              </a:ext>
            </a:extLst>
          </p:cNvPr>
          <p:cNvSpPr/>
          <p:nvPr/>
        </p:nvSpPr>
        <p:spPr>
          <a:xfrm>
            <a:off x="-2343" y="77113"/>
            <a:ext cx="1152938" cy="52322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2B2C4C6-84A5-4FDD-8F18-9A29383DFE5E}"/>
              </a:ext>
            </a:extLst>
          </p:cNvPr>
          <p:cNvSpPr/>
          <p:nvPr/>
        </p:nvSpPr>
        <p:spPr>
          <a:xfrm>
            <a:off x="1011094" y="576846"/>
            <a:ext cx="687835" cy="5232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94CDD0DA-77CA-41C3-9E3B-107FA4428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6" y="1596491"/>
            <a:ext cx="4594670" cy="11537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nửa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kỉ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XIX</a:t>
            </a:r>
            <a:endParaRPr lang="vi-VN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C3E21953-2F96-442A-B498-F6A27A72AB98}"/>
              </a:ext>
            </a:extLst>
          </p:cNvPr>
          <p:cNvSpPr txBox="1">
            <a:spLocks/>
          </p:cNvSpPr>
          <p:nvPr/>
        </p:nvSpPr>
        <p:spPr>
          <a:xfrm>
            <a:off x="4574844" y="1833025"/>
            <a:ext cx="3595741" cy="613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endParaRPr lang="en-US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850C777B-D313-4FAA-9D67-281C1879E2CE}"/>
              </a:ext>
            </a:extLst>
          </p:cNvPr>
          <p:cNvSpPr txBox="1">
            <a:spLocks/>
          </p:cNvSpPr>
          <p:nvPr/>
        </p:nvSpPr>
        <p:spPr>
          <a:xfrm>
            <a:off x="8053131" y="1818323"/>
            <a:ext cx="3789812" cy="1145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giặc</a:t>
            </a:r>
            <a:endParaRPr lang="en-US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0433DAA-F5A6-42E7-83B5-B1C6A4D292A5}"/>
              </a:ext>
            </a:extLst>
          </p:cNvPr>
          <p:cNvCxnSpPr>
            <a:cxnSpLocks/>
          </p:cNvCxnSpPr>
          <p:nvPr/>
        </p:nvCxnSpPr>
        <p:spPr>
          <a:xfrm>
            <a:off x="4600546" y="1230088"/>
            <a:ext cx="0" cy="14843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E23DE32-4AA4-4226-BDEA-D92B0B8194DF}"/>
              </a:ext>
            </a:extLst>
          </p:cNvPr>
          <p:cNvCxnSpPr>
            <a:cxnSpLocks/>
          </p:cNvCxnSpPr>
          <p:nvPr/>
        </p:nvCxnSpPr>
        <p:spPr>
          <a:xfrm>
            <a:off x="8017028" y="1169369"/>
            <a:ext cx="0" cy="14578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BDB3E39-700B-4DC9-8B90-8EC844BC1635}"/>
              </a:ext>
            </a:extLst>
          </p:cNvPr>
          <p:cNvSpPr/>
          <p:nvPr/>
        </p:nvSpPr>
        <p:spPr>
          <a:xfrm>
            <a:off x="846664" y="1255464"/>
            <a:ext cx="3061252" cy="383340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2857AEA-2FD7-431C-A0D6-2A3B3AEE880B}"/>
              </a:ext>
            </a:extLst>
          </p:cNvPr>
          <p:cNvSpPr/>
          <p:nvPr/>
        </p:nvSpPr>
        <p:spPr>
          <a:xfrm>
            <a:off x="4796739" y="1244649"/>
            <a:ext cx="3061252" cy="461665"/>
          </a:xfrm>
          <a:prstGeom prst="roundRect">
            <a:avLst/>
          </a:prstGeom>
          <a:solidFill>
            <a:schemeClr val="accent2">
              <a:lumMod val="5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hứng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39E5D219-9F90-44CC-9293-DB387996278A}"/>
              </a:ext>
            </a:extLst>
          </p:cNvPr>
          <p:cNvSpPr/>
          <p:nvPr/>
        </p:nvSpPr>
        <p:spPr>
          <a:xfrm>
            <a:off x="8502586" y="1265466"/>
            <a:ext cx="3061252" cy="3833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AB400ED3-0CC1-4D4C-B210-FD7EF9D69EAB}"/>
              </a:ext>
            </a:extLst>
          </p:cNvPr>
          <p:cNvSpPr/>
          <p:nvPr/>
        </p:nvSpPr>
        <p:spPr>
          <a:xfrm>
            <a:off x="4626248" y="2627203"/>
            <a:ext cx="3379304" cy="5045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D3B1E13-7972-4863-B992-6A6534B83B88}"/>
              </a:ext>
            </a:extLst>
          </p:cNvPr>
          <p:cNvSpPr txBox="1"/>
          <p:nvPr/>
        </p:nvSpPr>
        <p:spPr>
          <a:xfrm>
            <a:off x="193965" y="4107752"/>
            <a:ext cx="3092669" cy="95289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5B302A5-4675-48A1-9E28-9BC1BBE578F3}"/>
              </a:ext>
            </a:extLst>
          </p:cNvPr>
          <p:cNvSpPr txBox="1"/>
          <p:nvPr/>
        </p:nvSpPr>
        <p:spPr>
          <a:xfrm>
            <a:off x="9154954" y="4107752"/>
            <a:ext cx="2446797" cy="95289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5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2"/>
    </mc:Choice>
    <mc:Fallback xmlns="">
      <p:transition spd="slow" advTm="10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  <p:bldP spid="15" grpId="0"/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AB902CB9-C7DC-4673-B7D5-F22DCF0EC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1D8628B9-5ED0-441E-B204-88D76F56E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02761">
            <a:off x="2234279" y="3374914"/>
            <a:ext cx="1947956" cy="2918287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37F8D0EE-AC7B-422A-9FB1-F9DEC39D6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59791">
            <a:off x="4602391" y="3374915"/>
            <a:ext cx="1947953" cy="2918283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96EC1F-FFAD-48D9-A84C-D5D07D3F94A5}"/>
              </a:ext>
            </a:extLst>
          </p:cNvPr>
          <p:cNvSpPr txBox="1"/>
          <p:nvPr/>
        </p:nvSpPr>
        <p:spPr>
          <a:xfrm>
            <a:off x="1249987" y="39709"/>
            <a:ext cx="544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 CHUNG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F13CE1-231D-4BE6-9681-3C8C15FD9CE0}"/>
              </a:ext>
            </a:extLst>
          </p:cNvPr>
          <p:cNvSpPr txBox="1"/>
          <p:nvPr/>
        </p:nvSpPr>
        <p:spPr>
          <a:xfrm>
            <a:off x="1616860" y="576846"/>
            <a:ext cx="166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2F27FE-E38B-40EF-B202-840381AD64AC}"/>
              </a:ext>
            </a:extLst>
          </p:cNvPr>
          <p:cNvSpPr txBox="1"/>
          <p:nvPr/>
        </p:nvSpPr>
        <p:spPr>
          <a:xfrm>
            <a:off x="3515755" y="607623"/>
            <a:ext cx="380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nghiệp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E2D45B2-8188-46CE-8E12-72378D2C155A}"/>
              </a:ext>
            </a:extLst>
          </p:cNvPr>
          <p:cNvSpPr/>
          <p:nvPr/>
        </p:nvSpPr>
        <p:spPr>
          <a:xfrm>
            <a:off x="-2343" y="77113"/>
            <a:ext cx="1152938" cy="52322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DF119B8-B7C7-4CB9-87B8-67D1685F9595}"/>
              </a:ext>
            </a:extLst>
          </p:cNvPr>
          <p:cNvSpPr/>
          <p:nvPr/>
        </p:nvSpPr>
        <p:spPr>
          <a:xfrm>
            <a:off x="1011094" y="576846"/>
            <a:ext cx="687835" cy="5232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51FCEC6F-83EF-4FDD-8C49-559D7185F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6" y="1596491"/>
            <a:ext cx="4594670" cy="11537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nửa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kỉ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XIX</a:t>
            </a:r>
            <a:endParaRPr lang="vi-VN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DAF3F6EB-6448-4B84-BCEF-1804540B2441}"/>
              </a:ext>
            </a:extLst>
          </p:cNvPr>
          <p:cNvSpPr txBox="1">
            <a:spLocks/>
          </p:cNvSpPr>
          <p:nvPr/>
        </p:nvSpPr>
        <p:spPr>
          <a:xfrm>
            <a:off x="4574844" y="1833025"/>
            <a:ext cx="3595741" cy="613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endParaRPr lang="en-US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1F51E9A7-BA85-4330-A18A-F57ED4FAF090}"/>
              </a:ext>
            </a:extLst>
          </p:cNvPr>
          <p:cNvSpPr txBox="1">
            <a:spLocks/>
          </p:cNvSpPr>
          <p:nvPr/>
        </p:nvSpPr>
        <p:spPr>
          <a:xfrm>
            <a:off x="8053131" y="1818323"/>
            <a:ext cx="3789812" cy="1145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giặc</a:t>
            </a:r>
            <a:endParaRPr lang="en-US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4A938C9-1744-4659-98CF-019DEE44F8C0}"/>
              </a:ext>
            </a:extLst>
          </p:cNvPr>
          <p:cNvCxnSpPr>
            <a:cxnSpLocks/>
          </p:cNvCxnSpPr>
          <p:nvPr/>
        </p:nvCxnSpPr>
        <p:spPr>
          <a:xfrm>
            <a:off x="4600546" y="1230088"/>
            <a:ext cx="0" cy="14843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AB9FA37-5C91-4874-AA14-998B1787D05E}"/>
              </a:ext>
            </a:extLst>
          </p:cNvPr>
          <p:cNvCxnSpPr>
            <a:cxnSpLocks/>
          </p:cNvCxnSpPr>
          <p:nvPr/>
        </p:nvCxnSpPr>
        <p:spPr>
          <a:xfrm>
            <a:off x="8017028" y="1169369"/>
            <a:ext cx="0" cy="14578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79D54AB1-79E5-45FB-BB2C-4BACFBC0769B}"/>
              </a:ext>
            </a:extLst>
          </p:cNvPr>
          <p:cNvSpPr/>
          <p:nvPr/>
        </p:nvSpPr>
        <p:spPr>
          <a:xfrm>
            <a:off x="846664" y="1255464"/>
            <a:ext cx="3061252" cy="383340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38BE7CF4-0703-41FF-B7BA-D154F0591F00}"/>
              </a:ext>
            </a:extLst>
          </p:cNvPr>
          <p:cNvSpPr/>
          <p:nvPr/>
        </p:nvSpPr>
        <p:spPr>
          <a:xfrm>
            <a:off x="4796739" y="1244649"/>
            <a:ext cx="3061252" cy="461665"/>
          </a:xfrm>
          <a:prstGeom prst="roundRect">
            <a:avLst/>
          </a:prstGeom>
          <a:solidFill>
            <a:schemeClr val="accent2">
              <a:lumMod val="5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hứng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521C287C-C716-4C4F-B6A0-E92BAB3164EA}"/>
              </a:ext>
            </a:extLst>
          </p:cNvPr>
          <p:cNvSpPr/>
          <p:nvPr/>
        </p:nvSpPr>
        <p:spPr>
          <a:xfrm>
            <a:off x="8502586" y="1265466"/>
            <a:ext cx="3061252" cy="3833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8FBBFEB0-02DB-46CF-B4BD-AAD762F24F67}"/>
              </a:ext>
            </a:extLst>
          </p:cNvPr>
          <p:cNvSpPr/>
          <p:nvPr/>
        </p:nvSpPr>
        <p:spPr>
          <a:xfrm>
            <a:off x="4626248" y="2627203"/>
            <a:ext cx="3379304" cy="5045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3" name="Picture 2" descr="Text, qr code&#10;&#10;Description automatically generated with medium confidence">
            <a:extLst>
              <a:ext uri="{FF2B5EF4-FFF2-40B4-BE49-F238E27FC236}">
                <a16:creationId xmlns:a16="http://schemas.microsoft.com/office/drawing/2014/main" xmlns="" id="{87DC6B3F-5A7B-4F69-92FE-820F15956D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479">
            <a:off x="7028853" y="3468730"/>
            <a:ext cx="1976352" cy="285757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7D2EE60-B4DA-4AC0-9C71-9E46E3A6B660}"/>
              </a:ext>
            </a:extLst>
          </p:cNvPr>
          <p:cNvSpPr txBox="1"/>
          <p:nvPr/>
        </p:nvSpPr>
        <p:spPr>
          <a:xfrm>
            <a:off x="76711" y="4088255"/>
            <a:ext cx="2101281" cy="95289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TDP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xâm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EF528F7-53B1-4DC6-A485-96EF4DE27337}"/>
              </a:ext>
            </a:extLst>
          </p:cNvPr>
          <p:cNvSpPr txBox="1"/>
          <p:nvPr/>
        </p:nvSpPr>
        <p:spPr>
          <a:xfrm>
            <a:off x="9167561" y="4075327"/>
            <a:ext cx="2870572" cy="1414554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Cỗ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kháng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8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1"/>
    </mc:Choice>
    <mc:Fallback xmlns="">
      <p:transition spd="slow" advTm="79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CD92DE-1011-4570-B186-0FB54B196235}"/>
              </a:ext>
            </a:extLst>
          </p:cNvPr>
          <p:cNvSpPr txBox="1"/>
          <p:nvPr/>
        </p:nvSpPr>
        <p:spPr>
          <a:xfrm>
            <a:off x="1249987" y="39709"/>
            <a:ext cx="544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 CHUNG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E04CC1-BCAF-4F98-97E2-74A4600F4612}"/>
              </a:ext>
            </a:extLst>
          </p:cNvPr>
          <p:cNvSpPr txBox="1"/>
          <p:nvPr/>
        </p:nvSpPr>
        <p:spPr>
          <a:xfrm>
            <a:off x="1661957" y="601356"/>
            <a:ext cx="254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A901340-474C-4B92-AEAE-FC2DDB70F84B}"/>
              </a:ext>
            </a:extLst>
          </p:cNvPr>
          <p:cNvSpPr/>
          <p:nvPr/>
        </p:nvSpPr>
        <p:spPr>
          <a:xfrm>
            <a:off x="-2343" y="77113"/>
            <a:ext cx="1127758" cy="44339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D8F4B56-E7C5-4927-AEEE-8A6891262AAA}"/>
              </a:ext>
            </a:extLst>
          </p:cNvPr>
          <p:cNvSpPr/>
          <p:nvPr/>
        </p:nvSpPr>
        <p:spPr>
          <a:xfrm>
            <a:off x="933133" y="614471"/>
            <a:ext cx="687835" cy="5232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333A871D-F489-40F3-89CF-00CCA7F68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045">
            <a:off x="4515523" y="1557812"/>
            <a:ext cx="2946951" cy="412573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6211DC-EEA3-490C-8210-A524F9A2CE0B}"/>
              </a:ext>
            </a:extLst>
          </p:cNvPr>
          <p:cNvSpPr txBox="1"/>
          <p:nvPr/>
        </p:nvSpPr>
        <p:spPr>
          <a:xfrm>
            <a:off x="3868614" y="619742"/>
            <a:ext cx="3840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Truyện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3D44618-86AD-466A-98FD-1FEC63234603}"/>
              </a:ext>
            </a:extLst>
          </p:cNvPr>
          <p:cNvSpPr txBox="1"/>
          <p:nvPr/>
        </p:nvSpPr>
        <p:spPr>
          <a:xfrm>
            <a:off x="297368" y="2066999"/>
            <a:ext cx="4093699" cy="570990"/>
          </a:xfrm>
          <a:prstGeom prst="rect">
            <a:avLst/>
          </a:prstGeom>
          <a:solidFill>
            <a:srgbClr val="00206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truyện</a:t>
            </a:r>
            <a:r>
              <a:rPr lang="en-US" sz="2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2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Nôm</a:t>
            </a:r>
            <a:endParaRPr lang="en-US" sz="24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38CC4EE-800D-40F4-A576-93C72F1A1268}"/>
              </a:ext>
            </a:extLst>
          </p:cNvPr>
          <p:cNvSpPr txBox="1"/>
          <p:nvPr/>
        </p:nvSpPr>
        <p:spPr>
          <a:xfrm>
            <a:off x="7512149" y="1673946"/>
            <a:ext cx="4679852" cy="1563377"/>
          </a:xfrm>
          <a:prstGeom prst="rect">
            <a:avLst/>
          </a:prstGeom>
          <a:solidFill>
            <a:srgbClr val="002060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kỉ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XIX</a:t>
            </a:r>
          </a:p>
          <a:p>
            <a:pPr>
              <a:lnSpc>
                <a:spcPct val="150000"/>
              </a:lnSpc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9097587-D287-4BA4-A7F5-CE0913175AFE}"/>
              </a:ext>
            </a:extLst>
          </p:cNvPr>
          <p:cNvSpPr txBox="1"/>
          <p:nvPr/>
        </p:nvSpPr>
        <p:spPr>
          <a:xfrm>
            <a:off x="7709095" y="4001688"/>
            <a:ext cx="4577291" cy="2071208"/>
          </a:xfrm>
          <a:prstGeom prst="rect">
            <a:avLst/>
          </a:prstGeom>
          <a:solidFill>
            <a:srgbClr val="002060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hóa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“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“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hát</a:t>
            </a:r>
            <a:r>
              <a:rPr lang="en-US" sz="22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”…</a:t>
            </a:r>
          </a:p>
          <a:p>
            <a:pPr>
              <a:lnSpc>
                <a:spcPct val="150000"/>
              </a:lnSpc>
            </a:pP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B7D970C-2D97-4A65-9C09-98C161643E7A}"/>
              </a:ext>
            </a:extLst>
          </p:cNvPr>
          <p:cNvSpPr txBox="1"/>
          <p:nvPr/>
        </p:nvSpPr>
        <p:spPr>
          <a:xfrm>
            <a:off x="598286" y="4001688"/>
            <a:ext cx="3491864" cy="1124988"/>
          </a:xfrm>
          <a:prstGeom prst="rect">
            <a:avLst/>
          </a:prstGeom>
          <a:solidFill>
            <a:srgbClr val="00206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marR="0" lvl="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Dung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2082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2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400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bát</a:t>
            </a:r>
            <a:endParaRPr lang="en-US" sz="2400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002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4723">
        <p159:morph option="byObject"/>
      </p:transition>
    </mc:Choice>
    <mc:Fallback>
      <p:transition spd="slow" advTm="47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B8FA1E-3474-402A-9E58-EB4F522C2A15}"/>
              </a:ext>
            </a:extLst>
          </p:cNvPr>
          <p:cNvSpPr txBox="1"/>
          <p:nvPr/>
        </p:nvSpPr>
        <p:spPr>
          <a:xfrm>
            <a:off x="1249987" y="39709"/>
            <a:ext cx="544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 CHUNG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8257FD-0568-4821-93EE-4700B3F08FD4}"/>
              </a:ext>
            </a:extLst>
          </p:cNvPr>
          <p:cNvSpPr txBox="1"/>
          <p:nvPr/>
        </p:nvSpPr>
        <p:spPr>
          <a:xfrm>
            <a:off x="1661957" y="601356"/>
            <a:ext cx="254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72A1577-4353-461A-A909-65A43D2C2F14}"/>
              </a:ext>
            </a:extLst>
          </p:cNvPr>
          <p:cNvSpPr/>
          <p:nvPr/>
        </p:nvSpPr>
        <p:spPr>
          <a:xfrm>
            <a:off x="-2343" y="77113"/>
            <a:ext cx="1127758" cy="4433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338642A-5355-4E53-9CE3-D6F509C14A9D}"/>
              </a:ext>
            </a:extLst>
          </p:cNvPr>
          <p:cNvSpPr/>
          <p:nvPr/>
        </p:nvSpPr>
        <p:spPr>
          <a:xfrm>
            <a:off x="933133" y="614471"/>
            <a:ext cx="687835" cy="52322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xmlns="" id="{5684C14F-8905-444E-926A-6071C3205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045">
            <a:off x="528886" y="1701329"/>
            <a:ext cx="3103264" cy="434457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6767340-AA5A-49EE-9C62-44E51EB4099E}"/>
              </a:ext>
            </a:extLst>
          </p:cNvPr>
          <p:cNvSpPr txBox="1"/>
          <p:nvPr/>
        </p:nvSpPr>
        <p:spPr>
          <a:xfrm>
            <a:off x="3868614" y="619742"/>
            <a:ext cx="3840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Truyện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050FB58-FE50-4FE2-A74E-B6A6FF4322C0}"/>
              </a:ext>
            </a:extLst>
          </p:cNvPr>
          <p:cNvGrpSpPr/>
          <p:nvPr/>
        </p:nvGrpSpPr>
        <p:grpSpPr>
          <a:xfrm>
            <a:off x="3635816" y="1593365"/>
            <a:ext cx="1783424" cy="518478"/>
            <a:chOff x="392660" y="1404"/>
            <a:chExt cx="2559681" cy="1279840"/>
          </a:xfrm>
          <a:solidFill>
            <a:srgbClr val="FFFF00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8009AA58-071D-47D7-ACAB-506115A7B742}"/>
                </a:ext>
              </a:extLst>
            </p:cNvPr>
            <p:cNvSpPr/>
            <p:nvPr/>
          </p:nvSpPr>
          <p:spPr>
            <a:xfrm>
              <a:off x="392660" y="1404"/>
              <a:ext cx="2559681" cy="1279840"/>
            </a:xfrm>
            <a:prstGeom prst="roundRect">
              <a:avLst>
                <a:gd name="adj" fmla="val 10000"/>
              </a:avLst>
            </a:prstGeom>
            <a:grpFill/>
            <a:effectLst>
              <a:softEdge rad="635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xmlns="" id="{7308D6C0-D4AD-4B18-8A83-8AD7181BDB6C}"/>
                </a:ext>
              </a:extLst>
            </p:cNvPr>
            <p:cNvSpPr txBox="1"/>
            <p:nvPr/>
          </p:nvSpPr>
          <p:spPr>
            <a:xfrm>
              <a:off x="430145" y="38889"/>
              <a:ext cx="2484711" cy="1204870"/>
            </a:xfrm>
            <a:prstGeom prst="rect">
              <a:avLst/>
            </a:prstGeom>
            <a:grpFill/>
            <a:effectLst>
              <a:softEdge rad="317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Nội</a:t>
              </a:r>
              <a:r>
                <a:rPr lang="en-US" sz="24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dung</a:t>
              </a:r>
              <a:endParaRPr lang="en-US" sz="2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7147C80-7ACF-443E-BADB-3ECE61C7369E}"/>
              </a:ext>
            </a:extLst>
          </p:cNvPr>
          <p:cNvGrpSpPr/>
          <p:nvPr/>
        </p:nvGrpSpPr>
        <p:grpSpPr>
          <a:xfrm>
            <a:off x="4007587" y="2431803"/>
            <a:ext cx="3496767" cy="1914905"/>
            <a:chOff x="904596" y="1601205"/>
            <a:chExt cx="2047744" cy="127984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1CCF8346-E869-4652-B142-16C3DADC675D}"/>
                </a:ext>
              </a:extLst>
            </p:cNvPr>
            <p:cNvSpPr/>
            <p:nvPr/>
          </p:nvSpPr>
          <p:spPr>
            <a:xfrm>
              <a:off x="904596" y="1601205"/>
              <a:ext cx="2047744" cy="12798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xmlns="" id="{0ABECBCF-49C6-44DA-85A2-C7276B900FDA}"/>
                </a:ext>
              </a:extLst>
            </p:cNvPr>
            <p:cNvSpPr txBox="1"/>
            <p:nvPr/>
          </p:nvSpPr>
          <p:spPr>
            <a:xfrm>
              <a:off x="949689" y="1608538"/>
              <a:ext cx="1972774" cy="1204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cuộc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đời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Lục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Vân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Tiên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chàng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trai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hiếu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văn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võ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tài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toàn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trừ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kẻ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ác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bảo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vệ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cuộc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sống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dân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lành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292048D-8F78-4DFE-9A7C-23BC4BD43CB9}"/>
              </a:ext>
            </a:extLst>
          </p:cNvPr>
          <p:cNvGrpSpPr/>
          <p:nvPr/>
        </p:nvGrpSpPr>
        <p:grpSpPr>
          <a:xfrm>
            <a:off x="8194577" y="2431804"/>
            <a:ext cx="3717902" cy="1279840"/>
            <a:chOff x="4104197" y="1601205"/>
            <a:chExt cx="2047744" cy="127984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659F0F51-2470-4FD5-ACA1-4E4E25602B22}"/>
                </a:ext>
              </a:extLst>
            </p:cNvPr>
            <p:cNvSpPr/>
            <p:nvPr/>
          </p:nvSpPr>
          <p:spPr>
            <a:xfrm>
              <a:off x="4104197" y="1601205"/>
              <a:ext cx="2047744" cy="12798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: Rounded Corners 13">
              <a:extLst>
                <a:ext uri="{FF2B5EF4-FFF2-40B4-BE49-F238E27FC236}">
                  <a16:creationId xmlns:a16="http://schemas.microsoft.com/office/drawing/2014/main" xmlns="" id="{95320631-85AB-4E1F-A159-80ADF9CA82C2}"/>
                </a:ext>
              </a:extLst>
            </p:cNvPr>
            <p:cNvSpPr txBox="1"/>
            <p:nvPr/>
          </p:nvSpPr>
          <p:spPr>
            <a:xfrm>
              <a:off x="4141682" y="1638690"/>
              <a:ext cx="1972774" cy="1204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hiện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tưởng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Nguyễn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Đình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Chiều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anh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hùng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hiệp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trừ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diệt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bạo</a:t>
              </a:r>
              <a:r>
                <a: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314D6A3-2627-4D2F-ABF4-27A4BAFBDEB4}"/>
              </a:ext>
            </a:extLst>
          </p:cNvPr>
          <p:cNvGrpSpPr/>
          <p:nvPr/>
        </p:nvGrpSpPr>
        <p:grpSpPr>
          <a:xfrm>
            <a:off x="3756462" y="2085378"/>
            <a:ext cx="220226" cy="1240866"/>
            <a:chOff x="5036234" y="3034042"/>
            <a:chExt cx="291861" cy="121440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7977D319-A998-4760-A2C5-E9049221C69B}"/>
                </a:ext>
              </a:extLst>
            </p:cNvPr>
            <p:cNvCxnSpPr/>
            <p:nvPr/>
          </p:nvCxnSpPr>
          <p:spPr>
            <a:xfrm>
              <a:off x="5036234" y="3034042"/>
              <a:ext cx="0" cy="1200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7D2EE7AF-43BD-4174-A66F-E57AE4C889DC}"/>
                </a:ext>
              </a:extLst>
            </p:cNvPr>
            <p:cNvCxnSpPr/>
            <p:nvPr/>
          </p:nvCxnSpPr>
          <p:spPr>
            <a:xfrm>
              <a:off x="5050302" y="4248443"/>
              <a:ext cx="2777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C80D98C-9B07-4087-9339-DEE875838004}"/>
              </a:ext>
            </a:extLst>
          </p:cNvPr>
          <p:cNvGrpSpPr/>
          <p:nvPr/>
        </p:nvGrpSpPr>
        <p:grpSpPr>
          <a:xfrm>
            <a:off x="7875215" y="2074705"/>
            <a:ext cx="304677" cy="2412601"/>
            <a:chOff x="8235835" y="3034042"/>
            <a:chExt cx="291861" cy="241473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037D6B8B-BF90-481D-BFC0-179215F716DB}"/>
                </a:ext>
              </a:extLst>
            </p:cNvPr>
            <p:cNvGrpSpPr/>
            <p:nvPr/>
          </p:nvGrpSpPr>
          <p:grpSpPr>
            <a:xfrm>
              <a:off x="8235835" y="3034042"/>
              <a:ext cx="291861" cy="1214401"/>
              <a:chOff x="5036234" y="3034042"/>
              <a:chExt cx="291861" cy="1214401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772AC760-4320-4413-A739-F34BCF5489ED}"/>
                  </a:ext>
                </a:extLst>
              </p:cNvPr>
              <p:cNvCxnSpPr/>
              <p:nvPr/>
            </p:nvCxnSpPr>
            <p:spPr>
              <a:xfrm>
                <a:off x="5036234" y="3034042"/>
                <a:ext cx="0" cy="1200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0A41A113-509D-45CA-95AE-BA1EDD91552B}"/>
                  </a:ext>
                </a:extLst>
              </p:cNvPr>
              <p:cNvCxnSpPr/>
              <p:nvPr/>
            </p:nvCxnSpPr>
            <p:spPr>
              <a:xfrm>
                <a:off x="5050302" y="4248443"/>
                <a:ext cx="2777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3AE9FAD-B4B9-452F-9F0E-49CAFE967455}"/>
                </a:ext>
              </a:extLst>
            </p:cNvPr>
            <p:cNvGrpSpPr/>
            <p:nvPr/>
          </p:nvGrpSpPr>
          <p:grpSpPr>
            <a:xfrm>
              <a:off x="8235835" y="4234375"/>
              <a:ext cx="291861" cy="1214401"/>
              <a:chOff x="5036234" y="3034042"/>
              <a:chExt cx="291861" cy="121440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A6162261-1777-4BB0-A61D-61265A64DD64}"/>
                  </a:ext>
                </a:extLst>
              </p:cNvPr>
              <p:cNvCxnSpPr/>
              <p:nvPr/>
            </p:nvCxnSpPr>
            <p:spPr>
              <a:xfrm>
                <a:off x="5036234" y="3034042"/>
                <a:ext cx="0" cy="1200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B5450030-7709-4534-8675-4AF0B7AF7A87}"/>
                  </a:ext>
                </a:extLst>
              </p:cNvPr>
              <p:cNvCxnSpPr/>
              <p:nvPr/>
            </p:nvCxnSpPr>
            <p:spPr>
              <a:xfrm>
                <a:off x="5050302" y="4248443"/>
                <a:ext cx="27779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F1FE40E-59DE-4CD2-A29F-9319D0B807DD}"/>
              </a:ext>
            </a:extLst>
          </p:cNvPr>
          <p:cNvGrpSpPr/>
          <p:nvPr/>
        </p:nvGrpSpPr>
        <p:grpSpPr>
          <a:xfrm>
            <a:off x="8194577" y="4037396"/>
            <a:ext cx="3787229" cy="1608584"/>
            <a:chOff x="4104197" y="1601205"/>
            <a:chExt cx="2047744" cy="127984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CFC87259-37C7-428A-B79C-8F9D30E5675D}"/>
                </a:ext>
              </a:extLst>
            </p:cNvPr>
            <p:cNvSpPr/>
            <p:nvPr/>
          </p:nvSpPr>
          <p:spPr>
            <a:xfrm>
              <a:off x="4104197" y="1601205"/>
              <a:ext cx="2047744" cy="12798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angle: Rounded Corners 13">
              <a:extLst>
                <a:ext uri="{FF2B5EF4-FFF2-40B4-BE49-F238E27FC236}">
                  <a16:creationId xmlns:a16="http://schemas.microsoft.com/office/drawing/2014/main" xmlns="" id="{C672BD8F-EFB4-4FD1-B6A5-5FAA9391043F}"/>
                </a:ext>
              </a:extLst>
            </p:cNvPr>
            <p:cNvSpPr txBox="1"/>
            <p:nvPr/>
          </p:nvSpPr>
          <p:spPr>
            <a:xfrm>
              <a:off x="4141682" y="1638690"/>
              <a:ext cx="1972774" cy="1204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ánh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khát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vọng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nhân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dân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lẽ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bằng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chiến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thắng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trước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tà</a:t>
              </a:r>
              <a:endParaRPr lang="en-US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D847AC0A-996F-4C7E-81F0-53DE6C4FF6EB}"/>
              </a:ext>
            </a:extLst>
          </p:cNvPr>
          <p:cNvGrpSpPr/>
          <p:nvPr/>
        </p:nvGrpSpPr>
        <p:grpSpPr>
          <a:xfrm>
            <a:off x="7709095" y="1579069"/>
            <a:ext cx="1783424" cy="518478"/>
            <a:chOff x="392660" y="1404"/>
            <a:chExt cx="2559681" cy="1279840"/>
          </a:xfrm>
          <a:solidFill>
            <a:srgbClr val="FFFF00"/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DE7BF7E0-EA27-4C76-B9B4-05C22812648D}"/>
                </a:ext>
              </a:extLst>
            </p:cNvPr>
            <p:cNvSpPr/>
            <p:nvPr/>
          </p:nvSpPr>
          <p:spPr>
            <a:xfrm>
              <a:off x="392660" y="1404"/>
              <a:ext cx="2559681" cy="1279840"/>
            </a:xfrm>
            <a:prstGeom prst="roundRect">
              <a:avLst>
                <a:gd name="adj" fmla="val 10000"/>
              </a:avLst>
            </a:prstGeom>
            <a:grpFill/>
            <a:effectLst>
              <a:softEdge rad="635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xmlns="" id="{275E4B3F-6624-401F-8111-83587F55C469}"/>
                </a:ext>
              </a:extLst>
            </p:cNvPr>
            <p:cNvSpPr txBox="1"/>
            <p:nvPr/>
          </p:nvSpPr>
          <p:spPr>
            <a:xfrm>
              <a:off x="430145" y="38889"/>
              <a:ext cx="2484711" cy="1204870"/>
            </a:xfrm>
            <a:prstGeom prst="rect">
              <a:avLst/>
            </a:prstGeom>
            <a:grpFill/>
            <a:effectLst>
              <a:softEdge rad="3175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Ý </a:t>
              </a:r>
              <a:r>
                <a:rPr lang="en-US" sz="2400" b="1" kern="120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2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4620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582">
        <p159:morph option="byObject"/>
      </p:transition>
    </mc:Choice>
    <mc:Fallback>
      <p:transition spd="slow" advTm="5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FB5437-3647-4233-9F5B-1C7951A1BBDA}"/>
              </a:ext>
            </a:extLst>
          </p:cNvPr>
          <p:cNvSpPr txBox="1"/>
          <p:nvPr/>
        </p:nvSpPr>
        <p:spPr>
          <a:xfrm>
            <a:off x="1249987" y="39709"/>
            <a:ext cx="544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 CHUNG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011E2C-0808-463A-90A3-D74495B78887}"/>
              </a:ext>
            </a:extLst>
          </p:cNvPr>
          <p:cNvSpPr txBox="1"/>
          <p:nvPr/>
        </p:nvSpPr>
        <p:spPr>
          <a:xfrm>
            <a:off x="1620968" y="588964"/>
            <a:ext cx="254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D330AEA-C9EC-488E-87D4-12476C986A87}"/>
              </a:ext>
            </a:extLst>
          </p:cNvPr>
          <p:cNvSpPr/>
          <p:nvPr/>
        </p:nvSpPr>
        <p:spPr>
          <a:xfrm>
            <a:off x="-2343" y="77113"/>
            <a:ext cx="1127758" cy="44339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A5BB3DB-EE77-46B4-B4DC-59334FDCB287}"/>
              </a:ext>
            </a:extLst>
          </p:cNvPr>
          <p:cNvSpPr/>
          <p:nvPr/>
        </p:nvSpPr>
        <p:spPr>
          <a:xfrm>
            <a:off x="933133" y="614471"/>
            <a:ext cx="687835" cy="5232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xmlns="" id="{CD71E410-E850-475E-B4A5-8E5AE210D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212">
            <a:off x="640019" y="1801535"/>
            <a:ext cx="2946951" cy="412573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949CE2-7A91-4831-9EB7-97A8CF341EA2}"/>
              </a:ext>
            </a:extLst>
          </p:cNvPr>
          <p:cNvSpPr txBox="1"/>
          <p:nvPr/>
        </p:nvSpPr>
        <p:spPr>
          <a:xfrm>
            <a:off x="3868614" y="619742"/>
            <a:ext cx="786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trích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Nga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133DB34-F707-4E8E-AC71-37B7EE6F6C94}"/>
              </a:ext>
            </a:extLst>
          </p:cNvPr>
          <p:cNvGrpSpPr/>
          <p:nvPr/>
        </p:nvGrpSpPr>
        <p:grpSpPr>
          <a:xfrm>
            <a:off x="3973308" y="1800674"/>
            <a:ext cx="2824971" cy="693882"/>
            <a:chOff x="392660" y="1404"/>
            <a:chExt cx="2559681" cy="127984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A2DF7C0D-D8CD-479D-8179-E4FC98774FD3}"/>
                </a:ext>
              </a:extLst>
            </p:cNvPr>
            <p:cNvSpPr/>
            <p:nvPr/>
          </p:nvSpPr>
          <p:spPr>
            <a:xfrm>
              <a:off x="392660" y="1404"/>
              <a:ext cx="2559681" cy="1279840"/>
            </a:xfrm>
            <a:prstGeom prst="roundRect">
              <a:avLst>
                <a:gd name="adj" fmla="val 10000"/>
              </a:avLst>
            </a:prstGeom>
            <a:effectLst>
              <a:softEdge rad="1270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ctangle: Rounded Corners 4">
              <a:extLst>
                <a:ext uri="{FF2B5EF4-FFF2-40B4-BE49-F238E27FC236}">
                  <a16:creationId xmlns:a16="http://schemas.microsoft.com/office/drawing/2014/main" xmlns="" id="{7C94AB6F-4C07-4972-B9F3-BEB2E610B61E}"/>
                </a:ext>
              </a:extLst>
            </p:cNvPr>
            <p:cNvSpPr txBox="1"/>
            <p:nvPr/>
          </p:nvSpPr>
          <p:spPr>
            <a:xfrm>
              <a:off x="430145" y="38889"/>
              <a:ext cx="2484711" cy="1204870"/>
            </a:xfrm>
            <a:prstGeom prst="rect">
              <a:avLst/>
            </a:prstGeom>
            <a:solidFill>
              <a:srgbClr val="FFFF00"/>
            </a:solidFill>
            <a:effectLst>
              <a:softEdge rad="1270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r>
                <a:rPr lang="en-US" sz="24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trí</a:t>
              </a:r>
              <a:r>
                <a:rPr lang="en-US" sz="24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đoạn</a:t>
              </a:r>
              <a:r>
                <a:rPr lang="en-US" sz="24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trích</a:t>
              </a:r>
              <a:r>
                <a:rPr lang="en-US" sz="24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lang="en-US" sz="2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CF6FED42-3632-448F-919B-B13B5EDE94D4}"/>
              </a:ext>
            </a:extLst>
          </p:cNvPr>
          <p:cNvGrpSpPr/>
          <p:nvPr/>
        </p:nvGrpSpPr>
        <p:grpSpPr>
          <a:xfrm>
            <a:off x="4395664" y="3161188"/>
            <a:ext cx="3997263" cy="1512079"/>
            <a:chOff x="847291" y="1601205"/>
            <a:chExt cx="2177760" cy="1279840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F3BCB49E-AB24-4952-9007-D8B06A03B9E8}"/>
                </a:ext>
              </a:extLst>
            </p:cNvPr>
            <p:cNvSpPr/>
            <p:nvPr/>
          </p:nvSpPr>
          <p:spPr>
            <a:xfrm>
              <a:off x="904596" y="1601205"/>
              <a:ext cx="2047744" cy="127984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  <a:alpha val="90000"/>
              </a:schemeClr>
            </a:solidFill>
            <a:effectLst>
              <a:reflection blurRad="6350" stA="50000" endA="300" endPos="55500" dist="101600" dir="5400000" sy="-100000" algn="bl" rotWithShape="0"/>
            </a:effectLst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Rectangle: Rounded Corners 6">
              <a:extLst>
                <a:ext uri="{FF2B5EF4-FFF2-40B4-BE49-F238E27FC236}">
                  <a16:creationId xmlns:a16="http://schemas.microsoft.com/office/drawing/2014/main" xmlns="" id="{557FB8FC-4BB3-44AD-9E07-2CFAF75EB46B}"/>
                </a:ext>
              </a:extLst>
            </p:cNvPr>
            <p:cNvSpPr txBox="1"/>
            <p:nvPr/>
          </p:nvSpPr>
          <p:spPr>
            <a:xfrm>
              <a:off x="847291" y="1638690"/>
              <a:ext cx="2177760" cy="12048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US" b="1" kern="12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đầu</a:t>
              </a:r>
              <a:r>
                <a:rPr lang="en-US" b="1" kern="12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truyện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vể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chuyện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Lục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Vân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Tiên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đánh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cướp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cứu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kern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</a:t>
              </a:r>
              <a:r>
                <a:rPr lang="en-US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6086CAC1-10D5-4AD9-A7E9-CA08E2B972F9}"/>
              </a:ext>
            </a:extLst>
          </p:cNvPr>
          <p:cNvGrpSpPr/>
          <p:nvPr/>
        </p:nvGrpSpPr>
        <p:grpSpPr>
          <a:xfrm>
            <a:off x="4201643" y="2494555"/>
            <a:ext cx="291861" cy="1214401"/>
            <a:chOff x="5036234" y="3034042"/>
            <a:chExt cx="291861" cy="1214401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FE773404-0CC8-444B-87A6-A7834928B0A8}"/>
                </a:ext>
              </a:extLst>
            </p:cNvPr>
            <p:cNvCxnSpPr/>
            <p:nvPr/>
          </p:nvCxnSpPr>
          <p:spPr>
            <a:xfrm>
              <a:off x="5036234" y="3034042"/>
              <a:ext cx="0" cy="1200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55C71143-295C-4333-95B9-DD46EF4736F5}"/>
                </a:ext>
              </a:extLst>
            </p:cNvPr>
            <p:cNvCxnSpPr/>
            <p:nvPr/>
          </p:nvCxnSpPr>
          <p:spPr>
            <a:xfrm>
              <a:off x="5050302" y="4248443"/>
              <a:ext cx="2777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69030CA-9872-43CC-966C-3189698DF19C}"/>
              </a:ext>
            </a:extLst>
          </p:cNvPr>
          <p:cNvGrpSpPr/>
          <p:nvPr/>
        </p:nvGrpSpPr>
        <p:grpSpPr>
          <a:xfrm>
            <a:off x="8399539" y="1904323"/>
            <a:ext cx="2347974" cy="654657"/>
            <a:chOff x="392660" y="1404"/>
            <a:chExt cx="2559681" cy="127984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844EE8E3-61A7-4FE4-8456-84FFFFBC3E96}"/>
                </a:ext>
              </a:extLst>
            </p:cNvPr>
            <p:cNvSpPr/>
            <p:nvPr/>
          </p:nvSpPr>
          <p:spPr>
            <a:xfrm>
              <a:off x="392660" y="1404"/>
              <a:ext cx="2559681" cy="1279840"/>
            </a:xfrm>
            <a:prstGeom prst="roundRect">
              <a:avLst>
                <a:gd name="adj" fmla="val 10000"/>
              </a:avLst>
            </a:prstGeom>
            <a:effectLst>
              <a:softEdge rad="12700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: Rounded Corners 4">
              <a:extLst>
                <a:ext uri="{FF2B5EF4-FFF2-40B4-BE49-F238E27FC236}">
                  <a16:creationId xmlns:a16="http://schemas.microsoft.com/office/drawing/2014/main" xmlns="" id="{047BD0CD-2C09-415A-9C36-B6A37B5AB663}"/>
                </a:ext>
              </a:extLst>
            </p:cNvPr>
            <p:cNvSpPr txBox="1"/>
            <p:nvPr/>
          </p:nvSpPr>
          <p:spPr>
            <a:xfrm>
              <a:off x="430145" y="38889"/>
              <a:ext cx="2522196" cy="1204871"/>
            </a:xfrm>
            <a:prstGeom prst="rect">
              <a:avLst/>
            </a:prstGeom>
            <a:solidFill>
              <a:srgbClr val="FFFF00"/>
            </a:solidFill>
            <a:effectLst>
              <a:softEdge rad="127000"/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Bố</a:t>
              </a:r>
              <a:r>
                <a:rPr lang="en-US" sz="24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kern="120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cục</a:t>
              </a:r>
              <a:r>
                <a:rPr lang="en-US" sz="2400" b="1" kern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B3FF0E5-40BD-49A4-9565-2C80703D0627}"/>
              </a:ext>
            </a:extLst>
          </p:cNvPr>
          <p:cNvGrpSpPr/>
          <p:nvPr/>
        </p:nvGrpSpPr>
        <p:grpSpPr>
          <a:xfrm>
            <a:off x="8978489" y="3149761"/>
            <a:ext cx="2910110" cy="1225911"/>
            <a:chOff x="904596" y="1601205"/>
            <a:chExt cx="2047744" cy="12798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xmlns="" id="{B8F282F2-8FD2-4607-AD9C-C7F4F10DC1A3}"/>
                </a:ext>
              </a:extLst>
            </p:cNvPr>
            <p:cNvSpPr/>
            <p:nvPr/>
          </p:nvSpPr>
          <p:spPr>
            <a:xfrm>
              <a:off x="904596" y="1601205"/>
              <a:ext cx="2047744" cy="127984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xmlns="" id="{8D9D3C49-C585-41A4-AF8D-CF0E9DED318D}"/>
                </a:ext>
              </a:extLst>
            </p:cNvPr>
            <p:cNvSpPr txBox="1"/>
            <p:nvPr/>
          </p:nvSpPr>
          <p:spPr>
            <a:xfrm>
              <a:off x="942081" y="1638690"/>
              <a:ext cx="1972774" cy="12048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457200" marR="0" algn="just" fontAlgn="base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31D4DC2-F1BA-4B93-AE25-AB14C429052E}"/>
              </a:ext>
            </a:extLst>
          </p:cNvPr>
          <p:cNvGrpSpPr/>
          <p:nvPr/>
        </p:nvGrpSpPr>
        <p:grpSpPr>
          <a:xfrm>
            <a:off x="8586065" y="2561022"/>
            <a:ext cx="378325" cy="1214401"/>
            <a:chOff x="5036234" y="3034042"/>
            <a:chExt cx="291861" cy="121440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B1701B0C-7DC1-45D2-BB61-919292D9AD26}"/>
                </a:ext>
              </a:extLst>
            </p:cNvPr>
            <p:cNvCxnSpPr/>
            <p:nvPr/>
          </p:nvCxnSpPr>
          <p:spPr>
            <a:xfrm>
              <a:off x="5036234" y="3034042"/>
              <a:ext cx="0" cy="1200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15859FC9-85F1-41C6-B3CE-07AA53B19AFA}"/>
                </a:ext>
              </a:extLst>
            </p:cNvPr>
            <p:cNvCxnSpPr/>
            <p:nvPr/>
          </p:nvCxnSpPr>
          <p:spPr>
            <a:xfrm>
              <a:off x="5050302" y="4248443"/>
              <a:ext cx="2777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235EEB2-4E66-4C63-9830-728E1F49E792}"/>
              </a:ext>
            </a:extLst>
          </p:cNvPr>
          <p:cNvGrpSpPr/>
          <p:nvPr/>
        </p:nvGrpSpPr>
        <p:grpSpPr>
          <a:xfrm>
            <a:off x="8978952" y="4504110"/>
            <a:ext cx="2909647" cy="1697900"/>
            <a:chOff x="904596" y="1601205"/>
            <a:chExt cx="2047744" cy="1279840"/>
          </a:xfrm>
          <a:solidFill>
            <a:schemeClr val="accent6">
              <a:lumMod val="40000"/>
              <a:lumOff val="60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E1F08307-3F18-4910-9365-66EF6122BD0E}"/>
                </a:ext>
              </a:extLst>
            </p:cNvPr>
            <p:cNvSpPr/>
            <p:nvPr/>
          </p:nvSpPr>
          <p:spPr>
            <a:xfrm>
              <a:off x="904596" y="1601205"/>
              <a:ext cx="2047744" cy="127984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ectangle: Rounded Corners 6">
              <a:extLst>
                <a:ext uri="{FF2B5EF4-FFF2-40B4-BE49-F238E27FC236}">
                  <a16:creationId xmlns:a16="http://schemas.microsoft.com/office/drawing/2014/main" xmlns="" id="{A6780F61-B1A1-478C-8EF4-12F8022F860E}"/>
                </a:ext>
              </a:extLst>
            </p:cNvPr>
            <p:cNvSpPr txBox="1"/>
            <p:nvPr/>
          </p:nvSpPr>
          <p:spPr>
            <a:xfrm>
              <a:off x="942081" y="1638690"/>
              <a:ext cx="1972774" cy="12048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457200" marR="0" algn="just" fontAlgn="base">
                <a:lnSpc>
                  <a:spcPct val="120000"/>
                </a:lnSpc>
                <a:spcBef>
                  <a:spcPts val="0"/>
                </a:spcBef>
                <a:spcAft>
                  <a:spcPts val="1000"/>
                </a:spcAft>
              </a:pPr>
              <a:endPara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73BC26F-2CC7-444E-A883-B8F40D9F91A2}"/>
              </a:ext>
            </a:extLst>
          </p:cNvPr>
          <p:cNvSpPr txBox="1"/>
          <p:nvPr/>
        </p:nvSpPr>
        <p:spPr>
          <a:xfrm>
            <a:off x="8613737" y="4496653"/>
            <a:ext cx="3230929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fontAlgn="base">
              <a:lnSpc>
                <a:spcPct val="150000"/>
              </a:lnSpc>
              <a:spcAft>
                <a:spcPts val="1000"/>
              </a:spcAft>
            </a:pP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chuyện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Nga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2675930-9A27-493B-B375-2F0A7412042E}"/>
              </a:ext>
            </a:extLst>
          </p:cNvPr>
          <p:cNvSpPr txBox="1"/>
          <p:nvPr/>
        </p:nvSpPr>
        <p:spPr>
          <a:xfrm>
            <a:off x="8585602" y="3088191"/>
            <a:ext cx="3161415" cy="1282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fontAlgn="base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14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bọn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cướp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4929123E-76E5-4F84-863B-C6CDE7466D87}"/>
              </a:ext>
            </a:extLst>
          </p:cNvPr>
          <p:cNvGrpSpPr/>
          <p:nvPr/>
        </p:nvGrpSpPr>
        <p:grpSpPr>
          <a:xfrm>
            <a:off x="8585602" y="3775423"/>
            <a:ext cx="378325" cy="1214401"/>
            <a:chOff x="5036234" y="3034042"/>
            <a:chExt cx="291861" cy="1214401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DABD7597-1820-4BAE-B25C-87CC3A571B91}"/>
                </a:ext>
              </a:extLst>
            </p:cNvPr>
            <p:cNvCxnSpPr/>
            <p:nvPr/>
          </p:nvCxnSpPr>
          <p:spPr>
            <a:xfrm>
              <a:off x="5036234" y="3034042"/>
              <a:ext cx="0" cy="1200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74E4FBA0-8AF3-4D25-91BA-77510A250A2B}"/>
                </a:ext>
              </a:extLst>
            </p:cNvPr>
            <p:cNvCxnSpPr/>
            <p:nvPr/>
          </p:nvCxnSpPr>
          <p:spPr>
            <a:xfrm>
              <a:off x="5050302" y="4248443"/>
              <a:ext cx="2777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516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0"/>
    </mc:Choice>
    <mc:Fallback xmlns="">
      <p:transition spd="slow" advTm="8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6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xmlns="" id="{378DAB4E-454A-431A-AEB2-FF17F3AB4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193">
            <a:off x="986769" y="1286745"/>
            <a:ext cx="3763011" cy="5216379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costume&#10;&#10;Description automatically generated with low confidence">
            <a:extLst>
              <a:ext uri="{FF2B5EF4-FFF2-40B4-BE49-F238E27FC236}">
                <a16:creationId xmlns:a16="http://schemas.microsoft.com/office/drawing/2014/main" xmlns="" id="{317DDFE7-6CBC-47A2-8E24-E613841EC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 b="12077"/>
          <a:stretch/>
        </p:blipFill>
        <p:spPr>
          <a:xfrm>
            <a:off x="6054313" y="1931141"/>
            <a:ext cx="5366874" cy="3927586"/>
          </a:xfrm>
          <a:prstGeom prst="rect">
            <a:avLst/>
          </a:prstGeom>
          <a:effectLst>
            <a:softEdge rad="317500"/>
          </a:effectLst>
          <a:scene3d>
            <a:camera prst="perspectiveHeroicExtremeLeftFacing"/>
            <a:lightRig rig="threePt" dir="t"/>
          </a:scene3d>
          <a:sp3d>
            <a:bevelT prst="angle"/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3D0AB2-2695-4C62-9FF8-4F0B0336C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II. TÌM HIỂU</a:t>
            </a:r>
            <a:r>
              <a:rPr lang="en-US" sz="3200" b="1" dirty="0">
                <a:solidFill>
                  <a:schemeClr val="bg1"/>
                </a:solidFill>
              </a:rPr>
              <a:t> VĂN BẢN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363C3C4-4F56-4B3A-BED8-670E4DCE05EB}"/>
              </a:ext>
            </a:extLst>
          </p:cNvPr>
          <p:cNvCxnSpPr/>
          <p:nvPr/>
        </p:nvCxnSpPr>
        <p:spPr>
          <a:xfrm>
            <a:off x="6054313" y="1810605"/>
            <a:ext cx="0" cy="45106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53">
        <p:circle/>
      </p:transition>
    </mc:Choice>
    <mc:Fallback xmlns="">
      <p:transition spd="slow" advTm="75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xmlns="" id="{135FA909-3F24-448C-A8BC-7CF77F62F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xmlns="" id="{09E1D709-D972-4A94-AE97-93E0F71DCB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4"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8" name="Group 10">
            <a:extLst>
              <a:ext uri="{FF2B5EF4-FFF2-40B4-BE49-F238E27FC236}">
                <a16:creationId xmlns:a16="http://schemas.microsoft.com/office/drawing/2014/main" xmlns="" id="{8B60959F-9B69-4520-A16E-EA6BECC7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8D5A6E8-CD1B-4796-ABD1-A6F27F6C0E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xmlns="" id="{D7E12F56-F4EE-4535-8677-C11996E241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898FA4-F225-4B60-9FB8-F617FF8FC0B6}"/>
              </a:ext>
            </a:extLst>
          </p:cNvPr>
          <p:cNvSpPr txBox="1"/>
          <p:nvPr/>
        </p:nvSpPr>
        <p:spPr>
          <a:xfrm>
            <a:off x="0" y="-87114"/>
            <a:ext cx="47707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II. TÌM HIỂU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VĂN BẢN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02C155-828A-4388-AA8E-9F707E463306}"/>
              </a:ext>
            </a:extLst>
          </p:cNvPr>
          <p:cNvSpPr txBox="1"/>
          <p:nvPr/>
        </p:nvSpPr>
        <p:spPr>
          <a:xfrm>
            <a:off x="0" y="650819"/>
            <a:ext cx="4452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84BE612-CDD8-4E2E-AF65-9F51E72CC9D7}"/>
              </a:ext>
            </a:extLst>
          </p:cNvPr>
          <p:cNvSpPr txBox="1"/>
          <p:nvPr/>
        </p:nvSpPr>
        <p:spPr>
          <a:xfrm>
            <a:off x="783970" y="1601561"/>
            <a:ext cx="3986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6EDB29-17DE-4D18-A203-461CD5D2C935}"/>
              </a:ext>
            </a:extLst>
          </p:cNvPr>
          <p:cNvSpPr txBox="1"/>
          <p:nvPr/>
        </p:nvSpPr>
        <p:spPr>
          <a:xfrm>
            <a:off x="374156" y="1079644"/>
            <a:ext cx="74212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EB841C0-0F0F-4B16-800A-1E41240438E8}"/>
              </a:ext>
            </a:extLst>
          </p:cNvPr>
          <p:cNvSpPr/>
          <p:nvPr/>
        </p:nvSpPr>
        <p:spPr>
          <a:xfrm>
            <a:off x="148633" y="2615907"/>
            <a:ext cx="3839171" cy="15587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Lục Vân Tiên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đang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 đường đi thi thực hiện ước mơ khoa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cử </a:t>
            </a:r>
            <a:endParaRPr lang="en-US" b="1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3871375-C0AC-453C-B1D9-889AA1AB408C}"/>
              </a:ext>
            </a:extLst>
          </p:cNvPr>
          <p:cNvSpPr/>
          <p:nvPr/>
        </p:nvSpPr>
        <p:spPr>
          <a:xfrm>
            <a:off x="4084764" y="2562372"/>
            <a:ext cx="3474049" cy="15587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Giữa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hấy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bọn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cướp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Lai hung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hãn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ACF1F73-3D1C-420A-8B34-EACD86F23677}"/>
              </a:ext>
            </a:extLst>
          </p:cNvPr>
          <p:cNvSpPr/>
          <p:nvPr/>
        </p:nvSpPr>
        <p:spPr>
          <a:xfrm>
            <a:off x="2211707" y="5080830"/>
            <a:ext cx="3746114" cy="1391626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Tạm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hoãn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=&gt; 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 </a:t>
            </a:r>
            <a:r>
              <a:rPr lang="en-US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nạn</a:t>
            </a:r>
            <a:endParaRPr lang="vi-VN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87709D16-8883-42CD-ADD2-5FDE7825C8EF}"/>
              </a:ext>
            </a:extLst>
          </p:cNvPr>
          <p:cNvSpPr/>
          <p:nvPr/>
        </p:nvSpPr>
        <p:spPr>
          <a:xfrm rot="4199022">
            <a:off x="3445637" y="4094703"/>
            <a:ext cx="954156" cy="7461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4"/>
    </mc:Choice>
    <mc:Fallback xmlns="">
      <p:transition spd="slow" advTm="5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5" grpId="0" animBg="1"/>
      <p:bldP spid="25" grpId="0" animBg="1"/>
      <p:bldP spid="26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14AF89-C852-4D36-B0F2-0821640D465E}"/>
              </a:ext>
            </a:extLst>
          </p:cNvPr>
          <p:cNvSpPr txBox="1"/>
          <p:nvPr/>
        </p:nvSpPr>
        <p:spPr>
          <a:xfrm>
            <a:off x="3567455" y="2710831"/>
            <a:ext cx="4385505" cy="1693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thách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hiệp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1A2648-F7B0-43CB-BBE3-61C6434BA513}"/>
              </a:ext>
            </a:extLst>
          </p:cNvPr>
          <p:cNvSpPr txBox="1"/>
          <p:nvPr/>
        </p:nvSpPr>
        <p:spPr>
          <a:xfrm>
            <a:off x="106019" y="0"/>
            <a:ext cx="4770781" cy="6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</a:t>
            </a:r>
            <a:r>
              <a:rPr lang="en-US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VĂN BẢN</a:t>
            </a:r>
            <a:endParaRPr lang="en-US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D56AF5-83BF-446A-9381-7D219384AB5F}"/>
              </a:ext>
            </a:extLst>
          </p:cNvPr>
          <p:cNvSpPr txBox="1"/>
          <p:nvPr/>
        </p:nvSpPr>
        <p:spPr>
          <a:xfrm>
            <a:off x="54664" y="703738"/>
            <a:ext cx="4452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tượng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Lục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Vân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Tiên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41A190-17CA-406A-8D8B-731C386F065D}"/>
              </a:ext>
            </a:extLst>
          </p:cNvPr>
          <p:cNvSpPr txBox="1"/>
          <p:nvPr/>
        </p:nvSpPr>
        <p:spPr>
          <a:xfrm>
            <a:off x="563218" y="1189552"/>
            <a:ext cx="3829879" cy="570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latin typeface="Tahoma" panose="020B0604030504040204" pitchFamily="34" charset="0"/>
              </a:rPr>
              <a:t>Hoàn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cảnh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chiến</a:t>
            </a:r>
            <a:r>
              <a:rPr lang="en-US" sz="2400" b="1" dirty="0">
                <a:latin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</a:rPr>
              <a:t>đấu</a:t>
            </a:r>
            <a:r>
              <a:rPr lang="en-US" sz="2400" b="1" dirty="0">
                <a:latin typeface="Tahoma" panose="020B0604030504040204" pitchFamily="34" charset="0"/>
              </a:rPr>
              <a:t>       </a:t>
            </a:r>
          </a:p>
        </p:txBody>
      </p:sp>
      <p:pic>
        <p:nvPicPr>
          <p:cNvPr id="8" name="Picture 7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xmlns="" id="{AA77862E-355F-44CB-B104-A23B68D14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1"/>
          <a:stretch/>
        </p:blipFill>
        <p:spPr>
          <a:xfrm>
            <a:off x="8454886" y="1207198"/>
            <a:ext cx="3737113" cy="49924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494AE5-9A2C-4677-AA63-26E69F52E2C4}"/>
              </a:ext>
            </a:extLst>
          </p:cNvPr>
          <p:cNvSpPr txBox="1"/>
          <p:nvPr/>
        </p:nvSpPr>
        <p:spPr>
          <a:xfrm>
            <a:off x="4381500" y="603031"/>
            <a:ext cx="7421216" cy="531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a)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Lục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Vân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Tiên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chiến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đấu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với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bọn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cướp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Phong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</a:rPr>
              <a:t> Lai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5095B2CE-75A7-4133-8ED5-FA06BD665B05}"/>
              </a:ext>
            </a:extLst>
          </p:cNvPr>
          <p:cNvSpPr/>
          <p:nvPr/>
        </p:nvSpPr>
        <p:spPr>
          <a:xfrm>
            <a:off x="2281029" y="1896695"/>
            <a:ext cx="5671931" cy="250742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qua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2065C2C9-9E9E-4108-A9C1-AE40FFD04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4289">
            <a:off x="1621736" y="2304408"/>
            <a:ext cx="1739346" cy="12747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2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0"/>
    </mc:Choice>
    <mc:Fallback xmlns="">
      <p:transition spd="slow" advTm="8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531F8E-D0B0-43F6-9737-B2EAAA0DEFF2}"/>
              </a:ext>
            </a:extLst>
          </p:cNvPr>
          <p:cNvSpPr txBox="1"/>
          <p:nvPr/>
        </p:nvSpPr>
        <p:spPr>
          <a:xfrm>
            <a:off x="808973" y="2925651"/>
            <a:ext cx="5570211" cy="2691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đàng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Bẻ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gậy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nhằm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xông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Kêu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bớ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đảng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hung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Chớ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quen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thói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4" descr="A group of people in costume&#10;&#10;Description automatically generated with low confidence">
            <a:extLst>
              <a:ext uri="{FF2B5EF4-FFF2-40B4-BE49-F238E27FC236}">
                <a16:creationId xmlns:a16="http://schemas.microsoft.com/office/drawing/2014/main" xmlns="" id="{0E3A57DC-796C-45EE-9779-01959DBCC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 r="1" b="11334"/>
          <a:stretch/>
        </p:blipFill>
        <p:spPr>
          <a:xfrm>
            <a:off x="7900766" y="4046824"/>
            <a:ext cx="3868147" cy="22165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C87417AF-190E-4D6E-AFA6-7D3E84B0B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BE92516-FD8F-4C37-9D04-BCA90FDA9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2" r="37789" b="4912"/>
          <a:stretch/>
        </p:blipFill>
        <p:spPr>
          <a:xfrm>
            <a:off x="6921126" y="270835"/>
            <a:ext cx="3260165" cy="30015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0B30ED8-273E-4C07-8568-2FE5CC5C48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73355C-E486-4118-9DC9-0006023E4B67}"/>
              </a:ext>
            </a:extLst>
          </p:cNvPr>
          <p:cNvSpPr txBox="1"/>
          <p:nvPr/>
        </p:nvSpPr>
        <p:spPr>
          <a:xfrm>
            <a:off x="23674" y="379341"/>
            <a:ext cx="5330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1.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tượng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Lục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Vân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Tiên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2ADC09F-6BB4-4675-8F0B-BA8B29E33441}"/>
              </a:ext>
            </a:extLst>
          </p:cNvPr>
          <p:cNvSpPr txBox="1"/>
          <p:nvPr/>
        </p:nvSpPr>
        <p:spPr>
          <a:xfrm>
            <a:off x="441214" y="914172"/>
            <a:ext cx="5330203" cy="1082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a) </a:t>
            </a:r>
            <a:r>
              <a:rPr lang="en-US" sz="23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Lục</a:t>
            </a:r>
            <a:r>
              <a:rPr lang="en-US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Vân</a:t>
            </a:r>
            <a:r>
              <a:rPr lang="en-US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Tiên</a:t>
            </a:r>
            <a:r>
              <a:rPr lang="en-US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chiến</a:t>
            </a:r>
            <a:r>
              <a:rPr lang="en-US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đấu</a:t>
            </a:r>
            <a:r>
              <a:rPr lang="en-US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với</a:t>
            </a:r>
            <a:r>
              <a:rPr lang="en-US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bọn</a:t>
            </a:r>
            <a:r>
              <a:rPr lang="en-US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cướp</a:t>
            </a:r>
            <a:r>
              <a:rPr lang="en-US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en-US" sz="23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Phong</a:t>
            </a:r>
            <a:r>
              <a:rPr lang="en-US" sz="23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anose="020B0604030504040204" pitchFamily="34" charset="0"/>
              </a:rPr>
              <a:t> Lai</a:t>
            </a:r>
          </a:p>
        </p:txBody>
      </p:sp>
    </p:spTree>
    <p:extLst>
      <p:ext uri="{BB962C8B-B14F-4D97-AF65-F5344CB8AC3E}">
        <p14:creationId xmlns:p14="http://schemas.microsoft.com/office/powerpoint/2010/main" val="553000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2889">
        <p159:morph option="byObject"/>
      </p:transition>
    </mc:Choice>
    <mc:Fallback>
      <p:transition spd="slow" advTm="28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308D83-31AE-40BE-AB14-75F941DF1E21}"/>
              </a:ext>
            </a:extLst>
          </p:cNvPr>
          <p:cNvSpPr txBox="1"/>
          <p:nvPr/>
        </p:nvSpPr>
        <p:spPr>
          <a:xfrm>
            <a:off x="130169" y="66660"/>
            <a:ext cx="6148453" cy="595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32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2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32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32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endParaRPr lang="en-US" sz="3200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1564D0-0069-4A51-B69A-5E6150F5FBBA}"/>
              </a:ext>
            </a:extLst>
          </p:cNvPr>
          <p:cNvSpPr txBox="1"/>
          <p:nvPr/>
        </p:nvSpPr>
        <p:spPr>
          <a:xfrm>
            <a:off x="312123" y="634422"/>
            <a:ext cx="5691856" cy="734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bọn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cướp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people in costume&#10;&#10;Description automatically generated with low confidence">
            <a:extLst>
              <a:ext uri="{FF2B5EF4-FFF2-40B4-BE49-F238E27FC236}">
                <a16:creationId xmlns:a16="http://schemas.microsoft.com/office/drawing/2014/main" xmlns="" id="{286FD63B-80F8-439E-B42D-936913794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22951" b="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ECC3D7C-0B13-4C82-81E5-9FF4995D2A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91"/>
          <a:stretch/>
        </p:blipFill>
        <p:spPr>
          <a:xfrm>
            <a:off x="6380133" y="2315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20" name="AutoShape 3">
            <a:extLst>
              <a:ext uri="{FF2B5EF4-FFF2-40B4-BE49-F238E27FC236}">
                <a16:creationId xmlns:a16="http://schemas.microsoft.com/office/drawing/2014/main" xmlns="" id="{B5D5F436-85A5-45F5-A510-7440EB8ACB1A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811353" y="2480744"/>
            <a:ext cx="1990234" cy="2970121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4" name="AutoShape 7">
            <a:extLst>
              <a:ext uri="{FF2B5EF4-FFF2-40B4-BE49-F238E27FC236}">
                <a16:creationId xmlns:a16="http://schemas.microsoft.com/office/drawing/2014/main" xmlns="" id="{32D6B274-A323-41F0-AE3A-B85B6A3209D5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4087528" y="2594747"/>
            <a:ext cx="1903608" cy="2785430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chemeClr val="bg1">
                  <a:gamma/>
                  <a:shade val="78824"/>
                  <a:invGamma/>
                  <a:alpha val="98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  <a:alpha val="98000"/>
                </a:schemeClr>
              </a:gs>
            </a:gsLst>
            <a:lin ang="5400000" scaled="1"/>
          </a:gradFill>
          <a:ln w="3810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dirty="0"/>
          </a:p>
        </p:txBody>
      </p:sp>
      <p:sp>
        <p:nvSpPr>
          <p:cNvPr id="44" name="AutoShape 27">
            <a:extLst>
              <a:ext uri="{FF2B5EF4-FFF2-40B4-BE49-F238E27FC236}">
                <a16:creationId xmlns:a16="http://schemas.microsoft.com/office/drawing/2014/main" xmlns="" id="{CF140CE1-2E96-4500-9133-CF0AFE040B2B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1184337" y="2453069"/>
            <a:ext cx="1388013" cy="499979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xmlns="" id="{6929AAEF-3D8B-4913-9828-8D58D8CAA55D}"/>
              </a:ext>
            </a:extLst>
          </p:cNvPr>
          <p:cNvSpPr>
            <a:spLocks/>
          </p:cNvSpPr>
          <p:nvPr/>
        </p:nvSpPr>
        <p:spPr bwMode="gray">
          <a:xfrm>
            <a:off x="287095" y="2924637"/>
            <a:ext cx="3031374" cy="689956"/>
          </a:xfrm>
          <a:custGeom>
            <a:avLst/>
            <a:gdLst>
              <a:gd name="T0" fmla="*/ 5 w 1270"/>
              <a:gd name="T1" fmla="*/ 303 h 303"/>
              <a:gd name="T2" fmla="*/ 21 w 1270"/>
              <a:gd name="T3" fmla="*/ 177 h 303"/>
              <a:gd name="T4" fmla="*/ 172 w 1270"/>
              <a:gd name="T5" fmla="*/ 22 h 303"/>
              <a:gd name="T6" fmla="*/ 361 w 1270"/>
              <a:gd name="T7" fmla="*/ 11 h 303"/>
              <a:gd name="T8" fmla="*/ 932 w 1270"/>
              <a:gd name="T9" fmla="*/ 12 h 303"/>
              <a:gd name="T10" fmla="*/ 1070 w 1270"/>
              <a:gd name="T11" fmla="*/ 14 h 303"/>
              <a:gd name="T12" fmla="*/ 1260 w 1270"/>
              <a:gd name="T13" fmla="*/ 189 h 303"/>
              <a:gd name="T14" fmla="*/ 1266 w 1270"/>
              <a:gd name="T15" fmla="*/ 302 h 303"/>
              <a:gd name="T16" fmla="*/ 5 w 1270"/>
              <a:gd name="T17" fmla="*/ 303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xmlns="" id="{85DC9E4B-D3EF-450B-855A-150E4A05FC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23" y="2969374"/>
            <a:ext cx="29512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1C1C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altLang="en-US" sz="2000" b="1" dirty="0" err="1">
                <a:solidFill>
                  <a:srgbClr val="1C1C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Bẻ</a:t>
            </a:r>
            <a:r>
              <a:rPr lang="en-US" altLang="en-US" sz="2000" b="1" dirty="0">
                <a:solidFill>
                  <a:srgbClr val="1C1C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1C1C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en-US" sz="2000" b="1" dirty="0">
                <a:solidFill>
                  <a:srgbClr val="1C1C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1C1C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en-US" sz="2000" b="1" dirty="0">
                <a:solidFill>
                  <a:srgbClr val="1C1C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1C1C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gậy</a:t>
            </a:r>
            <a:r>
              <a:rPr lang="en-US" altLang="en-US" sz="2000" b="1" dirty="0">
                <a:solidFill>
                  <a:srgbClr val="1C1C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”; “</a:t>
            </a:r>
            <a:r>
              <a:rPr lang="en-US" altLang="en-US" sz="2000" b="1" dirty="0" err="1">
                <a:solidFill>
                  <a:srgbClr val="1C1C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Xông</a:t>
            </a:r>
            <a:r>
              <a:rPr lang="en-US" altLang="en-US" sz="2000" b="1" dirty="0">
                <a:solidFill>
                  <a:srgbClr val="1C1C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1C1C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altLang="en-US" sz="2000" b="1" dirty="0">
                <a:solidFill>
                  <a:srgbClr val="1C1C1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xmlns="" id="{9D13CC35-C252-41E5-9E25-DB6B4524C77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0731" y="3539748"/>
            <a:ext cx="2856759" cy="141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dứt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mẽ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quyết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liệt</a:t>
            </a:r>
            <a:endParaRPr lang="en-US" altLang="en-US" sz="2000" dirty="0">
              <a:solidFill>
                <a:srgbClr val="1C1C1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xmlns="" id="{277DBB34-EF92-4F97-B3E5-561037214F05}"/>
              </a:ext>
            </a:extLst>
          </p:cNvPr>
          <p:cNvSpPr>
            <a:spLocks/>
          </p:cNvSpPr>
          <p:nvPr/>
        </p:nvSpPr>
        <p:spPr bwMode="gray">
          <a:xfrm>
            <a:off x="3612504" y="2938222"/>
            <a:ext cx="2832591" cy="689955"/>
          </a:xfrm>
          <a:custGeom>
            <a:avLst/>
            <a:gdLst>
              <a:gd name="T0" fmla="*/ 6 w 1261"/>
              <a:gd name="T1" fmla="*/ 297 h 303"/>
              <a:gd name="T2" fmla="*/ 18 w 1261"/>
              <a:gd name="T3" fmla="*/ 174 h 303"/>
              <a:gd name="T4" fmla="*/ 171 w 1261"/>
              <a:gd name="T5" fmla="*/ 30 h 303"/>
              <a:gd name="T6" fmla="*/ 352 w 1261"/>
              <a:gd name="T7" fmla="*/ 13 h 303"/>
              <a:gd name="T8" fmla="*/ 922 w 1261"/>
              <a:gd name="T9" fmla="*/ 10 h 303"/>
              <a:gd name="T10" fmla="*/ 1061 w 1261"/>
              <a:gd name="T11" fmla="*/ 12 h 303"/>
              <a:gd name="T12" fmla="*/ 1251 w 1261"/>
              <a:gd name="T13" fmla="*/ 190 h 303"/>
              <a:gd name="T14" fmla="*/ 1257 w 1261"/>
              <a:gd name="T15" fmla="*/ 303 h 303"/>
              <a:gd name="T16" fmla="*/ 6 w 1261"/>
              <a:gd name="T17" fmla="*/ 29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EAEAEA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xmlns="" id="{35DEB17D-D6DA-4870-A02A-D7B0899AC6F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18439" y="2929256"/>
            <a:ext cx="26314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1C1C1C"/>
                </a:solidFill>
                <a:latin typeface="Arial" panose="020B0604020202020204" pitchFamily="34" charset="0"/>
              </a:rPr>
              <a:t>“</a:t>
            </a:r>
            <a:r>
              <a:rPr lang="en-US" altLang="en-US" sz="2000" b="1" dirty="0" err="1">
                <a:solidFill>
                  <a:srgbClr val="1C1C1C"/>
                </a:solidFill>
                <a:latin typeface="Arial" panose="020B0604020202020204" pitchFamily="34" charset="0"/>
              </a:rPr>
              <a:t>Bớ</a:t>
            </a:r>
            <a:r>
              <a:rPr lang="en-US" altLang="en-US" sz="2000" b="1" dirty="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1C1C1C"/>
                </a:solidFill>
                <a:latin typeface="Arial" panose="020B0604020202020204" pitchFamily="34" charset="0"/>
              </a:rPr>
              <a:t>đảng</a:t>
            </a:r>
            <a:r>
              <a:rPr lang="en-US" altLang="en-US" sz="2000" b="1" dirty="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2000" b="1" dirty="0">
                <a:solidFill>
                  <a:srgbClr val="1C1C1C"/>
                </a:solidFill>
                <a:latin typeface="Arial" panose="020B0604020202020204" pitchFamily="34" charset="0"/>
              </a:rPr>
              <a:t>hung </a:t>
            </a:r>
            <a:r>
              <a:rPr lang="en-US" altLang="en-US" sz="2000" b="1" dirty="0" err="1">
                <a:solidFill>
                  <a:srgbClr val="1C1C1C"/>
                </a:solidFill>
                <a:latin typeface="Arial" panose="020B0604020202020204" pitchFamily="34" charset="0"/>
              </a:rPr>
              <a:t>đồ</a:t>
            </a:r>
            <a:r>
              <a:rPr lang="en-US" altLang="en-US" sz="2000" b="1" dirty="0">
                <a:solidFill>
                  <a:srgbClr val="1C1C1C"/>
                </a:solidFill>
                <a:latin typeface="Arial" panose="020B0604020202020204" pitchFamily="34" charset="0"/>
              </a:rPr>
              <a:t>…”</a:t>
            </a:r>
          </a:p>
        </p:txBody>
      </p:sp>
      <p:sp>
        <p:nvSpPr>
          <p:cNvPr id="33" name="AutoShape 16">
            <a:extLst>
              <a:ext uri="{FF2B5EF4-FFF2-40B4-BE49-F238E27FC236}">
                <a16:creationId xmlns:a16="http://schemas.microsoft.com/office/drawing/2014/main" xmlns="" id="{D0AEE3AA-DCD2-4540-8B0B-0A176FC06F8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12504" y="1929518"/>
            <a:ext cx="2205651" cy="44940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AEAEA">
                  <a:gamma/>
                  <a:shade val="36078"/>
                  <a:invGamma/>
                </a:srgbClr>
              </a:gs>
              <a:gs pos="50000">
                <a:srgbClr val="EAEAEA"/>
              </a:gs>
              <a:gs pos="100000">
                <a:srgbClr val="EAEAEA">
                  <a:gamma/>
                  <a:shade val="36078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40161" dir="4293903" algn="ctr" rotWithShape="0">
              <a:srgbClr val="FFFFC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3366CC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4" name="AutoShape 17">
            <a:extLst>
              <a:ext uri="{FF2B5EF4-FFF2-40B4-BE49-F238E27FC236}">
                <a16:creationId xmlns:a16="http://schemas.microsoft.com/office/drawing/2014/main" xmlns="" id="{1F0B4390-CFC7-4D43-B174-75DF0D13C3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38954" y="1954706"/>
            <a:ext cx="2152751" cy="40168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89999"/>
                </a:schemeClr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xmlns="" id="{B102C234-1035-418D-BE16-81088FFDC3D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80395" y="1935375"/>
            <a:ext cx="1412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err="1">
                <a:solidFill>
                  <a:srgbClr val="1C1C1C"/>
                </a:solidFill>
                <a:latin typeface="Arial" panose="020B0604020202020204" pitchFamily="34" charset="0"/>
              </a:rPr>
              <a:t>Lời</a:t>
            </a:r>
            <a:r>
              <a:rPr lang="en-US" altLang="en-US" sz="2000" b="1" dirty="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1C1C1C"/>
                </a:solidFill>
                <a:latin typeface="Arial" panose="020B0604020202020204" pitchFamily="34" charset="0"/>
              </a:rPr>
              <a:t>nói</a:t>
            </a:r>
            <a:endParaRPr lang="en-US" altLang="en-US" sz="2000" b="1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41" name="AutoShape 24">
            <a:extLst>
              <a:ext uri="{FF2B5EF4-FFF2-40B4-BE49-F238E27FC236}">
                <a16:creationId xmlns:a16="http://schemas.microsoft.com/office/drawing/2014/main" xmlns="" id="{3F8AAF71-D45A-4487-81EC-324297FA09A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0693" y="1929517"/>
            <a:ext cx="2384425" cy="5381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3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36078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40161" dir="4293903" algn="ctr" rotWithShape="0">
              <a:srgbClr val="FFFFCC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3366CC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25">
            <a:extLst>
              <a:ext uri="{FF2B5EF4-FFF2-40B4-BE49-F238E27FC236}">
                <a16:creationId xmlns:a16="http://schemas.microsoft.com/office/drawing/2014/main" xmlns="" id="{E2B4DD6C-54F0-4296-BE2A-651E916681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1018" y="1951375"/>
            <a:ext cx="2324100" cy="4810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alpha val="89999"/>
                </a:schemeClr>
              </a:gs>
              <a:gs pos="50000">
                <a:schemeClr val="accent2">
                  <a:gamma/>
                  <a:tint val="33725"/>
                  <a:invGamma/>
                </a:schemeClr>
              </a:gs>
              <a:gs pos="100000">
                <a:schemeClr val="accent2">
                  <a:alpha val="89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26">
            <a:extLst>
              <a:ext uri="{FF2B5EF4-FFF2-40B4-BE49-F238E27FC236}">
                <a16:creationId xmlns:a16="http://schemas.microsoft.com/office/drawing/2014/main" xmlns="" id="{867A0E67-8602-4F37-802E-CCD0EEB844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1472" y="1996138"/>
            <a:ext cx="17660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 err="1">
                <a:solidFill>
                  <a:srgbClr val="1C1C1C"/>
                </a:solidFill>
                <a:latin typeface="Arial" panose="020B0604020202020204" pitchFamily="34" charset="0"/>
              </a:rPr>
              <a:t>Hành</a:t>
            </a:r>
            <a:r>
              <a:rPr lang="en-US" altLang="en-US" sz="2000" b="1" dirty="0">
                <a:solidFill>
                  <a:srgbClr val="1C1C1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1C1C1C"/>
                </a:solidFill>
                <a:latin typeface="Arial" panose="020B0604020202020204" pitchFamily="34" charset="0"/>
              </a:rPr>
              <a:t>động</a:t>
            </a:r>
            <a:endParaRPr lang="en-US" altLang="en-US" sz="2000" b="1" dirty="0">
              <a:solidFill>
                <a:srgbClr val="1C1C1C"/>
              </a:solidFill>
              <a:latin typeface="Arial" panose="020B0604020202020204" pitchFamily="34" charset="0"/>
            </a:endParaRPr>
          </a:p>
        </p:txBody>
      </p:sp>
      <p:sp>
        <p:nvSpPr>
          <p:cNvPr id="45" name="AutoShape 28">
            <a:extLst>
              <a:ext uri="{FF2B5EF4-FFF2-40B4-BE49-F238E27FC236}">
                <a16:creationId xmlns:a16="http://schemas.microsoft.com/office/drawing/2014/main" xmlns="" id="{504FC6CE-CDE4-4345-8792-15464329B484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4233240" y="2434044"/>
            <a:ext cx="1417438" cy="435826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7BD875-56C2-418D-A066-65BABB25EFCE}"/>
              </a:ext>
            </a:extLst>
          </p:cNvPr>
          <p:cNvSpPr txBox="1"/>
          <p:nvPr/>
        </p:nvSpPr>
        <p:spPr>
          <a:xfrm>
            <a:off x="3753940" y="3670729"/>
            <a:ext cx="2631488" cy="964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õng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dạc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mẽ</a:t>
            </a:r>
            <a:endParaRPr lang="en-US" sz="2000" dirty="0"/>
          </a:p>
        </p:txBody>
      </p:sp>
      <p:pic>
        <p:nvPicPr>
          <p:cNvPr id="49" name="Picture 4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BF75E96E-56FF-407D-B6B6-C673F35D4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4" y="5374685"/>
            <a:ext cx="1022409" cy="7493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4C3A5732-5561-4EA1-AC43-C372E126A366}"/>
              </a:ext>
            </a:extLst>
          </p:cNvPr>
          <p:cNvSpPr txBox="1"/>
          <p:nvPr/>
        </p:nvSpPr>
        <p:spPr>
          <a:xfrm>
            <a:off x="1171988" y="5484765"/>
            <a:ext cx="6122504" cy="952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căm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ghét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khinh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bỉ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0851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977">
        <p159:morph option="byObject"/>
      </p:transition>
    </mc:Choice>
    <mc:Fallback>
      <p:transition spd="slow" advTm="5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35" grpId="0"/>
      <p:bldP spid="43" grpId="0"/>
      <p:bldP spid="1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xmlns="" id="{F2917D4C-5A15-4F85-840A-A502D56ADF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2" b="-2"/>
          <a:stretch/>
        </p:blipFill>
        <p:spPr>
          <a:xfrm>
            <a:off x="111009" y="9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  <a:effectLst>
            <a:softEdge rad="317500"/>
          </a:effectLst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0BAEE69F-A578-4EB0-AFEE-68FDB65775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r="-2" b="-2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  <a:effectLst>
            <a:softEdge rad="317500"/>
          </a:effec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24802BF-234A-4677-988D-9B224826D7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9" r="7841" b="-1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  <a:effectLst>
            <a:softEdge rad="317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0782646-AB3D-4877-8D18-E68B8E92D97F}"/>
              </a:ext>
            </a:extLst>
          </p:cNvPr>
          <p:cNvSpPr txBox="1"/>
          <p:nvPr/>
        </p:nvSpPr>
        <p:spPr>
          <a:xfrm>
            <a:off x="-159026" y="4476794"/>
            <a:ext cx="12510052" cy="257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 algn="ctr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cướp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giật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cóc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bạo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,…)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00" b="1" dirty="0" err="1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500" b="1" dirty="0">
                <a:solidFill>
                  <a:srgbClr val="FF0000">
                    <a:alpha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0" name="NhacHaoHung-V.A-3249232 (1)">
            <a:hlinkClick r:id="" action="ppaction://media"/>
            <a:extLst>
              <a:ext uri="{FF2B5EF4-FFF2-40B4-BE49-F238E27FC236}">
                <a16:creationId xmlns:a16="http://schemas.microsoft.com/office/drawing/2014/main" xmlns="" id="{CC50F000-D7DD-441A-A4A9-2CEF779AF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76838" y="420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4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19">
        <p:circle/>
      </p:transition>
    </mc:Choice>
    <mc:Fallback xmlns="">
      <p:transition spd="slow" advTm="281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47B87C-0EA8-4EBA-A0F3-C1296FE77348}"/>
              </a:ext>
            </a:extLst>
          </p:cNvPr>
          <p:cNvSpPr txBox="1"/>
          <p:nvPr/>
        </p:nvSpPr>
        <p:spPr>
          <a:xfrm>
            <a:off x="130169" y="66660"/>
            <a:ext cx="6148453" cy="595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endParaRPr lang="en-US" sz="2800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C27B93-3E56-42C5-B1F0-EBBE110EA99A}"/>
              </a:ext>
            </a:extLst>
          </p:cNvPr>
          <p:cNvSpPr txBox="1"/>
          <p:nvPr/>
        </p:nvSpPr>
        <p:spPr>
          <a:xfrm>
            <a:off x="404144" y="593953"/>
            <a:ext cx="5691856" cy="734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bọn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cướp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xmlns="" id="{92CA46CA-A696-4566-A181-38EA4E7D1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55" y="2130363"/>
            <a:ext cx="6088316" cy="35383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4D1A58-1C27-4683-B53A-4527521C49EA}"/>
              </a:ext>
            </a:extLst>
          </p:cNvPr>
          <p:cNvSpPr txBox="1"/>
          <p:nvPr/>
        </p:nvSpPr>
        <p:spPr>
          <a:xfrm>
            <a:off x="285620" y="1348693"/>
            <a:ext cx="5691856" cy="5101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vi-VN" sz="22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Phong Lai mặt đỏ phừng phừng:</a:t>
            </a:r>
            <a:r>
              <a:rPr lang="vi-V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vi-V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sz="22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Thằng nào dám tới lẫy lừng vào đây.</a:t>
            </a:r>
            <a:r>
              <a:rPr lang="vi-V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vi-V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sz="22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 gây việc dữ tại mầy,</a:t>
            </a:r>
            <a:r>
              <a:rPr lang="vi-V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vi-VN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vi-VN" sz="22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 quân bốn phía phủ vây bịt bùng.</a:t>
            </a:r>
            <a:endParaRPr lang="en-US" sz="2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đột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xông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Đương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Lâu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4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phía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vỡ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Vội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quăng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gươm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đàng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chạy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ngay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Phong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Lai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kịp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gậy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thác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rày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vong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"/>
    </mc:Choice>
    <mc:Fallback xmlns="">
      <p:transition spd="slow" advTm="196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59CB89-225D-495D-AF9E-9C444A1F722A}"/>
              </a:ext>
            </a:extLst>
          </p:cNvPr>
          <p:cNvSpPr txBox="1"/>
          <p:nvPr/>
        </p:nvSpPr>
        <p:spPr>
          <a:xfrm>
            <a:off x="0" y="0"/>
            <a:ext cx="6148453" cy="595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endParaRPr lang="en-US" sz="28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xmlns="" id="{F9C7F605-331E-4E3E-9859-45D90507F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476" y="-5990"/>
            <a:ext cx="5055325" cy="331584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F6750A6-D41E-4BF2-BB31-EA4CBB93FA9A}"/>
              </a:ext>
            </a:extLst>
          </p:cNvPr>
          <p:cNvSpPr txBox="1"/>
          <p:nvPr/>
        </p:nvSpPr>
        <p:spPr>
          <a:xfrm>
            <a:off x="266258" y="445823"/>
            <a:ext cx="5691856" cy="734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bọn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cướp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TextBox 8">
            <a:extLst>
              <a:ext uri="{FF2B5EF4-FFF2-40B4-BE49-F238E27FC236}">
                <a16:creationId xmlns:a16="http://schemas.microsoft.com/office/drawing/2014/main" xmlns="" id="{D3455991-4887-448E-8B01-A2BA844A72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5799190"/>
              </p:ext>
            </p:extLst>
          </p:nvPr>
        </p:nvGraphicFramePr>
        <p:xfrm>
          <a:off x="266258" y="3309855"/>
          <a:ext cx="11659483" cy="3570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4C8BE9-6F93-44BE-8089-06CFA98CC559}"/>
              </a:ext>
            </a:extLst>
          </p:cNvPr>
          <p:cNvSpPr txBox="1"/>
          <p:nvPr/>
        </p:nvSpPr>
        <p:spPr>
          <a:xfrm>
            <a:off x="2650687" y="1274866"/>
            <a:ext cx="2891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169ADD-F328-4D4C-8D4F-944ECE5D201B}"/>
              </a:ext>
            </a:extLst>
          </p:cNvPr>
          <p:cNvSpPr txBox="1"/>
          <p:nvPr/>
        </p:nvSpPr>
        <p:spPr>
          <a:xfrm>
            <a:off x="266258" y="2182191"/>
            <a:ext cx="3500241" cy="1414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PHT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4CD22A28-BABC-4E46-8017-CE6E4B571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40" y="2220739"/>
            <a:ext cx="2522674" cy="1376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95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5"/>
    </mc:Choice>
    <mc:Fallback xmlns="">
      <p:transition spd="slow" advTm="6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xmlns="" id="{95E1E8D7-6FDE-4FFA-A04C-CA2D420E8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081800"/>
              </p:ext>
            </p:extLst>
          </p:nvPr>
        </p:nvGraphicFramePr>
        <p:xfrm>
          <a:off x="73853" y="1041192"/>
          <a:ext cx="12044294" cy="574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2147">
                  <a:extLst>
                    <a:ext uri="{9D8B030D-6E8A-4147-A177-3AD203B41FA5}">
                      <a16:colId xmlns:a16="http://schemas.microsoft.com/office/drawing/2014/main" xmlns="" val="2147935243"/>
                    </a:ext>
                  </a:extLst>
                </a:gridCol>
                <a:gridCol w="6022147">
                  <a:extLst>
                    <a:ext uri="{9D8B030D-6E8A-4147-A177-3AD203B41FA5}">
                      <a16:colId xmlns:a16="http://schemas.microsoft.com/office/drawing/2014/main" xmlns="" val="3425480104"/>
                    </a:ext>
                  </a:extLst>
                </a:gridCol>
              </a:tblGrid>
              <a:tr h="453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cướp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Vân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43265950"/>
                  </a:ext>
                </a:extLst>
              </a:tr>
              <a:tr h="2698591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Trước</a:t>
                      </a:r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trận</a:t>
                      </a:r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chiến</a:t>
                      </a:r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Quân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bốn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phía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bủa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vây</a:t>
                      </a:r>
                      <a:endParaRPr lang="en-US" sz="20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-"/>
                        <a:tabLst/>
                        <a:defRPr/>
                      </a:pP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Thái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“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Mặt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đỏ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phừng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phừng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”,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lời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nói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thách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thức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“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Thằng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nào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vào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đây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”.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"/>
                      </a:pP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Hung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dữ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rất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đông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Sau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trận</a:t>
                      </a:r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chiến</a:t>
                      </a:r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en-US" sz="2000" i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phía</a:t>
                      </a:r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vỡ</a:t>
                      </a:r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tan ;</a:t>
                      </a:r>
                      <a:r>
                        <a:rPr lang="fr-FR" sz="2000" i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Tháo</a:t>
                      </a:r>
                      <a:r>
                        <a:rPr lang="fr-FR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i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chạy</a:t>
                      </a:r>
                      <a:r>
                        <a:rPr lang="fr-FR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</a:t>
                      </a:r>
                      <a:r>
                        <a:rPr lang="fr-FR" sz="2000" i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thác</a:t>
                      </a:r>
                      <a:r>
                        <a:rPr lang="fr-FR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i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rày</a:t>
                      </a:r>
                      <a:r>
                        <a:rPr lang="fr-FR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i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thân</a:t>
                      </a:r>
                      <a:r>
                        <a:rPr lang="fr-FR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i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vong</a:t>
                      </a:r>
                      <a:r>
                        <a:rPr lang="fr-FR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2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=&gt; </a:t>
                      </a:r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Thất</a:t>
                      </a: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bại</a:t>
                      </a: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thảm</a:t>
                      </a: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hại</a:t>
                      </a: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2000" b="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mình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=&gt; </a:t>
                      </a:r>
                      <a:r>
                        <a:rPr lang="en-US" sz="2000" b="1" u="sng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Dũng</a:t>
                      </a:r>
                      <a:r>
                        <a:rPr lang="en-US" sz="2000" b="1" u="sng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u="sng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cảm</a:t>
                      </a:r>
                      <a:r>
                        <a:rPr lang="en-US" sz="2000" b="1" u="sng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Hành</a:t>
                      </a: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động</a:t>
                      </a:r>
                      <a:r>
                        <a:rPr lang="en-US" sz="20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  <a:p>
                      <a:pPr marL="45720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Thành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ngữ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« 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tả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đột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hữu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xông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»: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Người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anh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hùng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chủ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động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linh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hoạt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Được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so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sánh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với</a:t>
                      </a:r>
                      <a:r>
                        <a:rPr lang="en-US" sz="20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“</a:t>
                      </a:r>
                      <a:r>
                        <a:rPr lang="en-US" sz="2000" i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Tử</a:t>
                      </a:r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phá</a:t>
                      </a:r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vòng</a:t>
                      </a:r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Đương</a:t>
                      </a:r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i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Giang</a:t>
                      </a:r>
                      <a:r>
                        <a:rPr lang="en-US" sz="200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”. -&gt; </a:t>
                      </a:r>
                      <a:r>
                        <a:rPr lang="fr-FR" sz="2000" b="0" i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lang="fr-FR" sz="20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âng</a:t>
                      </a:r>
                      <a:r>
                        <a:rPr lang="fr-F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cao</a:t>
                      </a:r>
                      <a:r>
                        <a:rPr lang="fr-F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tầm</a:t>
                      </a:r>
                      <a:r>
                        <a:rPr lang="fr-F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vóc</a:t>
                      </a:r>
                      <a:r>
                        <a:rPr lang="fr-F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Lục</a:t>
                      </a:r>
                      <a:r>
                        <a:rPr lang="fr-F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Vân</a:t>
                      </a:r>
                      <a:r>
                        <a:rPr lang="fr-F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r-FR" sz="20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Tiên</a:t>
                      </a:r>
                      <a:endParaRPr lang="en-US" sz="2000" b="0" i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=&gt; </a:t>
                      </a:r>
                      <a:r>
                        <a:rPr lang="en-US" sz="2000" b="1" i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Hành</a:t>
                      </a:r>
                      <a:r>
                        <a:rPr lang="en-US" sz="20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i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động</a:t>
                      </a:r>
                      <a:r>
                        <a:rPr lang="en-US" sz="20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i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mạnh</a:t>
                      </a:r>
                      <a:r>
                        <a:rPr lang="en-US" sz="20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i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mẽ</a:t>
                      </a:r>
                      <a:r>
                        <a:rPr lang="en-US" sz="20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2000" b="1" i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quyết</a:t>
                      </a:r>
                      <a:r>
                        <a:rPr lang="en-US" sz="20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i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liệt</a:t>
                      </a:r>
                      <a:r>
                        <a:rPr lang="en-US" sz="20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i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đã</a:t>
                      </a:r>
                      <a:r>
                        <a:rPr lang="en-US" sz="20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i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đánh</a:t>
                      </a:r>
                      <a:r>
                        <a:rPr lang="en-US" sz="20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i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bại</a:t>
                      </a:r>
                      <a:r>
                        <a:rPr lang="en-US" sz="20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i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lũ</a:t>
                      </a:r>
                      <a:r>
                        <a:rPr lang="en-US" sz="20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i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cướp</a:t>
                      </a:r>
                      <a:r>
                        <a:rPr lang="en-US" sz="20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000" b="1" i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Phong</a:t>
                      </a:r>
                      <a:r>
                        <a:rPr lang="en-US" sz="20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Lai.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68075890"/>
                  </a:ext>
                </a:extLst>
              </a:tr>
              <a:tr h="1360214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Font typeface="Symbol"/>
                        <a:buChar char="Þ"/>
                      </a:pPr>
                      <a:endParaRPr lang="en-US" sz="2000" b="1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535736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3F02FA-524B-48B9-94C5-6987FA87D146}"/>
              </a:ext>
            </a:extLst>
          </p:cNvPr>
          <p:cNvSpPr txBox="1"/>
          <p:nvPr/>
        </p:nvSpPr>
        <p:spPr>
          <a:xfrm>
            <a:off x="3922644" y="54245"/>
            <a:ext cx="4664765" cy="502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endParaRPr lang="en-US" sz="28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F35BFB-E350-4DF1-A253-AFEA1A09D114}"/>
              </a:ext>
            </a:extLst>
          </p:cNvPr>
          <p:cNvSpPr txBox="1"/>
          <p:nvPr/>
        </p:nvSpPr>
        <p:spPr>
          <a:xfrm>
            <a:off x="73853" y="388273"/>
            <a:ext cx="6525731" cy="734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bọn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cướp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7ABE6B-F36E-443C-8A19-39942B3655F7}"/>
              </a:ext>
            </a:extLst>
          </p:cNvPr>
          <p:cNvSpPr txBox="1"/>
          <p:nvPr/>
        </p:nvSpPr>
        <p:spPr>
          <a:xfrm>
            <a:off x="198782" y="5245174"/>
            <a:ext cx="11495295" cy="142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vây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ác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dũng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đẹp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rõ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nét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Càng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Nguyễn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Chiểu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càng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sức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267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330">
        <p159:morph option="byObject"/>
      </p:transition>
    </mc:Choice>
    <mc:Fallback>
      <p:transition spd="slow" advTm="33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xmlns="" id="{0661AE18-F895-43D1-9315-C5A4EEAFD6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8"/>
          <a:stretch/>
        </p:blipFill>
        <p:spPr>
          <a:xfrm>
            <a:off x="1382257" y="1095508"/>
            <a:ext cx="4004627" cy="2924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xmlns="" id="{DC53DD8A-5BC6-4569-8607-5BAB19023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13"/>
          <a:stretch/>
        </p:blipFill>
        <p:spPr>
          <a:xfrm>
            <a:off x="7765775" y="1021811"/>
            <a:ext cx="2694408" cy="29566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E64E05-C029-4B5D-AA27-8411FD9D3E8D}"/>
              </a:ext>
            </a:extLst>
          </p:cNvPr>
          <p:cNvSpPr txBox="1"/>
          <p:nvPr/>
        </p:nvSpPr>
        <p:spPr>
          <a:xfrm>
            <a:off x="1382257" y="111760"/>
            <a:ext cx="421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Bọn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cướp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Phong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Lai –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9F67B3-FCBA-4C6B-AA8A-F52D094CA0C4}"/>
              </a:ext>
            </a:extLst>
          </p:cNvPr>
          <p:cNvSpPr txBox="1"/>
          <p:nvPr/>
        </p:nvSpPr>
        <p:spPr>
          <a:xfrm>
            <a:off x="6866894" y="106000"/>
            <a:ext cx="455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endParaRPr lang="en-US"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BFDA08AC-EEEE-4B3F-BD79-EBE201EDFCEA}"/>
              </a:ext>
            </a:extLst>
          </p:cNvPr>
          <p:cNvSpPr/>
          <p:nvPr/>
        </p:nvSpPr>
        <p:spPr>
          <a:xfrm>
            <a:off x="2941982" y="4052163"/>
            <a:ext cx="832292" cy="562093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68CC5E-C13F-44E1-BAA9-080B5ABB4CD3}"/>
              </a:ext>
            </a:extLst>
          </p:cNvPr>
          <p:cNvSpPr txBox="1"/>
          <p:nvPr/>
        </p:nvSpPr>
        <p:spPr>
          <a:xfrm>
            <a:off x="1112192" y="4614256"/>
            <a:ext cx="453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Đại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kẻ</a:t>
            </a:r>
            <a:r>
              <a:rPr lang="en-US" sz="2800" b="1" dirty="0"/>
              <a:t> </a:t>
            </a:r>
            <a:r>
              <a:rPr lang="en-US" sz="2800" b="1" dirty="0" err="1"/>
              <a:t>xấu</a:t>
            </a:r>
            <a:r>
              <a:rPr lang="en-US" sz="2800" b="1" dirty="0"/>
              <a:t>, </a:t>
            </a:r>
            <a:r>
              <a:rPr lang="en-US" sz="2800" b="1" dirty="0" err="1"/>
              <a:t>gian</a:t>
            </a:r>
            <a:r>
              <a:rPr lang="en-US" sz="2800" b="1" dirty="0"/>
              <a:t> </a:t>
            </a:r>
            <a:r>
              <a:rPr lang="en-US" sz="2800" b="1" dirty="0" err="1"/>
              <a:t>tà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3F96B0C-FDCB-4D13-880E-85B855D561A8}"/>
              </a:ext>
            </a:extLst>
          </p:cNvPr>
          <p:cNvSpPr txBox="1"/>
          <p:nvPr/>
        </p:nvSpPr>
        <p:spPr>
          <a:xfrm>
            <a:off x="7368209" y="4450557"/>
            <a:ext cx="405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Đại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chính</a:t>
            </a:r>
            <a:r>
              <a:rPr lang="en-US" sz="2800" b="1" dirty="0"/>
              <a:t> </a:t>
            </a:r>
            <a:r>
              <a:rPr lang="en-US" sz="2800" b="1" dirty="0" err="1"/>
              <a:t>nghĩa</a:t>
            </a:r>
            <a:endParaRPr lang="en-US" sz="2800" b="1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23726042-972B-480A-BBA3-3F70AD55C306}"/>
              </a:ext>
            </a:extLst>
          </p:cNvPr>
          <p:cNvSpPr/>
          <p:nvPr/>
        </p:nvSpPr>
        <p:spPr>
          <a:xfrm>
            <a:off x="8635778" y="3930009"/>
            <a:ext cx="929035" cy="562093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656E4DE-8C53-4AD0-AFB6-2FC322434E7C}"/>
              </a:ext>
            </a:extLst>
          </p:cNvPr>
          <p:cNvCxnSpPr>
            <a:cxnSpLocks/>
          </p:cNvCxnSpPr>
          <p:nvPr/>
        </p:nvCxnSpPr>
        <p:spPr>
          <a:xfrm>
            <a:off x="6520070" y="854280"/>
            <a:ext cx="0" cy="593717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8A18F78C-AA07-4888-B49F-4E02BC9323E7}"/>
              </a:ext>
            </a:extLst>
          </p:cNvPr>
          <p:cNvSpPr/>
          <p:nvPr/>
        </p:nvSpPr>
        <p:spPr>
          <a:xfrm>
            <a:off x="2941982" y="5330543"/>
            <a:ext cx="832291" cy="648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6F19B864-4E2D-4FAD-9868-58947F128A5C}"/>
              </a:ext>
            </a:extLst>
          </p:cNvPr>
          <p:cNvSpPr/>
          <p:nvPr/>
        </p:nvSpPr>
        <p:spPr>
          <a:xfrm>
            <a:off x="8791226" y="5034672"/>
            <a:ext cx="832291" cy="523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268C3E7-F5FA-4F1F-8395-1B8B4DC95D4A}"/>
              </a:ext>
            </a:extLst>
          </p:cNvPr>
          <p:cNvSpPr txBox="1"/>
          <p:nvPr/>
        </p:nvSpPr>
        <p:spPr>
          <a:xfrm>
            <a:off x="1856655" y="6161712"/>
            <a:ext cx="290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THẤT BẠI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097F94-2206-4788-8A69-B933A6620985}"/>
              </a:ext>
            </a:extLst>
          </p:cNvPr>
          <p:cNvSpPr txBox="1"/>
          <p:nvPr/>
        </p:nvSpPr>
        <p:spPr>
          <a:xfrm>
            <a:off x="7410644" y="5717564"/>
            <a:ext cx="290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 THẮNG</a:t>
            </a: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xmlns="" id="{919EA0D4-5100-4078-800B-0235F95D2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57" y="5146409"/>
            <a:ext cx="1569272" cy="1675663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BAAEE59-710D-4F03-A667-C22C39374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3" y="5041869"/>
            <a:ext cx="1305482" cy="17802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26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0"/>
    </mc:Choice>
    <mc:Fallback xmlns="">
      <p:transition spd="slow" advTm="7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 animBg="1"/>
      <p:bldP spid="16" grpId="0" animBg="1"/>
      <p:bldP spid="17" grpId="0" animBg="1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avel on a book&#10;&#10;Description automatically generated with medium confidence">
            <a:extLst>
              <a:ext uri="{FF2B5EF4-FFF2-40B4-BE49-F238E27FC236}">
                <a16:creationId xmlns:a16="http://schemas.microsoft.com/office/drawing/2014/main" xmlns="" id="{0710C44C-76C0-4588-8019-6BE61997F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r="44028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5B0BC88-764D-4FDE-8F9F-753000D48549}"/>
              </a:ext>
            </a:extLst>
          </p:cNvPr>
          <p:cNvSpPr txBox="1"/>
          <p:nvPr/>
        </p:nvSpPr>
        <p:spPr>
          <a:xfrm>
            <a:off x="92766" y="1122363"/>
            <a:ext cx="565867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8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2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sz="28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kẻ</a:t>
            </a:r>
            <a:r>
              <a:rPr lang="en-US" sz="2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2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thắng</a:t>
            </a:r>
            <a:r>
              <a:rPr lang="en-US" sz="2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kẻ</a:t>
            </a:r>
            <a:r>
              <a:rPr lang="en-US" sz="2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US" sz="2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			Sophocles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211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378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AAB5096-F49C-4683-87E3-2639711FE1F2}"/>
              </a:ext>
            </a:extLst>
          </p:cNvPr>
          <p:cNvSpPr txBox="1"/>
          <p:nvPr/>
        </p:nvSpPr>
        <p:spPr>
          <a:xfrm>
            <a:off x="-1" y="217014"/>
            <a:ext cx="4797287" cy="681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endParaRPr lang="en-US" sz="28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C00EAF-1990-40ED-8C3C-6FEBC7F56BBA}"/>
              </a:ext>
            </a:extLst>
          </p:cNvPr>
          <p:cNvSpPr txBox="1"/>
          <p:nvPr/>
        </p:nvSpPr>
        <p:spPr>
          <a:xfrm>
            <a:off x="145774" y="748022"/>
            <a:ext cx="4493281" cy="109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thoại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55A488-8D73-482F-8B90-3B7D56335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96425"/>
            <a:ext cx="4689413" cy="5261903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68D475-1A77-41C8-BF81-50298CE13760}"/>
              </a:ext>
            </a:extLst>
          </p:cNvPr>
          <p:cNvSpPr txBox="1"/>
          <p:nvPr/>
        </p:nvSpPr>
        <p:spPr>
          <a:xfrm>
            <a:off x="-74544" y="2440440"/>
            <a:ext cx="4797287" cy="9528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r-FR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Dẹp</a:t>
            </a:r>
            <a:r>
              <a:rPr lang="fr-FR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fr-FR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</a:t>
            </a:r>
            <a:r>
              <a:rPr lang="fr-FR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fr-FR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chòm</a:t>
            </a:r>
            <a:r>
              <a:rPr lang="fr-FR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“ai than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khóc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nầy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4A13203-811A-4872-950E-452D08B2799C}"/>
              </a:ext>
            </a:extLst>
          </p:cNvPr>
          <p:cNvSpPr txBox="1"/>
          <p:nvPr/>
        </p:nvSpPr>
        <p:spPr>
          <a:xfrm>
            <a:off x="368243" y="1959715"/>
            <a:ext cx="415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Khi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bọn</a:t>
            </a:r>
            <a:r>
              <a:rPr lang="en-US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cướp</a:t>
            </a:r>
            <a:endParaRPr lang="en-US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508ACBE-10F2-4E86-9B7C-0B9416A6ABE7}"/>
              </a:ext>
            </a:extLst>
          </p:cNvPr>
          <p:cNvSpPr txBox="1"/>
          <p:nvPr/>
        </p:nvSpPr>
        <p:spPr>
          <a:xfrm>
            <a:off x="116676" y="4303102"/>
            <a:ext cx="4522379" cy="233788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ân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u="sng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tấm</a:t>
            </a:r>
            <a:r>
              <a:rPr lang="en-US" sz="2000" b="1" u="sng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u="sng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sz="2000" b="1" u="sng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u="sng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000" b="1" u="sng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u="sng" dirty="0" err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tai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ương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AC2C8DCE-1473-4460-A290-FF25CCBE45F3}"/>
              </a:ext>
            </a:extLst>
          </p:cNvPr>
          <p:cNvSpPr/>
          <p:nvPr/>
        </p:nvSpPr>
        <p:spPr>
          <a:xfrm>
            <a:off x="1981485" y="3529943"/>
            <a:ext cx="927652" cy="534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0587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6790">
        <p159:morph option="byObject"/>
      </p:transition>
    </mc:Choice>
    <mc:Fallback>
      <p:transition spd="slow" advTm="67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xmlns="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xmlns="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56DA67-4AA3-490F-B2A2-077E03A29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18" y="824253"/>
            <a:ext cx="4662497" cy="52094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969551-5476-49B9-A6C0-6F0999F41BCF}"/>
              </a:ext>
            </a:extLst>
          </p:cNvPr>
          <p:cNvSpPr txBox="1"/>
          <p:nvPr/>
        </p:nvSpPr>
        <p:spPr>
          <a:xfrm>
            <a:off x="0" y="257482"/>
            <a:ext cx="5859552" cy="681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800" b="1" kern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kern="1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endParaRPr lang="en-US" sz="2800" b="1" kern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929CD1-A571-4EE8-9754-628F5D565758}"/>
              </a:ext>
            </a:extLst>
          </p:cNvPr>
          <p:cNvSpPr txBox="1"/>
          <p:nvPr/>
        </p:nvSpPr>
        <p:spPr>
          <a:xfrm>
            <a:off x="-11878" y="1003501"/>
            <a:ext cx="7174522" cy="659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thoại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A835C37-A14F-49F0-AEDB-EA8EA825A150}"/>
              </a:ext>
            </a:extLst>
          </p:cNvPr>
          <p:cNvSpPr txBox="1"/>
          <p:nvPr/>
        </p:nvSpPr>
        <p:spPr>
          <a:xfrm>
            <a:off x="1298713" y="2691144"/>
            <a:ext cx="5031749" cy="10390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 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Khoan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khoan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chớ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</a:t>
            </a:r>
          </a:p>
          <a:p>
            <a:pPr algn="ctr">
              <a:lnSpc>
                <a:spcPct val="150000"/>
              </a:lnSpc>
              <a:buNone/>
            </a:pP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Nàng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gái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là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</a:t>
            </a:r>
            <a:r>
              <a:rPr lang="fr-FR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»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62F046-6EF3-405B-9DC4-390FD6683448}"/>
              </a:ext>
            </a:extLst>
          </p:cNvPr>
          <p:cNvSpPr txBox="1"/>
          <p:nvPr/>
        </p:nvSpPr>
        <p:spPr>
          <a:xfrm>
            <a:off x="147396" y="1888098"/>
            <a:ext cx="4797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Khi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bọn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cướp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BA64188-D50D-4996-8981-2866C1D57532}"/>
              </a:ext>
            </a:extLst>
          </p:cNvPr>
          <p:cNvSpPr txBox="1"/>
          <p:nvPr/>
        </p:nvSpPr>
        <p:spPr>
          <a:xfrm>
            <a:off x="1699819" y="4727886"/>
            <a:ext cx="4229535" cy="95289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nhị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Nho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xmlns="" id="{99957B57-A911-4AD4-97FE-50B26D149D04}"/>
              </a:ext>
            </a:extLst>
          </p:cNvPr>
          <p:cNvSpPr/>
          <p:nvPr/>
        </p:nvSpPr>
        <p:spPr>
          <a:xfrm>
            <a:off x="3350761" y="3969048"/>
            <a:ext cx="927652" cy="534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2847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6325">
        <p159:morph option="byObject"/>
      </p:transition>
    </mc:Choice>
    <mc:Fallback>
      <p:transition spd="slow" advTm="63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514F30-E1AA-4F84-B18B-50CBA3CC66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"/>
          <a:stretch/>
        </p:blipFill>
        <p:spPr>
          <a:xfrm>
            <a:off x="20" y="10"/>
            <a:ext cx="5374027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A56D0E-9319-4013-A20F-B2ED36EDB441}"/>
              </a:ext>
            </a:extLst>
          </p:cNvPr>
          <p:cNvSpPr txBox="1"/>
          <p:nvPr/>
        </p:nvSpPr>
        <p:spPr>
          <a:xfrm>
            <a:off x="5653093" y="0"/>
            <a:ext cx="5646962" cy="862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B81FB5-4364-47EB-85EB-D9B371340302}"/>
              </a:ext>
            </a:extLst>
          </p:cNvPr>
          <p:cNvSpPr txBox="1"/>
          <p:nvPr/>
        </p:nvSpPr>
        <p:spPr>
          <a:xfrm>
            <a:off x="5459896" y="802748"/>
            <a:ext cx="6732104" cy="608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thoại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6438B3-869B-45B9-A648-94F95DFD340C}"/>
              </a:ext>
            </a:extLst>
          </p:cNvPr>
          <p:cNvSpPr txBox="1"/>
          <p:nvPr/>
        </p:nvSpPr>
        <p:spPr>
          <a:xfrm>
            <a:off x="6296676" y="1578870"/>
            <a:ext cx="53740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Khi </a:t>
            </a:r>
            <a:r>
              <a:rPr lang="en-US" sz="23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sz="2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sz="2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Nga </a:t>
            </a:r>
            <a:r>
              <a:rPr lang="en-US" sz="23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tỏ</a:t>
            </a:r>
            <a:r>
              <a:rPr lang="en-US" sz="2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23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</a:t>
            </a:r>
            <a:endParaRPr lang="en-US" sz="23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64673C-696E-4AFE-988E-5F87F69F54CE}"/>
              </a:ext>
            </a:extLst>
          </p:cNvPr>
          <p:cNvSpPr txBox="1"/>
          <p:nvPr/>
        </p:nvSpPr>
        <p:spPr>
          <a:xfrm>
            <a:off x="6296676" y="2583196"/>
            <a:ext cx="5003379" cy="307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liền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cười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</a:t>
            </a:r>
            <a:r>
              <a:rPr lang="en-US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há</a:t>
            </a:r>
            <a:r>
              <a:rPr lang="en-US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trông</a:t>
            </a:r>
            <a:r>
              <a:rPr lang="en-US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Nay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rõ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đặng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cơn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thiệt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2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</a:t>
            </a:r>
            <a:endPara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phi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sz="2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1615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2076">
        <p159:morph option="byObject"/>
      </p:transition>
    </mc:Choice>
    <mc:Fallback>
      <p:transition spd="slow" advTm="2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48BD9E-AD25-4107-A172-71E9DB018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"/>
          <a:stretch/>
        </p:blipFill>
        <p:spPr>
          <a:xfrm>
            <a:off x="20" y="10"/>
            <a:ext cx="5374027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5805A4-2980-4BF2-81C5-4FE47AC4FEF5}"/>
              </a:ext>
            </a:extLst>
          </p:cNvPr>
          <p:cNvSpPr txBox="1"/>
          <p:nvPr/>
        </p:nvSpPr>
        <p:spPr>
          <a:xfrm>
            <a:off x="5374047" y="-212208"/>
            <a:ext cx="5646962" cy="862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9F92D4-640D-4ACB-A57E-B0D351E6FAA1}"/>
              </a:ext>
            </a:extLst>
          </p:cNvPr>
          <p:cNvSpPr txBox="1"/>
          <p:nvPr/>
        </p:nvSpPr>
        <p:spPr>
          <a:xfrm>
            <a:off x="5459896" y="459438"/>
            <a:ext cx="6732104" cy="6085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thoại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E11656-B850-425B-8C9C-A7DEDEEEA21E}"/>
              </a:ext>
            </a:extLst>
          </p:cNvPr>
          <p:cNvSpPr txBox="1"/>
          <p:nvPr/>
        </p:nvSpPr>
        <p:spPr>
          <a:xfrm>
            <a:off x="6287035" y="1129494"/>
            <a:ext cx="5374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Khi </a:t>
            </a:r>
            <a:r>
              <a:rPr lang="en-US" sz="2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Nga </a:t>
            </a:r>
            <a:r>
              <a:rPr lang="en-US" sz="2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tỏ</a:t>
            </a:r>
            <a:r>
              <a:rPr lang="en-US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2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</a:t>
            </a:r>
            <a:endParaRPr lang="en-US" sz="2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248BF1-C20B-452D-9E98-D3B3C9A77650}"/>
              </a:ext>
            </a:extLst>
          </p:cNvPr>
          <p:cNvSpPr txBox="1"/>
          <p:nvPr/>
        </p:nvSpPr>
        <p:spPr>
          <a:xfrm>
            <a:off x="5878003" y="1783864"/>
            <a:ext cx="180788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Nụ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cười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C3CC31-E897-4376-9DD2-B7006BB25853}"/>
              </a:ext>
            </a:extLst>
          </p:cNvPr>
          <p:cNvSpPr txBox="1"/>
          <p:nvPr/>
        </p:nvSpPr>
        <p:spPr>
          <a:xfrm>
            <a:off x="9713843" y="1783864"/>
            <a:ext cx="140473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ADA2F5-2153-44A7-BE01-090148711F4B}"/>
              </a:ext>
            </a:extLst>
          </p:cNvPr>
          <p:cNvSpPr txBox="1"/>
          <p:nvPr/>
        </p:nvSpPr>
        <p:spPr>
          <a:xfrm>
            <a:off x="3949149" y="4782946"/>
            <a:ext cx="8521147" cy="1876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Symbol"/>
              <a:buChar char="Þ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chấp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xấu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ác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hoành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tội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043CAB-9BA0-4541-8D7B-5F14629143CB}"/>
              </a:ext>
            </a:extLst>
          </p:cNvPr>
          <p:cNvSpPr txBox="1"/>
          <p:nvPr/>
        </p:nvSpPr>
        <p:spPr>
          <a:xfrm>
            <a:off x="5168059" y="2463173"/>
            <a:ext cx="3299791" cy="2113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Nụ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cười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thiện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E7C283A-4B68-4A60-9423-C9E19D6019BD}"/>
              </a:ext>
            </a:extLst>
          </p:cNvPr>
          <p:cNvSpPr txBox="1"/>
          <p:nvPr/>
        </p:nvSpPr>
        <p:spPr>
          <a:xfrm>
            <a:off x="8623851" y="2390348"/>
            <a:ext cx="3399183" cy="2113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ượn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tưởng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xưa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dũng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=&gt;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mong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lợi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6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2"/>
    </mc:Choice>
    <mc:Fallback xmlns="">
      <p:transition spd="slow" advTm="3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BEF0CAFB-7F2C-4D47-A6DB-9F7DFF599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2865">
            <a:off x="3628949" y="738486"/>
            <a:ext cx="1329252" cy="9124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6E6B1E04-C504-4682-9DB1-26BE8D8DA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34194">
            <a:off x="2987408" y="3437635"/>
            <a:ext cx="1284641" cy="881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EF164C-3F3D-4BEC-B8D2-4405ADAC9E07}"/>
              </a:ext>
            </a:extLst>
          </p:cNvPr>
          <p:cNvSpPr txBox="1"/>
          <p:nvPr/>
        </p:nvSpPr>
        <p:spPr>
          <a:xfrm>
            <a:off x="424069" y="81831"/>
            <a:ext cx="5646962" cy="862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endParaRPr lang="en-US" sz="4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xmlns="" id="{FFAD7222-902D-46CB-90A1-6B05BE3B74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1"/>
          <a:stretch/>
        </p:blipFill>
        <p:spPr>
          <a:xfrm>
            <a:off x="4293575" y="1098575"/>
            <a:ext cx="3189993" cy="426152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B84D0F3-28B4-4652-8C8E-597AE3D4DA5C}"/>
              </a:ext>
            </a:extLst>
          </p:cNvPr>
          <p:cNvSpPr/>
          <p:nvPr/>
        </p:nvSpPr>
        <p:spPr>
          <a:xfrm>
            <a:off x="445573" y="1418951"/>
            <a:ext cx="3184155" cy="11910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dũng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hiệp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5279ED6-FC5E-4425-9BC6-F6BCE2F0D158}"/>
              </a:ext>
            </a:extLst>
          </p:cNvPr>
          <p:cNvSpPr/>
          <p:nvPr/>
        </p:nvSpPr>
        <p:spPr>
          <a:xfrm>
            <a:off x="7828503" y="1397766"/>
            <a:ext cx="2983533" cy="11910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lễ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B37E60E-3766-4ECC-B0C4-321FFE234D0E}"/>
              </a:ext>
            </a:extLst>
          </p:cNvPr>
          <p:cNvSpPr/>
          <p:nvPr/>
        </p:nvSpPr>
        <p:spPr>
          <a:xfrm>
            <a:off x="424069" y="3931749"/>
            <a:ext cx="2990166" cy="11910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tấm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70D385B-86E7-47CF-9060-04E3367D3426}"/>
              </a:ext>
            </a:extLst>
          </p:cNvPr>
          <p:cNvSpPr/>
          <p:nvPr/>
        </p:nvSpPr>
        <p:spPr>
          <a:xfrm>
            <a:off x="7828503" y="3807715"/>
            <a:ext cx="2848013" cy="13150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850F7AC4-7EE6-43E4-8E28-3897C209D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0381">
            <a:off x="6520465" y="805890"/>
            <a:ext cx="1329252" cy="8202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DBB0C513-7C3A-4116-B22D-E77A5CA39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39636">
            <a:off x="6716597" y="3469270"/>
            <a:ext cx="1257401" cy="775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801B84-7F99-4D5D-BB2C-F1194C8156A9}"/>
              </a:ext>
            </a:extLst>
          </p:cNvPr>
          <p:cNvSpPr txBox="1"/>
          <p:nvPr/>
        </p:nvSpPr>
        <p:spPr>
          <a:xfrm>
            <a:off x="1078846" y="5597421"/>
            <a:ext cx="10377055" cy="1124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440009" indent="-440009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tưởng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võ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2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0"/>
    </mc:Choice>
    <mc:Fallback xmlns="">
      <p:transition spd="slow" advTm="5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xmlns="" id="{CB7E050C-2B15-4E35-86ED-E41175380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5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121">
        <p15:prstTrans prst="drape"/>
      </p:transition>
    </mc:Choice>
    <mc:Fallback xmlns="">
      <p:transition spd="slow" advTm="31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5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50D3FB-5F80-4312-8D2B-3CDAF6D54B0B}"/>
              </a:ext>
            </a:extLst>
          </p:cNvPr>
          <p:cNvSpPr txBox="1"/>
          <p:nvPr/>
        </p:nvSpPr>
        <p:spPr>
          <a:xfrm>
            <a:off x="212034" y="240857"/>
            <a:ext cx="5646962" cy="862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1986C82-D480-46D1-97A1-F685717A0492}"/>
              </a:ext>
            </a:extLst>
          </p:cNvPr>
          <p:cNvSpPr txBox="1"/>
          <p:nvPr/>
        </p:nvSpPr>
        <p:spPr>
          <a:xfrm>
            <a:off x="-92765" y="2398205"/>
            <a:ext cx="8666921" cy="2426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0" algn="ctr">
              <a:lnSpc>
                <a:spcPct val="150000"/>
              </a:lnSpc>
            </a:pPr>
            <a:endParaRPr lang="en-US" sz="2600" b="1" dirty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marL="820738" indent="-457200" defTabSz="9874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dirty="0">
                <a:latin typeface="Tahoma" panose="020B0604030504040204" pitchFamily="34" charset="0"/>
              </a:rPr>
              <a:t>  </a:t>
            </a:r>
            <a:r>
              <a:rPr lang="en-US" sz="2600" b="1" dirty="0" err="1">
                <a:latin typeface="Tahoma" panose="020B0604030504040204" pitchFamily="34" charset="0"/>
              </a:rPr>
              <a:t>Quê</a:t>
            </a:r>
            <a:r>
              <a:rPr lang="en-US" sz="2600" b="1" dirty="0">
                <a:latin typeface="Tahoma" panose="020B0604030504040204" pitchFamily="34" charset="0"/>
              </a:rPr>
              <a:t> ở </a:t>
            </a:r>
            <a:r>
              <a:rPr lang="en-US" sz="2600" b="1" dirty="0" err="1">
                <a:latin typeface="Tahoma" panose="020B0604030504040204" pitchFamily="34" charset="0"/>
              </a:rPr>
              <a:t>quận</a:t>
            </a:r>
            <a:r>
              <a:rPr lang="en-US" sz="2600" b="1" dirty="0">
                <a:latin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</a:rPr>
              <a:t>Tây</a:t>
            </a:r>
            <a:r>
              <a:rPr lang="en-US" sz="2600" b="1" dirty="0">
                <a:latin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</a:rPr>
              <a:t>Xuyên</a:t>
            </a:r>
            <a:endParaRPr lang="en-US" sz="2600" b="1" dirty="0">
              <a:latin typeface="Tahoma" panose="020B0604030504040204" pitchFamily="34" charset="0"/>
            </a:endParaRPr>
          </a:p>
          <a:p>
            <a:pPr marL="820738" indent="-457200" defTabSz="9874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b="1" dirty="0">
                <a:latin typeface="Tahoma" panose="020B0604030504040204" pitchFamily="34" charset="0"/>
              </a:rPr>
              <a:t>  Cha </a:t>
            </a:r>
            <a:r>
              <a:rPr lang="en-US" sz="2600" b="1" dirty="0" err="1">
                <a:latin typeface="Tahoma" panose="020B0604030504040204" pitchFamily="34" charset="0"/>
              </a:rPr>
              <a:t>làm</a:t>
            </a:r>
            <a:r>
              <a:rPr lang="en-US" sz="2600" b="1" dirty="0">
                <a:latin typeface="Tahoma" panose="020B0604030504040204" pitchFamily="34" charset="0"/>
              </a:rPr>
              <a:t> tri </a:t>
            </a:r>
            <a:r>
              <a:rPr lang="en-US" sz="2600" b="1" dirty="0" err="1">
                <a:latin typeface="Tahoma" panose="020B0604030504040204" pitchFamily="34" charset="0"/>
              </a:rPr>
              <a:t>phủ</a:t>
            </a:r>
            <a:r>
              <a:rPr lang="en-US" sz="2600" b="1" dirty="0">
                <a:latin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</a:rPr>
              <a:t>miền</a:t>
            </a:r>
            <a:r>
              <a:rPr lang="en-US" sz="2600" b="1" dirty="0">
                <a:latin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</a:rPr>
              <a:t>Hà</a:t>
            </a:r>
            <a:r>
              <a:rPr lang="en-US" sz="2600" b="1" dirty="0">
                <a:latin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</a:rPr>
              <a:t>Khê</a:t>
            </a:r>
            <a:endParaRPr lang="en-US" sz="2600" b="1" dirty="0">
              <a:latin typeface="Tahoma" panose="020B0604030504040204" pitchFamily="34" charset="0"/>
            </a:endParaRPr>
          </a:p>
          <a:p>
            <a:pPr marL="820738" indent="-457200" defTabSz="98742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600" b="1" dirty="0">
                <a:latin typeface="Tahoma" panose="020B0604030504040204" pitchFamily="34" charset="0"/>
              </a:rPr>
              <a:t>  </a:t>
            </a:r>
            <a:r>
              <a:rPr lang="en-US" sz="2600" b="1" dirty="0" err="1">
                <a:latin typeface="Tahoma" panose="020B0604030504040204" pitchFamily="34" charset="0"/>
              </a:rPr>
              <a:t>Đang</a:t>
            </a:r>
            <a:r>
              <a:rPr lang="en-US" sz="2600" b="1" dirty="0">
                <a:latin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</a:rPr>
              <a:t>trên</a:t>
            </a:r>
            <a:r>
              <a:rPr lang="en-US" sz="2600" b="1" dirty="0">
                <a:latin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</a:rPr>
              <a:t>đường</a:t>
            </a:r>
            <a:r>
              <a:rPr lang="en-US" sz="2600" b="1" dirty="0">
                <a:latin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</a:rPr>
              <a:t>đến</a:t>
            </a:r>
            <a:r>
              <a:rPr lang="en-US" sz="2600" b="1" dirty="0">
                <a:latin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</a:rPr>
              <a:t>gặp</a:t>
            </a:r>
            <a:r>
              <a:rPr lang="en-US" sz="2600" b="1" dirty="0">
                <a:latin typeface="Tahoma" panose="020B0604030504040204" pitchFamily="34" charset="0"/>
              </a:rPr>
              <a:t> cha </a:t>
            </a:r>
            <a:r>
              <a:rPr lang="en-US" sz="2600" b="1" dirty="0" err="1">
                <a:latin typeface="Tahoma" panose="020B0604030504040204" pitchFamily="34" charset="0"/>
              </a:rPr>
              <a:t>thì</a:t>
            </a:r>
            <a:r>
              <a:rPr lang="en-US" sz="2600" b="1" dirty="0">
                <a:latin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</a:rPr>
              <a:t>gặp</a:t>
            </a:r>
            <a:r>
              <a:rPr lang="en-US" sz="2600" b="1" dirty="0">
                <a:latin typeface="Tahoma" panose="020B0604030504040204" pitchFamily="34" charset="0"/>
              </a:rPr>
              <a:t> </a:t>
            </a:r>
            <a:r>
              <a:rPr lang="en-US" sz="2600" b="1" dirty="0" err="1">
                <a:latin typeface="Tahoma" panose="020B0604030504040204" pitchFamily="34" charset="0"/>
              </a:rPr>
              <a:t>nạn</a:t>
            </a:r>
            <a:endParaRPr lang="en-US" sz="2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E5E258-49BA-45DF-B433-5556F30AA8EF}"/>
              </a:ext>
            </a:extLst>
          </p:cNvPr>
          <p:cNvSpPr txBox="1"/>
          <p:nvPr/>
        </p:nvSpPr>
        <p:spPr>
          <a:xfrm>
            <a:off x="1073424" y="1545219"/>
            <a:ext cx="6096000" cy="65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indent="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 Lai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lịch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hoàn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cảnh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8" name="Picture 7" descr="A branch with pink flowers&#10;&#10;Description automatically generated with medium confidence">
            <a:extLst>
              <a:ext uri="{FF2B5EF4-FFF2-40B4-BE49-F238E27FC236}">
                <a16:creationId xmlns:a16="http://schemas.microsoft.com/office/drawing/2014/main" xmlns="" id="{36A0B13E-4260-4537-A5EB-E731941A6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20109"/>
            <a:ext cx="1835525" cy="2597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ADCA87-2AE3-41FD-9D7C-0B91862BD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124" y="1870628"/>
            <a:ext cx="3863185" cy="4312392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xmlns="" id="{DC04351E-E235-40CB-B56F-DE03C12DE6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"/>
    </mc:Choice>
    <mc:Fallback xmlns="">
      <p:transition spd="slow" advTm="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E0A2C3-8243-4E52-8E81-631E602B9D86}"/>
              </a:ext>
            </a:extLst>
          </p:cNvPr>
          <p:cNvSpPr txBox="1"/>
          <p:nvPr/>
        </p:nvSpPr>
        <p:spPr>
          <a:xfrm>
            <a:off x="1580781" y="5021581"/>
            <a:ext cx="125895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24EB7C-E56C-4331-8C94-4100E8355BFF}"/>
              </a:ext>
            </a:extLst>
          </p:cNvPr>
          <p:cNvSpPr txBox="1"/>
          <p:nvPr/>
        </p:nvSpPr>
        <p:spPr>
          <a:xfrm>
            <a:off x="2210260" y="4578440"/>
            <a:ext cx="1092998" cy="35223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utoShape 19">
            <a:extLst>
              <a:ext uri="{FF2B5EF4-FFF2-40B4-BE49-F238E27FC236}">
                <a16:creationId xmlns:a16="http://schemas.microsoft.com/office/drawing/2014/main" xmlns="" id="{36E6549B-CAB8-4A0F-BE51-DD6AD2E5C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518" y="1920061"/>
            <a:ext cx="4298096" cy="2092792"/>
          </a:xfrm>
          <a:prstGeom prst="cloudCallout">
            <a:avLst>
              <a:gd name="adj1" fmla="val -49298"/>
              <a:gd name="adj2" fmla="val 107902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xưng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Nga?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xmlns="" id="{AD1E8797-46E8-42F4-A72A-DF631A02B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17" y="788016"/>
            <a:ext cx="5301485" cy="3722879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“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Tôi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Nga,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tì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Kim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Quê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quận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Tây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Xuyên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Cha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tri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Khê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Sai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đem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bức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Rước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tôi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bề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nghi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đâu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dám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cãi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cha,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ngàn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dặm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đàng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xa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đành</a:t>
            </a:r>
            <a:r>
              <a:rPr lang="en-US" altLang="en-US" sz="2000" b="1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xmlns="" id="{8A8B7BA3-7674-41A6-9CC5-EE0E28244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676" y="6246265"/>
            <a:ext cx="8915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65138" algn="l"/>
                <a:tab pos="41671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465138" algn="l"/>
                <a:tab pos="41671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465138" algn="l"/>
                <a:tab pos="41671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465138" algn="l"/>
                <a:tab pos="41671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465138" algn="l"/>
                <a:tab pos="41671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671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671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671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41671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en-US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xưng</a:t>
            </a:r>
            <a:r>
              <a:rPr lang="en-US" altLang="en-US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altLang="en-US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altLang="en-US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nhị</a:t>
            </a:r>
            <a:r>
              <a:rPr lang="en-US" altLang="en-US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r>
              <a:rPr lang="en-US" altLang="en-US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dàng</a:t>
            </a:r>
            <a:r>
              <a:rPr lang="en-US" altLang="en-US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khiêm</a:t>
            </a:r>
            <a:r>
              <a:rPr lang="en-US" altLang="en-US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nhường</a:t>
            </a:r>
            <a:r>
              <a:rPr lang="en-US" altLang="en-US" sz="24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0F330C-9CE9-4631-845E-D1553E266659}"/>
              </a:ext>
            </a:extLst>
          </p:cNvPr>
          <p:cNvSpPr txBox="1"/>
          <p:nvPr/>
        </p:nvSpPr>
        <p:spPr>
          <a:xfrm>
            <a:off x="106017" y="20109"/>
            <a:ext cx="5646962" cy="862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83B1E3-3AC3-41D7-9EBB-90A9CAD6CFB5}"/>
              </a:ext>
            </a:extLst>
          </p:cNvPr>
          <p:cNvSpPr txBox="1"/>
          <p:nvPr/>
        </p:nvSpPr>
        <p:spPr>
          <a:xfrm>
            <a:off x="-340108" y="4440529"/>
            <a:ext cx="6193734" cy="1876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tạm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tiện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thiếp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lạy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b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Khê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thiếp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đền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ân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altLang="en-US" sz="2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3" name="Picture 12" descr="A branch with pink flowers&#10;&#10;Description automatically generated with medium confidence">
            <a:extLst>
              <a:ext uri="{FF2B5EF4-FFF2-40B4-BE49-F238E27FC236}">
                <a16:creationId xmlns:a16="http://schemas.microsoft.com/office/drawing/2014/main" xmlns="" id="{6EB5A811-73E7-4E95-ACBB-0359E035B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077" y="20109"/>
            <a:ext cx="1383598" cy="1958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178C87-91E1-4263-B1DE-A8A36589C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36" y="1417983"/>
            <a:ext cx="3091647" cy="3451140"/>
          </a:xfrm>
          <a:prstGeom prst="rect">
            <a:avLst/>
          </a:prstGeom>
          <a:effectLst>
            <a:softEdge rad="2032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71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7"/>
    </mc:Choice>
    <mc:Fallback xmlns="">
      <p:transition spd="slow" advTm="7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2C029D-8823-4BBE-899B-C0C5A6D36454}"/>
              </a:ext>
            </a:extLst>
          </p:cNvPr>
          <p:cNvSpPr txBox="1"/>
          <p:nvPr/>
        </p:nvSpPr>
        <p:spPr>
          <a:xfrm>
            <a:off x="3618764" y="3144800"/>
            <a:ext cx="3017661" cy="3600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EEA614-6A20-440E-891D-13D9200F93E9}"/>
              </a:ext>
            </a:extLst>
          </p:cNvPr>
          <p:cNvSpPr txBox="1"/>
          <p:nvPr/>
        </p:nvSpPr>
        <p:spPr>
          <a:xfrm>
            <a:off x="3603121" y="2047150"/>
            <a:ext cx="2644577" cy="4105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3C612F-A2B6-4AEE-B233-8C2A89A77BC9}"/>
              </a:ext>
            </a:extLst>
          </p:cNvPr>
          <p:cNvSpPr txBox="1"/>
          <p:nvPr/>
        </p:nvSpPr>
        <p:spPr>
          <a:xfrm>
            <a:off x="442691" y="1353038"/>
            <a:ext cx="6193734" cy="2232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tạm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tiện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thiếp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lạy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b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Khê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b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thiếp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đền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ân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AD6CFA-C9B3-4580-9197-F22ED6ECB3E3}"/>
              </a:ext>
            </a:extLst>
          </p:cNvPr>
          <p:cNvSpPr txBox="1"/>
          <p:nvPr/>
        </p:nvSpPr>
        <p:spPr>
          <a:xfrm>
            <a:off x="106017" y="20109"/>
            <a:ext cx="5646962" cy="862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070FE0-7DE1-460E-B016-BC5E871A9F08}"/>
              </a:ext>
            </a:extLst>
          </p:cNvPr>
          <p:cNvSpPr txBox="1"/>
          <p:nvPr/>
        </p:nvSpPr>
        <p:spPr>
          <a:xfrm>
            <a:off x="2327292" y="4661540"/>
            <a:ext cx="685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lễ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cứu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nạn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E00CBDE-9356-4558-B527-592D47EAF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53" y="3361258"/>
            <a:ext cx="3091647" cy="3451140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xmlns="" id="{F62A219B-6628-4B61-8BB5-4BA9F5EBB28D}"/>
              </a:ext>
            </a:extLst>
          </p:cNvPr>
          <p:cNvSpPr/>
          <p:nvPr/>
        </p:nvSpPr>
        <p:spPr>
          <a:xfrm>
            <a:off x="1444487" y="3922643"/>
            <a:ext cx="715617" cy="106017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 descr="A branch with pink flowers&#10;&#10;Description automatically generated with medium confidence">
            <a:extLst>
              <a:ext uri="{FF2B5EF4-FFF2-40B4-BE49-F238E27FC236}">
                <a16:creationId xmlns:a16="http://schemas.microsoft.com/office/drawing/2014/main" xmlns="" id="{B5DFDE42-4879-4578-8A88-1E25FE4C4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836" y="72822"/>
            <a:ext cx="1511164" cy="2138681"/>
          </a:xfrm>
          <a:prstGeom prst="rect">
            <a:avLst/>
          </a:prstGeom>
        </p:spPr>
      </p:pic>
      <p:sp>
        <p:nvSpPr>
          <p:cNvPr id="8" name="AutoShape 19">
            <a:extLst>
              <a:ext uri="{FF2B5EF4-FFF2-40B4-BE49-F238E27FC236}">
                <a16:creationId xmlns:a16="http://schemas.microsoft.com/office/drawing/2014/main" xmlns="" id="{2F4ED819-AB86-4BD4-BE00-55BF1EC6C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411" y="1692245"/>
            <a:ext cx="4904509" cy="2138681"/>
          </a:xfrm>
          <a:prstGeom prst="cloudCallout">
            <a:avLst>
              <a:gd name="adj1" fmla="val -69637"/>
              <a:gd name="adj2" fmla="val 59964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altLang="en-US" sz="2000" b="1" dirty="0">
                <a:ea typeface="Tahoma" panose="020B0604030504040204" pitchFamily="34" charset="0"/>
                <a:cs typeface="Tahoma" panose="020B0604030504040204" pitchFamily="34" charset="0"/>
              </a:rPr>
              <a:t> Nga?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3731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167">
        <p159:morph option="byObject"/>
      </p:transition>
    </mc:Choice>
    <mc:Fallback>
      <p:transition spd="slow" advTm="31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C63709-D206-42B8-8943-FE3D679A266C}"/>
              </a:ext>
            </a:extLst>
          </p:cNvPr>
          <p:cNvSpPr txBox="1"/>
          <p:nvPr/>
        </p:nvSpPr>
        <p:spPr>
          <a:xfrm>
            <a:off x="0" y="4761783"/>
            <a:ext cx="12192000" cy="1678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xưng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Nga ta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ân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alt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FBE826-9BB6-443C-A591-17B93DC0EBD5}"/>
              </a:ext>
            </a:extLst>
          </p:cNvPr>
          <p:cNvSpPr txBox="1"/>
          <p:nvPr/>
        </p:nvSpPr>
        <p:spPr>
          <a:xfrm>
            <a:off x="106016" y="20109"/>
            <a:ext cx="5989983" cy="987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4A2A4C-2594-483D-B50F-CBFC0C8BE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5" y="689867"/>
            <a:ext cx="3327221" cy="3714107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0" name="Picture 9" descr="A branch with pink flowers&#10;&#10;Description automatically generated with medium confidence">
            <a:extLst>
              <a:ext uri="{FF2B5EF4-FFF2-40B4-BE49-F238E27FC236}">
                <a16:creationId xmlns:a16="http://schemas.microsoft.com/office/drawing/2014/main" xmlns="" id="{70033253-0C37-4C75-879A-23E454244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75" y="20109"/>
            <a:ext cx="2247900" cy="3181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62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3"/>
    </mc:Choice>
    <mc:Fallback xmlns="">
      <p:transition spd="slow" advTm="2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ranch with pink flowers&#10;&#10;Description automatically generated with medium confidence">
            <a:extLst>
              <a:ext uri="{FF2B5EF4-FFF2-40B4-BE49-F238E27FC236}">
                <a16:creationId xmlns:a16="http://schemas.microsoft.com/office/drawing/2014/main" xmlns="" id="{D0FD1C5E-5997-4A37-A861-D7A67A6FE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75" y="20109"/>
            <a:ext cx="2247900" cy="31813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84BE1EB7-6F43-482E-ACE3-6BEC1E43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625" y="115125"/>
            <a:ext cx="6039314" cy="82391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TỔNG KẾT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B5FE211-27F6-4BEB-8655-5842C4BD4B8B}"/>
              </a:ext>
            </a:extLst>
          </p:cNvPr>
          <p:cNvSpPr txBox="1">
            <a:spLocks/>
          </p:cNvSpPr>
          <p:nvPr/>
        </p:nvSpPr>
        <p:spPr>
          <a:xfrm>
            <a:off x="162293" y="3921916"/>
            <a:ext cx="3056963" cy="597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NGHỆ THUẬT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E8FDB3-9AAC-434E-B5A7-4B0D689544E5}"/>
              </a:ext>
            </a:extLst>
          </p:cNvPr>
          <p:cNvSpPr txBox="1">
            <a:spLocks/>
          </p:cNvSpPr>
          <p:nvPr/>
        </p:nvSpPr>
        <p:spPr>
          <a:xfrm>
            <a:off x="0" y="4726772"/>
            <a:ext cx="12191999" cy="2016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Miêu tả nhân vật chủ yếu qua cử chỉ, hành động, lời nói. </a:t>
            </a:r>
            <a:endParaRPr lang="en-US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 dụng ngôn ngữ mộc mạc, bình dị, gần với lời nói thông thường, mang màu sắc Nam bộ rõ nét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D166A539-4A9B-4E89-9A73-7E9DD85A28E5}"/>
              </a:ext>
            </a:extLst>
          </p:cNvPr>
          <p:cNvSpPr txBox="1">
            <a:spLocks/>
          </p:cNvSpPr>
          <p:nvPr/>
        </p:nvSpPr>
        <p:spPr>
          <a:xfrm>
            <a:off x="143537" y="1386668"/>
            <a:ext cx="3056963" cy="7108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NỘI DUNG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9F38787-92CE-48E2-8CF5-BB9AC714A0A3}"/>
              </a:ext>
            </a:extLst>
          </p:cNvPr>
          <p:cNvSpPr txBox="1">
            <a:spLocks/>
          </p:cNvSpPr>
          <p:nvPr/>
        </p:nvSpPr>
        <p:spPr>
          <a:xfrm>
            <a:off x="1" y="2290601"/>
            <a:ext cx="12191999" cy="129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Khắc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đẹp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đẽ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Kiều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Nga.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khát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vọng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7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5"/>
    </mc:Choice>
    <mc:Fallback xmlns="">
      <p:transition spd="slow" advTm="6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96D4026-2030-41E9-BCBB-2E2DF94B123A}"/>
              </a:ext>
            </a:extLst>
          </p:cNvPr>
          <p:cNvGrpSpPr/>
          <p:nvPr/>
        </p:nvGrpSpPr>
        <p:grpSpPr>
          <a:xfrm>
            <a:off x="601929" y="954788"/>
            <a:ext cx="9137001" cy="4782280"/>
            <a:chOff x="1923653" y="1021009"/>
            <a:chExt cx="9137001" cy="4782280"/>
          </a:xfrm>
        </p:grpSpPr>
        <p:pic>
          <p:nvPicPr>
            <p:cNvPr id="7" name="Picture 6" descr="A picture containing chart&#10;&#10;Description automatically generated">
              <a:extLst>
                <a:ext uri="{FF2B5EF4-FFF2-40B4-BE49-F238E27FC236}">
                  <a16:creationId xmlns:a16="http://schemas.microsoft.com/office/drawing/2014/main" xmlns="" id="{797D58F4-5450-49C0-B84B-D569DEC99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8" t="12373" r="15616" b="25226"/>
            <a:stretch/>
          </p:blipFill>
          <p:spPr>
            <a:xfrm>
              <a:off x="3495548" y="1085515"/>
              <a:ext cx="7565106" cy="4717774"/>
            </a:xfrm>
            <a:prstGeom prst="rect">
              <a:avLst/>
            </a:prstGeom>
          </p:spPr>
        </p:pic>
        <p:pic>
          <p:nvPicPr>
            <p:cNvPr id="6" name="Picture 5" descr="A picture containing text, light&#10;&#10;Description automatically generated">
              <a:extLst>
                <a:ext uri="{FF2B5EF4-FFF2-40B4-BE49-F238E27FC236}">
                  <a16:creationId xmlns:a16="http://schemas.microsoft.com/office/drawing/2014/main" xmlns="" id="{520FA488-3F23-4992-8D6A-44568B1B8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9000">
              <a:off x="1923653" y="1021009"/>
              <a:ext cx="4255209" cy="4255209"/>
            </a:xfrm>
            <a:prstGeom prst="rect">
              <a:avLst/>
            </a:prstGeom>
          </p:spPr>
        </p:pic>
      </p:grp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57EA89B1-9B55-4D90-8F98-70539A6C4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75" y="3419693"/>
            <a:ext cx="3021345" cy="30213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F06E7E-7371-48B9-A5DB-F4F93E7B9AC0}"/>
              </a:ext>
            </a:extLst>
          </p:cNvPr>
          <p:cNvSpPr txBox="1"/>
          <p:nvPr/>
        </p:nvSpPr>
        <p:spPr>
          <a:xfrm>
            <a:off x="4170219" y="1972438"/>
            <a:ext cx="4821381" cy="2589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nay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cụ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253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3B08880-F4DE-42E0-AE26-F56F563496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2B4EF-F7CC-40EB-9BDC-5394F381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56" y="387823"/>
            <a:ext cx="5252522" cy="1738954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quanh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E81F94-685B-43E2-8CF2-D2FFEA06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3080140"/>
            <a:ext cx="5155273" cy="23134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tấm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gương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đỡ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khăn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hoạn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nạn</a:t>
            </a:r>
            <a:r>
              <a:rPr lang="en-US" dirty="0">
                <a:solidFill>
                  <a:schemeClr val="accent4">
                    <a:lumMod val="40000"/>
                    <a:lumOff val="60000"/>
                    <a:alpha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pic>
        <p:nvPicPr>
          <p:cNvPr id="7" name="Picture 6" descr="A person and person posing for a picture next to a bus&#10;&#10;Description automatically generated with medium confidence">
            <a:extLst>
              <a:ext uri="{FF2B5EF4-FFF2-40B4-BE49-F238E27FC236}">
                <a16:creationId xmlns:a16="http://schemas.microsoft.com/office/drawing/2014/main" xmlns="" id="{C638A608-2518-496E-9C5F-01A7A0F345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1046"/>
          <a:stretch/>
        </p:blipFill>
        <p:spPr>
          <a:xfrm>
            <a:off x="5881861" y="3524256"/>
            <a:ext cx="3166888" cy="3333744"/>
          </a:xfrm>
          <a:custGeom>
            <a:avLst/>
            <a:gdLst/>
            <a:ahLst/>
            <a:cxnLst/>
            <a:rect l="l" t="t" r="r" b="b"/>
            <a:pathLst>
              <a:path w="3166888" h="3333744">
                <a:moveTo>
                  <a:pt x="178755" y="0"/>
                </a:moveTo>
                <a:lnTo>
                  <a:pt x="3166888" y="0"/>
                </a:lnTo>
                <a:lnTo>
                  <a:pt x="3166888" y="3333744"/>
                </a:lnTo>
                <a:lnTo>
                  <a:pt x="0" y="3333744"/>
                </a:lnTo>
                <a:lnTo>
                  <a:pt x="30190" y="3223677"/>
                </a:lnTo>
                <a:cubicBezTo>
                  <a:pt x="200298" y="2589331"/>
                  <a:pt x="376593" y="1812324"/>
                  <a:pt x="376066" y="1119182"/>
                </a:cubicBezTo>
                <a:cubicBezTo>
                  <a:pt x="375841" y="822121"/>
                  <a:pt x="316596" y="532372"/>
                  <a:pt x="242598" y="241205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A2A689E-17C0-4832-920D-11B3E03EE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V="1">
            <a:off x="2640985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64A290D-B7BC-40B4-AB97-0C801BCCE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32358" y="544"/>
            <a:ext cx="874716" cy="6857455"/>
            <a:chOff x="5632358" y="544"/>
            <a:chExt cx="874716" cy="685745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C60D1EB-842B-4027-9728-E57314926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4E103E5-C039-4EA4-843B-AD566B5C96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0A7CA036-EB9E-4A56-86D5-C71775EF26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0" r="14190" b="-1"/>
          <a:stretch/>
        </p:blipFill>
        <p:spPr>
          <a:xfrm>
            <a:off x="9239250" y="3524256"/>
            <a:ext cx="2952750" cy="3333749"/>
          </a:xfrm>
          <a:custGeom>
            <a:avLst/>
            <a:gdLst/>
            <a:ahLst/>
            <a:cxnLst/>
            <a:rect l="l" t="t" r="r" b="b"/>
            <a:pathLst>
              <a:path w="2952750" h="3333749">
                <a:moveTo>
                  <a:pt x="0" y="0"/>
                </a:moveTo>
                <a:lnTo>
                  <a:pt x="2952750" y="0"/>
                </a:lnTo>
                <a:lnTo>
                  <a:pt x="2952750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1026" name="Picture 2" descr="Câu chuyện về Hiệp sĩ đường phố Việt Nam | Hiệp Sĩ Top">
            <a:extLst>
              <a:ext uri="{FF2B5EF4-FFF2-40B4-BE49-F238E27FC236}">
                <a16:creationId xmlns:a16="http://schemas.microsoft.com/office/drawing/2014/main" xmlns="" id="{E4AAC12F-3B96-4E9F-936E-DB1FEA91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81" y="26505"/>
            <a:ext cx="6051091" cy="333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53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hospital room, table&#10;&#10;Description automatically generated">
            <a:extLst>
              <a:ext uri="{FF2B5EF4-FFF2-40B4-BE49-F238E27FC236}">
                <a16:creationId xmlns:a16="http://schemas.microsoft.com/office/drawing/2014/main" xmlns="" id="{BC2EC1CB-49DC-4FA4-A4C3-CD8D90C85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9091" r="13853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6477360-891E-4604-B32B-3BE75E71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5552629" cy="126390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 </a:t>
            </a:r>
            <a:r>
              <a:rPr lang="en-US" sz="36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6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tấm</a:t>
            </a:r>
            <a:r>
              <a:rPr lang="en-US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ái</a:t>
            </a:r>
            <a:r>
              <a:rPr lang="en-US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1F7504-76F3-4978-BBD8-C01D149E53F6}"/>
              </a:ext>
            </a:extLst>
          </p:cNvPr>
          <p:cNvSpPr txBox="1"/>
          <p:nvPr/>
        </p:nvSpPr>
        <p:spPr>
          <a:xfrm>
            <a:off x="104950" y="3251572"/>
            <a:ext cx="5341694" cy="24858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70000"/>
              </a:lnSpc>
              <a:spcAft>
                <a:spcPts val="600"/>
              </a:spcAft>
            </a:pPr>
            <a:r>
              <a:rPr lang="en-US" sz="2800" b="1" i="0" dirty="0">
                <a:effectLst/>
              </a:rPr>
              <a:t>“F0 </a:t>
            </a:r>
            <a:r>
              <a:rPr lang="en-US" sz="2800" b="1" i="0" dirty="0" err="1">
                <a:effectLst/>
              </a:rPr>
              <a:t>cứu</a:t>
            </a:r>
            <a:r>
              <a:rPr lang="en-US" sz="2800" b="1" i="0" dirty="0">
                <a:effectLst/>
              </a:rPr>
              <a:t> F0 ở TPHCM: </a:t>
            </a:r>
            <a:r>
              <a:rPr lang="en-US" sz="2800" b="1" i="0" dirty="0" err="1">
                <a:effectLst/>
              </a:rPr>
              <a:t>Câu</a:t>
            </a:r>
            <a:r>
              <a:rPr lang="en-US" sz="2800" b="1" i="0" dirty="0">
                <a:effectLst/>
              </a:rPr>
              <a:t> </a:t>
            </a:r>
            <a:r>
              <a:rPr lang="en-US" sz="2800" b="1" i="0" dirty="0" err="1">
                <a:effectLst/>
              </a:rPr>
              <a:t>chuyện</a:t>
            </a:r>
            <a:r>
              <a:rPr lang="en-US" sz="2800" b="1" i="0" dirty="0">
                <a:effectLst/>
              </a:rPr>
              <a:t> </a:t>
            </a:r>
            <a:r>
              <a:rPr lang="en-US" sz="2800" b="1" i="0" dirty="0" err="1">
                <a:effectLst/>
              </a:rPr>
              <a:t>về</a:t>
            </a:r>
            <a:r>
              <a:rPr lang="en-US" sz="2800" b="1" i="0" dirty="0">
                <a:effectLst/>
              </a:rPr>
              <a:t> </a:t>
            </a:r>
            <a:r>
              <a:rPr lang="en-US" sz="2800" b="1" i="0" dirty="0" err="1">
                <a:effectLst/>
              </a:rPr>
              <a:t>những</a:t>
            </a:r>
            <a:r>
              <a:rPr lang="en-US" sz="2800" b="1" i="0" dirty="0">
                <a:effectLst/>
              </a:rPr>
              <a:t> </a:t>
            </a:r>
            <a:r>
              <a:rPr lang="en-US" sz="2800" b="1" i="0" dirty="0" err="1">
                <a:effectLst/>
              </a:rPr>
              <a:t>tấm</a:t>
            </a:r>
            <a:r>
              <a:rPr lang="en-US" sz="2800" b="1" i="0" dirty="0">
                <a:effectLst/>
              </a:rPr>
              <a:t> </a:t>
            </a:r>
            <a:r>
              <a:rPr lang="en-US" sz="2800" b="1" i="0" dirty="0" err="1">
                <a:effectLst/>
              </a:rPr>
              <a:t>lòng</a:t>
            </a:r>
            <a:r>
              <a:rPr lang="en-US" sz="2800" b="1" i="0" dirty="0">
                <a:effectLst/>
              </a:rPr>
              <a:t> </a:t>
            </a:r>
            <a:r>
              <a:rPr lang="en-US" sz="2800" b="1" i="0" dirty="0" err="1">
                <a:effectLst/>
              </a:rPr>
              <a:t>nhân</a:t>
            </a:r>
            <a:r>
              <a:rPr lang="en-US" sz="2800" b="1" i="0" dirty="0">
                <a:effectLst/>
              </a:rPr>
              <a:t> </a:t>
            </a:r>
            <a:r>
              <a:rPr lang="en-US" sz="2800" b="1" i="0" dirty="0" err="1">
                <a:effectLst/>
              </a:rPr>
              <a:t>ái</a:t>
            </a:r>
            <a:r>
              <a:rPr lang="en-US" sz="2800" b="1" i="0" dirty="0"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4450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7AE9375-4664-4DB2-922D-2782A6E439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347EC4-C7D8-456B-9760-658C71C6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770" y="2938722"/>
            <a:ext cx="5576802" cy="2256131"/>
          </a:xfrm>
        </p:spPr>
        <p:txBody>
          <a:bodyPr anchor="b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ngại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khăn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chống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dịch</a:t>
            </a: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Covid…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E504C98-6397-41C1-A8D8-2D9C4ED307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wearing a costume&#10;&#10;Description automatically generated with low confidence">
            <a:extLst>
              <a:ext uri="{FF2B5EF4-FFF2-40B4-BE49-F238E27FC236}">
                <a16:creationId xmlns:a16="http://schemas.microsoft.com/office/drawing/2014/main" xmlns="" id="{05AD34C2-1C2C-46E5-9002-2A3152B78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28" y="369913"/>
            <a:ext cx="2777570" cy="27845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87417AF-190E-4D6E-AFA6-7D3E84B0B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in uniform&#10;&#10;Description automatically generated with low confidence">
            <a:extLst>
              <a:ext uri="{FF2B5EF4-FFF2-40B4-BE49-F238E27FC236}">
                <a16:creationId xmlns:a16="http://schemas.microsoft.com/office/drawing/2014/main" xmlns="" id="{50CA554F-F4D7-4842-9CB1-65DF42038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61" y="3821651"/>
            <a:ext cx="3588640" cy="26017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0B30ED8-273E-4C07-8568-2FE5CC5C48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55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D55A19D-297C-4231-AD1F-08EF9B4AA8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BAB6C56-3D38-4923-996E-BD474BBB9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0CD21DB-082D-417D-A5AB-FC838AF9D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xmlns="" id="{8BF2CDC5-D0DC-47BD-B590-3ECFE5BA1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r="1" b="1"/>
          <a:stretch/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6" name="Graphic 212">
            <a:extLst>
              <a:ext uri="{FF2B5EF4-FFF2-40B4-BE49-F238E27FC236}">
                <a16:creationId xmlns:a16="http://schemas.microsoft.com/office/drawing/2014/main" xmlns="" id="{7BD8AB83-2763-4392-B4B9-049CDF1F6E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xmlns="" id="{480F071C-C35C-4CE1-8EE5-8ED96E2F4E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D97FAB4-59E0-4E65-B50B-867B14D2A0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D578F4B-2751-4FC2-8853-FAC5C5913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DDC8F1-3760-4683-B505-2D24BA079744}"/>
              </a:ext>
            </a:extLst>
          </p:cNvPr>
          <p:cNvSpPr txBox="1"/>
          <p:nvPr/>
        </p:nvSpPr>
        <p:spPr>
          <a:xfrm>
            <a:off x="121682" y="161067"/>
            <a:ext cx="1036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Lục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Vân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Tiên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ta…</a:t>
            </a:r>
          </a:p>
        </p:txBody>
      </p:sp>
    </p:spTree>
    <p:extLst>
      <p:ext uri="{BB962C8B-B14F-4D97-AF65-F5344CB8AC3E}">
        <p14:creationId xmlns:p14="http://schemas.microsoft.com/office/powerpoint/2010/main" val="17701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3C1D1FA3-6212-4B97-9B1E-C7F81247C2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1C51958-04D4-4687-95A2-95DCDCF47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9AFCB35-9C04-4524-A0B1-57FF6865D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11AD2AD-0BA0-4DD3-8EEA-84686A0E7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F64D18-DE24-45A3-B21F-D9B650AB2832}"/>
              </a:ext>
            </a:extLst>
          </p:cNvPr>
          <p:cNvSpPr txBox="1"/>
          <p:nvPr/>
        </p:nvSpPr>
        <p:spPr>
          <a:xfrm>
            <a:off x="1100995" y="2163664"/>
            <a:ext cx="6805928" cy="382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Trên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trời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có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những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vì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sao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có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ánh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sáng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khác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thường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nhưng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thoạt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nhìn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chưa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thấy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sáng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song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càng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nhìn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càng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sáng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Nguyễn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Đình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Chiểu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nhà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thơ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yêu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nước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vĩ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đại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nhân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dân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miền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Nam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thế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kỉ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XIX –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là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một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trong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những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ngôi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sao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như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thế</a:t>
            </a:r>
            <a:endParaRPr lang="en-US" sz="28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			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Phạm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Văn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Đồng</a:t>
            </a:r>
            <a:endParaRPr lang="en-US" sz="28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AF736D7E-9A0F-4447-8553-2AF534A0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9369" y="1121935"/>
            <a:ext cx="3343731" cy="446388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aphic 185">
            <a:extLst>
              <a:ext uri="{FF2B5EF4-FFF2-40B4-BE49-F238E27FC236}">
                <a16:creationId xmlns:a16="http://schemas.microsoft.com/office/drawing/2014/main" xmlns="" id="{0C156BF8-7FF7-440F-BE2B-417DFFE8BF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B7067280-C3E7-4DF6-A345-B9FEF6EF8D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78365A8-666B-4417-9D3C-554E6E6B2C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E71CAAFA-0A31-4308-AB9F-B1C84ABDF9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96AB1D25-144D-4BB4-A45C-60B8A094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069F0FB4-779A-48FC-AC33-784F177C92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6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10">
        <p:split orient="vert"/>
      </p:transition>
    </mc:Choice>
    <mc:Fallback xmlns="">
      <p:transition spd="slow" advTm="131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A15A88-001A-4EEF-8984-D87E643599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883831-48D2-42DB-9FC8-375D30F5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4631" y="360508"/>
            <a:ext cx="7023653" cy="2061327"/>
          </a:xfrm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Hồ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sơ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tác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giả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tiêu</a:t>
            </a:r>
            <a:r>
              <a:rPr lang="en-US" sz="7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7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biểu</a:t>
            </a:r>
            <a:endParaRPr lang="en-US" sz="7200" b="1" dirty="0">
              <a:solidFill>
                <a:schemeClr val="accent2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289054-5BB9-4772-8044-FCA9F29CE7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91" b="1"/>
          <a:stretch/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7900967-84CA-47B4-9F1C-E787BAC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AB3C749-6482-440B-9386-94091006D6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C5C6B36-2238-4BBF-87F8-B1B3F5DD56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33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0"/>
    </mc:Choice>
    <mc:Fallback xmlns="">
      <p:transition spd="slow" advTm="3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0">
            <a:extLst>
              <a:ext uri="{FF2B5EF4-FFF2-40B4-BE49-F238E27FC236}">
                <a16:creationId xmlns:a16="http://schemas.microsoft.com/office/drawing/2014/main" xmlns="" id="{59F74AA4-8542-488E-AE1C-0B331B9132E7}"/>
              </a:ext>
            </a:extLst>
          </p:cNvPr>
          <p:cNvSpPr>
            <a:spLocks noChangeShapeType="1"/>
          </p:cNvSpPr>
          <p:nvPr/>
        </p:nvSpPr>
        <p:spPr bwMode="gray">
          <a:xfrm>
            <a:off x="2663508" y="3419864"/>
            <a:ext cx="4051423" cy="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Line 51">
            <a:extLst>
              <a:ext uri="{FF2B5EF4-FFF2-40B4-BE49-F238E27FC236}">
                <a16:creationId xmlns:a16="http://schemas.microsoft.com/office/drawing/2014/main" xmlns="" id="{938A511C-66D4-4095-A040-940F87B65580}"/>
              </a:ext>
            </a:extLst>
          </p:cNvPr>
          <p:cNvSpPr>
            <a:spLocks noChangeShapeType="1"/>
          </p:cNvSpPr>
          <p:nvPr/>
        </p:nvSpPr>
        <p:spPr bwMode="gray">
          <a:xfrm>
            <a:off x="4439921" y="1551979"/>
            <a:ext cx="0" cy="3959948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xmlns="" id="{E385FAD2-1889-4311-A3FD-C1514755CF77}"/>
              </a:ext>
            </a:extLst>
          </p:cNvPr>
          <p:cNvGrpSpPr>
            <a:grpSpLocks/>
          </p:cNvGrpSpPr>
          <p:nvPr/>
        </p:nvGrpSpPr>
        <p:grpSpPr bwMode="auto">
          <a:xfrm>
            <a:off x="7835526" y="2947834"/>
            <a:ext cx="168275" cy="168090"/>
            <a:chOff x="2928" y="2208"/>
            <a:chExt cx="262" cy="262"/>
          </a:xfrm>
        </p:grpSpPr>
        <p:sp>
          <p:nvSpPr>
            <p:cNvPr id="12" name="Oval 30">
              <a:extLst>
                <a:ext uri="{FF2B5EF4-FFF2-40B4-BE49-F238E27FC236}">
                  <a16:creationId xmlns:a16="http://schemas.microsoft.com/office/drawing/2014/main" xmlns="" id="{3B23E9DE-AF88-4990-ABDD-09A6D13644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467426">
                    <a:gamma/>
                    <a:tint val="28627"/>
                    <a:invGamma/>
                  </a:srgbClr>
                </a:gs>
                <a:gs pos="100000">
                  <a:srgbClr val="467426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Oval 31">
              <a:extLst>
                <a:ext uri="{FF2B5EF4-FFF2-40B4-BE49-F238E27FC236}">
                  <a16:creationId xmlns:a16="http://schemas.microsoft.com/office/drawing/2014/main" xmlns="" id="{A8DF96A6-523E-4569-85BA-16D06791CD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467426"/>
                </a:gs>
                <a:gs pos="100000">
                  <a:srgbClr val="467426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35">
            <a:extLst>
              <a:ext uri="{FF2B5EF4-FFF2-40B4-BE49-F238E27FC236}">
                <a16:creationId xmlns:a16="http://schemas.microsoft.com/office/drawing/2014/main" xmlns="" id="{19689F3F-9448-4B57-94B2-5293D22284C8}"/>
              </a:ext>
            </a:extLst>
          </p:cNvPr>
          <p:cNvGrpSpPr>
            <a:grpSpLocks/>
          </p:cNvGrpSpPr>
          <p:nvPr/>
        </p:nvGrpSpPr>
        <p:grpSpPr bwMode="auto">
          <a:xfrm>
            <a:off x="7844060" y="4423459"/>
            <a:ext cx="168275" cy="168090"/>
            <a:chOff x="2928" y="2208"/>
            <a:chExt cx="262" cy="262"/>
          </a:xfrm>
        </p:grpSpPr>
        <p:sp>
          <p:nvSpPr>
            <p:cNvPr id="15" name="Oval 36">
              <a:extLst>
                <a:ext uri="{FF2B5EF4-FFF2-40B4-BE49-F238E27FC236}">
                  <a16:creationId xmlns:a16="http://schemas.microsoft.com/office/drawing/2014/main" xmlns="" id="{8FC70D72-12E2-4BB9-B441-F9E059EB99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467426">
                    <a:gamma/>
                    <a:tint val="28627"/>
                    <a:invGamma/>
                  </a:srgbClr>
                </a:gs>
                <a:gs pos="100000">
                  <a:srgbClr val="467426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Oval 37">
              <a:extLst>
                <a:ext uri="{FF2B5EF4-FFF2-40B4-BE49-F238E27FC236}">
                  <a16:creationId xmlns:a16="http://schemas.microsoft.com/office/drawing/2014/main" xmlns="" id="{B7385052-9112-4F21-9FC3-D7C3CA3280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467426"/>
                </a:gs>
                <a:gs pos="100000">
                  <a:srgbClr val="467426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38">
            <a:extLst>
              <a:ext uri="{FF2B5EF4-FFF2-40B4-BE49-F238E27FC236}">
                <a16:creationId xmlns:a16="http://schemas.microsoft.com/office/drawing/2014/main" xmlns="" id="{C7A3AFF4-F3E6-4F32-BF6B-084417B37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068" y="2847213"/>
            <a:ext cx="4336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1822 - 1888</a:t>
            </a:r>
          </a:p>
        </p:txBody>
      </p:sp>
      <p:sp>
        <p:nvSpPr>
          <p:cNvPr id="18" name="Oval 44">
            <a:extLst>
              <a:ext uri="{FF2B5EF4-FFF2-40B4-BE49-F238E27FC236}">
                <a16:creationId xmlns:a16="http://schemas.microsoft.com/office/drawing/2014/main" xmlns="" id="{EA3B68CA-FAA5-4794-AEAE-E6896E255C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02391" y="2000733"/>
            <a:ext cx="3244034" cy="3038092"/>
          </a:xfrm>
          <a:prstGeom prst="ellipse">
            <a:avLst/>
          </a:prstGeom>
          <a:noFill/>
          <a:ln w="9525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4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Oval 46">
            <a:extLst>
              <a:ext uri="{FF2B5EF4-FFF2-40B4-BE49-F238E27FC236}">
                <a16:creationId xmlns:a16="http://schemas.microsoft.com/office/drawing/2014/main" xmlns="" id="{048EA38F-CA33-4005-81A6-0BE3D04784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42946" y="2224309"/>
            <a:ext cx="2711810" cy="257043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7255"/>
                  <a:invGamma/>
                </a:schemeClr>
              </a:gs>
            </a:gsLst>
            <a:lin ang="2700000" scaled="1"/>
          </a:gradFill>
          <a:ln w="38100">
            <a:solidFill>
              <a:srgbClr val="F8F8F8"/>
            </a:solidFill>
            <a:round/>
            <a:headEnd/>
            <a:tailEnd/>
          </a:ln>
          <a:effectLst>
            <a:outerShdw dist="81320" dir="3080412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Oval 47">
            <a:extLst>
              <a:ext uri="{FF2B5EF4-FFF2-40B4-BE49-F238E27FC236}">
                <a16:creationId xmlns:a16="http://schemas.microsoft.com/office/drawing/2014/main" xmlns="" id="{4372A22D-69B3-4DAD-9FDB-ACD604416C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30258" y="2308342"/>
            <a:ext cx="2509058" cy="23820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Oval 49">
            <a:extLst>
              <a:ext uri="{FF2B5EF4-FFF2-40B4-BE49-F238E27FC236}">
                <a16:creationId xmlns:a16="http://schemas.microsoft.com/office/drawing/2014/main" xmlns="" id="{90C573C9-85C5-42F6-BBB3-35F038A23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145" y="1791423"/>
            <a:ext cx="3741921" cy="3477048"/>
          </a:xfrm>
          <a:prstGeom prst="ellipse">
            <a:avLst/>
          </a:prstGeom>
          <a:noFill/>
          <a:ln w="19050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2" name="Group 61">
            <a:extLst>
              <a:ext uri="{FF2B5EF4-FFF2-40B4-BE49-F238E27FC236}">
                <a16:creationId xmlns:a16="http://schemas.microsoft.com/office/drawing/2014/main" xmlns="" id="{2E982E04-1811-4F9C-A629-3CD832C5B5F9}"/>
              </a:ext>
            </a:extLst>
          </p:cNvPr>
          <p:cNvGrpSpPr>
            <a:grpSpLocks/>
          </p:cNvGrpSpPr>
          <p:nvPr/>
        </p:nvGrpSpPr>
        <p:grpSpPr bwMode="auto">
          <a:xfrm>
            <a:off x="5009833" y="1772238"/>
            <a:ext cx="387401" cy="359996"/>
            <a:chOff x="2928" y="2208"/>
            <a:chExt cx="262" cy="262"/>
          </a:xfrm>
          <a:solidFill>
            <a:schemeClr val="accent2">
              <a:lumMod val="75000"/>
            </a:schemeClr>
          </a:solidFill>
        </p:grpSpPr>
        <p:sp>
          <p:nvSpPr>
            <p:cNvPr id="23" name="Oval 62">
              <a:extLst>
                <a:ext uri="{FF2B5EF4-FFF2-40B4-BE49-F238E27FC236}">
                  <a16:creationId xmlns:a16="http://schemas.microsoft.com/office/drawing/2014/main" xmlns="" id="{D9328ABD-39C7-4718-B3EC-0F01C5520A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Oval 63">
              <a:extLst>
                <a:ext uri="{FF2B5EF4-FFF2-40B4-BE49-F238E27FC236}">
                  <a16:creationId xmlns:a16="http://schemas.microsoft.com/office/drawing/2014/main" xmlns="" id="{D756B65B-4253-4C3F-8B27-ABC89FD3AD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5" name="Rectangle 67">
            <a:extLst>
              <a:ext uri="{FF2B5EF4-FFF2-40B4-BE49-F238E27FC236}">
                <a16:creationId xmlns:a16="http://schemas.microsoft.com/office/drawing/2014/main" xmlns="" id="{AF83E400-C189-4354-ACC7-142C895CEF7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325745" y="1743464"/>
            <a:ext cx="2444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endParaRPr lang="en-US" alt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68">
            <a:extLst>
              <a:ext uri="{FF2B5EF4-FFF2-40B4-BE49-F238E27FC236}">
                <a16:creationId xmlns:a16="http://schemas.microsoft.com/office/drawing/2014/main" xmlns="" id="{F3DD5239-D59D-48AE-A452-E163A8CA40CE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959197" y="4331868"/>
            <a:ext cx="208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Quê</a:t>
            </a:r>
            <a:r>
              <a:rPr lang="en-US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hương</a:t>
            </a:r>
            <a:endParaRPr lang="en-US" alt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69">
            <a:extLst>
              <a:ext uri="{FF2B5EF4-FFF2-40B4-BE49-F238E27FC236}">
                <a16:creationId xmlns:a16="http://schemas.microsoft.com/office/drawing/2014/main" xmlns="" id="{16645AD8-C142-40B5-A5E0-E6B50258F5E2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328480" y="2867584"/>
            <a:ext cx="14761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endParaRPr lang="en-US" alt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70">
            <a:extLst>
              <a:ext uri="{FF2B5EF4-FFF2-40B4-BE49-F238E27FC236}">
                <a16:creationId xmlns:a16="http://schemas.microsoft.com/office/drawing/2014/main" xmlns="" id="{AEB549C0-4450-4F55-8A45-8B287B2FC4C8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037230" y="5269745"/>
            <a:ext cx="20812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Gia </a:t>
            </a:r>
            <a:r>
              <a:rPr lang="en-US" alt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endParaRPr lang="en-US" alt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 Box 72">
            <a:extLst>
              <a:ext uri="{FF2B5EF4-FFF2-40B4-BE49-F238E27FC236}">
                <a16:creationId xmlns:a16="http://schemas.microsoft.com/office/drawing/2014/main" xmlns="" id="{A81B668D-B43D-405B-B70D-3946A22EA1B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40877" y="2916369"/>
            <a:ext cx="2295469" cy="1297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" name="Group 73">
            <a:extLst>
              <a:ext uri="{FF2B5EF4-FFF2-40B4-BE49-F238E27FC236}">
                <a16:creationId xmlns:a16="http://schemas.microsoft.com/office/drawing/2014/main" xmlns="" id="{4E9F7503-38A4-4247-B1CE-912FF1D9CA03}"/>
              </a:ext>
            </a:extLst>
          </p:cNvPr>
          <p:cNvGrpSpPr>
            <a:grpSpLocks/>
          </p:cNvGrpSpPr>
          <p:nvPr/>
        </p:nvGrpSpPr>
        <p:grpSpPr bwMode="auto">
          <a:xfrm>
            <a:off x="5982950" y="2878720"/>
            <a:ext cx="372659" cy="385326"/>
            <a:chOff x="2928" y="2208"/>
            <a:chExt cx="262" cy="262"/>
          </a:xfrm>
          <a:solidFill>
            <a:schemeClr val="accent2">
              <a:lumMod val="75000"/>
            </a:schemeClr>
          </a:solidFill>
        </p:grpSpPr>
        <p:sp>
          <p:nvSpPr>
            <p:cNvPr id="31" name="Oval 74">
              <a:extLst>
                <a:ext uri="{FF2B5EF4-FFF2-40B4-BE49-F238E27FC236}">
                  <a16:creationId xmlns:a16="http://schemas.microsoft.com/office/drawing/2014/main" xmlns="" id="{68124788-D3DA-4628-A1F0-FEC3A7A363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75">
              <a:extLst>
                <a:ext uri="{FF2B5EF4-FFF2-40B4-BE49-F238E27FC236}">
                  <a16:creationId xmlns:a16="http://schemas.microsoft.com/office/drawing/2014/main" xmlns="" id="{7112E7D4-1592-4326-91EC-C54733C937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79">
            <a:extLst>
              <a:ext uri="{FF2B5EF4-FFF2-40B4-BE49-F238E27FC236}">
                <a16:creationId xmlns:a16="http://schemas.microsoft.com/office/drawing/2014/main" xmlns="" id="{9BD4D91A-B5DB-495C-84C1-DDF754B028CD}"/>
              </a:ext>
            </a:extLst>
          </p:cNvPr>
          <p:cNvGrpSpPr>
            <a:grpSpLocks/>
          </p:cNvGrpSpPr>
          <p:nvPr/>
        </p:nvGrpSpPr>
        <p:grpSpPr bwMode="auto">
          <a:xfrm>
            <a:off x="4724408" y="5095866"/>
            <a:ext cx="387401" cy="359996"/>
            <a:chOff x="2928" y="2208"/>
            <a:chExt cx="262" cy="262"/>
          </a:xfrm>
          <a:solidFill>
            <a:schemeClr val="accent2">
              <a:lumMod val="75000"/>
            </a:schemeClr>
          </a:solidFill>
        </p:grpSpPr>
        <p:sp>
          <p:nvSpPr>
            <p:cNvPr id="34" name="Oval 80">
              <a:extLst>
                <a:ext uri="{FF2B5EF4-FFF2-40B4-BE49-F238E27FC236}">
                  <a16:creationId xmlns:a16="http://schemas.microsoft.com/office/drawing/2014/main" xmlns="" id="{5B7EFA6A-009B-43E0-B37C-CB6C6E9F09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Oval 81">
              <a:extLst>
                <a:ext uri="{FF2B5EF4-FFF2-40B4-BE49-F238E27FC236}">
                  <a16:creationId xmlns:a16="http://schemas.microsoft.com/office/drawing/2014/main" xmlns="" id="{01484343-04B7-4461-97E5-524CA870AA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3A5D8DC-79CF-438E-998C-6C43281FCF25}"/>
              </a:ext>
            </a:extLst>
          </p:cNvPr>
          <p:cNvSpPr txBox="1"/>
          <p:nvPr/>
        </p:nvSpPr>
        <p:spPr>
          <a:xfrm>
            <a:off x="8073499" y="4210288"/>
            <a:ext cx="3994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Quê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Huế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quê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ngoại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Gia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Minh)</a:t>
            </a:r>
            <a:endParaRPr lang="en-US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BBAA1AA9-7322-488C-AE97-2D18A0050C8C}"/>
              </a:ext>
            </a:extLst>
          </p:cNvPr>
          <p:cNvCxnSpPr>
            <a:cxnSpLocks/>
          </p:cNvCxnSpPr>
          <p:nvPr/>
        </p:nvCxnSpPr>
        <p:spPr>
          <a:xfrm flipV="1">
            <a:off x="7974325" y="1507436"/>
            <a:ext cx="0" cy="4316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AFF8160-DAFD-4577-9934-F8B71158691D}"/>
              </a:ext>
            </a:extLst>
          </p:cNvPr>
          <p:cNvSpPr txBox="1"/>
          <p:nvPr/>
        </p:nvSpPr>
        <p:spPr>
          <a:xfrm>
            <a:off x="8043721" y="5267177"/>
            <a:ext cx="4446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thống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nho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Group 29">
            <a:extLst>
              <a:ext uri="{FF2B5EF4-FFF2-40B4-BE49-F238E27FC236}">
                <a16:creationId xmlns:a16="http://schemas.microsoft.com/office/drawing/2014/main" xmlns="" id="{A05BE50B-4E17-45D3-BC31-82F62BBCEAD7}"/>
              </a:ext>
            </a:extLst>
          </p:cNvPr>
          <p:cNvGrpSpPr>
            <a:grpSpLocks/>
          </p:cNvGrpSpPr>
          <p:nvPr/>
        </p:nvGrpSpPr>
        <p:grpSpPr bwMode="auto">
          <a:xfrm>
            <a:off x="7869478" y="5377188"/>
            <a:ext cx="168275" cy="168090"/>
            <a:chOff x="2928" y="2208"/>
            <a:chExt cx="262" cy="262"/>
          </a:xfrm>
        </p:grpSpPr>
        <p:sp>
          <p:nvSpPr>
            <p:cNvPr id="40" name="Oval 30">
              <a:extLst>
                <a:ext uri="{FF2B5EF4-FFF2-40B4-BE49-F238E27FC236}">
                  <a16:creationId xmlns:a16="http://schemas.microsoft.com/office/drawing/2014/main" xmlns="" id="{F6E70A20-1D42-402D-8DBE-B27EFA1FFC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467426">
                    <a:gamma/>
                    <a:tint val="28627"/>
                    <a:invGamma/>
                  </a:srgbClr>
                </a:gs>
                <a:gs pos="100000">
                  <a:srgbClr val="467426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Oval 31">
              <a:extLst>
                <a:ext uri="{FF2B5EF4-FFF2-40B4-BE49-F238E27FC236}">
                  <a16:creationId xmlns:a16="http://schemas.microsoft.com/office/drawing/2014/main" xmlns="" id="{3CFFE214-4C6C-4607-AFC8-796DEC2DDD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467426"/>
                </a:gs>
                <a:gs pos="100000">
                  <a:srgbClr val="467426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73">
            <a:extLst>
              <a:ext uri="{FF2B5EF4-FFF2-40B4-BE49-F238E27FC236}">
                <a16:creationId xmlns:a16="http://schemas.microsoft.com/office/drawing/2014/main" xmlns="" id="{5CB587BF-757B-45E1-AB0D-79F5EC3F69DF}"/>
              </a:ext>
            </a:extLst>
          </p:cNvPr>
          <p:cNvGrpSpPr>
            <a:grpSpLocks/>
          </p:cNvGrpSpPr>
          <p:nvPr/>
        </p:nvGrpSpPr>
        <p:grpSpPr bwMode="auto">
          <a:xfrm>
            <a:off x="5643005" y="4398979"/>
            <a:ext cx="372659" cy="385326"/>
            <a:chOff x="2928" y="2208"/>
            <a:chExt cx="262" cy="262"/>
          </a:xfrm>
          <a:solidFill>
            <a:schemeClr val="accent2">
              <a:lumMod val="75000"/>
            </a:schemeClr>
          </a:solidFill>
        </p:grpSpPr>
        <p:sp>
          <p:nvSpPr>
            <p:cNvPr id="43" name="Oval 74">
              <a:extLst>
                <a:ext uri="{FF2B5EF4-FFF2-40B4-BE49-F238E27FC236}">
                  <a16:creationId xmlns:a16="http://schemas.microsoft.com/office/drawing/2014/main" xmlns="" id="{6FA35E25-B2A9-4C71-8B0A-8013E55C04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Oval 75">
              <a:extLst>
                <a:ext uri="{FF2B5EF4-FFF2-40B4-BE49-F238E27FC236}">
                  <a16:creationId xmlns:a16="http://schemas.microsoft.com/office/drawing/2014/main" xmlns="" id="{1D04F22D-A1F9-4CEF-B1E5-970DCA4CA7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29">
            <a:extLst>
              <a:ext uri="{FF2B5EF4-FFF2-40B4-BE49-F238E27FC236}">
                <a16:creationId xmlns:a16="http://schemas.microsoft.com/office/drawing/2014/main" xmlns="" id="{AE38297F-5022-4369-90AE-1B2555B65F85}"/>
              </a:ext>
            </a:extLst>
          </p:cNvPr>
          <p:cNvGrpSpPr>
            <a:grpSpLocks/>
          </p:cNvGrpSpPr>
          <p:nvPr/>
        </p:nvGrpSpPr>
        <p:grpSpPr bwMode="auto">
          <a:xfrm>
            <a:off x="7870121" y="1802394"/>
            <a:ext cx="168275" cy="168090"/>
            <a:chOff x="2928" y="2208"/>
            <a:chExt cx="262" cy="262"/>
          </a:xfrm>
        </p:grpSpPr>
        <p:sp>
          <p:nvSpPr>
            <p:cNvPr id="46" name="Oval 30">
              <a:extLst>
                <a:ext uri="{FF2B5EF4-FFF2-40B4-BE49-F238E27FC236}">
                  <a16:creationId xmlns:a16="http://schemas.microsoft.com/office/drawing/2014/main" xmlns="" id="{77B5A255-4CD5-4A5B-9E3F-4EACBE8020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467426">
                    <a:gamma/>
                    <a:tint val="28627"/>
                    <a:invGamma/>
                  </a:srgbClr>
                </a:gs>
                <a:gs pos="100000">
                  <a:srgbClr val="467426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Oval 31">
              <a:extLst>
                <a:ext uri="{FF2B5EF4-FFF2-40B4-BE49-F238E27FC236}">
                  <a16:creationId xmlns:a16="http://schemas.microsoft.com/office/drawing/2014/main" xmlns="" id="{8CF6534F-D4B8-4142-A0AB-5F54BE40D2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467426"/>
                </a:gs>
                <a:gs pos="100000">
                  <a:srgbClr val="467426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A5FCEAF-D788-48B7-995D-7CFA752B89ED}"/>
              </a:ext>
            </a:extLst>
          </p:cNvPr>
          <p:cNvSpPr txBox="1"/>
          <p:nvPr/>
        </p:nvSpPr>
        <p:spPr>
          <a:xfrm>
            <a:off x="8080800" y="1735420"/>
            <a:ext cx="43035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Chiểu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Chiểu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Mạch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Trạch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Phủ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Hối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Trai</a:t>
            </a:r>
          </a:p>
        </p:txBody>
      </p:sp>
      <p:pic>
        <p:nvPicPr>
          <p:cNvPr id="49" name="Content Placeholder 6">
            <a:extLst>
              <a:ext uri="{FF2B5EF4-FFF2-40B4-BE49-F238E27FC236}">
                <a16:creationId xmlns:a16="http://schemas.microsoft.com/office/drawing/2014/main" xmlns="" id="{A426E300-923B-454E-BD8F-3C3D1851FE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" y="2100517"/>
            <a:ext cx="2706654" cy="3608873"/>
          </a:xfrm>
          <a:effectLst>
            <a:softEdge rad="127000"/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A4E927A-A312-4A31-B088-8E8D8EA3F875}"/>
              </a:ext>
            </a:extLst>
          </p:cNvPr>
          <p:cNvSpPr txBox="1"/>
          <p:nvPr/>
        </p:nvSpPr>
        <p:spPr>
          <a:xfrm>
            <a:off x="1252330" y="201135"/>
            <a:ext cx="544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 CHUNG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4672614-E406-41AB-87AA-BF792D6D3CD0}"/>
              </a:ext>
            </a:extLst>
          </p:cNvPr>
          <p:cNvSpPr txBox="1"/>
          <p:nvPr/>
        </p:nvSpPr>
        <p:spPr>
          <a:xfrm>
            <a:off x="1480409" y="868547"/>
            <a:ext cx="166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3C68962-3342-443B-AA60-9B716795CB96}"/>
              </a:ext>
            </a:extLst>
          </p:cNvPr>
          <p:cNvSpPr txBox="1"/>
          <p:nvPr/>
        </p:nvSpPr>
        <p:spPr>
          <a:xfrm>
            <a:off x="3379304" y="899324"/>
            <a:ext cx="222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52F59C9A-2909-4FA0-800E-131AF498B014}"/>
              </a:ext>
            </a:extLst>
          </p:cNvPr>
          <p:cNvSpPr/>
          <p:nvPr/>
        </p:nvSpPr>
        <p:spPr>
          <a:xfrm>
            <a:off x="55391" y="214545"/>
            <a:ext cx="1152938" cy="5226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B7615124-0413-4FC4-9C5C-7F64B1CE7508}"/>
              </a:ext>
            </a:extLst>
          </p:cNvPr>
          <p:cNvSpPr/>
          <p:nvPr/>
        </p:nvSpPr>
        <p:spPr>
          <a:xfrm>
            <a:off x="930034" y="844553"/>
            <a:ext cx="687835" cy="5226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9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4"/>
    </mc:Choice>
    <mc:Fallback xmlns="">
      <p:transition spd="slow" advTm="8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  <p:bldP spid="27" grpId="0"/>
      <p:bldP spid="28" grpId="0"/>
      <p:bldP spid="36" grpId="0"/>
      <p:bldP spid="38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82CA57-AADB-4A42-B130-F67EB01D677A}"/>
              </a:ext>
            </a:extLst>
          </p:cNvPr>
          <p:cNvSpPr txBox="1"/>
          <p:nvPr/>
        </p:nvSpPr>
        <p:spPr>
          <a:xfrm>
            <a:off x="1252330" y="201135"/>
            <a:ext cx="544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 CHUNG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85481D-087B-4C2A-B40D-E98A20389A6C}"/>
              </a:ext>
            </a:extLst>
          </p:cNvPr>
          <p:cNvSpPr txBox="1"/>
          <p:nvPr/>
        </p:nvSpPr>
        <p:spPr>
          <a:xfrm>
            <a:off x="1480409" y="868547"/>
            <a:ext cx="166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4B11A1-090E-43AF-8EF2-E10676B6E5D6}"/>
              </a:ext>
            </a:extLst>
          </p:cNvPr>
          <p:cNvSpPr txBox="1"/>
          <p:nvPr/>
        </p:nvSpPr>
        <p:spPr>
          <a:xfrm>
            <a:off x="3379304" y="899324"/>
            <a:ext cx="222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F711E36-1C77-430D-8EB5-698436AB359A}"/>
              </a:ext>
            </a:extLst>
          </p:cNvPr>
          <p:cNvSpPr/>
          <p:nvPr/>
        </p:nvSpPr>
        <p:spPr>
          <a:xfrm>
            <a:off x="55391" y="214545"/>
            <a:ext cx="1152938" cy="5226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436A638-CBCE-4F06-BE9B-EE6FC999E40E}"/>
              </a:ext>
            </a:extLst>
          </p:cNvPr>
          <p:cNvSpPr/>
          <p:nvPr/>
        </p:nvSpPr>
        <p:spPr>
          <a:xfrm>
            <a:off x="930034" y="844553"/>
            <a:ext cx="687835" cy="5226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Line 50">
            <a:extLst>
              <a:ext uri="{FF2B5EF4-FFF2-40B4-BE49-F238E27FC236}">
                <a16:creationId xmlns:a16="http://schemas.microsoft.com/office/drawing/2014/main" xmlns="" id="{6B7506C1-626C-4917-8482-47C5B113DB5E}"/>
              </a:ext>
            </a:extLst>
          </p:cNvPr>
          <p:cNvSpPr>
            <a:spLocks noChangeShapeType="1"/>
          </p:cNvSpPr>
          <p:nvPr/>
        </p:nvSpPr>
        <p:spPr bwMode="gray">
          <a:xfrm>
            <a:off x="1184206" y="4106823"/>
            <a:ext cx="4051423" cy="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Line 51">
            <a:extLst>
              <a:ext uri="{FF2B5EF4-FFF2-40B4-BE49-F238E27FC236}">
                <a16:creationId xmlns:a16="http://schemas.microsoft.com/office/drawing/2014/main" xmlns="" id="{4FB6B0FA-459C-4714-A913-F5711E318651}"/>
              </a:ext>
            </a:extLst>
          </p:cNvPr>
          <p:cNvSpPr>
            <a:spLocks noChangeShapeType="1"/>
          </p:cNvSpPr>
          <p:nvPr/>
        </p:nvSpPr>
        <p:spPr bwMode="gray">
          <a:xfrm>
            <a:off x="2960619" y="2238938"/>
            <a:ext cx="0" cy="3959948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29">
            <a:extLst>
              <a:ext uri="{FF2B5EF4-FFF2-40B4-BE49-F238E27FC236}">
                <a16:creationId xmlns:a16="http://schemas.microsoft.com/office/drawing/2014/main" xmlns="" id="{A352D539-73E1-4474-AA87-6D59A2829066}"/>
              </a:ext>
            </a:extLst>
          </p:cNvPr>
          <p:cNvGrpSpPr>
            <a:grpSpLocks/>
          </p:cNvGrpSpPr>
          <p:nvPr/>
        </p:nvGrpSpPr>
        <p:grpSpPr bwMode="auto">
          <a:xfrm>
            <a:off x="6424805" y="2641622"/>
            <a:ext cx="168275" cy="168090"/>
            <a:chOff x="2928" y="2208"/>
            <a:chExt cx="262" cy="262"/>
          </a:xfrm>
        </p:grpSpPr>
        <p:sp>
          <p:nvSpPr>
            <p:cNvPr id="12" name="Oval 30">
              <a:extLst>
                <a:ext uri="{FF2B5EF4-FFF2-40B4-BE49-F238E27FC236}">
                  <a16:creationId xmlns:a16="http://schemas.microsoft.com/office/drawing/2014/main" xmlns="" id="{2F29F05B-3724-499D-B4FD-C60DAA1A92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467426">
                    <a:gamma/>
                    <a:tint val="28627"/>
                    <a:invGamma/>
                  </a:srgbClr>
                </a:gs>
                <a:gs pos="100000">
                  <a:srgbClr val="467426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Oval 31">
              <a:extLst>
                <a:ext uri="{FF2B5EF4-FFF2-40B4-BE49-F238E27FC236}">
                  <a16:creationId xmlns:a16="http://schemas.microsoft.com/office/drawing/2014/main" xmlns="" id="{BEFC9DF0-1678-4D58-A7E8-8ACBA67962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467426"/>
                </a:gs>
                <a:gs pos="100000">
                  <a:srgbClr val="467426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35">
            <a:extLst>
              <a:ext uri="{FF2B5EF4-FFF2-40B4-BE49-F238E27FC236}">
                <a16:creationId xmlns:a16="http://schemas.microsoft.com/office/drawing/2014/main" xmlns="" id="{F01AE6EC-C560-41DF-A844-F6488C22E60C}"/>
              </a:ext>
            </a:extLst>
          </p:cNvPr>
          <p:cNvGrpSpPr>
            <a:grpSpLocks/>
          </p:cNvGrpSpPr>
          <p:nvPr/>
        </p:nvGrpSpPr>
        <p:grpSpPr bwMode="auto">
          <a:xfrm>
            <a:off x="6376902" y="4156670"/>
            <a:ext cx="168275" cy="168090"/>
            <a:chOff x="2928" y="2208"/>
            <a:chExt cx="262" cy="262"/>
          </a:xfrm>
          <a:solidFill>
            <a:srgbClr val="FF0000"/>
          </a:solidFill>
        </p:grpSpPr>
        <p:sp>
          <p:nvSpPr>
            <p:cNvPr id="15" name="Oval 36">
              <a:extLst>
                <a:ext uri="{FF2B5EF4-FFF2-40B4-BE49-F238E27FC236}">
                  <a16:creationId xmlns:a16="http://schemas.microsoft.com/office/drawing/2014/main" xmlns="" id="{E1A2AFD3-7E89-414A-8735-765111290A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Oval 37">
              <a:extLst>
                <a:ext uri="{FF2B5EF4-FFF2-40B4-BE49-F238E27FC236}">
                  <a16:creationId xmlns:a16="http://schemas.microsoft.com/office/drawing/2014/main" xmlns="" id="{64BFAD7D-0204-416F-B419-A32054CC29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38">
            <a:extLst>
              <a:ext uri="{FF2B5EF4-FFF2-40B4-BE49-F238E27FC236}">
                <a16:creationId xmlns:a16="http://schemas.microsoft.com/office/drawing/2014/main" xmlns="" id="{B5DF694F-0D05-40F5-8A43-F932289B2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502" y="2453098"/>
            <a:ext cx="52753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1849 :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bỏ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Chịu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tang &gt;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mù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&gt;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bội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hôn</a:t>
            </a:r>
            <a:endParaRPr lang="en-US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44">
            <a:extLst>
              <a:ext uri="{FF2B5EF4-FFF2-40B4-BE49-F238E27FC236}">
                <a16:creationId xmlns:a16="http://schemas.microsoft.com/office/drawing/2014/main" xmlns="" id="{4B1D2EC7-7BC9-41A9-BE79-D7C20743D0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23089" y="2687692"/>
            <a:ext cx="3244034" cy="3038092"/>
          </a:xfrm>
          <a:prstGeom prst="ellipse">
            <a:avLst/>
          </a:prstGeom>
          <a:noFill/>
          <a:ln w="9525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4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Oval 46">
            <a:extLst>
              <a:ext uri="{FF2B5EF4-FFF2-40B4-BE49-F238E27FC236}">
                <a16:creationId xmlns:a16="http://schemas.microsoft.com/office/drawing/2014/main" xmlns="" id="{1625C770-0CF7-44E1-B064-0B042AD757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63644" y="2911268"/>
            <a:ext cx="2711810" cy="2570436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7255"/>
                  <a:invGamma/>
                </a:schemeClr>
              </a:gs>
            </a:gsLst>
            <a:lin ang="2700000" scaled="1"/>
          </a:gradFill>
          <a:ln w="38100">
            <a:solidFill>
              <a:srgbClr val="F8F8F8"/>
            </a:solidFill>
            <a:round/>
            <a:headEnd/>
            <a:tailEnd/>
          </a:ln>
          <a:effectLst>
            <a:outerShdw dist="81320" dir="3080412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Oval 47">
            <a:extLst>
              <a:ext uri="{FF2B5EF4-FFF2-40B4-BE49-F238E27FC236}">
                <a16:creationId xmlns:a16="http://schemas.microsoft.com/office/drawing/2014/main" xmlns="" id="{EEC18BF5-1A13-44D5-8901-829CDD2B5D9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50956" y="2995301"/>
            <a:ext cx="2509058" cy="238202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Oval 49">
            <a:extLst>
              <a:ext uri="{FF2B5EF4-FFF2-40B4-BE49-F238E27FC236}">
                <a16:creationId xmlns:a16="http://schemas.microsoft.com/office/drawing/2014/main" xmlns="" id="{F2E87B0D-8DF0-4B5E-BFA3-32456398B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843" y="2478382"/>
            <a:ext cx="3741921" cy="3477048"/>
          </a:xfrm>
          <a:prstGeom prst="ellipse">
            <a:avLst/>
          </a:prstGeom>
          <a:noFill/>
          <a:ln w="19050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2" name="Group 61">
            <a:extLst>
              <a:ext uri="{FF2B5EF4-FFF2-40B4-BE49-F238E27FC236}">
                <a16:creationId xmlns:a16="http://schemas.microsoft.com/office/drawing/2014/main" xmlns="" id="{DAC42BCE-968B-4AFF-9A2D-AD24C21B4BD6}"/>
              </a:ext>
            </a:extLst>
          </p:cNvPr>
          <p:cNvGrpSpPr>
            <a:grpSpLocks/>
          </p:cNvGrpSpPr>
          <p:nvPr/>
        </p:nvGrpSpPr>
        <p:grpSpPr bwMode="auto">
          <a:xfrm>
            <a:off x="3530531" y="2459197"/>
            <a:ext cx="387401" cy="359996"/>
            <a:chOff x="2928" y="2208"/>
            <a:chExt cx="262" cy="262"/>
          </a:xfrm>
          <a:solidFill>
            <a:schemeClr val="accent6"/>
          </a:solidFill>
        </p:grpSpPr>
        <p:sp>
          <p:nvSpPr>
            <p:cNvPr id="23" name="Oval 62">
              <a:extLst>
                <a:ext uri="{FF2B5EF4-FFF2-40B4-BE49-F238E27FC236}">
                  <a16:creationId xmlns:a16="http://schemas.microsoft.com/office/drawing/2014/main" xmlns="" id="{BA14484F-E709-4892-BCF5-A0B8079199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Oval 63">
              <a:extLst>
                <a:ext uri="{FF2B5EF4-FFF2-40B4-BE49-F238E27FC236}">
                  <a16:creationId xmlns:a16="http://schemas.microsoft.com/office/drawing/2014/main" xmlns="" id="{5A1AD2A1-307B-4CBF-A06E-786B4FCDED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5" name="Rectangle 67">
            <a:extLst>
              <a:ext uri="{FF2B5EF4-FFF2-40B4-BE49-F238E27FC236}">
                <a16:creationId xmlns:a16="http://schemas.microsoft.com/office/drawing/2014/main" xmlns="" id="{3EB9AB0A-394C-4C52-A23B-3B9994343572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846443" y="2430423"/>
            <a:ext cx="2444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1859</a:t>
            </a:r>
          </a:p>
        </p:txBody>
      </p:sp>
      <p:sp>
        <p:nvSpPr>
          <p:cNvPr id="26" name="Rectangle 68">
            <a:extLst>
              <a:ext uri="{FF2B5EF4-FFF2-40B4-BE49-F238E27FC236}">
                <a16:creationId xmlns:a16="http://schemas.microsoft.com/office/drawing/2014/main" xmlns="" id="{6C924925-4C85-4B5D-95C2-6E8B22ACC573}"/>
              </a:ext>
            </a:extLst>
          </p:cNvPr>
          <p:cNvSpPr>
            <a:spLocks noChangeArrowheads="1"/>
          </p:cNvSpPr>
          <p:nvPr/>
        </p:nvSpPr>
        <p:spPr bwMode="black">
          <a:xfrm>
            <a:off x="3716750" y="5837727"/>
            <a:ext cx="208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Khi </a:t>
            </a:r>
            <a:r>
              <a:rPr lang="en-US" alt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mất</a:t>
            </a:r>
            <a:endParaRPr lang="en-US" alt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69">
            <a:extLst>
              <a:ext uri="{FF2B5EF4-FFF2-40B4-BE49-F238E27FC236}">
                <a16:creationId xmlns:a16="http://schemas.microsoft.com/office/drawing/2014/main" xmlns="" id="{BADD6A05-786F-4590-B172-D732CF66AB38}"/>
              </a:ext>
            </a:extLst>
          </p:cNvPr>
          <p:cNvSpPr>
            <a:spLocks noChangeArrowheads="1"/>
          </p:cNvSpPr>
          <p:nvPr/>
        </p:nvSpPr>
        <p:spPr bwMode="black">
          <a:xfrm>
            <a:off x="4758558" y="3981531"/>
            <a:ext cx="14761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1859</a:t>
            </a:r>
          </a:p>
        </p:txBody>
      </p:sp>
      <p:sp>
        <p:nvSpPr>
          <p:cNvPr id="29" name="Text Box 72">
            <a:extLst>
              <a:ext uri="{FF2B5EF4-FFF2-40B4-BE49-F238E27FC236}">
                <a16:creationId xmlns:a16="http://schemas.microsoft.com/office/drawing/2014/main" xmlns="" id="{BAE9E0F0-5338-4FF2-BDDA-AEC61139BE8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61575" y="3603328"/>
            <a:ext cx="2295469" cy="129715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endParaRPr lang="en-US" alt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0" name="Group 73">
            <a:extLst>
              <a:ext uri="{FF2B5EF4-FFF2-40B4-BE49-F238E27FC236}">
                <a16:creationId xmlns:a16="http://schemas.microsoft.com/office/drawing/2014/main" xmlns="" id="{E42997EA-9CF9-43FD-B550-3CAE4745DD53}"/>
              </a:ext>
            </a:extLst>
          </p:cNvPr>
          <p:cNvGrpSpPr>
            <a:grpSpLocks/>
          </p:cNvGrpSpPr>
          <p:nvPr/>
        </p:nvGrpSpPr>
        <p:grpSpPr bwMode="auto">
          <a:xfrm>
            <a:off x="4520364" y="3976245"/>
            <a:ext cx="372659" cy="385326"/>
            <a:chOff x="2928" y="2208"/>
            <a:chExt cx="262" cy="262"/>
          </a:xfrm>
          <a:solidFill>
            <a:srgbClr val="FF0000"/>
          </a:solidFill>
        </p:grpSpPr>
        <p:sp>
          <p:nvSpPr>
            <p:cNvPr id="31" name="Oval 74">
              <a:extLst>
                <a:ext uri="{FF2B5EF4-FFF2-40B4-BE49-F238E27FC236}">
                  <a16:creationId xmlns:a16="http://schemas.microsoft.com/office/drawing/2014/main" xmlns="" id="{344354DA-4C3F-4240-ABB9-984DD1965A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Oval 75">
              <a:extLst>
                <a:ext uri="{FF2B5EF4-FFF2-40B4-BE49-F238E27FC236}">
                  <a16:creationId xmlns:a16="http://schemas.microsoft.com/office/drawing/2014/main" xmlns="" id="{7333F397-057F-4ABD-B887-EE80CE8F8B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796B922-F1AA-4AC9-BE6F-5C082E082E11}"/>
              </a:ext>
            </a:extLst>
          </p:cNvPr>
          <p:cNvSpPr txBox="1"/>
          <p:nvPr/>
        </p:nvSpPr>
        <p:spPr>
          <a:xfrm>
            <a:off x="6633174" y="4001594"/>
            <a:ext cx="5094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kháng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chống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endParaRPr lang="en-US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5C691876-685D-4CD4-B41D-E0C09FAA3471}"/>
              </a:ext>
            </a:extLst>
          </p:cNvPr>
          <p:cNvCxnSpPr>
            <a:cxnSpLocks/>
          </p:cNvCxnSpPr>
          <p:nvPr/>
        </p:nvCxnSpPr>
        <p:spPr>
          <a:xfrm flipV="1">
            <a:off x="6506571" y="2075605"/>
            <a:ext cx="0" cy="4316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925C382-5102-4F74-936D-102B887DB463}"/>
              </a:ext>
            </a:extLst>
          </p:cNvPr>
          <p:cNvSpPr txBox="1"/>
          <p:nvPr/>
        </p:nvSpPr>
        <p:spPr>
          <a:xfrm>
            <a:off x="6554093" y="6004626"/>
            <a:ext cx="5637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 Tri (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Bến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Tre)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rợp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trắng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khăn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tang </a:t>
            </a:r>
          </a:p>
        </p:txBody>
      </p:sp>
      <p:grpSp>
        <p:nvGrpSpPr>
          <p:cNvPr id="39" name="Group 29">
            <a:extLst>
              <a:ext uri="{FF2B5EF4-FFF2-40B4-BE49-F238E27FC236}">
                <a16:creationId xmlns:a16="http://schemas.microsoft.com/office/drawing/2014/main" xmlns="" id="{FB332B1C-26C7-439C-AADF-CC2B64E16882}"/>
              </a:ext>
            </a:extLst>
          </p:cNvPr>
          <p:cNvGrpSpPr>
            <a:grpSpLocks/>
          </p:cNvGrpSpPr>
          <p:nvPr/>
        </p:nvGrpSpPr>
        <p:grpSpPr bwMode="auto">
          <a:xfrm>
            <a:off x="6403235" y="6050878"/>
            <a:ext cx="168275" cy="168090"/>
            <a:chOff x="2928" y="2208"/>
            <a:chExt cx="262" cy="262"/>
          </a:xfrm>
          <a:solidFill>
            <a:srgbClr val="002060"/>
          </a:solidFill>
        </p:grpSpPr>
        <p:sp>
          <p:nvSpPr>
            <p:cNvPr id="40" name="Oval 30">
              <a:extLst>
                <a:ext uri="{FF2B5EF4-FFF2-40B4-BE49-F238E27FC236}">
                  <a16:creationId xmlns:a16="http://schemas.microsoft.com/office/drawing/2014/main" xmlns="" id="{088BE5A4-CB46-4420-A982-CD44A94B53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" name="Oval 31">
              <a:extLst>
                <a:ext uri="{FF2B5EF4-FFF2-40B4-BE49-F238E27FC236}">
                  <a16:creationId xmlns:a16="http://schemas.microsoft.com/office/drawing/2014/main" xmlns="" id="{32624490-E910-402B-B60C-E09C7103B0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73">
            <a:extLst>
              <a:ext uri="{FF2B5EF4-FFF2-40B4-BE49-F238E27FC236}">
                <a16:creationId xmlns:a16="http://schemas.microsoft.com/office/drawing/2014/main" xmlns="" id="{A4CA89B5-CF34-4484-A679-D8390247FC98}"/>
              </a:ext>
            </a:extLst>
          </p:cNvPr>
          <p:cNvGrpSpPr>
            <a:grpSpLocks/>
          </p:cNvGrpSpPr>
          <p:nvPr/>
        </p:nvGrpSpPr>
        <p:grpSpPr bwMode="auto">
          <a:xfrm>
            <a:off x="3287657" y="5781952"/>
            <a:ext cx="372659" cy="385326"/>
            <a:chOff x="2928" y="2208"/>
            <a:chExt cx="262" cy="262"/>
          </a:xfrm>
          <a:solidFill>
            <a:srgbClr val="002060"/>
          </a:solidFill>
        </p:grpSpPr>
        <p:sp>
          <p:nvSpPr>
            <p:cNvPr id="43" name="Oval 74">
              <a:extLst>
                <a:ext uri="{FF2B5EF4-FFF2-40B4-BE49-F238E27FC236}">
                  <a16:creationId xmlns:a16="http://schemas.microsoft.com/office/drawing/2014/main" xmlns="" id="{26F21A59-8515-47EE-B9B9-2022832749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Oval 75">
              <a:extLst>
                <a:ext uri="{FF2B5EF4-FFF2-40B4-BE49-F238E27FC236}">
                  <a16:creationId xmlns:a16="http://schemas.microsoft.com/office/drawing/2014/main" xmlns="" id="{CE96B03E-BE43-4A09-84EC-95899CEC70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29">
            <a:extLst>
              <a:ext uri="{FF2B5EF4-FFF2-40B4-BE49-F238E27FC236}">
                <a16:creationId xmlns:a16="http://schemas.microsoft.com/office/drawing/2014/main" xmlns="" id="{B0125539-E130-46B2-82BB-E0442426242B}"/>
              </a:ext>
            </a:extLst>
          </p:cNvPr>
          <p:cNvGrpSpPr>
            <a:grpSpLocks/>
          </p:cNvGrpSpPr>
          <p:nvPr/>
        </p:nvGrpSpPr>
        <p:grpSpPr bwMode="auto">
          <a:xfrm>
            <a:off x="6427118" y="2103071"/>
            <a:ext cx="168275" cy="168090"/>
            <a:chOff x="2928" y="2208"/>
            <a:chExt cx="262" cy="262"/>
          </a:xfrm>
        </p:grpSpPr>
        <p:sp>
          <p:nvSpPr>
            <p:cNvPr id="46" name="Oval 30">
              <a:extLst>
                <a:ext uri="{FF2B5EF4-FFF2-40B4-BE49-F238E27FC236}">
                  <a16:creationId xmlns:a16="http://schemas.microsoft.com/office/drawing/2014/main" xmlns="" id="{6E4B9785-25F7-4933-ABBD-1CB1EDED2D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467426">
                    <a:gamma/>
                    <a:tint val="28627"/>
                    <a:invGamma/>
                  </a:srgbClr>
                </a:gs>
                <a:gs pos="100000">
                  <a:srgbClr val="467426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Oval 31">
              <a:extLst>
                <a:ext uri="{FF2B5EF4-FFF2-40B4-BE49-F238E27FC236}">
                  <a16:creationId xmlns:a16="http://schemas.microsoft.com/office/drawing/2014/main" xmlns="" id="{EE9204AA-1FDE-4795-9481-E7142C8014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467426"/>
                </a:gs>
                <a:gs pos="100000">
                  <a:srgbClr val="467426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D16DCA6-633C-4F10-83D6-3FE48B801A63}"/>
              </a:ext>
            </a:extLst>
          </p:cNvPr>
          <p:cNvSpPr txBox="1"/>
          <p:nvPr/>
        </p:nvSpPr>
        <p:spPr>
          <a:xfrm>
            <a:off x="6633175" y="1975897"/>
            <a:ext cx="4303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1843 :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Đỗ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Tú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E55E07D-EB19-4C5C-AD8D-4628A0D61762}"/>
              </a:ext>
            </a:extLst>
          </p:cNvPr>
          <p:cNvSpPr txBox="1"/>
          <p:nvPr/>
        </p:nvSpPr>
        <p:spPr>
          <a:xfrm>
            <a:off x="4876307" y="1455584"/>
            <a:ext cx="169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endParaRPr lang="en-US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0" name="Group 29">
            <a:extLst>
              <a:ext uri="{FF2B5EF4-FFF2-40B4-BE49-F238E27FC236}">
                <a16:creationId xmlns:a16="http://schemas.microsoft.com/office/drawing/2014/main" xmlns="" id="{F1B99DCA-2C2A-4606-80D0-A9279BDFC5DE}"/>
              </a:ext>
            </a:extLst>
          </p:cNvPr>
          <p:cNvGrpSpPr>
            <a:grpSpLocks/>
          </p:cNvGrpSpPr>
          <p:nvPr/>
        </p:nvGrpSpPr>
        <p:grpSpPr bwMode="auto">
          <a:xfrm>
            <a:off x="6396522" y="3201593"/>
            <a:ext cx="168275" cy="168090"/>
            <a:chOff x="2928" y="2208"/>
            <a:chExt cx="262" cy="262"/>
          </a:xfrm>
        </p:grpSpPr>
        <p:sp>
          <p:nvSpPr>
            <p:cNvPr id="51" name="Oval 30">
              <a:extLst>
                <a:ext uri="{FF2B5EF4-FFF2-40B4-BE49-F238E27FC236}">
                  <a16:creationId xmlns:a16="http://schemas.microsoft.com/office/drawing/2014/main" xmlns="" id="{583A5D08-4293-4E2B-8B57-6462E9BD03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467426">
                    <a:gamma/>
                    <a:tint val="28627"/>
                    <a:invGamma/>
                  </a:srgbClr>
                </a:gs>
                <a:gs pos="100000">
                  <a:srgbClr val="467426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Oval 31">
              <a:extLst>
                <a:ext uri="{FF2B5EF4-FFF2-40B4-BE49-F238E27FC236}">
                  <a16:creationId xmlns:a16="http://schemas.microsoft.com/office/drawing/2014/main" xmlns="" id="{CED18ADF-97B8-4EC8-B0B5-1E709C2C2A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rgbClr val="467426"/>
                </a:gs>
                <a:gs pos="100000">
                  <a:srgbClr val="467426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3" name="Rectangle 38">
            <a:extLst>
              <a:ext uri="{FF2B5EF4-FFF2-40B4-BE49-F238E27FC236}">
                <a16:creationId xmlns:a16="http://schemas.microsoft.com/office/drawing/2014/main" xmlns="" id="{910D28A1-25D8-4FA8-9DDF-C166DECAC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136" y="3180137"/>
            <a:ext cx="52753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Gia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dạy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bốc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thuốc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lang="en-US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98BF820-8119-4F0A-BD26-D1D3005E5451}"/>
              </a:ext>
            </a:extLst>
          </p:cNvPr>
          <p:cNvSpPr txBox="1"/>
          <p:nvPr/>
        </p:nvSpPr>
        <p:spPr>
          <a:xfrm>
            <a:off x="6608772" y="4708643"/>
            <a:ext cx="4960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phục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kháng</a:t>
            </a: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chiến</a:t>
            </a:r>
            <a:endParaRPr lang="en-US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C67860F-2A37-4341-BDFF-75E7B0439977}"/>
              </a:ext>
            </a:extLst>
          </p:cNvPr>
          <p:cNvSpPr txBox="1"/>
          <p:nvPr/>
        </p:nvSpPr>
        <p:spPr>
          <a:xfrm>
            <a:off x="6633174" y="5299281"/>
            <a:ext cx="4935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Pháp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dỗ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=&gt;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kiên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quyết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b="1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endParaRPr lang="en-US" b="1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35">
            <a:extLst>
              <a:ext uri="{FF2B5EF4-FFF2-40B4-BE49-F238E27FC236}">
                <a16:creationId xmlns:a16="http://schemas.microsoft.com/office/drawing/2014/main" xmlns="" id="{09CBF5E5-35A7-42D1-8E37-AE0B65665D34}"/>
              </a:ext>
            </a:extLst>
          </p:cNvPr>
          <p:cNvGrpSpPr>
            <a:grpSpLocks/>
          </p:cNvGrpSpPr>
          <p:nvPr/>
        </p:nvGrpSpPr>
        <p:grpSpPr bwMode="auto">
          <a:xfrm>
            <a:off x="6389747" y="4770889"/>
            <a:ext cx="168275" cy="168090"/>
            <a:chOff x="2928" y="2208"/>
            <a:chExt cx="262" cy="262"/>
          </a:xfrm>
          <a:solidFill>
            <a:srgbClr val="FF0000"/>
          </a:solidFill>
        </p:grpSpPr>
        <p:sp>
          <p:nvSpPr>
            <p:cNvPr id="57" name="Oval 36">
              <a:extLst>
                <a:ext uri="{FF2B5EF4-FFF2-40B4-BE49-F238E27FC236}">
                  <a16:creationId xmlns:a16="http://schemas.microsoft.com/office/drawing/2014/main" xmlns="" id="{E2625EDA-4CB0-41D0-ADAB-78C6F30D0F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8" name="Oval 37">
              <a:extLst>
                <a:ext uri="{FF2B5EF4-FFF2-40B4-BE49-F238E27FC236}">
                  <a16:creationId xmlns:a16="http://schemas.microsoft.com/office/drawing/2014/main" xmlns="" id="{30E8DF8F-D99A-4BA2-A294-6789C3DA6F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35">
            <a:extLst>
              <a:ext uri="{FF2B5EF4-FFF2-40B4-BE49-F238E27FC236}">
                <a16:creationId xmlns:a16="http://schemas.microsoft.com/office/drawing/2014/main" xmlns="" id="{FDE5C096-0B6A-4683-B737-45C383EB737E}"/>
              </a:ext>
            </a:extLst>
          </p:cNvPr>
          <p:cNvGrpSpPr>
            <a:grpSpLocks/>
          </p:cNvGrpSpPr>
          <p:nvPr/>
        </p:nvGrpSpPr>
        <p:grpSpPr bwMode="auto">
          <a:xfrm>
            <a:off x="6405162" y="5415692"/>
            <a:ext cx="168275" cy="168090"/>
            <a:chOff x="2928" y="2208"/>
            <a:chExt cx="262" cy="262"/>
          </a:xfrm>
          <a:solidFill>
            <a:srgbClr val="FF0000"/>
          </a:solidFill>
        </p:grpSpPr>
        <p:sp>
          <p:nvSpPr>
            <p:cNvPr id="60" name="Oval 36">
              <a:extLst>
                <a:ext uri="{FF2B5EF4-FFF2-40B4-BE49-F238E27FC236}">
                  <a16:creationId xmlns:a16="http://schemas.microsoft.com/office/drawing/2014/main" xmlns="" id="{4D6F680A-150E-44B8-A711-7520168A04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Oval 37">
              <a:extLst>
                <a:ext uri="{FF2B5EF4-FFF2-40B4-BE49-F238E27FC236}">
                  <a16:creationId xmlns:a16="http://schemas.microsoft.com/office/drawing/2014/main" xmlns="" id="{C3FCD7A3-BF13-43AA-8242-32147342504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89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5"/>
    </mc:Choice>
    <mc:Fallback xmlns="">
      <p:transition spd="slow" advTm="11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  <p:bldP spid="27" grpId="0"/>
      <p:bldP spid="36" grpId="0"/>
      <p:bldP spid="38" grpId="0"/>
      <p:bldP spid="48" grpId="0"/>
      <p:bldP spid="49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xmlns="" id="{D8F8C536-23B5-4810-B49E-8753EFC19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1" r="9090" b="30503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897B78-FD58-4291-B16F-1A60B201D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3"/>
            <a:ext cx="4810507" cy="3938811"/>
          </a:xfrm>
        </p:spPr>
        <p:txBody>
          <a:bodyPr anchor="t"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2400" b="1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r>
              <a:rPr lang="en-US" sz="2400" b="1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đau</a:t>
            </a:r>
            <a:r>
              <a:rPr lang="en-US" sz="2400" b="1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khổ</a:t>
            </a:r>
            <a:r>
              <a:rPr lang="en-US" sz="2400" b="1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2400" b="1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hạnh</a:t>
            </a:r>
            <a:r>
              <a:rPr lang="en-US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ầy</a:t>
            </a:r>
            <a:r>
              <a:rPr lang="en-US" sz="2400" b="1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nghị</a:t>
            </a:r>
            <a:r>
              <a:rPr lang="en-US" sz="2400" b="1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vượt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éo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thuốc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danh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cánh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phong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trào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đấu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tranh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phóng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tộc</a:t>
            </a: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6E74900-A009-4432-8FAB-2F9E335387EC}"/>
              </a:ext>
            </a:extLst>
          </p:cNvPr>
          <p:cNvSpPr txBox="1"/>
          <p:nvPr/>
        </p:nvSpPr>
        <p:spPr>
          <a:xfrm>
            <a:off x="1252330" y="201135"/>
            <a:ext cx="544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 CHUNG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CA59885-6F7C-4BD1-8D02-89AB4F0E9EBB}"/>
              </a:ext>
            </a:extLst>
          </p:cNvPr>
          <p:cNvSpPr txBox="1"/>
          <p:nvPr/>
        </p:nvSpPr>
        <p:spPr>
          <a:xfrm>
            <a:off x="1085216" y="1663925"/>
            <a:ext cx="166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83880D4-C9AC-4B5D-8C58-B58DDF1AB948}"/>
              </a:ext>
            </a:extLst>
          </p:cNvPr>
          <p:cNvSpPr txBox="1"/>
          <p:nvPr/>
        </p:nvSpPr>
        <p:spPr>
          <a:xfrm>
            <a:off x="2651937" y="1694702"/>
            <a:ext cx="222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6A384715-17E8-4E61-89EF-F46791F4FBB8}"/>
              </a:ext>
            </a:extLst>
          </p:cNvPr>
          <p:cNvSpPr/>
          <p:nvPr/>
        </p:nvSpPr>
        <p:spPr>
          <a:xfrm>
            <a:off x="55391" y="214545"/>
            <a:ext cx="1152938" cy="5226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28EAE819-B686-43B6-A30C-E7B56F6B0CA3}"/>
              </a:ext>
            </a:extLst>
          </p:cNvPr>
          <p:cNvSpPr/>
          <p:nvPr/>
        </p:nvSpPr>
        <p:spPr>
          <a:xfrm>
            <a:off x="478927" y="1650181"/>
            <a:ext cx="687835" cy="52264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2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726"/>
    </mc:Choice>
    <mc:Fallback xmlns="">
      <p:transition spd="slow" advTm="272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F1230-9D92-46A2-B477-9C0540EA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44" y="4371813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Lăng</a:t>
            </a: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mộ</a:t>
            </a: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cụ</a:t>
            </a: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Đồ</a:t>
            </a: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Chiểu</a:t>
            </a: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ở Ba Tri (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Bến</a:t>
            </a: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Tre)</a:t>
            </a:r>
          </a:p>
        </p:txBody>
      </p:sp>
      <p:pic>
        <p:nvPicPr>
          <p:cNvPr id="6" name="Picture 2" descr="D:\Tai lieu\GIAO AN GIANG DAY - MINH DUNG\HINH ANH MINH HOA GIANG DAY\Đền thờ với 03 tầng mái tượng trưng cho 03 nghề của Nguyễn Đình Chiểu_ Ảnh T_D_H IMG_1971.JPG">
            <a:extLst>
              <a:ext uri="{FF2B5EF4-FFF2-40B4-BE49-F238E27FC236}">
                <a16:creationId xmlns:a16="http://schemas.microsoft.com/office/drawing/2014/main" xmlns="" id="{8CB452EE-9018-4300-8DE2-A133A0B72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5" b="5136"/>
          <a:stretch/>
        </p:blipFill>
        <p:spPr bwMode="auto">
          <a:xfrm>
            <a:off x="20" y="10"/>
            <a:ext cx="4059916" cy="42428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ai lieu\GIAO AN GIANG DAY - MINH DUNG\HINH ANH MINH HOA GIANG DAY\C360_2012-04-27-12-43-43.jpg">
            <a:extLst>
              <a:ext uri="{FF2B5EF4-FFF2-40B4-BE49-F238E27FC236}">
                <a16:creationId xmlns:a16="http://schemas.microsoft.com/office/drawing/2014/main" xmlns="" id="{9EBC0999-5BDE-4039-823D-B798CDBB6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r="12353" b="2"/>
          <a:stretch/>
        </p:blipFill>
        <p:spPr bwMode="auto">
          <a:xfrm>
            <a:off x="4090482" y="-1"/>
            <a:ext cx="4062918" cy="42428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ss, outdoor, tree, sky&#10;&#10;Description automatically generated">
            <a:extLst>
              <a:ext uri="{FF2B5EF4-FFF2-40B4-BE49-F238E27FC236}">
                <a16:creationId xmlns:a16="http://schemas.microsoft.com/office/drawing/2014/main" xmlns="" id="{DF5D54DA-AA3A-4171-9040-D3E975D2FF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r="18328" b="2"/>
          <a:stretch/>
        </p:blipFill>
        <p:spPr>
          <a:xfrm>
            <a:off x="8132064" y="10"/>
            <a:ext cx="4059936" cy="424280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0627B73E-D784-4780-AA33-DCDFE7DA1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2919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5838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1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123"/>
    </mc:Choice>
    <mc:Fallback xmlns="">
      <p:transition spd="slow" advTm="2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396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375&quot;/&gt;&lt;/object&gt;&lt;object type=&quot;3&quot; unique_id=&quot;10007&quot;&gt;&lt;property id=&quot;20148&quot; value=&quot;5&quot;/&gt;&lt;property id=&quot;20300&quot; value=&quot;Slide 5 - &amp;quot;Hồ sơ tác giả tiêu biểu&amp;quot;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377&quot;/&gt;&lt;/object&gt;&lt;object type=&quot;3&quot; unique_id=&quot;10009&quot;&gt;&lt;property id=&quot;20148&quot; value=&quot;5&quot;/&gt;&lt;property id=&quot;20300&quot; value=&quot;Slide 7&quot;/&gt;&lt;property id=&quot;20307&quot; value=&quot;378&quot;/&gt;&lt;/object&gt;&lt;object type=&quot;3&quot; unique_id=&quot;10010&quot;&gt;&lt;property id=&quot;20148&quot; value=&quot;5&quot;/&gt;&lt;property id=&quot;20300&quot; value=&quot;Slide 8&quot;/&gt;&lt;property id=&quot;20307&quot; value=&quot;380&quot;/&gt;&lt;/object&gt;&lt;object type=&quot;3&quot; unique_id=&quot;10011&quot;&gt;&lt;property id=&quot;20148&quot; value=&quot;5&quot;/&gt;&lt;property id=&quot;20300&quot; value=&quot;Slide 9 - &amp;quot;Lăng mộ cụ Đồ Chiểu ở Ba Tri (Bến Tre)&amp;quot;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381&quot;/&gt;&lt;/object&gt;&lt;object type=&quot;3&quot; unique_id=&quot;10013&quot;&gt;&lt;property id=&quot;20148&quot; value=&quot;5&quot;/&gt;&lt;property id=&quot;20300&quot; value=&quot;Slide 11&quot;/&gt;&lt;property id=&quot;20307&quot; value=&quot;262&quot;/&gt;&lt;/object&gt;&lt;object type=&quot;3&quot; unique_id=&quot;10014&quot;&gt;&lt;property id=&quot;20148&quot; value=&quot;5&quot;/&gt;&lt;property id=&quot;20300&quot; value=&quot;Slide 12&quot;/&gt;&lt;property id=&quot;20307&quot; value=&quot;263&quot;/&gt;&lt;/object&gt;&lt;object type=&quot;3&quot; unique_id=&quot;10015&quot;&gt;&lt;property id=&quot;20148&quot; value=&quot;5&quot;/&gt;&lt;property id=&quot;20300&quot; value=&quot;Slide 13&quot;/&gt;&lt;property id=&quot;20307&quot; value=&quot;270&quot;/&gt;&lt;/object&gt;&lt;object type=&quot;3&quot; unique_id=&quot;10016&quot;&gt;&lt;property id=&quot;20148&quot; value=&quot;5&quot;/&gt;&lt;property id=&quot;20300&quot; value=&quot;Slide 14&quot;/&gt;&lt;property id=&quot;20307&quot; value=&quot;266&quot;/&gt;&lt;/object&gt;&lt;object type=&quot;3&quot; unique_id=&quot;10017&quot;&gt;&lt;property id=&quot;20148&quot; value=&quot;5&quot;/&gt;&lt;property id=&quot;20300&quot; value=&quot;Slide 15 - &amp;quot;II. TÌM HIỂU VĂN BẢN&amp;quot;&quot;/&gt;&lt;property id=&quot;20307&quot; value=&quot;341&quot;/&gt;&lt;/object&gt;&lt;object type=&quot;3&quot; unique_id=&quot;10018&quot;&gt;&lt;property id=&quot;20148&quot; value=&quot;5&quot;/&gt;&lt;property id=&quot;20300&quot; value=&quot;Slide 16&quot;/&gt;&lt;property id=&quot;20307&quot; value=&quot;343&quot;/&gt;&lt;/object&gt;&lt;object type=&quot;3&quot; unique_id=&quot;10019&quot;&gt;&lt;property id=&quot;20148&quot; value=&quot;5&quot;/&gt;&lt;property id=&quot;20300&quot; value=&quot;Slide 17&quot;/&gt;&lt;property id=&quot;20307&quot; value=&quot;342&quot;/&gt;&lt;/object&gt;&lt;object type=&quot;3&quot; unique_id=&quot;10020&quot;&gt;&lt;property id=&quot;20148&quot; value=&quot;5&quot;/&gt;&lt;property id=&quot;20300&quot; value=&quot;Slide 18&quot;/&gt;&lt;property id=&quot;20307&quot; value=&quot;345&quot;/&gt;&lt;/object&gt;&lt;object type=&quot;3&quot; unique_id=&quot;10021&quot;&gt;&lt;property id=&quot;20148&quot; value=&quot;5&quot;/&gt;&lt;property id=&quot;20300&quot; value=&quot;Slide 19&quot;/&gt;&lt;property id=&quot;20307&quot; value=&quot;356&quot;/&gt;&lt;/object&gt;&lt;object type=&quot;3&quot; unique_id=&quot;10022&quot;&gt;&lt;property id=&quot;20148&quot; value=&quot;5&quot;/&gt;&lt;property id=&quot;20300&quot; value=&quot;Slide 20&quot;/&gt;&lt;property id=&quot;20307&quot; value=&quot;360&quot;/&gt;&lt;/object&gt;&lt;object type=&quot;3&quot; unique_id=&quot;10023&quot;&gt;&lt;property id=&quot;20148&quot; value=&quot;5&quot;/&gt;&lt;property id=&quot;20300&quot; value=&quot;Slide 21&quot;/&gt;&lt;property id=&quot;20307&quot; value=&quot;359&quot;/&gt;&lt;/object&gt;&lt;object type=&quot;3&quot; unique_id=&quot;10024&quot;&gt;&lt;property id=&quot;20148&quot; value=&quot;5&quot;/&gt;&lt;property id=&quot;20300&quot; value=&quot;Slide 22&quot;/&gt;&lt;property id=&quot;20307&quot; value=&quot;361&quot;/&gt;&lt;/object&gt;&lt;object type=&quot;3&quot; unique_id=&quot;10025&quot;&gt;&lt;property id=&quot;20148&quot; value=&quot;5&quot;/&gt;&lt;property id=&quot;20300&quot; value=&quot;Slide 23&quot;/&gt;&lt;property id=&quot;20307&quot; value=&quot;371&quot;/&gt;&lt;/object&gt;&lt;object type=&quot;3&quot; unique_id=&quot;10026&quot;&gt;&lt;property id=&quot;20148&quot; value=&quot;5&quot;/&gt;&lt;property id=&quot;20300&quot; value=&quot;Slide 24&quot;/&gt;&lt;property id=&quot;20307&quot; value=&quot;372&quot;/&gt;&lt;/object&gt;&lt;object type=&quot;3&quot; unique_id=&quot;10027&quot;&gt;&lt;property id=&quot;20148&quot; value=&quot;5&quot;/&gt;&lt;property id=&quot;20300&quot; value=&quot;Slide 25&quot;/&gt;&lt;property id=&quot;20307&quot; value=&quot;363&quot;/&gt;&lt;/object&gt;&lt;object type=&quot;3&quot; unique_id=&quot;10028&quot;&gt;&lt;property id=&quot;20148&quot; value=&quot;5&quot;/&gt;&lt;property id=&quot;20300&quot; value=&quot;Slide 26&quot;/&gt;&lt;property id=&quot;20307&quot; value=&quot;364&quot;/&gt;&lt;/object&gt;&lt;object type=&quot;3&quot; unique_id=&quot;10029&quot;&gt;&lt;property id=&quot;20148&quot; value=&quot;5&quot;/&gt;&lt;property id=&quot;20300&quot; value=&quot;Slide 27&quot;/&gt;&lt;property id=&quot;20307&quot; value=&quot;366&quot;/&gt;&lt;/object&gt;&lt;object type=&quot;3&quot; unique_id=&quot;10030&quot;&gt;&lt;property id=&quot;20148&quot; value=&quot;5&quot;/&gt;&lt;property id=&quot;20300&quot; value=&quot;Slide 28&quot;/&gt;&lt;property id=&quot;20307&quot; value=&quot;368&quot;/&gt;&lt;/object&gt;&lt;object type=&quot;3&quot; unique_id=&quot;10031&quot;&gt;&lt;property id=&quot;20148&quot; value=&quot;5&quot;/&gt;&lt;property id=&quot;20300&quot; value=&quot;Slide 29&quot;/&gt;&lt;property id=&quot;20307&quot; value=&quot;369&quot;/&gt;&lt;/object&gt;&lt;object type=&quot;3&quot; unique_id=&quot;10032&quot;&gt;&lt;property id=&quot;20148&quot; value=&quot;5&quot;/&gt;&lt;property id=&quot;20300&quot; value=&quot;Slide 30&quot;/&gt;&lt;property id=&quot;20307&quot; value=&quot;370&quot;/&gt;&lt;/object&gt;&lt;object type=&quot;3&quot; unique_id=&quot;10033&quot;&gt;&lt;property id=&quot;20148&quot; value=&quot;5&quot;/&gt;&lt;property id=&quot;20300&quot; value=&quot;Slide 31&quot;/&gt;&lt;property id=&quot;20307&quot; value=&quot;383&quot;/&gt;&lt;/object&gt;&lt;object type=&quot;3&quot; unique_id=&quot;10034&quot;&gt;&lt;property id=&quot;20148&quot; value=&quot;5&quot;/&gt;&lt;property id=&quot;20300&quot; value=&quot;Slide 32&quot;/&gt;&lt;property id=&quot;20307&quot; value=&quot;384&quot;/&gt;&lt;/object&gt;&lt;object type=&quot;3&quot; unique_id=&quot;10035&quot;&gt;&lt;property id=&quot;20148&quot; value=&quot;5&quot;/&gt;&lt;property id=&quot;20300&quot; value=&quot;Slide 33&quot;/&gt;&lt;property id=&quot;20307&quot; value=&quot;385&quot;/&gt;&lt;/object&gt;&lt;object type=&quot;3&quot; unique_id=&quot;10036&quot;&gt;&lt;property id=&quot;20148&quot; value=&quot;5&quot;/&gt;&lt;property id=&quot;20300&quot; value=&quot;Slide 34 - &amp;quot;III. TỔNG KẾT&amp;quot;&quot;/&gt;&lt;property id=&quot;20307&quot; value=&quot;374&quot;/&gt;&lt;/object&gt;&lt;object type=&quot;3&quot; unique_id=&quot;10037&quot;&gt;&lt;property id=&quot;20148&quot; value=&quot;5&quot;/&gt;&lt;property id=&quot;20300&quot; value=&quot;Slide 35&quot;/&gt;&lt;property id=&quot;20307&quot; value=&quot;387&quot;/&gt;&lt;/object&gt;&lt;object type=&quot;3&quot; unique_id=&quot;10038&quot;&gt;&lt;property id=&quot;20148&quot; value=&quot;5&quot;/&gt;&lt;property id=&quot;20300&quot; value=&quot;Slide 36 - &amp;quot;“Lục Vân Tiên” hiện hữu quanh ta&amp;quot;&quot;/&gt;&lt;property id=&quot;20307&quot; value=&quot;390&quot;/&gt;&lt;/object&gt;&lt;object type=&quot;3&quot; unique_id=&quot;10039&quot;&gt;&lt;property id=&quot;20148&quot; value=&quot;5&quot;/&gt;&lt;property id=&quot;20300&quot; value=&quot;Slide 37 - &amp;quot;Hay những con người có tấm lòng nhân ái…&amp;quot;&quot;/&gt;&lt;property id=&quot;20307&quot; value=&quot;392&quot;/&gt;&lt;/object&gt;&lt;object type=&quot;3&quot; unique_id=&quot;10040&quot;&gt;&lt;property id=&quot;20148&quot; value=&quot;5&quot;/&gt;&lt;property id=&quot;20300&quot; value=&quot;Slide 38 - &amp;quot;…Và còn những con người không ngại khó khăn trong cuộc chiến chống đại dịch Covid…&amp;quot;&quot;/&gt;&lt;property id=&quot;20307&quot; value=&quot;394&quot;/&gt;&lt;/object&gt;&lt;object type=&quot;3&quot; unique_id=&quot;10041&quot;&gt;&lt;property id=&quot;20148&quot; value=&quot;5&quot;/&gt;&lt;property id=&quot;20300&quot; value=&quot;Slide 39&quot;/&gt;&lt;property id=&quot;20307&quot; value=&quot;395&quot;/&gt;&lt;/object&gt;&lt;/object&gt;&lt;object type=&quot;8&quot; unique_id=&quot;10082&quot;&gt;&lt;/object&gt;&lt;/object&gt;&lt;/database&gt;"/>
  <p:tag name="MMPROD_NEXTUNIQUEID" val="10009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6|0.8|0.8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1.7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|0.5|0.5|0.8|0.6|0.9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|0.4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5|0.8|0.5|0.6|0.5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0.8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7|0.8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6|0.5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|0.7|0.5|0.6|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7|0.6|0.6|0.7|1.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9|1|1.2|0.8|0.5|0.5|0.7|0.6|0.7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6|0.8|0.5|0.5|0.5|0.5|0.6|1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4|0.3|1|0.1|0.2|0.2|0.2|0.5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6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1|0.8|0.7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8|0.9|1.1|0.9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2204</Words>
  <Application>Microsoft Office PowerPoint</Application>
  <PresentationFormat>Widescreen</PresentationFormat>
  <Paragraphs>252</Paragraphs>
  <Slides>39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Segoe UI Black</vt:lpstr>
      <vt:lpstr>Symbol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Hồ sơ tác giả tiêu biểu</vt:lpstr>
      <vt:lpstr>PowerPoint Presentation</vt:lpstr>
      <vt:lpstr>PowerPoint Presentation</vt:lpstr>
      <vt:lpstr>PowerPoint Presentation</vt:lpstr>
      <vt:lpstr>Lăng mộ cụ Đồ Chiểu ở Ba Tri (Bến Tre)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TÌM HIỂU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TỔNG KẾT</vt:lpstr>
      <vt:lpstr>PowerPoint Presentation</vt:lpstr>
      <vt:lpstr>“Lục Vân Tiên” hiện hữu quanh ta</vt:lpstr>
      <vt:lpstr>Hay những con người có tấm lòng nhân ái…</vt:lpstr>
      <vt:lpstr>…Và còn những con người không ngại khó khăn trong cuộc chiến chống đại dịch Covid…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62</cp:revision>
  <dcterms:created xsi:type="dcterms:W3CDTF">2021-08-22T15:33:55Z</dcterms:created>
  <dcterms:modified xsi:type="dcterms:W3CDTF">2022-10-27T01:50:23Z</dcterms:modified>
</cp:coreProperties>
</file>