
<file path=[Content_Types].xml><?xml version="1.0" encoding="utf-8"?>
<Types xmlns="http://schemas.openxmlformats.org/package/2006/content-types">
  <Default Extension="bin" ContentType="application/vnd.openxmlformats-officedocument.oleObject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2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1"/>
  </p:notesMasterIdLst>
  <p:sldIdLst>
    <p:sldId id="357" r:id="rId3"/>
    <p:sldId id="344" r:id="rId4"/>
    <p:sldId id="330" r:id="rId5"/>
    <p:sldId id="358" r:id="rId6"/>
    <p:sldId id="335" r:id="rId7"/>
    <p:sldId id="318" r:id="rId8"/>
    <p:sldId id="349" r:id="rId9"/>
    <p:sldId id="350" r:id="rId10"/>
    <p:sldId id="351" r:id="rId11"/>
    <p:sldId id="352" r:id="rId12"/>
    <p:sldId id="339" r:id="rId13"/>
    <p:sldId id="353" r:id="rId14"/>
    <p:sldId id="269" r:id="rId15"/>
    <p:sldId id="354" r:id="rId16"/>
    <p:sldId id="328" r:id="rId17"/>
    <p:sldId id="345" r:id="rId18"/>
    <p:sldId id="343" r:id="rId19"/>
    <p:sldId id="35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6B2B"/>
    <a:srgbClr val="568636"/>
    <a:srgbClr val="FF4343"/>
    <a:srgbClr val="FF2929"/>
    <a:srgbClr val="F20000"/>
    <a:srgbClr val="FFE7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38" autoAdjust="0"/>
    <p:restoredTop sz="99644" autoAdjust="0"/>
  </p:normalViewPr>
  <p:slideViewPr>
    <p:cSldViewPr snapToGrid="0">
      <p:cViewPr varScale="1">
        <p:scale>
          <a:sx n="80" d="100"/>
          <a:sy n="80" d="100"/>
        </p:scale>
        <p:origin x="58" y="44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3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411.png"/><Relationship Id="rId1" Type="http://schemas.openxmlformats.org/officeDocument/2006/relationships/image" Target="../media/image40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1C14B4-7CE0-4653-87D2-E7DA5726E901}" type="doc">
      <dgm:prSet loTypeId="urn:microsoft.com/office/officeart/2005/8/layout/hierarchy2" loCatId="hierarchy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33FD874-6AC8-4344-915A-1C0EA0773690}">
      <dgm:prSet phldrT="[Text]"/>
      <dgm:spPr/>
      <dgm:t>
        <a:bodyPr/>
        <a:lstStyle/>
        <a:p>
          <a:r>
            <a:rPr lang="en-US" b="1" dirty="0" err="1">
              <a:latin typeface="Arial" pitchFamily="34" charset="0"/>
              <a:cs typeface="Arial" pitchFamily="34" charset="0"/>
            </a:rPr>
            <a:t>Độ</a:t>
          </a:r>
          <a:r>
            <a:rPr lang="en-US" b="1" dirty="0">
              <a:latin typeface="Arial" pitchFamily="34" charset="0"/>
              <a:cs typeface="Arial" pitchFamily="34" charset="0"/>
            </a:rPr>
            <a:t> </a:t>
          </a:r>
          <a:r>
            <a:rPr lang="en-US" b="1" dirty="0" err="1">
              <a:latin typeface="Arial" pitchFamily="34" charset="0"/>
              <a:cs typeface="Arial" pitchFamily="34" charset="0"/>
            </a:rPr>
            <a:t>dài</a:t>
          </a:r>
          <a:r>
            <a:rPr lang="en-US" b="1" dirty="0">
              <a:latin typeface="Arial" pitchFamily="34" charset="0"/>
              <a:cs typeface="Arial" pitchFamily="34" charset="0"/>
            </a:rPr>
            <a:t> </a:t>
          </a:r>
          <a:r>
            <a:rPr lang="en-US" b="1" dirty="0" err="1">
              <a:latin typeface="Arial" pitchFamily="34" charset="0"/>
              <a:cs typeface="Arial" pitchFamily="34" charset="0"/>
            </a:rPr>
            <a:t>đường</a:t>
          </a:r>
          <a:r>
            <a:rPr lang="en-US" b="1" dirty="0">
              <a:latin typeface="Arial" pitchFamily="34" charset="0"/>
              <a:cs typeface="Arial" pitchFamily="34" charset="0"/>
            </a:rPr>
            <a:t> </a:t>
          </a:r>
          <a:r>
            <a:rPr lang="en-US" b="1" dirty="0" err="1">
              <a:latin typeface="Arial" pitchFamily="34" charset="0"/>
              <a:cs typeface="Arial" pitchFamily="34" charset="0"/>
            </a:rPr>
            <a:t>tròn</a:t>
          </a:r>
          <a:endParaRPr lang="en-US" b="1" dirty="0">
            <a:latin typeface="Arial" pitchFamily="34" charset="0"/>
            <a:cs typeface="Arial" pitchFamily="34" charset="0"/>
          </a:endParaRPr>
        </a:p>
      </dgm:t>
    </dgm:pt>
    <dgm:pt modelId="{C2CFDD32-D3EB-45E6-B264-6AADD56BBE7E}" type="parTrans" cxnId="{94D05F99-3E9B-4231-AE50-025C6734C91D}">
      <dgm:prSet/>
      <dgm:spPr>
        <a:ln w="38100"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09CE53BF-28BA-4E89-9391-1C2C299B2128}" type="sibTrans" cxnId="{94D05F99-3E9B-4231-AE50-025C6734C91D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730B1100-AF00-4311-8069-6EC85503F8DC}">
          <dgm:prSet phldrT="[Text]"/>
          <dgm:spPr/>
          <dgm:t>
            <a:bodyPr/>
            <a:lstStyle/>
            <a:p>
              <a14:m>
                <m:oMath xmlns:m="http://schemas.openxmlformats.org/officeDocument/2006/math">
                  <m:r>
                    <a:rPr lang="en-US" b="1" i="0" smtClean="0">
                      <a:latin typeface="Cambria Math" panose="02040503050406030204" pitchFamily="18" charset="0"/>
                    </a:rPr>
                    <m:t>𝐂</m:t>
                  </m:r>
                  <m:r>
                    <a:rPr lang="en-US" b="1" i="0" smtClean="0">
                      <a:latin typeface="Cambria Math" panose="02040503050406030204" pitchFamily="18" charset="0"/>
                    </a:rPr>
                    <m:t>=</m:t>
                  </m:r>
                  <m:r>
                    <a:rPr lang="el-GR" b="1" i="0" smtClean="0">
                      <a:latin typeface="Cambria Math" panose="02040503050406030204" pitchFamily="18" charset="0"/>
                    </a:rPr>
                    <m:t>𝛑</m:t>
                  </m:r>
                </m:oMath>
              </a14:m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dgm:t>
        </dgm:pt>
      </mc:Choice>
      <mc:Fallback xmlns="">
        <dgm:pt modelId="{730B1100-AF00-4311-8069-6EC85503F8DC}">
          <dgm:prSet phldrT="[Text]"/>
          <dgm:spPr/>
          <dgm:t>
            <a:bodyPr/>
            <a:lstStyle/>
            <a:p>
              <a:r>
                <a:rPr lang="en-US" b="1" i="0" smtClean="0">
                  <a:latin typeface="Cambria Math" panose="02040503050406030204" pitchFamily="18" charset="0"/>
                </a:rPr>
                <a:t>𝐂=</a:t>
              </a:r>
              <a:r>
                <a:rPr lang="el-GR" b="1" i="0" smtClean="0">
                  <a:latin typeface="Cambria Math" panose="02040503050406030204" pitchFamily="18" charset="0"/>
                </a:rPr>
                <a:t>𝛑</a:t>
              </a:r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dgm:t>
        </dgm:pt>
      </mc:Fallback>
    </mc:AlternateContent>
    <dgm:pt modelId="{E12F6417-D4CD-417D-8840-FF91698C3018}" type="parTrans" cxnId="{272F0D58-7231-4459-A8C1-5905445C473F}">
      <dgm:prSet/>
      <dgm:spPr>
        <a:ln w="38100">
          <a:solidFill>
            <a:srgbClr val="FFC000"/>
          </a:solidFill>
        </a:ln>
      </dgm:spPr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268FAAE5-1473-4057-9561-55C0FD2310C1}" type="sibTrans" cxnId="{272F0D58-7231-4459-A8C1-5905445C473F}">
      <dgm:prSet/>
      <dgm:spPr/>
      <dgm:t>
        <a:bodyPr/>
        <a:lstStyle/>
        <a:p>
          <a:endParaRPr lang="en-US"/>
        </a:p>
      </dgm:t>
    </dgm:pt>
    <dgm:pt modelId="{E6D1749A-85D1-41B7-BE15-99FF9542F399}">
      <dgm:prSet phldrT="[Text]"/>
      <dgm:spPr/>
      <dgm:t>
        <a:bodyPr/>
        <a:lstStyle/>
        <a:p>
          <a:r>
            <a:rPr lang="en-US" b="1" dirty="0" err="1">
              <a:solidFill>
                <a:srgbClr val="7030A0"/>
              </a:solidFill>
              <a:latin typeface="Arial" pitchFamily="34" charset="0"/>
              <a:cs typeface="Arial" pitchFamily="34" charset="0"/>
            </a:rPr>
            <a:t>Độ</a:t>
          </a:r>
          <a:r>
            <a:rPr lang="en-US" b="1" dirty="0">
              <a:solidFill>
                <a:srgbClr val="7030A0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b="1" dirty="0" err="1">
              <a:solidFill>
                <a:srgbClr val="7030A0"/>
              </a:solidFill>
              <a:latin typeface="Arial" pitchFamily="34" charset="0"/>
              <a:cs typeface="Arial" pitchFamily="34" charset="0"/>
            </a:rPr>
            <a:t>dài</a:t>
          </a:r>
          <a:r>
            <a:rPr lang="en-US" b="1" dirty="0">
              <a:solidFill>
                <a:srgbClr val="7030A0"/>
              </a:solidFill>
              <a:latin typeface="Arial" pitchFamily="34" charset="0"/>
              <a:cs typeface="Arial" pitchFamily="34" charset="0"/>
            </a:rPr>
            <a:t> </a:t>
          </a:r>
        </a:p>
        <a:p>
          <a:r>
            <a:rPr lang="en-US" b="1" dirty="0" err="1">
              <a:solidFill>
                <a:srgbClr val="7030A0"/>
              </a:solidFill>
              <a:latin typeface="Arial" pitchFamily="34" charset="0"/>
              <a:cs typeface="Arial" pitchFamily="34" charset="0"/>
            </a:rPr>
            <a:t>cung</a:t>
          </a:r>
          <a:r>
            <a:rPr lang="en-US" b="1" dirty="0">
              <a:solidFill>
                <a:srgbClr val="7030A0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b="1" dirty="0" err="1">
              <a:solidFill>
                <a:srgbClr val="7030A0"/>
              </a:solidFill>
              <a:latin typeface="Arial" pitchFamily="34" charset="0"/>
              <a:cs typeface="Arial" pitchFamily="34" charset="0"/>
            </a:rPr>
            <a:t>tròn</a:t>
          </a:r>
          <a:endParaRPr lang="en-US" b="1" dirty="0">
            <a:solidFill>
              <a:srgbClr val="7030A0"/>
            </a:solidFill>
            <a:latin typeface="Arial" pitchFamily="34" charset="0"/>
            <a:cs typeface="Arial" pitchFamily="34" charset="0"/>
          </a:endParaRPr>
        </a:p>
      </dgm:t>
    </dgm:pt>
    <dgm:pt modelId="{2A0CD91C-A0EB-4A39-ACFD-6E5A1B6B0BD7}" type="parTrans" cxnId="{6CFCC2DB-CB40-4AAC-85D3-F18CDDFFAB57}">
      <dgm:prSet/>
      <dgm:spPr>
        <a:ln w="38100"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26E087CA-792F-4DD8-9C38-7FF5DD9A1EBB}" type="sibTrans" cxnId="{6CFCC2DB-CB40-4AAC-85D3-F18CDDFFAB57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F160A8C2-0EB3-467C-B30E-D825422E2258}">
          <dgm:prSet phldrT="[Text]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n-US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𝑹𝒏</m:t>
                        </m:r>
                      </m:num>
                      <m:den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𝟏𝟖𝟎</m:t>
                        </m:r>
                      </m:den>
                    </m:f>
                  </m:oMath>
                </m:oMathPara>
              </a14:m>
              <a:endParaRPr lang="en-US" dirty="0">
                <a:solidFill>
                  <a:srgbClr val="7030A0"/>
                </a:solidFill>
                <a:latin typeface="Arial" pitchFamily="34" charset="0"/>
                <a:cs typeface="Arial" pitchFamily="34" charset="0"/>
              </a:endParaRPr>
            </a:p>
          </dgm:t>
        </dgm:pt>
      </mc:Choice>
      <mc:Fallback xmlns="">
        <dgm:pt modelId="{F160A8C2-0EB3-467C-B30E-D825422E2258}">
          <dgm:prSet phldrT="[Text]"/>
          <dgm:spPr/>
          <dgm:t>
            <a:bodyPr/>
            <a:lstStyle/>
            <a:p>
              <a:pPr/>
              <a:r>
                <a:rPr lang="en-US" b="1" i="0" smtClean="0">
                  <a:solidFill>
                    <a:srgbClr val="7030A0"/>
                  </a:solidFill>
                  <a:latin typeface="Cambria Math" panose="02040503050406030204" pitchFamily="18" charset="0"/>
                </a:rPr>
                <a:t>𝒍= </a:t>
              </a:r>
              <a:r>
                <a:rPr lang="en-US" b="1" i="0" smtClean="0">
                  <a:solidFill>
                    <a:srgbClr val="7030A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𝝅𝑹𝒏</a:t>
              </a:r>
              <a:r>
                <a:rPr lang="en-US" b="1" i="0" smtClean="0">
                  <a:solidFill>
                    <a:srgbClr val="7030A0"/>
                  </a:solidFill>
                  <a:latin typeface="Cambria Math"/>
                  <a:ea typeface="Cambria Math" panose="02040503050406030204" pitchFamily="18" charset="0"/>
                </a:rPr>
                <a:t>/</a:t>
              </a:r>
              <a:r>
                <a:rPr lang="en-US" b="1" i="0" smtClean="0">
                  <a:solidFill>
                    <a:srgbClr val="7030A0"/>
                  </a:solidFill>
                  <a:latin typeface="Cambria Math" panose="02040503050406030204" pitchFamily="18" charset="0"/>
                </a:rPr>
                <a:t>𝟏𝟖𝟎</a:t>
              </a:r>
              <a:endParaRPr lang="en-US" dirty="0">
                <a:solidFill>
                  <a:srgbClr val="7030A0"/>
                </a:solidFill>
                <a:latin typeface="Arial" pitchFamily="34" charset="0"/>
                <a:cs typeface="Arial" pitchFamily="34" charset="0"/>
              </a:endParaRPr>
            </a:p>
          </dgm:t>
        </dgm:pt>
      </mc:Fallback>
    </mc:AlternateContent>
    <dgm:pt modelId="{04D9EBBA-74DA-4AF5-98CD-D8126EFD6A49}" type="parTrans" cxnId="{1A906952-C1AB-44A7-9B74-716EEDF3035E}">
      <dgm:prSet/>
      <dgm:spPr>
        <a:ln w="38100">
          <a:solidFill>
            <a:srgbClr val="FFC000"/>
          </a:solidFill>
        </a:ln>
      </dgm:spPr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45984F58-CBC8-4493-A59E-5BBBDFF18D67}" type="sibTrans" cxnId="{1A906952-C1AB-44A7-9B74-716EEDF3035E}">
      <dgm:prSet/>
      <dgm:spPr/>
      <dgm:t>
        <a:bodyPr/>
        <a:lstStyle/>
        <a:p>
          <a:endParaRPr lang="en-US"/>
        </a:p>
      </dgm:t>
    </dgm:pt>
    <dgm:pt modelId="{40E2653E-A7D8-40A2-98A1-C0D20DDEAFBB}">
      <dgm:prSet phldrT="[Text]"/>
      <dgm:spPr/>
      <dgm:t>
        <a:bodyPr/>
        <a:lstStyle/>
        <a:p>
          <a:r>
            <a:rPr lang="en-US" b="1" dirty="0" err="1">
              <a:solidFill>
                <a:srgbClr val="FF0000"/>
              </a:solidFill>
              <a:latin typeface="Arial" pitchFamily="34" charset="0"/>
              <a:cs typeface="Arial" pitchFamily="34" charset="0"/>
            </a:rPr>
            <a:t>Đường</a:t>
          </a:r>
          <a:r>
            <a:rPr 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b="1" dirty="0" err="1">
              <a:solidFill>
                <a:srgbClr val="FF0000"/>
              </a:solidFill>
              <a:latin typeface="Arial" pitchFamily="34" charset="0"/>
              <a:cs typeface="Arial" pitchFamily="34" charset="0"/>
            </a:rPr>
            <a:t>tròn</a:t>
          </a:r>
          <a:endParaRPr lang="en-US" b="1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dgm:t>
    </dgm:pt>
    <dgm:pt modelId="{BCDAE3A3-53A5-46A1-9040-86F3A208C31A}" type="sibTrans" cxnId="{A33512F0-A23D-4E6C-BDF9-4B9CBB3F4A32}">
      <dgm:prSet/>
      <dgm:spPr/>
      <dgm:t>
        <a:bodyPr/>
        <a:lstStyle/>
        <a:p>
          <a:endParaRPr lang="en-US"/>
        </a:p>
      </dgm:t>
    </dgm:pt>
    <dgm:pt modelId="{BF3CC8A3-11F6-4499-BFE7-A3B459185310}" type="parTrans" cxnId="{A33512F0-A23D-4E6C-BDF9-4B9CBB3F4A32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FB3024D6-9CB1-493B-A4AC-26589A20F242}">
          <dgm:prSet phldrT="[Text]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𝐂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l-GR" b="1" i="0" smtClean="0">
                        <a:latin typeface="Cambria Math" panose="02040503050406030204" pitchFamily="18" charset="0"/>
                      </a:rPr>
                      <m:t>𝛑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𝐑</m:t>
                    </m:r>
                  </m:oMath>
                </m:oMathPara>
              </a14:m>
              <a:endParaRPr lang="en-US" dirty="0">
                <a:latin typeface="Arial" pitchFamily="34" charset="0"/>
                <a:cs typeface="Arial" pitchFamily="34" charset="0"/>
              </a:endParaRPr>
            </a:p>
          </dgm:t>
        </dgm:pt>
      </mc:Choice>
      <mc:Fallback xmlns="">
        <dgm:pt modelId="{FB3024D6-9CB1-493B-A4AC-26589A20F242}">
          <dgm:prSet phldrT="[Text]"/>
          <dgm:spPr/>
          <dgm:t>
            <a:bodyPr/>
            <a:lstStyle/>
            <a:p>
              <a:pPr/>
              <a:r>
                <a:rPr lang="en-US" b="1" i="0" smtClean="0">
                  <a:latin typeface="Cambria Math" panose="02040503050406030204" pitchFamily="18" charset="0"/>
                </a:rPr>
                <a:t>𝐂=𝟐</a:t>
              </a:r>
              <a:r>
                <a:rPr lang="el-GR" b="1" i="0" smtClean="0">
                  <a:latin typeface="Cambria Math" panose="02040503050406030204" pitchFamily="18" charset="0"/>
                </a:rPr>
                <a:t>𝛑</a:t>
              </a:r>
              <a:r>
                <a:rPr lang="en-US" b="1" i="0" smtClean="0">
                  <a:latin typeface="Cambria Math" panose="02040503050406030204" pitchFamily="18" charset="0"/>
                </a:rPr>
                <a:t>𝐑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dgm:t>
        </dgm:pt>
      </mc:Fallback>
    </mc:AlternateContent>
    <dgm:pt modelId="{60381811-CEC1-454F-B0CE-BFBF4D347DEC}" type="sibTrans" cxnId="{9FB52A82-A328-4371-A4EC-1CD396DC2D95}">
      <dgm:prSet/>
      <dgm:spPr/>
      <dgm:t>
        <a:bodyPr/>
        <a:lstStyle/>
        <a:p>
          <a:endParaRPr lang="en-US"/>
        </a:p>
      </dgm:t>
    </dgm:pt>
    <dgm:pt modelId="{5796853A-43AE-4DB0-A84B-CA0FC94CF192}" type="parTrans" cxnId="{9FB52A82-A328-4371-A4EC-1CD396DC2D95}">
      <dgm:prSet/>
      <dgm:spPr>
        <a:ln w="38100">
          <a:solidFill>
            <a:srgbClr val="FFC000"/>
          </a:solidFill>
        </a:ln>
      </dgm:spPr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F0CB8047-C7BC-4B79-A678-B368C685EF68}" type="pres">
      <dgm:prSet presAssocID="{1C1C14B4-7CE0-4653-87D2-E7DA5726E90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39DF4EAE-7E3D-4599-A28A-31BD854F9EB0}" type="pres">
      <dgm:prSet presAssocID="{40E2653E-A7D8-40A2-98A1-C0D20DDEAFBB}" presName="root1" presStyleCnt="0"/>
      <dgm:spPr/>
    </dgm:pt>
    <dgm:pt modelId="{005E9DE7-7E7B-4E49-9E24-150059E174E1}" type="pres">
      <dgm:prSet presAssocID="{40E2653E-A7D8-40A2-98A1-C0D20DDEAFBB}" presName="LevelOneTextNode" presStyleLbl="node0" presStyleIdx="0" presStyleCnt="1">
        <dgm:presLayoutVars>
          <dgm:chPref val="3"/>
        </dgm:presLayoutVars>
      </dgm:prSet>
      <dgm:spPr/>
    </dgm:pt>
    <dgm:pt modelId="{53A668A1-74C5-4D56-9041-BC283B1D42C6}" type="pres">
      <dgm:prSet presAssocID="{40E2653E-A7D8-40A2-98A1-C0D20DDEAFBB}" presName="level2hierChild" presStyleCnt="0"/>
      <dgm:spPr/>
    </dgm:pt>
    <dgm:pt modelId="{FA77CB1A-6C61-45A8-85EB-6AE379049A13}" type="pres">
      <dgm:prSet presAssocID="{C2CFDD32-D3EB-45E6-B264-6AADD56BBE7E}" presName="conn2-1" presStyleLbl="parChTrans1D2" presStyleIdx="0" presStyleCnt="2"/>
      <dgm:spPr/>
    </dgm:pt>
    <dgm:pt modelId="{F1ADA728-30F5-457F-B1B9-0E917B0224AF}" type="pres">
      <dgm:prSet presAssocID="{C2CFDD32-D3EB-45E6-B264-6AADD56BBE7E}" presName="connTx" presStyleLbl="parChTrans1D2" presStyleIdx="0" presStyleCnt="2"/>
      <dgm:spPr/>
    </dgm:pt>
    <dgm:pt modelId="{7BCAEE2C-762B-4912-B043-B7BA2859E737}" type="pres">
      <dgm:prSet presAssocID="{F33FD874-6AC8-4344-915A-1C0EA0773690}" presName="root2" presStyleCnt="0"/>
      <dgm:spPr/>
    </dgm:pt>
    <dgm:pt modelId="{9FA572BD-B99C-40F6-B131-C2BC486A9818}" type="pres">
      <dgm:prSet presAssocID="{F33FD874-6AC8-4344-915A-1C0EA0773690}" presName="LevelTwoTextNode" presStyleLbl="node2" presStyleIdx="0" presStyleCnt="2">
        <dgm:presLayoutVars>
          <dgm:chPref val="3"/>
        </dgm:presLayoutVars>
      </dgm:prSet>
      <dgm:spPr/>
    </dgm:pt>
    <dgm:pt modelId="{98FFB796-8E45-4234-8BD9-995119DBA121}" type="pres">
      <dgm:prSet presAssocID="{F33FD874-6AC8-4344-915A-1C0EA0773690}" presName="level3hierChild" presStyleCnt="0"/>
      <dgm:spPr/>
    </dgm:pt>
    <dgm:pt modelId="{DA1E45B0-14F8-4B76-A80C-687F078054A3}" type="pres">
      <dgm:prSet presAssocID="{5796853A-43AE-4DB0-A84B-CA0FC94CF192}" presName="conn2-1" presStyleLbl="parChTrans1D3" presStyleIdx="0" presStyleCnt="3"/>
      <dgm:spPr/>
    </dgm:pt>
    <dgm:pt modelId="{EA882B8B-6E31-4A8B-8B44-D7F6D9FCF10A}" type="pres">
      <dgm:prSet presAssocID="{5796853A-43AE-4DB0-A84B-CA0FC94CF192}" presName="connTx" presStyleLbl="parChTrans1D3" presStyleIdx="0" presStyleCnt="3"/>
      <dgm:spPr/>
    </dgm:pt>
    <dgm:pt modelId="{EC86C19A-CB67-4103-86C8-9628A081B2FF}" type="pres">
      <dgm:prSet presAssocID="{FB3024D6-9CB1-493B-A4AC-26589A20F242}" presName="root2" presStyleCnt="0"/>
      <dgm:spPr/>
    </dgm:pt>
    <dgm:pt modelId="{1F00B28E-2BA1-42CF-9116-158D834BF257}" type="pres">
      <dgm:prSet presAssocID="{FB3024D6-9CB1-493B-A4AC-26589A20F242}" presName="LevelTwoTextNode" presStyleLbl="node3" presStyleIdx="0" presStyleCnt="3">
        <dgm:presLayoutVars>
          <dgm:chPref val="3"/>
        </dgm:presLayoutVars>
      </dgm:prSet>
      <dgm:spPr/>
    </dgm:pt>
    <dgm:pt modelId="{F7B64E87-087C-4FEE-920E-A5827820005E}" type="pres">
      <dgm:prSet presAssocID="{FB3024D6-9CB1-493B-A4AC-26589A20F242}" presName="level3hierChild" presStyleCnt="0"/>
      <dgm:spPr/>
    </dgm:pt>
    <dgm:pt modelId="{56E7C65E-F726-4A25-ACE6-42BC279FFEFB}" type="pres">
      <dgm:prSet presAssocID="{E12F6417-D4CD-417D-8840-FF91698C3018}" presName="conn2-1" presStyleLbl="parChTrans1D3" presStyleIdx="1" presStyleCnt="3"/>
      <dgm:spPr/>
    </dgm:pt>
    <dgm:pt modelId="{F501AD75-6B00-448D-AFED-FE28604C2F65}" type="pres">
      <dgm:prSet presAssocID="{E12F6417-D4CD-417D-8840-FF91698C3018}" presName="connTx" presStyleLbl="parChTrans1D3" presStyleIdx="1" presStyleCnt="3"/>
      <dgm:spPr/>
    </dgm:pt>
    <dgm:pt modelId="{89226A81-ECC6-498C-B8F0-A2FE63992585}" type="pres">
      <dgm:prSet presAssocID="{730B1100-AF00-4311-8069-6EC85503F8DC}" presName="root2" presStyleCnt="0"/>
      <dgm:spPr/>
    </dgm:pt>
    <dgm:pt modelId="{962FC2E5-0DAB-4D85-8931-2A1324A75ED1}" type="pres">
      <dgm:prSet presAssocID="{730B1100-AF00-4311-8069-6EC85503F8DC}" presName="LevelTwoTextNode" presStyleLbl="node3" presStyleIdx="1" presStyleCnt="3">
        <dgm:presLayoutVars>
          <dgm:chPref val="3"/>
        </dgm:presLayoutVars>
      </dgm:prSet>
      <dgm:spPr/>
    </dgm:pt>
    <dgm:pt modelId="{634EEEE5-8DD3-4234-A908-410EF3C3FA42}" type="pres">
      <dgm:prSet presAssocID="{730B1100-AF00-4311-8069-6EC85503F8DC}" presName="level3hierChild" presStyleCnt="0"/>
      <dgm:spPr/>
    </dgm:pt>
    <dgm:pt modelId="{910EB7C3-B918-4723-95C9-98672EAF6A83}" type="pres">
      <dgm:prSet presAssocID="{2A0CD91C-A0EB-4A39-ACFD-6E5A1B6B0BD7}" presName="conn2-1" presStyleLbl="parChTrans1D2" presStyleIdx="1" presStyleCnt="2"/>
      <dgm:spPr/>
    </dgm:pt>
    <dgm:pt modelId="{C42E66FA-16A1-4F94-AB33-49093285AF26}" type="pres">
      <dgm:prSet presAssocID="{2A0CD91C-A0EB-4A39-ACFD-6E5A1B6B0BD7}" presName="connTx" presStyleLbl="parChTrans1D2" presStyleIdx="1" presStyleCnt="2"/>
      <dgm:spPr/>
    </dgm:pt>
    <dgm:pt modelId="{2CD15D36-BF8A-49DE-8BDE-285BDB1D7C8B}" type="pres">
      <dgm:prSet presAssocID="{E6D1749A-85D1-41B7-BE15-99FF9542F399}" presName="root2" presStyleCnt="0"/>
      <dgm:spPr/>
    </dgm:pt>
    <dgm:pt modelId="{8361421C-99E2-48E1-BCD0-2D0054D7B57C}" type="pres">
      <dgm:prSet presAssocID="{E6D1749A-85D1-41B7-BE15-99FF9542F399}" presName="LevelTwoTextNode" presStyleLbl="node2" presStyleIdx="1" presStyleCnt="2">
        <dgm:presLayoutVars>
          <dgm:chPref val="3"/>
        </dgm:presLayoutVars>
      </dgm:prSet>
      <dgm:spPr/>
    </dgm:pt>
    <dgm:pt modelId="{CAD38C22-CCDD-4780-B631-CC4FB31013FC}" type="pres">
      <dgm:prSet presAssocID="{E6D1749A-85D1-41B7-BE15-99FF9542F399}" presName="level3hierChild" presStyleCnt="0"/>
      <dgm:spPr/>
    </dgm:pt>
    <dgm:pt modelId="{426C579C-EF16-4EC0-AFB1-E75EE7A83D33}" type="pres">
      <dgm:prSet presAssocID="{04D9EBBA-74DA-4AF5-98CD-D8126EFD6A49}" presName="conn2-1" presStyleLbl="parChTrans1D3" presStyleIdx="2" presStyleCnt="3"/>
      <dgm:spPr/>
    </dgm:pt>
    <dgm:pt modelId="{BFB96DFC-D7BF-4BDF-98E7-C320EAD9481F}" type="pres">
      <dgm:prSet presAssocID="{04D9EBBA-74DA-4AF5-98CD-D8126EFD6A49}" presName="connTx" presStyleLbl="parChTrans1D3" presStyleIdx="2" presStyleCnt="3"/>
      <dgm:spPr/>
    </dgm:pt>
    <dgm:pt modelId="{7D5C836C-B16C-436D-8ACD-734F07329999}" type="pres">
      <dgm:prSet presAssocID="{F160A8C2-0EB3-467C-B30E-D825422E2258}" presName="root2" presStyleCnt="0"/>
      <dgm:spPr/>
    </dgm:pt>
    <dgm:pt modelId="{D31FA38D-8FEA-4628-B6B1-FC0B926BA30F}" type="pres">
      <dgm:prSet presAssocID="{F160A8C2-0EB3-467C-B30E-D825422E2258}" presName="LevelTwoTextNode" presStyleLbl="node3" presStyleIdx="2" presStyleCnt="3">
        <dgm:presLayoutVars>
          <dgm:chPref val="3"/>
        </dgm:presLayoutVars>
      </dgm:prSet>
      <dgm:spPr/>
    </dgm:pt>
    <dgm:pt modelId="{DB5D2551-DE6C-44EE-AB41-E50936B47DE9}" type="pres">
      <dgm:prSet presAssocID="{F160A8C2-0EB3-467C-B30E-D825422E2258}" presName="level3hierChild" presStyleCnt="0"/>
      <dgm:spPr/>
    </dgm:pt>
  </dgm:ptLst>
  <dgm:cxnLst>
    <dgm:cxn modelId="{EBFE8701-16C9-48A4-8D4C-4A24AA3C3F61}" type="presOf" srcId="{E6D1749A-85D1-41B7-BE15-99FF9542F399}" destId="{8361421C-99E2-48E1-BCD0-2D0054D7B57C}" srcOrd="0" destOrd="0" presId="urn:microsoft.com/office/officeart/2005/8/layout/hierarchy2"/>
    <dgm:cxn modelId="{AC9F4F0C-E3B4-4396-96BA-CECA3986B2E3}" type="presOf" srcId="{40E2653E-A7D8-40A2-98A1-C0D20DDEAFBB}" destId="{005E9DE7-7E7B-4E49-9E24-150059E174E1}" srcOrd="0" destOrd="0" presId="urn:microsoft.com/office/officeart/2005/8/layout/hierarchy2"/>
    <dgm:cxn modelId="{2399881A-FE77-4047-AD4F-48B85E93AB62}" type="presOf" srcId="{C2CFDD32-D3EB-45E6-B264-6AADD56BBE7E}" destId="{FA77CB1A-6C61-45A8-85EB-6AE379049A13}" srcOrd="0" destOrd="0" presId="urn:microsoft.com/office/officeart/2005/8/layout/hierarchy2"/>
    <dgm:cxn modelId="{D29F3235-8641-4E8F-BD70-EFCEC47D84AF}" type="presOf" srcId="{04D9EBBA-74DA-4AF5-98CD-D8126EFD6A49}" destId="{426C579C-EF16-4EC0-AFB1-E75EE7A83D33}" srcOrd="0" destOrd="0" presId="urn:microsoft.com/office/officeart/2005/8/layout/hierarchy2"/>
    <dgm:cxn modelId="{7CDF7F37-3A72-4317-97CE-05EF3F165984}" type="presOf" srcId="{5796853A-43AE-4DB0-A84B-CA0FC94CF192}" destId="{DA1E45B0-14F8-4B76-A80C-687F078054A3}" srcOrd="0" destOrd="0" presId="urn:microsoft.com/office/officeart/2005/8/layout/hierarchy2"/>
    <dgm:cxn modelId="{FDB8A838-756F-48CD-8F0E-525B4ED7D241}" type="presOf" srcId="{5796853A-43AE-4DB0-A84B-CA0FC94CF192}" destId="{EA882B8B-6E31-4A8B-8B44-D7F6D9FCF10A}" srcOrd="1" destOrd="0" presId="urn:microsoft.com/office/officeart/2005/8/layout/hierarchy2"/>
    <dgm:cxn modelId="{00C01F5D-2175-4523-9DE8-0021D02E2F4B}" type="presOf" srcId="{2A0CD91C-A0EB-4A39-ACFD-6E5A1B6B0BD7}" destId="{C42E66FA-16A1-4F94-AB33-49093285AF26}" srcOrd="1" destOrd="0" presId="urn:microsoft.com/office/officeart/2005/8/layout/hierarchy2"/>
    <dgm:cxn modelId="{F738D463-4DCB-4B8C-A65A-2FB6EC46022E}" type="presOf" srcId="{04D9EBBA-74DA-4AF5-98CD-D8126EFD6A49}" destId="{BFB96DFC-D7BF-4BDF-98E7-C320EAD9481F}" srcOrd="1" destOrd="0" presId="urn:microsoft.com/office/officeart/2005/8/layout/hierarchy2"/>
    <dgm:cxn modelId="{1A906952-C1AB-44A7-9B74-716EEDF3035E}" srcId="{E6D1749A-85D1-41B7-BE15-99FF9542F399}" destId="{F160A8C2-0EB3-467C-B30E-D825422E2258}" srcOrd="0" destOrd="0" parTransId="{04D9EBBA-74DA-4AF5-98CD-D8126EFD6A49}" sibTransId="{45984F58-CBC8-4493-A59E-5BBBDFF18D67}"/>
    <dgm:cxn modelId="{272F0D58-7231-4459-A8C1-5905445C473F}" srcId="{F33FD874-6AC8-4344-915A-1C0EA0773690}" destId="{730B1100-AF00-4311-8069-6EC85503F8DC}" srcOrd="1" destOrd="0" parTransId="{E12F6417-D4CD-417D-8840-FF91698C3018}" sibTransId="{268FAAE5-1473-4057-9561-55C0FD2310C1}"/>
    <dgm:cxn modelId="{03A9AF78-0C59-4D8B-88E9-D3899F506078}" type="presOf" srcId="{C2CFDD32-D3EB-45E6-B264-6AADD56BBE7E}" destId="{F1ADA728-30F5-457F-B1B9-0E917B0224AF}" srcOrd="1" destOrd="0" presId="urn:microsoft.com/office/officeart/2005/8/layout/hierarchy2"/>
    <dgm:cxn modelId="{F08DB57C-45FC-4E02-9D89-7C5DEC3F428F}" type="presOf" srcId="{E12F6417-D4CD-417D-8840-FF91698C3018}" destId="{56E7C65E-F726-4A25-ACE6-42BC279FFEFB}" srcOrd="0" destOrd="0" presId="urn:microsoft.com/office/officeart/2005/8/layout/hierarchy2"/>
    <dgm:cxn modelId="{9FB52A82-A328-4371-A4EC-1CD396DC2D95}" srcId="{F33FD874-6AC8-4344-915A-1C0EA0773690}" destId="{FB3024D6-9CB1-493B-A4AC-26589A20F242}" srcOrd="0" destOrd="0" parTransId="{5796853A-43AE-4DB0-A84B-CA0FC94CF192}" sibTransId="{60381811-CEC1-454F-B0CE-BFBF4D347DEC}"/>
    <dgm:cxn modelId="{C28E7F83-940A-4281-B4C8-0061D20FA595}" type="presOf" srcId="{1C1C14B4-7CE0-4653-87D2-E7DA5726E901}" destId="{F0CB8047-C7BC-4B79-A678-B368C685EF68}" srcOrd="0" destOrd="0" presId="urn:microsoft.com/office/officeart/2005/8/layout/hierarchy2"/>
    <dgm:cxn modelId="{94D05F99-3E9B-4231-AE50-025C6734C91D}" srcId="{40E2653E-A7D8-40A2-98A1-C0D20DDEAFBB}" destId="{F33FD874-6AC8-4344-915A-1C0EA0773690}" srcOrd="0" destOrd="0" parTransId="{C2CFDD32-D3EB-45E6-B264-6AADD56BBE7E}" sibTransId="{09CE53BF-28BA-4E89-9391-1C2C299B2128}"/>
    <dgm:cxn modelId="{A574A8A6-B8A7-4B1F-B3CB-38E6D35B8FB6}" type="presOf" srcId="{E12F6417-D4CD-417D-8840-FF91698C3018}" destId="{F501AD75-6B00-448D-AFED-FE28604C2F65}" srcOrd="1" destOrd="0" presId="urn:microsoft.com/office/officeart/2005/8/layout/hierarchy2"/>
    <dgm:cxn modelId="{2004BBAE-9DD6-4FCC-84FF-2B7CF25CB037}" type="presOf" srcId="{2A0CD91C-A0EB-4A39-ACFD-6E5A1B6B0BD7}" destId="{910EB7C3-B918-4723-95C9-98672EAF6A83}" srcOrd="0" destOrd="0" presId="urn:microsoft.com/office/officeart/2005/8/layout/hierarchy2"/>
    <dgm:cxn modelId="{6ED62DB2-9D41-4142-886F-39166A59DD95}" type="presOf" srcId="{F160A8C2-0EB3-467C-B30E-D825422E2258}" destId="{D31FA38D-8FEA-4628-B6B1-FC0B926BA30F}" srcOrd="0" destOrd="0" presId="urn:microsoft.com/office/officeart/2005/8/layout/hierarchy2"/>
    <dgm:cxn modelId="{F72AD9B5-A58B-477C-A53B-F29CB92518D1}" type="presOf" srcId="{FB3024D6-9CB1-493B-A4AC-26589A20F242}" destId="{1F00B28E-2BA1-42CF-9116-158D834BF257}" srcOrd="0" destOrd="0" presId="urn:microsoft.com/office/officeart/2005/8/layout/hierarchy2"/>
    <dgm:cxn modelId="{71E0B9C7-3211-445B-957F-A5C42CE4FAA2}" type="presOf" srcId="{730B1100-AF00-4311-8069-6EC85503F8DC}" destId="{962FC2E5-0DAB-4D85-8931-2A1324A75ED1}" srcOrd="0" destOrd="0" presId="urn:microsoft.com/office/officeart/2005/8/layout/hierarchy2"/>
    <dgm:cxn modelId="{6CFCC2DB-CB40-4AAC-85D3-F18CDDFFAB57}" srcId="{40E2653E-A7D8-40A2-98A1-C0D20DDEAFBB}" destId="{E6D1749A-85D1-41B7-BE15-99FF9542F399}" srcOrd="1" destOrd="0" parTransId="{2A0CD91C-A0EB-4A39-ACFD-6E5A1B6B0BD7}" sibTransId="{26E087CA-792F-4DD8-9C38-7FF5DD9A1EBB}"/>
    <dgm:cxn modelId="{A33512F0-A23D-4E6C-BDF9-4B9CBB3F4A32}" srcId="{1C1C14B4-7CE0-4653-87D2-E7DA5726E901}" destId="{40E2653E-A7D8-40A2-98A1-C0D20DDEAFBB}" srcOrd="0" destOrd="0" parTransId="{BF3CC8A3-11F6-4499-BFE7-A3B459185310}" sibTransId="{BCDAE3A3-53A5-46A1-9040-86F3A208C31A}"/>
    <dgm:cxn modelId="{3EE55FFC-6924-43A4-8C99-3CE5CD6E7DA6}" type="presOf" srcId="{F33FD874-6AC8-4344-915A-1C0EA0773690}" destId="{9FA572BD-B99C-40F6-B131-C2BC486A9818}" srcOrd="0" destOrd="0" presId="urn:microsoft.com/office/officeart/2005/8/layout/hierarchy2"/>
    <dgm:cxn modelId="{B9742600-14E7-429F-AFD0-7DC58B3B195E}" type="presParOf" srcId="{F0CB8047-C7BC-4B79-A678-B368C685EF68}" destId="{39DF4EAE-7E3D-4599-A28A-31BD854F9EB0}" srcOrd="0" destOrd="0" presId="urn:microsoft.com/office/officeart/2005/8/layout/hierarchy2"/>
    <dgm:cxn modelId="{BBFFE127-00D5-422D-B9B7-1177D82EC098}" type="presParOf" srcId="{39DF4EAE-7E3D-4599-A28A-31BD854F9EB0}" destId="{005E9DE7-7E7B-4E49-9E24-150059E174E1}" srcOrd="0" destOrd="0" presId="urn:microsoft.com/office/officeart/2005/8/layout/hierarchy2"/>
    <dgm:cxn modelId="{5A636325-C5A3-4D6C-8ADF-6516357EFE6F}" type="presParOf" srcId="{39DF4EAE-7E3D-4599-A28A-31BD854F9EB0}" destId="{53A668A1-74C5-4D56-9041-BC283B1D42C6}" srcOrd="1" destOrd="0" presId="urn:microsoft.com/office/officeart/2005/8/layout/hierarchy2"/>
    <dgm:cxn modelId="{A362B784-418B-492D-BBDD-EA9B554A64A2}" type="presParOf" srcId="{53A668A1-74C5-4D56-9041-BC283B1D42C6}" destId="{FA77CB1A-6C61-45A8-85EB-6AE379049A13}" srcOrd="0" destOrd="0" presId="urn:microsoft.com/office/officeart/2005/8/layout/hierarchy2"/>
    <dgm:cxn modelId="{FB544641-8141-428A-A2E4-BDA6BDBCD390}" type="presParOf" srcId="{FA77CB1A-6C61-45A8-85EB-6AE379049A13}" destId="{F1ADA728-30F5-457F-B1B9-0E917B0224AF}" srcOrd="0" destOrd="0" presId="urn:microsoft.com/office/officeart/2005/8/layout/hierarchy2"/>
    <dgm:cxn modelId="{20F1CDA5-A1AE-42F7-86F9-DD30EBDA45F5}" type="presParOf" srcId="{53A668A1-74C5-4D56-9041-BC283B1D42C6}" destId="{7BCAEE2C-762B-4912-B043-B7BA2859E737}" srcOrd="1" destOrd="0" presId="urn:microsoft.com/office/officeart/2005/8/layout/hierarchy2"/>
    <dgm:cxn modelId="{852F9850-84D8-47E6-842A-866999BB72B3}" type="presParOf" srcId="{7BCAEE2C-762B-4912-B043-B7BA2859E737}" destId="{9FA572BD-B99C-40F6-B131-C2BC486A9818}" srcOrd="0" destOrd="0" presId="urn:microsoft.com/office/officeart/2005/8/layout/hierarchy2"/>
    <dgm:cxn modelId="{90A3771A-30F8-4550-B637-CA7A4921418B}" type="presParOf" srcId="{7BCAEE2C-762B-4912-B043-B7BA2859E737}" destId="{98FFB796-8E45-4234-8BD9-995119DBA121}" srcOrd="1" destOrd="0" presId="urn:microsoft.com/office/officeart/2005/8/layout/hierarchy2"/>
    <dgm:cxn modelId="{0D3BC512-9F66-4E79-80E7-429D1963DB01}" type="presParOf" srcId="{98FFB796-8E45-4234-8BD9-995119DBA121}" destId="{DA1E45B0-14F8-4B76-A80C-687F078054A3}" srcOrd="0" destOrd="0" presId="urn:microsoft.com/office/officeart/2005/8/layout/hierarchy2"/>
    <dgm:cxn modelId="{C64BA3B8-9DB7-4AD4-BECA-E93EE47847A0}" type="presParOf" srcId="{DA1E45B0-14F8-4B76-A80C-687F078054A3}" destId="{EA882B8B-6E31-4A8B-8B44-D7F6D9FCF10A}" srcOrd="0" destOrd="0" presId="urn:microsoft.com/office/officeart/2005/8/layout/hierarchy2"/>
    <dgm:cxn modelId="{DE46076C-0B63-4E0B-8533-7D899F8DCC03}" type="presParOf" srcId="{98FFB796-8E45-4234-8BD9-995119DBA121}" destId="{EC86C19A-CB67-4103-86C8-9628A081B2FF}" srcOrd="1" destOrd="0" presId="urn:microsoft.com/office/officeart/2005/8/layout/hierarchy2"/>
    <dgm:cxn modelId="{923521AF-FAE7-4C82-8554-33BCFF922869}" type="presParOf" srcId="{EC86C19A-CB67-4103-86C8-9628A081B2FF}" destId="{1F00B28E-2BA1-42CF-9116-158D834BF257}" srcOrd="0" destOrd="0" presId="urn:microsoft.com/office/officeart/2005/8/layout/hierarchy2"/>
    <dgm:cxn modelId="{55D23DD0-9508-49D3-B22D-289C89E81765}" type="presParOf" srcId="{EC86C19A-CB67-4103-86C8-9628A081B2FF}" destId="{F7B64E87-087C-4FEE-920E-A5827820005E}" srcOrd="1" destOrd="0" presId="urn:microsoft.com/office/officeart/2005/8/layout/hierarchy2"/>
    <dgm:cxn modelId="{CEAB5CE7-3A2C-48D2-B375-679015064E3C}" type="presParOf" srcId="{98FFB796-8E45-4234-8BD9-995119DBA121}" destId="{56E7C65E-F726-4A25-ACE6-42BC279FFEFB}" srcOrd="2" destOrd="0" presId="urn:microsoft.com/office/officeart/2005/8/layout/hierarchy2"/>
    <dgm:cxn modelId="{E5F3F133-4846-4312-9EC3-4EEE39389B7B}" type="presParOf" srcId="{56E7C65E-F726-4A25-ACE6-42BC279FFEFB}" destId="{F501AD75-6B00-448D-AFED-FE28604C2F65}" srcOrd="0" destOrd="0" presId="urn:microsoft.com/office/officeart/2005/8/layout/hierarchy2"/>
    <dgm:cxn modelId="{E7D7D189-7FB1-4482-A4D1-1938B7048B7C}" type="presParOf" srcId="{98FFB796-8E45-4234-8BD9-995119DBA121}" destId="{89226A81-ECC6-498C-B8F0-A2FE63992585}" srcOrd="3" destOrd="0" presId="urn:microsoft.com/office/officeart/2005/8/layout/hierarchy2"/>
    <dgm:cxn modelId="{A41DDA99-B0B2-45D0-861C-4DC81B4E9B0B}" type="presParOf" srcId="{89226A81-ECC6-498C-B8F0-A2FE63992585}" destId="{962FC2E5-0DAB-4D85-8931-2A1324A75ED1}" srcOrd="0" destOrd="0" presId="urn:microsoft.com/office/officeart/2005/8/layout/hierarchy2"/>
    <dgm:cxn modelId="{75CE08A6-82A8-43BF-945E-8C5D40150BAE}" type="presParOf" srcId="{89226A81-ECC6-498C-B8F0-A2FE63992585}" destId="{634EEEE5-8DD3-4234-A908-410EF3C3FA42}" srcOrd="1" destOrd="0" presId="urn:microsoft.com/office/officeart/2005/8/layout/hierarchy2"/>
    <dgm:cxn modelId="{07D752D7-9C18-48CE-83E4-02E0070AC431}" type="presParOf" srcId="{53A668A1-74C5-4D56-9041-BC283B1D42C6}" destId="{910EB7C3-B918-4723-95C9-98672EAF6A83}" srcOrd="2" destOrd="0" presId="urn:microsoft.com/office/officeart/2005/8/layout/hierarchy2"/>
    <dgm:cxn modelId="{948C1611-4090-4266-A2B1-D6D8B27046C2}" type="presParOf" srcId="{910EB7C3-B918-4723-95C9-98672EAF6A83}" destId="{C42E66FA-16A1-4F94-AB33-49093285AF26}" srcOrd="0" destOrd="0" presId="urn:microsoft.com/office/officeart/2005/8/layout/hierarchy2"/>
    <dgm:cxn modelId="{BDD2A308-33F0-46C7-84A1-79C562C765EA}" type="presParOf" srcId="{53A668A1-74C5-4D56-9041-BC283B1D42C6}" destId="{2CD15D36-BF8A-49DE-8BDE-285BDB1D7C8B}" srcOrd="3" destOrd="0" presId="urn:microsoft.com/office/officeart/2005/8/layout/hierarchy2"/>
    <dgm:cxn modelId="{C6905C04-1F71-432D-BBCB-B8931FE7594E}" type="presParOf" srcId="{2CD15D36-BF8A-49DE-8BDE-285BDB1D7C8B}" destId="{8361421C-99E2-48E1-BCD0-2D0054D7B57C}" srcOrd="0" destOrd="0" presId="urn:microsoft.com/office/officeart/2005/8/layout/hierarchy2"/>
    <dgm:cxn modelId="{29D05F42-8C0F-471D-AA1B-5E0EBD11027D}" type="presParOf" srcId="{2CD15D36-BF8A-49DE-8BDE-285BDB1D7C8B}" destId="{CAD38C22-CCDD-4780-B631-CC4FB31013FC}" srcOrd="1" destOrd="0" presId="urn:microsoft.com/office/officeart/2005/8/layout/hierarchy2"/>
    <dgm:cxn modelId="{D497800E-B741-485F-9A28-CBD689F2A35A}" type="presParOf" srcId="{CAD38C22-CCDD-4780-B631-CC4FB31013FC}" destId="{426C579C-EF16-4EC0-AFB1-E75EE7A83D33}" srcOrd="0" destOrd="0" presId="urn:microsoft.com/office/officeart/2005/8/layout/hierarchy2"/>
    <dgm:cxn modelId="{11AB54D7-EAA7-48B0-9936-8D0237B32B98}" type="presParOf" srcId="{426C579C-EF16-4EC0-AFB1-E75EE7A83D33}" destId="{BFB96DFC-D7BF-4BDF-98E7-C320EAD9481F}" srcOrd="0" destOrd="0" presId="urn:microsoft.com/office/officeart/2005/8/layout/hierarchy2"/>
    <dgm:cxn modelId="{DB3C7EEE-B76C-4A26-BEBA-2BB9BF7F9274}" type="presParOf" srcId="{CAD38C22-CCDD-4780-B631-CC4FB31013FC}" destId="{7D5C836C-B16C-436D-8ACD-734F07329999}" srcOrd="1" destOrd="0" presId="urn:microsoft.com/office/officeart/2005/8/layout/hierarchy2"/>
    <dgm:cxn modelId="{933DFF31-015D-477A-8391-CD0D76677FF2}" type="presParOf" srcId="{7D5C836C-B16C-436D-8ACD-734F07329999}" destId="{D31FA38D-8FEA-4628-B6B1-FC0B926BA30F}" srcOrd="0" destOrd="0" presId="urn:microsoft.com/office/officeart/2005/8/layout/hierarchy2"/>
    <dgm:cxn modelId="{FDDFB9BC-5F24-4D40-990F-97BE55A4A2BE}" type="presParOf" srcId="{7D5C836C-B16C-436D-8ACD-734F07329999}" destId="{DB5D2551-DE6C-44EE-AB41-E50936B47DE9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1C14B4-7CE0-4653-87D2-E7DA5726E901}" type="doc">
      <dgm:prSet loTypeId="urn:microsoft.com/office/officeart/2005/8/layout/hierarchy2" loCatId="hierarchy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33FD874-6AC8-4344-915A-1C0EA0773690}">
      <dgm:prSet phldrT="[Text]"/>
      <dgm:spPr/>
      <dgm:t>
        <a:bodyPr/>
        <a:lstStyle/>
        <a:p>
          <a:r>
            <a:rPr lang="en-US" b="1" dirty="0" err="1" smtClean="0">
              <a:latin typeface="Arial" pitchFamily="34" charset="0"/>
              <a:cs typeface="Arial" pitchFamily="34" charset="0"/>
            </a:rPr>
            <a:t>Độ</a:t>
          </a:r>
          <a:r>
            <a:rPr lang="en-US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b="1" dirty="0" err="1" smtClean="0">
              <a:latin typeface="Arial" pitchFamily="34" charset="0"/>
              <a:cs typeface="Arial" pitchFamily="34" charset="0"/>
            </a:rPr>
            <a:t>dài</a:t>
          </a:r>
          <a:r>
            <a:rPr lang="en-US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b="1" dirty="0" err="1" smtClean="0">
              <a:latin typeface="Arial" pitchFamily="34" charset="0"/>
              <a:cs typeface="Arial" pitchFamily="34" charset="0"/>
            </a:rPr>
            <a:t>đường</a:t>
          </a:r>
          <a:r>
            <a:rPr lang="en-US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b="1" dirty="0" err="1" smtClean="0">
              <a:latin typeface="Arial" pitchFamily="34" charset="0"/>
              <a:cs typeface="Arial" pitchFamily="34" charset="0"/>
            </a:rPr>
            <a:t>tròn</a:t>
          </a:r>
          <a:endParaRPr lang="en-US" b="1" dirty="0">
            <a:latin typeface="Arial" pitchFamily="34" charset="0"/>
            <a:cs typeface="Arial" pitchFamily="34" charset="0"/>
          </a:endParaRPr>
        </a:p>
      </dgm:t>
    </dgm:pt>
    <dgm:pt modelId="{C2CFDD32-D3EB-45E6-B264-6AADD56BBE7E}" type="parTrans" cxnId="{94D05F99-3E9B-4231-AE50-025C6734C91D}">
      <dgm:prSet/>
      <dgm:spPr>
        <a:ln w="38100"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09CE53BF-28BA-4E89-9391-1C2C299B2128}" type="sibTrans" cxnId="{94D05F99-3E9B-4231-AE50-025C6734C91D}">
      <dgm:prSet/>
      <dgm:spPr/>
      <dgm:t>
        <a:bodyPr/>
        <a:lstStyle/>
        <a:p>
          <a:endParaRPr lang="en-US"/>
        </a:p>
      </dgm:t>
    </dgm:pt>
    <dgm:pt modelId="{730B1100-AF00-4311-8069-6EC85503F8DC}">
      <dgm:prSet phldrT="[Text]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E12F6417-D4CD-417D-8840-FF91698C3018}" type="parTrans" cxnId="{272F0D58-7231-4459-A8C1-5905445C473F}">
      <dgm:prSet/>
      <dgm:spPr>
        <a:ln w="38100">
          <a:solidFill>
            <a:srgbClr val="FFC000"/>
          </a:solidFill>
        </a:ln>
      </dgm:spPr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268FAAE5-1473-4057-9561-55C0FD2310C1}" type="sibTrans" cxnId="{272F0D58-7231-4459-A8C1-5905445C473F}">
      <dgm:prSet/>
      <dgm:spPr/>
      <dgm:t>
        <a:bodyPr/>
        <a:lstStyle/>
        <a:p>
          <a:endParaRPr lang="en-US"/>
        </a:p>
      </dgm:t>
    </dgm:pt>
    <dgm:pt modelId="{E6D1749A-85D1-41B7-BE15-99FF9542F399}">
      <dgm:prSet phldrT="[Text]"/>
      <dgm:spPr/>
      <dgm:t>
        <a:bodyPr/>
        <a:lstStyle/>
        <a:p>
          <a:r>
            <a:rPr lang="en-US" b="1" dirty="0" err="1" smtClean="0">
              <a:solidFill>
                <a:srgbClr val="7030A0"/>
              </a:solidFill>
              <a:latin typeface="Arial" pitchFamily="34" charset="0"/>
              <a:cs typeface="Arial" pitchFamily="34" charset="0"/>
            </a:rPr>
            <a:t>Độ</a:t>
          </a:r>
          <a:r>
            <a:rPr lang="en-US" b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b="1" dirty="0" err="1" smtClean="0">
              <a:solidFill>
                <a:srgbClr val="7030A0"/>
              </a:solidFill>
              <a:latin typeface="Arial" pitchFamily="34" charset="0"/>
              <a:cs typeface="Arial" pitchFamily="34" charset="0"/>
            </a:rPr>
            <a:t>dài</a:t>
          </a:r>
          <a:r>
            <a:rPr lang="en-US" b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rPr>
            <a:t> </a:t>
          </a:r>
          <a:endParaRPr lang="en-US" b="1" dirty="0" smtClean="0">
            <a:solidFill>
              <a:srgbClr val="7030A0"/>
            </a:solidFill>
            <a:latin typeface="Arial" pitchFamily="34" charset="0"/>
            <a:cs typeface="Arial" pitchFamily="34" charset="0"/>
          </a:endParaRPr>
        </a:p>
        <a:p>
          <a:r>
            <a:rPr lang="en-US" b="1" dirty="0" err="1" smtClean="0">
              <a:solidFill>
                <a:srgbClr val="7030A0"/>
              </a:solidFill>
              <a:latin typeface="Arial" pitchFamily="34" charset="0"/>
              <a:cs typeface="Arial" pitchFamily="34" charset="0"/>
            </a:rPr>
            <a:t>cung</a:t>
          </a:r>
          <a:r>
            <a:rPr lang="en-US" b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b="1" dirty="0" err="1" smtClean="0">
              <a:solidFill>
                <a:srgbClr val="7030A0"/>
              </a:solidFill>
              <a:latin typeface="Arial" pitchFamily="34" charset="0"/>
              <a:cs typeface="Arial" pitchFamily="34" charset="0"/>
            </a:rPr>
            <a:t>tròn</a:t>
          </a:r>
          <a:endParaRPr lang="en-US" b="1" dirty="0">
            <a:solidFill>
              <a:srgbClr val="7030A0"/>
            </a:solidFill>
            <a:latin typeface="Arial" pitchFamily="34" charset="0"/>
            <a:cs typeface="Arial" pitchFamily="34" charset="0"/>
          </a:endParaRPr>
        </a:p>
      </dgm:t>
    </dgm:pt>
    <dgm:pt modelId="{2A0CD91C-A0EB-4A39-ACFD-6E5A1B6B0BD7}" type="parTrans" cxnId="{6CFCC2DB-CB40-4AAC-85D3-F18CDDFFAB57}">
      <dgm:prSet/>
      <dgm:spPr>
        <a:ln w="38100"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26E087CA-792F-4DD8-9C38-7FF5DD9A1EBB}" type="sibTrans" cxnId="{6CFCC2DB-CB40-4AAC-85D3-F18CDDFFAB57}">
      <dgm:prSet/>
      <dgm:spPr/>
      <dgm:t>
        <a:bodyPr/>
        <a:lstStyle/>
        <a:p>
          <a:endParaRPr lang="en-US"/>
        </a:p>
      </dgm:t>
    </dgm:pt>
    <dgm:pt modelId="{F160A8C2-0EB3-467C-B30E-D825422E2258}">
      <dgm:prSet phldrT="[Text]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04D9EBBA-74DA-4AF5-98CD-D8126EFD6A49}" type="parTrans" cxnId="{1A906952-C1AB-44A7-9B74-716EEDF3035E}">
      <dgm:prSet/>
      <dgm:spPr>
        <a:ln w="38100">
          <a:solidFill>
            <a:srgbClr val="FFC000"/>
          </a:solidFill>
        </a:ln>
      </dgm:spPr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45984F58-CBC8-4493-A59E-5BBBDFF18D67}" type="sibTrans" cxnId="{1A906952-C1AB-44A7-9B74-716EEDF3035E}">
      <dgm:prSet/>
      <dgm:spPr/>
      <dgm:t>
        <a:bodyPr/>
        <a:lstStyle/>
        <a:p>
          <a:endParaRPr lang="en-US"/>
        </a:p>
      </dgm:t>
    </dgm:pt>
    <dgm:pt modelId="{40E2653E-A7D8-40A2-98A1-C0D20DDEAFBB}">
      <dgm:prSet phldrT="[Text]"/>
      <dgm:spPr/>
      <dgm:t>
        <a:bodyPr/>
        <a:lstStyle/>
        <a:p>
          <a:r>
            <a:rPr lang="en-US" b="1" dirty="0" err="1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Đường</a:t>
          </a:r>
          <a:r>
            <a:rPr lang="en-US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b="1" dirty="0" err="1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tròn</a:t>
          </a:r>
          <a:endParaRPr lang="en-US" b="1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dgm:t>
    </dgm:pt>
    <dgm:pt modelId="{BCDAE3A3-53A5-46A1-9040-86F3A208C31A}" type="sibTrans" cxnId="{A33512F0-A23D-4E6C-BDF9-4B9CBB3F4A32}">
      <dgm:prSet/>
      <dgm:spPr/>
      <dgm:t>
        <a:bodyPr/>
        <a:lstStyle/>
        <a:p>
          <a:endParaRPr lang="en-US"/>
        </a:p>
      </dgm:t>
    </dgm:pt>
    <dgm:pt modelId="{BF3CC8A3-11F6-4499-BFE7-A3B459185310}" type="parTrans" cxnId="{A33512F0-A23D-4E6C-BDF9-4B9CBB3F4A32}">
      <dgm:prSet/>
      <dgm:spPr/>
      <dgm:t>
        <a:bodyPr/>
        <a:lstStyle/>
        <a:p>
          <a:endParaRPr lang="en-US"/>
        </a:p>
      </dgm:t>
    </dgm:pt>
    <dgm:pt modelId="{FB3024D6-9CB1-493B-A4AC-26589A20F242}">
      <dgm:prSet phldrT="[Text]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60381811-CEC1-454F-B0CE-BFBF4D347DEC}" type="sibTrans" cxnId="{9FB52A82-A328-4371-A4EC-1CD396DC2D95}">
      <dgm:prSet/>
      <dgm:spPr/>
      <dgm:t>
        <a:bodyPr/>
        <a:lstStyle/>
        <a:p>
          <a:endParaRPr lang="en-US"/>
        </a:p>
      </dgm:t>
    </dgm:pt>
    <dgm:pt modelId="{5796853A-43AE-4DB0-A84B-CA0FC94CF192}" type="parTrans" cxnId="{9FB52A82-A328-4371-A4EC-1CD396DC2D95}">
      <dgm:prSet/>
      <dgm:spPr>
        <a:ln w="38100">
          <a:solidFill>
            <a:srgbClr val="FFC000"/>
          </a:solidFill>
        </a:ln>
      </dgm:spPr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F0CB8047-C7BC-4B79-A678-B368C685EF68}" type="pres">
      <dgm:prSet presAssocID="{1C1C14B4-7CE0-4653-87D2-E7DA5726E90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9DF4EAE-7E3D-4599-A28A-31BD854F9EB0}" type="pres">
      <dgm:prSet presAssocID="{40E2653E-A7D8-40A2-98A1-C0D20DDEAFBB}" presName="root1" presStyleCnt="0"/>
      <dgm:spPr/>
    </dgm:pt>
    <dgm:pt modelId="{005E9DE7-7E7B-4E49-9E24-150059E174E1}" type="pres">
      <dgm:prSet presAssocID="{40E2653E-A7D8-40A2-98A1-C0D20DDEAFBB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3A668A1-74C5-4D56-9041-BC283B1D42C6}" type="pres">
      <dgm:prSet presAssocID="{40E2653E-A7D8-40A2-98A1-C0D20DDEAFBB}" presName="level2hierChild" presStyleCnt="0"/>
      <dgm:spPr/>
    </dgm:pt>
    <dgm:pt modelId="{FA77CB1A-6C61-45A8-85EB-6AE379049A13}" type="pres">
      <dgm:prSet presAssocID="{C2CFDD32-D3EB-45E6-B264-6AADD56BBE7E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F1ADA728-30F5-457F-B1B9-0E917B0224AF}" type="pres">
      <dgm:prSet presAssocID="{C2CFDD32-D3EB-45E6-B264-6AADD56BBE7E}" presName="connTx" presStyleLbl="parChTrans1D2" presStyleIdx="0" presStyleCnt="2"/>
      <dgm:spPr/>
      <dgm:t>
        <a:bodyPr/>
        <a:lstStyle/>
        <a:p>
          <a:endParaRPr lang="en-US"/>
        </a:p>
      </dgm:t>
    </dgm:pt>
    <dgm:pt modelId="{7BCAEE2C-762B-4912-B043-B7BA2859E737}" type="pres">
      <dgm:prSet presAssocID="{F33FD874-6AC8-4344-915A-1C0EA0773690}" presName="root2" presStyleCnt="0"/>
      <dgm:spPr/>
    </dgm:pt>
    <dgm:pt modelId="{9FA572BD-B99C-40F6-B131-C2BC486A9818}" type="pres">
      <dgm:prSet presAssocID="{F33FD874-6AC8-4344-915A-1C0EA0773690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8FFB796-8E45-4234-8BD9-995119DBA121}" type="pres">
      <dgm:prSet presAssocID="{F33FD874-6AC8-4344-915A-1C0EA0773690}" presName="level3hierChild" presStyleCnt="0"/>
      <dgm:spPr/>
    </dgm:pt>
    <dgm:pt modelId="{DA1E45B0-14F8-4B76-A80C-687F078054A3}" type="pres">
      <dgm:prSet presAssocID="{5796853A-43AE-4DB0-A84B-CA0FC94CF192}" presName="conn2-1" presStyleLbl="parChTrans1D3" presStyleIdx="0" presStyleCnt="3"/>
      <dgm:spPr/>
      <dgm:t>
        <a:bodyPr/>
        <a:lstStyle/>
        <a:p>
          <a:endParaRPr lang="en-US"/>
        </a:p>
      </dgm:t>
    </dgm:pt>
    <dgm:pt modelId="{EA882B8B-6E31-4A8B-8B44-D7F6D9FCF10A}" type="pres">
      <dgm:prSet presAssocID="{5796853A-43AE-4DB0-A84B-CA0FC94CF192}" presName="connTx" presStyleLbl="parChTrans1D3" presStyleIdx="0" presStyleCnt="3"/>
      <dgm:spPr/>
      <dgm:t>
        <a:bodyPr/>
        <a:lstStyle/>
        <a:p>
          <a:endParaRPr lang="en-US"/>
        </a:p>
      </dgm:t>
    </dgm:pt>
    <dgm:pt modelId="{EC86C19A-CB67-4103-86C8-9628A081B2FF}" type="pres">
      <dgm:prSet presAssocID="{FB3024D6-9CB1-493B-A4AC-26589A20F242}" presName="root2" presStyleCnt="0"/>
      <dgm:spPr/>
    </dgm:pt>
    <dgm:pt modelId="{1F00B28E-2BA1-42CF-9116-158D834BF257}" type="pres">
      <dgm:prSet presAssocID="{FB3024D6-9CB1-493B-A4AC-26589A20F242}" presName="LevelTwoTextNod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7B64E87-087C-4FEE-920E-A5827820005E}" type="pres">
      <dgm:prSet presAssocID="{FB3024D6-9CB1-493B-A4AC-26589A20F242}" presName="level3hierChild" presStyleCnt="0"/>
      <dgm:spPr/>
    </dgm:pt>
    <dgm:pt modelId="{56E7C65E-F726-4A25-ACE6-42BC279FFEFB}" type="pres">
      <dgm:prSet presAssocID="{E12F6417-D4CD-417D-8840-FF91698C3018}" presName="conn2-1" presStyleLbl="parChTrans1D3" presStyleIdx="1" presStyleCnt="3"/>
      <dgm:spPr/>
      <dgm:t>
        <a:bodyPr/>
        <a:lstStyle/>
        <a:p>
          <a:endParaRPr lang="en-US"/>
        </a:p>
      </dgm:t>
    </dgm:pt>
    <dgm:pt modelId="{F501AD75-6B00-448D-AFED-FE28604C2F65}" type="pres">
      <dgm:prSet presAssocID="{E12F6417-D4CD-417D-8840-FF91698C3018}" presName="connTx" presStyleLbl="parChTrans1D3" presStyleIdx="1" presStyleCnt="3"/>
      <dgm:spPr/>
      <dgm:t>
        <a:bodyPr/>
        <a:lstStyle/>
        <a:p>
          <a:endParaRPr lang="en-US"/>
        </a:p>
      </dgm:t>
    </dgm:pt>
    <dgm:pt modelId="{89226A81-ECC6-498C-B8F0-A2FE63992585}" type="pres">
      <dgm:prSet presAssocID="{730B1100-AF00-4311-8069-6EC85503F8DC}" presName="root2" presStyleCnt="0"/>
      <dgm:spPr/>
    </dgm:pt>
    <dgm:pt modelId="{962FC2E5-0DAB-4D85-8931-2A1324A75ED1}" type="pres">
      <dgm:prSet presAssocID="{730B1100-AF00-4311-8069-6EC85503F8DC}" presName="LevelTwoTextNod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34EEEE5-8DD3-4234-A908-410EF3C3FA42}" type="pres">
      <dgm:prSet presAssocID="{730B1100-AF00-4311-8069-6EC85503F8DC}" presName="level3hierChild" presStyleCnt="0"/>
      <dgm:spPr/>
    </dgm:pt>
    <dgm:pt modelId="{910EB7C3-B918-4723-95C9-98672EAF6A83}" type="pres">
      <dgm:prSet presAssocID="{2A0CD91C-A0EB-4A39-ACFD-6E5A1B6B0BD7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C42E66FA-16A1-4F94-AB33-49093285AF26}" type="pres">
      <dgm:prSet presAssocID="{2A0CD91C-A0EB-4A39-ACFD-6E5A1B6B0BD7}" presName="connTx" presStyleLbl="parChTrans1D2" presStyleIdx="1" presStyleCnt="2"/>
      <dgm:spPr/>
      <dgm:t>
        <a:bodyPr/>
        <a:lstStyle/>
        <a:p>
          <a:endParaRPr lang="en-US"/>
        </a:p>
      </dgm:t>
    </dgm:pt>
    <dgm:pt modelId="{2CD15D36-BF8A-49DE-8BDE-285BDB1D7C8B}" type="pres">
      <dgm:prSet presAssocID="{E6D1749A-85D1-41B7-BE15-99FF9542F399}" presName="root2" presStyleCnt="0"/>
      <dgm:spPr/>
    </dgm:pt>
    <dgm:pt modelId="{8361421C-99E2-48E1-BCD0-2D0054D7B57C}" type="pres">
      <dgm:prSet presAssocID="{E6D1749A-85D1-41B7-BE15-99FF9542F399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AD38C22-CCDD-4780-B631-CC4FB31013FC}" type="pres">
      <dgm:prSet presAssocID="{E6D1749A-85D1-41B7-BE15-99FF9542F399}" presName="level3hierChild" presStyleCnt="0"/>
      <dgm:spPr/>
    </dgm:pt>
    <dgm:pt modelId="{426C579C-EF16-4EC0-AFB1-E75EE7A83D33}" type="pres">
      <dgm:prSet presAssocID="{04D9EBBA-74DA-4AF5-98CD-D8126EFD6A49}" presName="conn2-1" presStyleLbl="parChTrans1D3" presStyleIdx="2" presStyleCnt="3"/>
      <dgm:spPr/>
      <dgm:t>
        <a:bodyPr/>
        <a:lstStyle/>
        <a:p>
          <a:endParaRPr lang="en-US"/>
        </a:p>
      </dgm:t>
    </dgm:pt>
    <dgm:pt modelId="{BFB96DFC-D7BF-4BDF-98E7-C320EAD9481F}" type="pres">
      <dgm:prSet presAssocID="{04D9EBBA-74DA-4AF5-98CD-D8126EFD6A49}" presName="connTx" presStyleLbl="parChTrans1D3" presStyleIdx="2" presStyleCnt="3"/>
      <dgm:spPr/>
      <dgm:t>
        <a:bodyPr/>
        <a:lstStyle/>
        <a:p>
          <a:endParaRPr lang="en-US"/>
        </a:p>
      </dgm:t>
    </dgm:pt>
    <dgm:pt modelId="{7D5C836C-B16C-436D-8ACD-734F07329999}" type="pres">
      <dgm:prSet presAssocID="{F160A8C2-0EB3-467C-B30E-D825422E2258}" presName="root2" presStyleCnt="0"/>
      <dgm:spPr/>
    </dgm:pt>
    <dgm:pt modelId="{D31FA38D-8FEA-4628-B6B1-FC0B926BA30F}" type="pres">
      <dgm:prSet presAssocID="{F160A8C2-0EB3-467C-B30E-D825422E2258}" presName="LevelTwoTextNod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B5D2551-DE6C-44EE-AB41-E50936B47DE9}" type="pres">
      <dgm:prSet presAssocID="{F160A8C2-0EB3-467C-B30E-D825422E2258}" presName="level3hierChild" presStyleCnt="0"/>
      <dgm:spPr/>
    </dgm:pt>
  </dgm:ptLst>
  <dgm:cxnLst>
    <dgm:cxn modelId="{2004BBAE-9DD6-4FCC-84FF-2B7CF25CB037}" type="presOf" srcId="{2A0CD91C-A0EB-4A39-ACFD-6E5A1B6B0BD7}" destId="{910EB7C3-B918-4723-95C9-98672EAF6A83}" srcOrd="0" destOrd="0" presId="urn:microsoft.com/office/officeart/2005/8/layout/hierarchy2"/>
    <dgm:cxn modelId="{1A906952-C1AB-44A7-9B74-716EEDF3035E}" srcId="{E6D1749A-85D1-41B7-BE15-99FF9542F399}" destId="{F160A8C2-0EB3-467C-B30E-D825422E2258}" srcOrd="0" destOrd="0" parTransId="{04D9EBBA-74DA-4AF5-98CD-D8126EFD6A49}" sibTransId="{45984F58-CBC8-4493-A59E-5BBBDFF18D67}"/>
    <dgm:cxn modelId="{00C01F5D-2175-4523-9DE8-0021D02E2F4B}" type="presOf" srcId="{2A0CD91C-A0EB-4A39-ACFD-6E5A1B6B0BD7}" destId="{C42E66FA-16A1-4F94-AB33-49093285AF26}" srcOrd="1" destOrd="0" presId="urn:microsoft.com/office/officeart/2005/8/layout/hierarchy2"/>
    <dgm:cxn modelId="{C28E7F83-940A-4281-B4C8-0061D20FA595}" type="presOf" srcId="{1C1C14B4-7CE0-4653-87D2-E7DA5726E901}" destId="{F0CB8047-C7BC-4B79-A678-B368C685EF68}" srcOrd="0" destOrd="0" presId="urn:microsoft.com/office/officeart/2005/8/layout/hierarchy2"/>
    <dgm:cxn modelId="{AC9F4F0C-E3B4-4396-96BA-CECA3986B2E3}" type="presOf" srcId="{40E2653E-A7D8-40A2-98A1-C0D20DDEAFBB}" destId="{005E9DE7-7E7B-4E49-9E24-150059E174E1}" srcOrd="0" destOrd="0" presId="urn:microsoft.com/office/officeart/2005/8/layout/hierarchy2"/>
    <dgm:cxn modelId="{03A9AF78-0C59-4D8B-88E9-D3899F506078}" type="presOf" srcId="{C2CFDD32-D3EB-45E6-B264-6AADD56BBE7E}" destId="{F1ADA728-30F5-457F-B1B9-0E917B0224AF}" srcOrd="1" destOrd="0" presId="urn:microsoft.com/office/officeart/2005/8/layout/hierarchy2"/>
    <dgm:cxn modelId="{D29F3235-8641-4E8F-BD70-EFCEC47D84AF}" type="presOf" srcId="{04D9EBBA-74DA-4AF5-98CD-D8126EFD6A49}" destId="{426C579C-EF16-4EC0-AFB1-E75EE7A83D33}" srcOrd="0" destOrd="0" presId="urn:microsoft.com/office/officeart/2005/8/layout/hierarchy2"/>
    <dgm:cxn modelId="{94D05F99-3E9B-4231-AE50-025C6734C91D}" srcId="{40E2653E-A7D8-40A2-98A1-C0D20DDEAFBB}" destId="{F33FD874-6AC8-4344-915A-1C0EA0773690}" srcOrd="0" destOrd="0" parTransId="{C2CFDD32-D3EB-45E6-B264-6AADD56BBE7E}" sibTransId="{09CE53BF-28BA-4E89-9391-1C2C299B2128}"/>
    <dgm:cxn modelId="{F08DB57C-45FC-4E02-9D89-7C5DEC3F428F}" type="presOf" srcId="{E12F6417-D4CD-417D-8840-FF91698C3018}" destId="{56E7C65E-F726-4A25-ACE6-42BC279FFEFB}" srcOrd="0" destOrd="0" presId="urn:microsoft.com/office/officeart/2005/8/layout/hierarchy2"/>
    <dgm:cxn modelId="{7CDF7F37-3A72-4317-97CE-05EF3F165984}" type="presOf" srcId="{5796853A-43AE-4DB0-A84B-CA0FC94CF192}" destId="{DA1E45B0-14F8-4B76-A80C-687F078054A3}" srcOrd="0" destOrd="0" presId="urn:microsoft.com/office/officeart/2005/8/layout/hierarchy2"/>
    <dgm:cxn modelId="{3EE55FFC-6924-43A4-8C99-3CE5CD6E7DA6}" type="presOf" srcId="{F33FD874-6AC8-4344-915A-1C0EA0773690}" destId="{9FA572BD-B99C-40F6-B131-C2BC486A9818}" srcOrd="0" destOrd="0" presId="urn:microsoft.com/office/officeart/2005/8/layout/hierarchy2"/>
    <dgm:cxn modelId="{6CFCC2DB-CB40-4AAC-85D3-F18CDDFFAB57}" srcId="{40E2653E-A7D8-40A2-98A1-C0D20DDEAFBB}" destId="{E6D1749A-85D1-41B7-BE15-99FF9542F399}" srcOrd="1" destOrd="0" parTransId="{2A0CD91C-A0EB-4A39-ACFD-6E5A1B6B0BD7}" sibTransId="{26E087CA-792F-4DD8-9C38-7FF5DD9A1EBB}"/>
    <dgm:cxn modelId="{EBFE8701-16C9-48A4-8D4C-4A24AA3C3F61}" type="presOf" srcId="{E6D1749A-85D1-41B7-BE15-99FF9542F399}" destId="{8361421C-99E2-48E1-BCD0-2D0054D7B57C}" srcOrd="0" destOrd="0" presId="urn:microsoft.com/office/officeart/2005/8/layout/hierarchy2"/>
    <dgm:cxn modelId="{F72AD9B5-A58B-477C-A53B-F29CB92518D1}" type="presOf" srcId="{FB3024D6-9CB1-493B-A4AC-26589A20F242}" destId="{1F00B28E-2BA1-42CF-9116-158D834BF257}" srcOrd="0" destOrd="0" presId="urn:microsoft.com/office/officeart/2005/8/layout/hierarchy2"/>
    <dgm:cxn modelId="{71E0B9C7-3211-445B-957F-A5C42CE4FAA2}" type="presOf" srcId="{730B1100-AF00-4311-8069-6EC85503F8DC}" destId="{962FC2E5-0DAB-4D85-8931-2A1324A75ED1}" srcOrd="0" destOrd="0" presId="urn:microsoft.com/office/officeart/2005/8/layout/hierarchy2"/>
    <dgm:cxn modelId="{6ED62DB2-9D41-4142-886F-39166A59DD95}" type="presOf" srcId="{F160A8C2-0EB3-467C-B30E-D825422E2258}" destId="{D31FA38D-8FEA-4628-B6B1-FC0B926BA30F}" srcOrd="0" destOrd="0" presId="urn:microsoft.com/office/officeart/2005/8/layout/hierarchy2"/>
    <dgm:cxn modelId="{A33512F0-A23D-4E6C-BDF9-4B9CBB3F4A32}" srcId="{1C1C14B4-7CE0-4653-87D2-E7DA5726E901}" destId="{40E2653E-A7D8-40A2-98A1-C0D20DDEAFBB}" srcOrd="0" destOrd="0" parTransId="{BF3CC8A3-11F6-4499-BFE7-A3B459185310}" sibTransId="{BCDAE3A3-53A5-46A1-9040-86F3A208C31A}"/>
    <dgm:cxn modelId="{A574A8A6-B8A7-4B1F-B3CB-38E6D35B8FB6}" type="presOf" srcId="{E12F6417-D4CD-417D-8840-FF91698C3018}" destId="{F501AD75-6B00-448D-AFED-FE28604C2F65}" srcOrd="1" destOrd="0" presId="urn:microsoft.com/office/officeart/2005/8/layout/hierarchy2"/>
    <dgm:cxn modelId="{2399881A-FE77-4047-AD4F-48B85E93AB62}" type="presOf" srcId="{C2CFDD32-D3EB-45E6-B264-6AADD56BBE7E}" destId="{FA77CB1A-6C61-45A8-85EB-6AE379049A13}" srcOrd="0" destOrd="0" presId="urn:microsoft.com/office/officeart/2005/8/layout/hierarchy2"/>
    <dgm:cxn modelId="{9FB52A82-A328-4371-A4EC-1CD396DC2D95}" srcId="{F33FD874-6AC8-4344-915A-1C0EA0773690}" destId="{FB3024D6-9CB1-493B-A4AC-26589A20F242}" srcOrd="0" destOrd="0" parTransId="{5796853A-43AE-4DB0-A84B-CA0FC94CF192}" sibTransId="{60381811-CEC1-454F-B0CE-BFBF4D347DEC}"/>
    <dgm:cxn modelId="{F738D463-4DCB-4B8C-A65A-2FB6EC46022E}" type="presOf" srcId="{04D9EBBA-74DA-4AF5-98CD-D8126EFD6A49}" destId="{BFB96DFC-D7BF-4BDF-98E7-C320EAD9481F}" srcOrd="1" destOrd="0" presId="urn:microsoft.com/office/officeart/2005/8/layout/hierarchy2"/>
    <dgm:cxn modelId="{272F0D58-7231-4459-A8C1-5905445C473F}" srcId="{F33FD874-6AC8-4344-915A-1C0EA0773690}" destId="{730B1100-AF00-4311-8069-6EC85503F8DC}" srcOrd="1" destOrd="0" parTransId="{E12F6417-D4CD-417D-8840-FF91698C3018}" sibTransId="{268FAAE5-1473-4057-9561-55C0FD2310C1}"/>
    <dgm:cxn modelId="{FDB8A838-756F-48CD-8F0E-525B4ED7D241}" type="presOf" srcId="{5796853A-43AE-4DB0-A84B-CA0FC94CF192}" destId="{EA882B8B-6E31-4A8B-8B44-D7F6D9FCF10A}" srcOrd="1" destOrd="0" presId="urn:microsoft.com/office/officeart/2005/8/layout/hierarchy2"/>
    <dgm:cxn modelId="{B9742600-14E7-429F-AFD0-7DC58B3B195E}" type="presParOf" srcId="{F0CB8047-C7BC-4B79-A678-B368C685EF68}" destId="{39DF4EAE-7E3D-4599-A28A-31BD854F9EB0}" srcOrd="0" destOrd="0" presId="urn:microsoft.com/office/officeart/2005/8/layout/hierarchy2"/>
    <dgm:cxn modelId="{BBFFE127-00D5-422D-B9B7-1177D82EC098}" type="presParOf" srcId="{39DF4EAE-7E3D-4599-A28A-31BD854F9EB0}" destId="{005E9DE7-7E7B-4E49-9E24-150059E174E1}" srcOrd="0" destOrd="0" presId="urn:microsoft.com/office/officeart/2005/8/layout/hierarchy2"/>
    <dgm:cxn modelId="{5A636325-C5A3-4D6C-8ADF-6516357EFE6F}" type="presParOf" srcId="{39DF4EAE-7E3D-4599-A28A-31BD854F9EB0}" destId="{53A668A1-74C5-4D56-9041-BC283B1D42C6}" srcOrd="1" destOrd="0" presId="urn:microsoft.com/office/officeart/2005/8/layout/hierarchy2"/>
    <dgm:cxn modelId="{A362B784-418B-492D-BBDD-EA9B554A64A2}" type="presParOf" srcId="{53A668A1-74C5-4D56-9041-BC283B1D42C6}" destId="{FA77CB1A-6C61-45A8-85EB-6AE379049A13}" srcOrd="0" destOrd="0" presId="urn:microsoft.com/office/officeart/2005/8/layout/hierarchy2"/>
    <dgm:cxn modelId="{FB544641-8141-428A-A2E4-BDA6BDBCD390}" type="presParOf" srcId="{FA77CB1A-6C61-45A8-85EB-6AE379049A13}" destId="{F1ADA728-30F5-457F-B1B9-0E917B0224AF}" srcOrd="0" destOrd="0" presId="urn:microsoft.com/office/officeart/2005/8/layout/hierarchy2"/>
    <dgm:cxn modelId="{20F1CDA5-A1AE-42F7-86F9-DD30EBDA45F5}" type="presParOf" srcId="{53A668A1-74C5-4D56-9041-BC283B1D42C6}" destId="{7BCAEE2C-762B-4912-B043-B7BA2859E737}" srcOrd="1" destOrd="0" presId="urn:microsoft.com/office/officeart/2005/8/layout/hierarchy2"/>
    <dgm:cxn modelId="{852F9850-84D8-47E6-842A-866999BB72B3}" type="presParOf" srcId="{7BCAEE2C-762B-4912-B043-B7BA2859E737}" destId="{9FA572BD-B99C-40F6-B131-C2BC486A9818}" srcOrd="0" destOrd="0" presId="urn:microsoft.com/office/officeart/2005/8/layout/hierarchy2"/>
    <dgm:cxn modelId="{90A3771A-30F8-4550-B637-CA7A4921418B}" type="presParOf" srcId="{7BCAEE2C-762B-4912-B043-B7BA2859E737}" destId="{98FFB796-8E45-4234-8BD9-995119DBA121}" srcOrd="1" destOrd="0" presId="urn:microsoft.com/office/officeart/2005/8/layout/hierarchy2"/>
    <dgm:cxn modelId="{0D3BC512-9F66-4E79-80E7-429D1963DB01}" type="presParOf" srcId="{98FFB796-8E45-4234-8BD9-995119DBA121}" destId="{DA1E45B0-14F8-4B76-A80C-687F078054A3}" srcOrd="0" destOrd="0" presId="urn:microsoft.com/office/officeart/2005/8/layout/hierarchy2"/>
    <dgm:cxn modelId="{C64BA3B8-9DB7-4AD4-BECA-E93EE47847A0}" type="presParOf" srcId="{DA1E45B0-14F8-4B76-A80C-687F078054A3}" destId="{EA882B8B-6E31-4A8B-8B44-D7F6D9FCF10A}" srcOrd="0" destOrd="0" presId="urn:microsoft.com/office/officeart/2005/8/layout/hierarchy2"/>
    <dgm:cxn modelId="{DE46076C-0B63-4E0B-8533-7D899F8DCC03}" type="presParOf" srcId="{98FFB796-8E45-4234-8BD9-995119DBA121}" destId="{EC86C19A-CB67-4103-86C8-9628A081B2FF}" srcOrd="1" destOrd="0" presId="urn:microsoft.com/office/officeart/2005/8/layout/hierarchy2"/>
    <dgm:cxn modelId="{923521AF-FAE7-4C82-8554-33BCFF922869}" type="presParOf" srcId="{EC86C19A-CB67-4103-86C8-9628A081B2FF}" destId="{1F00B28E-2BA1-42CF-9116-158D834BF257}" srcOrd="0" destOrd="0" presId="urn:microsoft.com/office/officeart/2005/8/layout/hierarchy2"/>
    <dgm:cxn modelId="{55D23DD0-9508-49D3-B22D-289C89E81765}" type="presParOf" srcId="{EC86C19A-CB67-4103-86C8-9628A081B2FF}" destId="{F7B64E87-087C-4FEE-920E-A5827820005E}" srcOrd="1" destOrd="0" presId="urn:microsoft.com/office/officeart/2005/8/layout/hierarchy2"/>
    <dgm:cxn modelId="{CEAB5CE7-3A2C-48D2-B375-679015064E3C}" type="presParOf" srcId="{98FFB796-8E45-4234-8BD9-995119DBA121}" destId="{56E7C65E-F726-4A25-ACE6-42BC279FFEFB}" srcOrd="2" destOrd="0" presId="urn:microsoft.com/office/officeart/2005/8/layout/hierarchy2"/>
    <dgm:cxn modelId="{E5F3F133-4846-4312-9EC3-4EEE39389B7B}" type="presParOf" srcId="{56E7C65E-F726-4A25-ACE6-42BC279FFEFB}" destId="{F501AD75-6B00-448D-AFED-FE28604C2F65}" srcOrd="0" destOrd="0" presId="urn:microsoft.com/office/officeart/2005/8/layout/hierarchy2"/>
    <dgm:cxn modelId="{E7D7D189-7FB1-4482-A4D1-1938B7048B7C}" type="presParOf" srcId="{98FFB796-8E45-4234-8BD9-995119DBA121}" destId="{89226A81-ECC6-498C-B8F0-A2FE63992585}" srcOrd="3" destOrd="0" presId="urn:microsoft.com/office/officeart/2005/8/layout/hierarchy2"/>
    <dgm:cxn modelId="{A41DDA99-B0B2-45D0-861C-4DC81B4E9B0B}" type="presParOf" srcId="{89226A81-ECC6-498C-B8F0-A2FE63992585}" destId="{962FC2E5-0DAB-4D85-8931-2A1324A75ED1}" srcOrd="0" destOrd="0" presId="urn:microsoft.com/office/officeart/2005/8/layout/hierarchy2"/>
    <dgm:cxn modelId="{75CE08A6-82A8-43BF-945E-8C5D40150BAE}" type="presParOf" srcId="{89226A81-ECC6-498C-B8F0-A2FE63992585}" destId="{634EEEE5-8DD3-4234-A908-410EF3C3FA42}" srcOrd="1" destOrd="0" presId="urn:microsoft.com/office/officeart/2005/8/layout/hierarchy2"/>
    <dgm:cxn modelId="{07D752D7-9C18-48CE-83E4-02E0070AC431}" type="presParOf" srcId="{53A668A1-74C5-4D56-9041-BC283B1D42C6}" destId="{910EB7C3-B918-4723-95C9-98672EAF6A83}" srcOrd="2" destOrd="0" presId="urn:microsoft.com/office/officeart/2005/8/layout/hierarchy2"/>
    <dgm:cxn modelId="{948C1611-4090-4266-A2B1-D6D8B27046C2}" type="presParOf" srcId="{910EB7C3-B918-4723-95C9-98672EAF6A83}" destId="{C42E66FA-16A1-4F94-AB33-49093285AF26}" srcOrd="0" destOrd="0" presId="urn:microsoft.com/office/officeart/2005/8/layout/hierarchy2"/>
    <dgm:cxn modelId="{BDD2A308-33F0-46C7-84A1-79C562C765EA}" type="presParOf" srcId="{53A668A1-74C5-4D56-9041-BC283B1D42C6}" destId="{2CD15D36-BF8A-49DE-8BDE-285BDB1D7C8B}" srcOrd="3" destOrd="0" presId="urn:microsoft.com/office/officeart/2005/8/layout/hierarchy2"/>
    <dgm:cxn modelId="{C6905C04-1F71-432D-BBCB-B8931FE7594E}" type="presParOf" srcId="{2CD15D36-BF8A-49DE-8BDE-285BDB1D7C8B}" destId="{8361421C-99E2-48E1-BCD0-2D0054D7B57C}" srcOrd="0" destOrd="0" presId="urn:microsoft.com/office/officeart/2005/8/layout/hierarchy2"/>
    <dgm:cxn modelId="{29D05F42-8C0F-471D-AA1B-5E0EBD11027D}" type="presParOf" srcId="{2CD15D36-BF8A-49DE-8BDE-285BDB1D7C8B}" destId="{CAD38C22-CCDD-4780-B631-CC4FB31013FC}" srcOrd="1" destOrd="0" presId="urn:microsoft.com/office/officeart/2005/8/layout/hierarchy2"/>
    <dgm:cxn modelId="{D497800E-B741-485F-9A28-CBD689F2A35A}" type="presParOf" srcId="{CAD38C22-CCDD-4780-B631-CC4FB31013FC}" destId="{426C579C-EF16-4EC0-AFB1-E75EE7A83D33}" srcOrd="0" destOrd="0" presId="urn:microsoft.com/office/officeart/2005/8/layout/hierarchy2"/>
    <dgm:cxn modelId="{11AB54D7-EAA7-48B0-9936-8D0237B32B98}" type="presParOf" srcId="{426C579C-EF16-4EC0-AFB1-E75EE7A83D33}" destId="{BFB96DFC-D7BF-4BDF-98E7-C320EAD9481F}" srcOrd="0" destOrd="0" presId="urn:microsoft.com/office/officeart/2005/8/layout/hierarchy2"/>
    <dgm:cxn modelId="{DB3C7EEE-B76C-4A26-BEBA-2BB9BF7F9274}" type="presParOf" srcId="{CAD38C22-CCDD-4780-B631-CC4FB31013FC}" destId="{7D5C836C-B16C-436D-8ACD-734F07329999}" srcOrd="1" destOrd="0" presId="urn:microsoft.com/office/officeart/2005/8/layout/hierarchy2"/>
    <dgm:cxn modelId="{933DFF31-015D-477A-8391-CD0D76677FF2}" type="presParOf" srcId="{7D5C836C-B16C-436D-8ACD-734F07329999}" destId="{D31FA38D-8FEA-4628-B6B1-FC0B926BA30F}" srcOrd="0" destOrd="0" presId="urn:microsoft.com/office/officeart/2005/8/layout/hierarchy2"/>
    <dgm:cxn modelId="{FDDFB9BC-5F24-4D40-990F-97BE55A4A2BE}" type="presParOf" srcId="{7D5C836C-B16C-436D-8ACD-734F07329999}" destId="{DB5D2551-DE6C-44EE-AB41-E50936B47DE9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5E9DE7-7E7B-4E49-9E24-150059E174E1}">
      <dsp:nvSpPr>
        <dsp:cNvPr id="0" name=""/>
        <dsp:cNvSpPr/>
      </dsp:nvSpPr>
      <dsp:spPr>
        <a:xfrm>
          <a:off x="2833" y="1552336"/>
          <a:ext cx="1840008" cy="9200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 err="1">
              <a:solidFill>
                <a:srgbClr val="FF0000"/>
              </a:solidFill>
              <a:latin typeface="Arial" pitchFamily="34" charset="0"/>
              <a:cs typeface="Arial" pitchFamily="34" charset="0"/>
            </a:rPr>
            <a:t>Đường</a:t>
          </a:r>
          <a:r>
            <a:rPr lang="en-US" sz="2300" b="1" kern="1200" dirty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300" b="1" kern="1200" dirty="0" err="1">
              <a:solidFill>
                <a:srgbClr val="FF0000"/>
              </a:solidFill>
              <a:latin typeface="Arial" pitchFamily="34" charset="0"/>
              <a:cs typeface="Arial" pitchFamily="34" charset="0"/>
            </a:rPr>
            <a:t>tròn</a:t>
          </a:r>
          <a:endParaRPr lang="en-US" sz="2300" b="1" kern="1200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dsp:txBody>
      <dsp:txXfrm>
        <a:off x="29779" y="1579282"/>
        <a:ext cx="1786116" cy="866112"/>
      </dsp:txXfrm>
    </dsp:sp>
    <dsp:sp modelId="{FA77CB1A-6C61-45A8-85EB-6AE379049A13}">
      <dsp:nvSpPr>
        <dsp:cNvPr id="0" name=""/>
        <dsp:cNvSpPr/>
      </dsp:nvSpPr>
      <dsp:spPr>
        <a:xfrm rot="18770822">
          <a:off x="1669699" y="1591900"/>
          <a:ext cx="1082288" cy="47373"/>
        </a:xfrm>
        <a:custGeom>
          <a:avLst/>
          <a:gdLst/>
          <a:ahLst/>
          <a:cxnLst/>
          <a:rect l="0" t="0" r="0" b="0"/>
          <a:pathLst>
            <a:path>
              <a:moveTo>
                <a:pt x="0" y="23686"/>
              </a:moveTo>
              <a:lnTo>
                <a:pt x="1082288" y="23686"/>
              </a:lnTo>
            </a:path>
          </a:pathLst>
        </a:custGeom>
        <a:noFill/>
        <a:ln w="38100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Arial" pitchFamily="34" charset="0"/>
            <a:cs typeface="Arial" pitchFamily="34" charset="0"/>
          </a:endParaRPr>
        </a:p>
      </dsp:txBody>
      <dsp:txXfrm>
        <a:off x="2183786" y="1588529"/>
        <a:ext cx="54114" cy="54114"/>
      </dsp:txXfrm>
    </dsp:sp>
    <dsp:sp modelId="{9FA572BD-B99C-40F6-B131-C2BC486A9818}">
      <dsp:nvSpPr>
        <dsp:cNvPr id="0" name=""/>
        <dsp:cNvSpPr/>
      </dsp:nvSpPr>
      <dsp:spPr>
        <a:xfrm>
          <a:off x="2578845" y="758832"/>
          <a:ext cx="1840008" cy="9200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 err="1">
              <a:latin typeface="Arial" pitchFamily="34" charset="0"/>
              <a:cs typeface="Arial" pitchFamily="34" charset="0"/>
            </a:rPr>
            <a:t>Độ</a:t>
          </a:r>
          <a:r>
            <a:rPr lang="en-US" sz="2300" b="1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300" b="1" kern="1200" dirty="0" err="1">
              <a:latin typeface="Arial" pitchFamily="34" charset="0"/>
              <a:cs typeface="Arial" pitchFamily="34" charset="0"/>
            </a:rPr>
            <a:t>dài</a:t>
          </a:r>
          <a:r>
            <a:rPr lang="en-US" sz="2300" b="1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300" b="1" kern="1200" dirty="0" err="1">
              <a:latin typeface="Arial" pitchFamily="34" charset="0"/>
              <a:cs typeface="Arial" pitchFamily="34" charset="0"/>
            </a:rPr>
            <a:t>đường</a:t>
          </a:r>
          <a:r>
            <a:rPr lang="en-US" sz="2300" b="1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300" b="1" kern="1200" dirty="0" err="1">
              <a:latin typeface="Arial" pitchFamily="34" charset="0"/>
              <a:cs typeface="Arial" pitchFamily="34" charset="0"/>
            </a:rPr>
            <a:t>tròn</a:t>
          </a:r>
          <a:endParaRPr lang="en-US" sz="2300" b="1" kern="1200" dirty="0">
            <a:latin typeface="Arial" pitchFamily="34" charset="0"/>
            <a:cs typeface="Arial" pitchFamily="34" charset="0"/>
          </a:endParaRPr>
        </a:p>
      </dsp:txBody>
      <dsp:txXfrm>
        <a:off x="2605791" y="785778"/>
        <a:ext cx="1786116" cy="866112"/>
      </dsp:txXfrm>
    </dsp:sp>
    <dsp:sp modelId="{DA1E45B0-14F8-4B76-A80C-687F078054A3}">
      <dsp:nvSpPr>
        <dsp:cNvPr id="0" name=""/>
        <dsp:cNvSpPr/>
      </dsp:nvSpPr>
      <dsp:spPr>
        <a:xfrm rot="19457599">
          <a:off x="4333660" y="930647"/>
          <a:ext cx="906391" cy="47373"/>
        </a:xfrm>
        <a:custGeom>
          <a:avLst/>
          <a:gdLst/>
          <a:ahLst/>
          <a:cxnLst/>
          <a:rect l="0" t="0" r="0" b="0"/>
          <a:pathLst>
            <a:path>
              <a:moveTo>
                <a:pt x="0" y="23686"/>
              </a:moveTo>
              <a:lnTo>
                <a:pt x="906391" y="23686"/>
              </a:lnTo>
            </a:path>
          </a:pathLst>
        </a:custGeom>
        <a:noFill/>
        <a:ln w="381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Arial" pitchFamily="34" charset="0"/>
            <a:cs typeface="Arial" pitchFamily="34" charset="0"/>
          </a:endParaRPr>
        </a:p>
      </dsp:txBody>
      <dsp:txXfrm>
        <a:off x="4764196" y="931674"/>
        <a:ext cx="45319" cy="45319"/>
      </dsp:txXfrm>
    </dsp:sp>
    <dsp:sp modelId="{1F00B28E-2BA1-42CF-9116-158D834BF257}">
      <dsp:nvSpPr>
        <dsp:cNvPr id="0" name=""/>
        <dsp:cNvSpPr/>
      </dsp:nvSpPr>
      <dsp:spPr>
        <a:xfrm>
          <a:off x="5154857" y="229830"/>
          <a:ext cx="1840008" cy="9200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r>
                  <a:rPr lang="en-US" sz="2300" b="1" i="0" kern="1200" smtClean="0">
                    <a:latin typeface="Cambria Math" panose="02040503050406030204" pitchFamily="18" charset="0"/>
                  </a:rPr>
                  <m:t>𝐂</m:t>
                </m:r>
                <m:r>
                  <a:rPr lang="en-US" sz="2300" b="1" i="0" kern="1200" smtClean="0">
                    <a:latin typeface="Cambria Math" panose="02040503050406030204" pitchFamily="18" charset="0"/>
                  </a:rPr>
                  <m:t>=</m:t>
                </m:r>
                <m:r>
                  <a:rPr lang="en-US" sz="2300" b="1" i="0" kern="1200" smtClean="0">
                    <a:latin typeface="Cambria Math" panose="02040503050406030204" pitchFamily="18" charset="0"/>
                  </a:rPr>
                  <m:t>𝟐</m:t>
                </m:r>
                <m:r>
                  <a:rPr lang="el-GR" sz="2300" b="1" i="0" kern="1200" smtClean="0">
                    <a:latin typeface="Cambria Math" panose="02040503050406030204" pitchFamily="18" charset="0"/>
                  </a:rPr>
                  <m:t>𝛑</m:t>
                </m:r>
                <m:r>
                  <a:rPr lang="en-US" sz="2300" b="1" i="0" kern="1200" smtClean="0">
                    <a:latin typeface="Cambria Math" panose="02040503050406030204" pitchFamily="18" charset="0"/>
                  </a:rPr>
                  <m:t>𝐑</m:t>
                </m:r>
              </m:oMath>
            </m:oMathPara>
          </a14:m>
          <a:endParaRPr lang="en-US" sz="2300" kern="1200" dirty="0">
            <a:latin typeface="Arial" pitchFamily="34" charset="0"/>
            <a:cs typeface="Arial" pitchFamily="34" charset="0"/>
          </a:endParaRPr>
        </a:p>
      </dsp:txBody>
      <dsp:txXfrm>
        <a:off x="5181803" y="256776"/>
        <a:ext cx="1786116" cy="866112"/>
      </dsp:txXfrm>
    </dsp:sp>
    <dsp:sp modelId="{56E7C65E-F726-4A25-ACE6-42BC279FFEFB}">
      <dsp:nvSpPr>
        <dsp:cNvPr id="0" name=""/>
        <dsp:cNvSpPr/>
      </dsp:nvSpPr>
      <dsp:spPr>
        <a:xfrm rot="2142401">
          <a:off x="4333660" y="1459649"/>
          <a:ext cx="906391" cy="47373"/>
        </a:xfrm>
        <a:custGeom>
          <a:avLst/>
          <a:gdLst/>
          <a:ahLst/>
          <a:cxnLst/>
          <a:rect l="0" t="0" r="0" b="0"/>
          <a:pathLst>
            <a:path>
              <a:moveTo>
                <a:pt x="0" y="23686"/>
              </a:moveTo>
              <a:lnTo>
                <a:pt x="906391" y="23686"/>
              </a:lnTo>
            </a:path>
          </a:pathLst>
        </a:custGeom>
        <a:noFill/>
        <a:ln w="381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Arial" pitchFamily="34" charset="0"/>
            <a:cs typeface="Arial" pitchFamily="34" charset="0"/>
          </a:endParaRPr>
        </a:p>
      </dsp:txBody>
      <dsp:txXfrm>
        <a:off x="4764196" y="1460676"/>
        <a:ext cx="45319" cy="45319"/>
      </dsp:txXfrm>
    </dsp:sp>
    <dsp:sp modelId="{962FC2E5-0DAB-4D85-8931-2A1324A75ED1}">
      <dsp:nvSpPr>
        <dsp:cNvPr id="0" name=""/>
        <dsp:cNvSpPr/>
      </dsp:nvSpPr>
      <dsp:spPr>
        <a:xfrm>
          <a:off x="5154857" y="1287835"/>
          <a:ext cx="1840008" cy="9200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 xmlns:m="http://schemas.openxmlformats.org/officeDocument/2006/math">
              <m:r>
                <a:rPr lang="en-US" sz="2300" b="1" i="0" kern="1200" smtClean="0">
                  <a:latin typeface="Cambria Math" panose="02040503050406030204" pitchFamily="18" charset="0"/>
                </a:rPr>
                <m:t>𝐂</m:t>
              </m:r>
              <m:r>
                <a:rPr lang="en-US" sz="2300" b="1" i="0" kern="1200" smtClean="0">
                  <a:latin typeface="Cambria Math" panose="02040503050406030204" pitchFamily="18" charset="0"/>
                </a:rPr>
                <m:t>=</m:t>
              </m:r>
              <m:r>
                <a:rPr lang="el-GR" sz="2300" b="1" i="0" kern="1200" smtClean="0">
                  <a:latin typeface="Cambria Math" panose="02040503050406030204" pitchFamily="18" charset="0"/>
                </a:rPr>
                <m:t>𝛑</m:t>
              </m:r>
            </m:oMath>
          </a14:m>
          <a:r>
            <a:rPr lang="en-US" sz="2300" b="1" kern="1200" dirty="0">
              <a:latin typeface="Arial" panose="020B0604020202020204" pitchFamily="34" charset="0"/>
              <a:cs typeface="Arial" panose="020B0604020202020204" pitchFamily="34" charset="0"/>
            </a:rPr>
            <a:t>d</a:t>
          </a:r>
          <a:endParaRPr lang="en-US" sz="2300" kern="1200" dirty="0">
            <a:latin typeface="Arial" pitchFamily="34" charset="0"/>
            <a:cs typeface="Arial" pitchFamily="34" charset="0"/>
          </a:endParaRPr>
        </a:p>
      </dsp:txBody>
      <dsp:txXfrm>
        <a:off x="5181803" y="1314781"/>
        <a:ext cx="1786116" cy="866112"/>
      </dsp:txXfrm>
    </dsp:sp>
    <dsp:sp modelId="{910EB7C3-B918-4723-95C9-98672EAF6A83}">
      <dsp:nvSpPr>
        <dsp:cNvPr id="0" name=""/>
        <dsp:cNvSpPr/>
      </dsp:nvSpPr>
      <dsp:spPr>
        <a:xfrm rot="2829178">
          <a:off x="1669699" y="2385404"/>
          <a:ext cx="1082288" cy="47373"/>
        </a:xfrm>
        <a:custGeom>
          <a:avLst/>
          <a:gdLst/>
          <a:ahLst/>
          <a:cxnLst/>
          <a:rect l="0" t="0" r="0" b="0"/>
          <a:pathLst>
            <a:path>
              <a:moveTo>
                <a:pt x="0" y="23686"/>
              </a:moveTo>
              <a:lnTo>
                <a:pt x="1082288" y="23686"/>
              </a:lnTo>
            </a:path>
          </a:pathLst>
        </a:custGeom>
        <a:noFill/>
        <a:ln w="38100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Arial" pitchFamily="34" charset="0"/>
            <a:cs typeface="Arial" pitchFamily="34" charset="0"/>
          </a:endParaRPr>
        </a:p>
      </dsp:txBody>
      <dsp:txXfrm>
        <a:off x="2183786" y="2382033"/>
        <a:ext cx="54114" cy="54114"/>
      </dsp:txXfrm>
    </dsp:sp>
    <dsp:sp modelId="{8361421C-99E2-48E1-BCD0-2D0054D7B57C}">
      <dsp:nvSpPr>
        <dsp:cNvPr id="0" name=""/>
        <dsp:cNvSpPr/>
      </dsp:nvSpPr>
      <dsp:spPr>
        <a:xfrm>
          <a:off x="2578845" y="2345840"/>
          <a:ext cx="1840008" cy="9200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 err="1">
              <a:solidFill>
                <a:srgbClr val="7030A0"/>
              </a:solidFill>
              <a:latin typeface="Arial" pitchFamily="34" charset="0"/>
              <a:cs typeface="Arial" pitchFamily="34" charset="0"/>
            </a:rPr>
            <a:t>Độ</a:t>
          </a:r>
          <a:r>
            <a:rPr lang="en-US" sz="2300" b="1" kern="1200" dirty="0">
              <a:solidFill>
                <a:srgbClr val="7030A0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300" b="1" kern="1200" dirty="0" err="1">
              <a:solidFill>
                <a:srgbClr val="7030A0"/>
              </a:solidFill>
              <a:latin typeface="Arial" pitchFamily="34" charset="0"/>
              <a:cs typeface="Arial" pitchFamily="34" charset="0"/>
            </a:rPr>
            <a:t>dài</a:t>
          </a:r>
          <a:r>
            <a:rPr lang="en-US" sz="2300" b="1" kern="1200" dirty="0">
              <a:solidFill>
                <a:srgbClr val="7030A0"/>
              </a:solidFill>
              <a:latin typeface="Arial" pitchFamily="34" charset="0"/>
              <a:cs typeface="Arial" pitchFamily="34" charset="0"/>
            </a:rPr>
            <a:t>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 err="1">
              <a:solidFill>
                <a:srgbClr val="7030A0"/>
              </a:solidFill>
              <a:latin typeface="Arial" pitchFamily="34" charset="0"/>
              <a:cs typeface="Arial" pitchFamily="34" charset="0"/>
            </a:rPr>
            <a:t>cung</a:t>
          </a:r>
          <a:r>
            <a:rPr lang="en-US" sz="2300" b="1" kern="1200" dirty="0">
              <a:solidFill>
                <a:srgbClr val="7030A0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300" b="1" kern="1200" dirty="0" err="1">
              <a:solidFill>
                <a:srgbClr val="7030A0"/>
              </a:solidFill>
              <a:latin typeface="Arial" pitchFamily="34" charset="0"/>
              <a:cs typeface="Arial" pitchFamily="34" charset="0"/>
            </a:rPr>
            <a:t>tròn</a:t>
          </a:r>
          <a:endParaRPr lang="en-US" sz="2300" b="1" kern="1200" dirty="0">
            <a:solidFill>
              <a:srgbClr val="7030A0"/>
            </a:solidFill>
            <a:latin typeface="Arial" pitchFamily="34" charset="0"/>
            <a:cs typeface="Arial" pitchFamily="34" charset="0"/>
          </a:endParaRPr>
        </a:p>
      </dsp:txBody>
      <dsp:txXfrm>
        <a:off x="2605791" y="2372786"/>
        <a:ext cx="1786116" cy="866112"/>
      </dsp:txXfrm>
    </dsp:sp>
    <dsp:sp modelId="{426C579C-EF16-4EC0-AFB1-E75EE7A83D33}">
      <dsp:nvSpPr>
        <dsp:cNvPr id="0" name=""/>
        <dsp:cNvSpPr/>
      </dsp:nvSpPr>
      <dsp:spPr>
        <a:xfrm>
          <a:off x="4418854" y="2782155"/>
          <a:ext cx="736003" cy="47373"/>
        </a:xfrm>
        <a:custGeom>
          <a:avLst/>
          <a:gdLst/>
          <a:ahLst/>
          <a:cxnLst/>
          <a:rect l="0" t="0" r="0" b="0"/>
          <a:pathLst>
            <a:path>
              <a:moveTo>
                <a:pt x="0" y="23686"/>
              </a:moveTo>
              <a:lnTo>
                <a:pt x="736003" y="23686"/>
              </a:lnTo>
            </a:path>
          </a:pathLst>
        </a:custGeom>
        <a:noFill/>
        <a:ln w="381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Arial" pitchFamily="34" charset="0"/>
            <a:cs typeface="Arial" pitchFamily="34" charset="0"/>
          </a:endParaRPr>
        </a:p>
      </dsp:txBody>
      <dsp:txXfrm>
        <a:off x="4768455" y="2787442"/>
        <a:ext cx="36800" cy="36800"/>
      </dsp:txXfrm>
    </dsp:sp>
    <dsp:sp modelId="{D31FA38D-8FEA-4628-B6B1-FC0B926BA30F}">
      <dsp:nvSpPr>
        <dsp:cNvPr id="0" name=""/>
        <dsp:cNvSpPr/>
      </dsp:nvSpPr>
      <dsp:spPr>
        <a:xfrm>
          <a:off x="5154857" y="2345840"/>
          <a:ext cx="1840008" cy="9200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r>
                  <a:rPr lang="en-US" sz="2300" b="1" i="1" kern="1200" smtClean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m:t>𝒍</m:t>
                </m:r>
                <m:r>
                  <a:rPr lang="en-US" sz="2300" b="1" i="1" kern="1200" smtClean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m:t>= </m:t>
                </m:r>
                <m:f>
                  <m:fPr>
                    <m:ctrlPr>
                      <a:rPr lang="en-US" sz="2300" b="1" i="1" kern="12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</m:ctrlPr>
                  </m:fPr>
                  <m:num>
                    <m:r>
                      <a:rPr lang="en-US" sz="2300" b="1" i="1" kern="12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𝝅</m:t>
                    </m:r>
                    <m:r>
                      <a:rPr lang="en-US" sz="2300" b="1" i="1" kern="12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𝑹𝒏</m:t>
                    </m:r>
                  </m:num>
                  <m:den>
                    <m:r>
                      <a:rPr lang="en-US" sz="2300" b="1" i="1" kern="12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𝟏𝟖𝟎</m:t>
                    </m:r>
                  </m:den>
                </m:f>
              </m:oMath>
            </m:oMathPara>
          </a14:m>
          <a:endParaRPr lang="en-US" sz="2300" kern="1200" dirty="0">
            <a:solidFill>
              <a:srgbClr val="7030A0"/>
            </a:solidFill>
            <a:latin typeface="Arial" pitchFamily="34" charset="0"/>
            <a:cs typeface="Arial" pitchFamily="34" charset="0"/>
          </a:endParaRPr>
        </a:p>
      </dsp:txBody>
      <dsp:txXfrm>
        <a:off x="5181803" y="2372786"/>
        <a:ext cx="1786116" cy="8661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17668-3CEF-4F1D-8284-D0A8F445D34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D19AB7-AA8A-44EE-A564-2A9113FE4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624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BB716-E2C8-46A1-B3C6-73B4C24950BF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84FC-3AA8-4AA0-B6C6-C1CD8010B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449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BB716-E2C8-46A1-B3C6-73B4C24950BF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84FC-3AA8-4AA0-B6C6-C1CD8010B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27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BB716-E2C8-46A1-B3C6-73B4C24950BF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84FC-3AA8-4AA0-B6C6-C1CD8010B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9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D75986-A97D-4E8B-9D0D-A7289B006E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5287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87ABB1A-5BC1-484B-A043-1D9EDEEEF8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91286B1-4556-4718-8D77-5FB46A861F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07C4373-1354-4CBD-B0D3-E7320FDB5B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AD19D4-0E12-418A-9310-67DC13F984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802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AFD2849-7D5A-47B1-B8A3-6535918A8F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D3A2DB4-E3CE-442F-904D-6A48956142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0E33D94-3035-4686-8DE0-872EEDB53A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F60693-798F-4F7C-879B-2E1F2A1766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1635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C0EE21D-28B4-43F6-A657-9C12C93F17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8FE9FC7-3387-414C-B680-AC0EB77D9E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9B688C5-7DBE-4EEB-9F5B-F259A43793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13F3C3-2A36-47C4-9A20-D831C7D3EC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77995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FED98F-131E-4444-BA4B-69D55E424E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232905-6E56-4DA3-B1E6-52C00C84D7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5461D2-2EBB-4534-B988-66FEF1E833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390EE9-CA02-49D1-B287-FABD67A61F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72924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DF04BA8-A913-477E-A255-569A9D2DE9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685B588-87EF-416E-851A-B1AA998530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2116258-1D3D-4754-B3DF-5B8E765598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A6E9BE-F39A-4AA7-99E5-7E6FE0EE30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04698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239CB4E-DAAE-4C13-9857-7C761B8430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A30EE7C-CB14-4DEC-997C-374C699B2D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CEE62BB-6EA9-4686-95B6-0E0719D9AA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AE2D6A-169D-4FBB-B24C-5B9712A046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84296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4E54931-343B-4537-88A7-2E0688DADC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7D82E9C-BD22-4703-BED6-AC4127DDC6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2C3B091-E682-4814-B547-E3FB6235A4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93DD7F-C3F3-42BE-9F4B-2E6A0D19EE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6471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BB716-E2C8-46A1-B3C6-73B4C24950BF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84FC-3AA8-4AA0-B6C6-C1CD8010B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47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03F7D5-8794-48BB-A9D6-E416191FB3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A1ADE9-22ED-48EA-87D1-986B67C708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8D0013-B554-4ECA-BF33-FA2FD9D1A9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8C6A3-B3B5-464E-AAF1-66A8BE66A6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65676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0BB8DA-A645-4EE5-872A-9A695A1F43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2E87DE-6E26-40E6-9AF4-580421945B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759A2D-FC0F-40C7-BAD0-8E7300D405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8580E3-2283-4A3E-A22A-E8F2C21377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47571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ACD76CB-791A-4BFB-B4E8-A1AA02C5D4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BA279B5-5D49-45B8-AE37-73E1DF2398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9D82469-CDBB-4BFF-81E4-DC1C9F9762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708EAF-3323-448E-A375-1F4E159B15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95574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CB9C8BD-9E3D-4BC6-886E-AF218E8B5E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2E3A4AF-E003-4997-B795-AA4DD05F26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1FB2AF3-1A77-451C-AEC9-99C201B7D2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D06294-A007-46B0-A307-CC5F079574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99871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B11F59F-378E-4633-82FD-FA26A3ADB1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C3F427F-E195-4F0E-B1D3-A4DBBFA121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97AD26F-2425-4FE7-B4ED-97E0B4EE8E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9C7944-9BA9-409B-995A-EA3CB41CC7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11325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8C6421F-84F9-47E4-9F84-F18BE12A72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E0015D1-C86F-4B7C-A906-C1C5A48526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7727A8A-6714-4287-81CA-6280843C68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4F5F2E-418D-4705-B8B3-0FFF39E52B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47852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B980F74-3F0B-48A8-AB51-D2CE1B067E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7510E11-36D5-470E-B12B-6AD16FC373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3D215517-7C48-4F36-937E-7435A60B87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4A0415-7998-4F7A-BF5B-1C28C4228D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4547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BB716-E2C8-46A1-B3C6-73B4C24950BF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84FC-3AA8-4AA0-B6C6-C1CD8010B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20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BB716-E2C8-46A1-B3C6-73B4C24950BF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84FC-3AA8-4AA0-B6C6-C1CD8010B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445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BB716-E2C8-46A1-B3C6-73B4C24950BF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84FC-3AA8-4AA0-B6C6-C1CD8010B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76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BB716-E2C8-46A1-B3C6-73B4C24950BF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84FC-3AA8-4AA0-B6C6-C1CD8010B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857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BB716-E2C8-46A1-B3C6-73B4C24950BF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84FC-3AA8-4AA0-B6C6-C1CD8010B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159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BB716-E2C8-46A1-B3C6-73B4C24950BF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84FC-3AA8-4AA0-B6C6-C1CD8010B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33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BB716-E2C8-46A1-B3C6-73B4C24950BF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84FC-3AA8-4AA0-B6C6-C1CD8010B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606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BB716-E2C8-46A1-B3C6-73B4C24950BF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E84FC-3AA8-4AA0-B6C6-C1CD8010B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070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C709D500-27D7-4FF3-937D-127239C188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424BD6FD-37D5-44D5-AD4F-B3B495F3F3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BE1FA61-37FA-45EA-8445-3CDDA4FF5BF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AF9BEA5-1885-4F6E-A1CD-6A9DB37F006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072C6C0-45E1-4B88-AF73-F5AE270C493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98D3DAC-A670-4B7F-9151-C48F124862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890200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png"/><Relationship Id="rId3" Type="http://schemas.openxmlformats.org/officeDocument/2006/relationships/image" Target="../media/image241.png"/><Relationship Id="rId12" Type="http://schemas.openxmlformats.org/officeDocument/2006/relationships/image" Target="../media/image29.png"/><Relationship Id="rId2" Type="http://schemas.openxmlformats.org/officeDocument/2006/relationships/image" Target="../media/image23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5" Type="http://schemas.openxmlformats.org/officeDocument/2006/relationships/image" Target="../media/image301.png"/><Relationship Id="rId10" Type="http://schemas.openxmlformats.org/officeDocument/2006/relationships/image" Target="../media/image27.png"/><Relationship Id="rId4" Type="http://schemas.openxmlformats.org/officeDocument/2006/relationships/image" Target="../media/image190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10.png"/><Relationship Id="rId10" Type="http://schemas.openxmlformats.org/officeDocument/2006/relationships/image" Target="../media/image300.png"/><Relationship Id="rId4" Type="http://schemas.openxmlformats.org/officeDocument/2006/relationships/image" Target="../media/image152.png"/><Relationship Id="rId9" Type="http://schemas.openxmlformats.org/officeDocument/2006/relationships/image" Target="../media/image2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4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0.png"/><Relationship Id="rId5" Type="http://schemas.openxmlformats.org/officeDocument/2006/relationships/image" Target="../media/image281.png"/><Relationship Id="rId4" Type="http://schemas.openxmlformats.org/officeDocument/2006/relationships/image" Target="../media/image27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fif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59531" y="5207459"/>
            <a:ext cx="796544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Giáo viên: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Nguyễn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Thị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 useBgFill="1">
        <p:nvSpPr>
          <p:cNvPr id="6" name="TextBox 5"/>
          <p:cNvSpPr txBox="1"/>
          <p:nvPr/>
        </p:nvSpPr>
        <p:spPr>
          <a:xfrm>
            <a:off x="277876" y="1209190"/>
            <a:ext cx="11636248" cy="90159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Tahoma" pitchFamily="34" charset="0"/>
                <a:cs typeface="Arial" pitchFamily="34" charset="0"/>
              </a:rPr>
              <a:t>TIẾT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Tahoma" pitchFamily="34" charset="0"/>
                <a:cs typeface="Arial" pitchFamily="34" charset="0"/>
              </a:rPr>
              <a:t> 50 -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Tahoma" pitchFamily="34" charset="0"/>
                <a:cs typeface="Arial" pitchFamily="34" charset="0"/>
              </a:rPr>
              <a:t>ĐỘ DÀI ĐƯỜNG TRÒN, CUNG TRÒN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F1D06C-5779-4B3C-AD17-37E02CA53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2387" y="2356249"/>
            <a:ext cx="2605743" cy="260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53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137669" y="3310128"/>
            <a:ext cx="2476826" cy="1161288"/>
            <a:chOff x="3859966" y="5495544"/>
            <a:chExt cx="2476826" cy="1161288"/>
          </a:xfrm>
        </p:grpSpPr>
        <p:sp>
          <p:nvSpPr>
            <p:cNvPr id="5" name="Rectangle 4"/>
            <p:cNvSpPr/>
            <p:nvPr/>
          </p:nvSpPr>
          <p:spPr>
            <a:xfrm>
              <a:off x="4059936" y="5495544"/>
              <a:ext cx="2167128" cy="1161288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b="1">
                <a:latin typeface="Arial" pitchFamily="34" charset="0"/>
                <a:cs typeface="Arial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3859966" y="5575265"/>
                  <a:ext cx="2476826" cy="92217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𝒍</m:t>
                        </m:r>
                        <m:r>
                          <a:rPr lang="en-US" sz="32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𝛑</m:t>
                            </m:r>
                            <m:r>
                              <a:rPr lang="en-US" sz="3200" b="1" i="0" smtClean="0">
                                <a:solidFill>
                                  <a:srgbClr val="FFFF00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  <m:t>𝐑</m:t>
                            </m:r>
                            <m:r>
                              <m:rPr>
                                <m:nor/>
                              </m:rPr>
                              <a:rPr lang="en-US" sz="3200" b="1" smtClean="0">
                                <a:solidFill>
                                  <a:srgbClr val="FFFF00"/>
                                </a:solidFill>
                                <a:latin typeface="Arial" pitchFamily="34" charset="0"/>
                                <a:ea typeface="Cambria Math" panose="02040503050406030204" pitchFamily="18" charset="0"/>
                                <a:cs typeface="Arial" pitchFamily="34" charset="0"/>
                              </a:rPr>
                              <m:t>n</m:t>
                            </m:r>
                          </m:num>
                          <m:den>
                            <m:r>
                              <a:rPr lang="en-US" sz="3200" b="1" i="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𝟏𝟖𝟎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9966" y="5575265"/>
                  <a:ext cx="2476826" cy="922176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106931" y="1632122"/>
                <a:ext cx="6410289" cy="2778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en-US" sz="2800" b="1" dirty="0">
                    <a:solidFill>
                      <a:schemeClr val="bg1"/>
                    </a:solidFill>
                    <a:latin typeface="Arial" pitchFamily="34" charset="0"/>
                    <a:cs typeface="Arial" panose="020B0604020202020204" pitchFamily="34" charset="0"/>
                  </a:rPr>
                  <a:t>-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R,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sz="2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cung</a:t>
                </a:r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𝐧</m:t>
                        </m:r>
                      </m:e>
                      <m:sup>
                        <m:r>
                          <a:rPr lang="en-US" sz="28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𝐨</m:t>
                        </m:r>
                      </m:sup>
                    </m:sSup>
                  </m:oMath>
                </a14:m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931" y="1632122"/>
                <a:ext cx="6410289" cy="2778068"/>
              </a:xfrm>
              <a:prstGeom prst="rect">
                <a:avLst/>
              </a:prstGeom>
              <a:blipFill rotWithShape="0">
                <a:blip r:embed="rId3"/>
                <a:stretch>
                  <a:fillRect l="-1998" r="-1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106930" y="1257727"/>
            <a:ext cx="6410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2800" b="1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800" b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800" b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b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sz="2800" b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dài</a:t>
            </a:r>
            <a:r>
              <a:rPr lang="en-US" sz="2800" b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cung</a:t>
            </a:r>
            <a:r>
              <a:rPr lang="en-US" sz="2800" b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tròn</a:t>
            </a:r>
            <a:r>
              <a:rPr lang="en-US" sz="2800" b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7772400" y="1499616"/>
            <a:ext cx="0" cy="3621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5" t="21039" r="37769" b="29265"/>
          <a:stretch>
            <a:fillRect/>
          </a:stretch>
        </p:blipFill>
        <p:spPr bwMode="auto">
          <a:xfrm>
            <a:off x="8476490" y="1808305"/>
            <a:ext cx="3024933" cy="3003646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sx="1000" sy="1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150578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90144" y="498201"/>
                <a:ext cx="8412936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sz="2800" i="1" dirty="0" err="1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800" i="1" dirty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2800" i="1" dirty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R (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cung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360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…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144" y="498201"/>
                <a:ext cx="8412936" cy="1384995"/>
              </a:xfrm>
              <a:prstGeom prst="rect">
                <a:avLst/>
              </a:prstGeom>
              <a:blipFill rotWithShape="0">
                <a:blip r:embed="rId2"/>
                <a:stretch>
                  <a:fillRect l="-1449" b="-5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99288" y="2051675"/>
                <a:ext cx="8046720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</a:rPr>
                  <a:t>- 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Vậy </a:t>
                </a:r>
                <a:r>
                  <a:rPr lang="en-US" sz="2800" b="1" i="1" dirty="0" err="1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cung</a:t>
                </a:r>
                <a:r>
                  <a:rPr lang="en-US" sz="2800" b="1" i="1" dirty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10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R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𝟑𝟔𝟎</m:t>
                        </m:r>
                      </m:den>
                    </m:f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32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288" y="2051675"/>
                <a:ext cx="8046720" cy="803682"/>
              </a:xfrm>
              <a:prstGeom prst="rect">
                <a:avLst/>
              </a:prstGeom>
              <a:blipFill rotWithShape="1">
                <a:blip r:embed="rId3"/>
                <a:stretch>
                  <a:fillRect l="-1591" b="-7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99288" y="3481300"/>
                <a:ext cx="804672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i="1" dirty="0">
                    <a:solidFill>
                      <a:schemeClr val="bg1"/>
                    </a:solidFill>
                  </a:rPr>
                  <a:t>- </a:t>
                </a:r>
                <a:r>
                  <a:rPr lang="en-US" sz="2800" i="1" dirty="0" err="1">
                    <a:solidFill>
                      <a:schemeClr val="bg1"/>
                    </a:solidFill>
                  </a:rPr>
                  <a:t>Suy</a:t>
                </a:r>
                <a:r>
                  <a:rPr lang="en-US" sz="2800" i="1" dirty="0">
                    <a:solidFill>
                      <a:schemeClr val="bg1"/>
                    </a:solidFill>
                  </a:rPr>
                  <a:t> </a:t>
                </a:r>
                <a:r>
                  <a:rPr lang="en-US" sz="2800" i="1" dirty="0" err="1">
                    <a:solidFill>
                      <a:schemeClr val="bg1"/>
                    </a:solidFill>
                  </a:rPr>
                  <a:t>ra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i="1" dirty="0" err="1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cung</a:t>
                </a:r>
                <a:r>
                  <a:rPr lang="en-US" sz="2800" b="1" i="1" dirty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n0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R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… 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288" y="3481300"/>
                <a:ext cx="8046720" cy="523220"/>
              </a:xfrm>
              <a:prstGeom prst="rect">
                <a:avLst/>
              </a:prstGeom>
              <a:blipFill rotWithShape="1">
                <a:blip r:embed="rId4"/>
                <a:stretch>
                  <a:fillRect l="-1591" t="-13953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093293" y="1270094"/>
                <a:ext cx="1683538" cy="492443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𝐂</m:t>
                      </m:r>
                      <m:r>
                        <a:rPr lang="en-US" sz="32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l-GR" sz="32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𝛑</m:t>
                      </m:r>
                      <m:r>
                        <a:rPr lang="en-US" sz="32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𝐑</m:t>
                      </m:r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3293" y="1270094"/>
                <a:ext cx="1683538" cy="49244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7735824" y="1881987"/>
            <a:ext cx="1067256" cy="1209411"/>
            <a:chOff x="3859966" y="5495544"/>
            <a:chExt cx="2476826" cy="1161288"/>
          </a:xfrm>
        </p:grpSpPr>
        <p:sp>
          <p:nvSpPr>
            <p:cNvPr id="14" name="Rectangle 13"/>
            <p:cNvSpPr/>
            <p:nvPr/>
          </p:nvSpPr>
          <p:spPr>
            <a:xfrm>
              <a:off x="4059936" y="5495544"/>
              <a:ext cx="2167128" cy="1161288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3859966" y="5575265"/>
                  <a:ext cx="2476826" cy="91872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𝝅</m:t>
                            </m:r>
                            <m:r>
                              <a:rPr lang="en-US" sz="3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𝑹</m:t>
                            </m:r>
                          </m:num>
                          <m:den>
                            <m:r>
                              <a:rPr lang="en-US" sz="3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𝟏𝟖𝟎</m:t>
                            </m:r>
                          </m:den>
                        </m:f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9966" y="5575265"/>
                  <a:ext cx="2476826" cy="918726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Rectangle 2"/>
          <p:cNvSpPr/>
          <p:nvPr/>
        </p:nvSpPr>
        <p:spPr>
          <a:xfrm>
            <a:off x="543790" y="640628"/>
            <a:ext cx="23775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2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366621" y="2226784"/>
                <a:ext cx="151656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6621" y="2226784"/>
                <a:ext cx="1516569" cy="523220"/>
              </a:xfrm>
              <a:prstGeom prst="rect">
                <a:avLst/>
              </a:prstGeom>
              <a:blipFill rotWithShape="0">
                <a:blip r:embed="rId9"/>
                <a:stretch>
                  <a:fillRect l="-8032" t="-13953" b="-29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590704" y="3479926"/>
                <a:ext cx="153074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0704" y="3479926"/>
                <a:ext cx="1530740" cy="523220"/>
              </a:xfrm>
              <a:prstGeom prst="rect">
                <a:avLst/>
              </a:prstGeom>
              <a:blipFill rotWithShape="0">
                <a:blip r:embed="rId10"/>
                <a:stretch>
                  <a:fillRect l="-8367" t="-15116" b="-29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/>
          <p:cNvGrpSpPr/>
          <p:nvPr/>
        </p:nvGrpSpPr>
        <p:grpSpPr>
          <a:xfrm>
            <a:off x="6783715" y="3244656"/>
            <a:ext cx="2000861" cy="1081567"/>
            <a:chOff x="3774906" y="5495544"/>
            <a:chExt cx="2476826" cy="1161288"/>
          </a:xfrm>
        </p:grpSpPr>
        <p:sp>
          <p:nvSpPr>
            <p:cNvPr id="18" name="Rectangle 17"/>
            <p:cNvSpPr/>
            <p:nvPr/>
          </p:nvSpPr>
          <p:spPr>
            <a:xfrm>
              <a:off x="4059936" y="5495544"/>
              <a:ext cx="2167128" cy="1161288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b="1">
                <a:latin typeface="Arial" pitchFamily="34" charset="0"/>
                <a:cs typeface="Arial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3774906" y="5575265"/>
                  <a:ext cx="2476826" cy="99014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3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𝝅</m:t>
                            </m:r>
                            <m:r>
                              <a:rPr lang="en-US" sz="3200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  <m:t>𝑹</m:t>
                            </m:r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chemeClr val="bg1"/>
                                </a:solidFill>
                                <a:latin typeface="Arial" pitchFamily="34" charset="0"/>
                                <a:ea typeface="Cambria Math" panose="02040503050406030204" pitchFamily="18" charset="0"/>
                                <a:cs typeface="Arial" pitchFamily="34" charset="0"/>
                              </a:rPr>
                              <m:t>n</m:t>
                            </m:r>
                          </m:num>
                          <m:den>
                            <m:r>
                              <a:rPr lang="en-US" sz="3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𝟏𝟖𝟎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74906" y="5575265"/>
                  <a:ext cx="2476826" cy="990148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983684" y="640270"/>
                <a:ext cx="1952677" cy="52322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b="1" i="1" u="sng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u="sng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b="1" i="1" u="sng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𝟑𝟔𝟎</m:t>
                        </m:r>
                      </m:e>
                      <m:sup>
                        <m:r>
                          <a:rPr lang="en-US" sz="2800" b="1" i="1" u="sng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𝒐</m:t>
                        </m:r>
                      </m:sup>
                    </m:sSup>
                  </m:oMath>
                </a14:m>
                <a:endParaRPr lang="en-US" sz="2800" b="1" u="sng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3684" y="640270"/>
                <a:ext cx="1952677" cy="523220"/>
              </a:xfrm>
              <a:prstGeom prst="rect">
                <a:avLst/>
              </a:prstGeom>
              <a:blipFill rotWithShape="0">
                <a:blip r:embed="rId12"/>
                <a:stretch>
                  <a:fillRect l="-6563" t="-13953" b="-29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362440" y="2225082"/>
                <a:ext cx="1523622" cy="52322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2800" b="1" i="1" u="sng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u="sng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b="1" i="1" u="sng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e>
                      <m:sup>
                        <m:r>
                          <a:rPr lang="en-US" sz="2800" b="1" i="1" u="sng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𝒐</m:t>
                        </m:r>
                      </m:sup>
                    </m:sSup>
                  </m:oMath>
                </a14:m>
                <a:endParaRPr lang="en-US" sz="2800" b="1" u="sng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2440" y="2225082"/>
                <a:ext cx="1523622" cy="523220"/>
              </a:xfrm>
              <a:prstGeom prst="rect">
                <a:avLst/>
              </a:prstGeom>
              <a:blipFill rotWithShape="0">
                <a:blip r:embed="rId13"/>
                <a:stretch>
                  <a:fillRect l="-8000" t="-13953" b="-29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627244" y="3486729"/>
                <a:ext cx="1541256" cy="52322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2800" b="1" i="1" u="sng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u="sng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b="1" i="1" u="sng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𝒏</m:t>
                        </m:r>
                      </m:e>
                      <m:sup>
                        <m:r>
                          <a:rPr lang="en-US" sz="2800" b="1" i="1" u="sng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𝒐</m:t>
                        </m:r>
                      </m:sup>
                    </m:sSup>
                  </m:oMath>
                </a14:m>
                <a:endParaRPr lang="en-US" sz="2800" b="1" u="sng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7244" y="3486729"/>
                <a:ext cx="1541256" cy="523220"/>
              </a:xfrm>
              <a:prstGeom prst="rect">
                <a:avLst/>
              </a:prstGeom>
              <a:blipFill rotWithShape="0">
                <a:blip r:embed="rId15"/>
                <a:stretch>
                  <a:fillRect l="-8300" t="-15116" b="-29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5" t="21039" r="37769" b="29265"/>
          <a:stretch>
            <a:fillRect/>
          </a:stretch>
        </p:blipFill>
        <p:spPr bwMode="auto">
          <a:xfrm>
            <a:off x="9040823" y="1163490"/>
            <a:ext cx="3024933" cy="3003646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sx="1000" sy="1000" algn="ctr" rotWithShape="0">
              <a:schemeClr val="bg1"/>
            </a:outerShdw>
          </a:effectLst>
        </p:spPr>
      </p:pic>
      <p:sp>
        <p:nvSpPr>
          <p:cNvPr id="30" name="Rectangle 29"/>
          <p:cNvSpPr/>
          <p:nvPr/>
        </p:nvSpPr>
        <p:spPr>
          <a:xfrm>
            <a:off x="541826" y="636950"/>
            <a:ext cx="237757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800" b="1" i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b="1" i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5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6" grpId="0" animBg="1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146262" y="1734197"/>
                <a:ext cx="10988463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u="sng" dirty="0" err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2800" b="1" u="sng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66 (SGK/95)</a:t>
                </a:r>
                <a:r>
                  <a:rPr lang="en-US" sz="2800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cung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60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o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 dm.</a:t>
                </a: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262" y="1734197"/>
                <a:ext cx="10988463" cy="1305165"/>
              </a:xfrm>
              <a:prstGeom prst="rect">
                <a:avLst/>
              </a:prstGeom>
              <a:blipFill>
                <a:blip r:embed="rId3"/>
                <a:stretch>
                  <a:fillRect l="-1165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291526" y="3051341"/>
            <a:ext cx="2718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400" b="1" u="sng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u="sng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400" b="1" u="sng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u="sng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u="sng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400" u="sng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4807" y="4222012"/>
            <a:ext cx="8430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969264" y="5140066"/>
                <a:ext cx="1577034" cy="8989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800" b="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πRn</m:t>
                          </m:r>
                        </m:num>
                        <m:den>
                          <m:r>
                            <a:rPr lang="en-US" sz="2800" b="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180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264" y="5140066"/>
                <a:ext cx="1577034" cy="89896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5695475" y="5151575"/>
                <a:ext cx="5370316" cy="9017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2.3,14</m:t>
                          </m:r>
                        </m:num>
                        <m:den>
                          <m: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≈2,09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dm</m:t>
                          </m:r>
                        </m:e>
                      </m:d>
                      <m: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≈21 (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cm</m:t>
                      </m:r>
                      <m: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5475" y="5151575"/>
                <a:ext cx="5370316" cy="90178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334807" y="3671100"/>
                <a:ext cx="3932206" cy="800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n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60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o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R = 2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dm</a:t>
                </a:r>
                <a:endPara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dirty="0"/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807" y="3671100"/>
                <a:ext cx="3932206" cy="800219"/>
              </a:xfrm>
              <a:prstGeom prst="rect">
                <a:avLst/>
              </a:prstGeom>
              <a:blipFill>
                <a:blip r:embed="rId6"/>
                <a:stretch>
                  <a:fillRect l="-3256" t="-7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/>
              <p:cNvSpPr txBox="1"/>
              <p:nvPr/>
            </p:nvSpPr>
            <p:spPr>
              <a:xfrm>
                <a:off x="-314214" y="29447"/>
                <a:ext cx="10238944" cy="1692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en-US" sz="2600" i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:r>
                  <a:rPr lang="en-US" sz="2800" i="1" dirty="0" err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i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800" i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2800" i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2800" i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2800" i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R, </a:t>
                </a:r>
                <a:r>
                  <a:rPr lang="en-US" sz="2800" i="1" dirty="0" err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800" i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800" i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𝒍</m:t>
                    </m:r>
                  </m:oMath>
                </a14:m>
                <a:r>
                  <a:rPr lang="en-US" sz="2800" i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i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800" i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cung</a:t>
                </a:r>
                <a:r>
                  <a:rPr lang="en-US" sz="2800" i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n</a:t>
                </a:r>
                <a:r>
                  <a:rPr lang="en-US" sz="2800" i="1" baseline="30000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r>
                  <a:rPr lang="en-US" sz="2800" i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en-US" sz="2800" i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:r>
                  <a:rPr lang="en-US" sz="2800" i="1" dirty="0" err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800" i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800" i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2800" i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2800" i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2800" i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     </a:t>
                </a:r>
              </a:p>
            </p:txBody>
          </p:sp>
        </mc:Choice>
        <mc:Fallback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14214" y="29447"/>
                <a:ext cx="10238944" cy="1692771"/>
              </a:xfrm>
              <a:prstGeom prst="rect">
                <a:avLst/>
              </a:prstGeom>
              <a:blipFill>
                <a:blip r:embed="rId7"/>
                <a:stretch>
                  <a:fillRect b="-8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3926188" y="5132525"/>
                <a:ext cx="2060949" cy="9017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num>
                        <m:den>
                          <m: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dm</m:t>
                          </m:r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6188" y="5132525"/>
                <a:ext cx="2060949" cy="90178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2379727" y="5137245"/>
                <a:ext cx="1732462" cy="9017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  <m: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.2.60</m:t>
                          </m:r>
                        </m:num>
                        <m:den>
                          <m: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180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9727" y="5137245"/>
                <a:ext cx="1732462" cy="901785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Oval 21"/>
          <p:cNvSpPr/>
          <p:nvPr/>
        </p:nvSpPr>
        <p:spPr>
          <a:xfrm>
            <a:off x="10391436" y="5281335"/>
            <a:ext cx="1146753" cy="1225218"/>
          </a:xfrm>
          <a:prstGeom prst="ellipse">
            <a:avLst/>
          </a:prstGeom>
          <a:solidFill>
            <a:schemeClr val="bg1"/>
          </a:solidFill>
          <a:ln w="10160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0543837" y="5518918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543837" y="5518918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543837" y="5518918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543837" y="5518918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543837" y="5518918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543837" y="5518918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543837" y="5518918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543837" y="5518918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06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543837" y="5518918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07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543837" y="5518918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08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543837" y="5518918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543837" y="5518918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543837" y="5518918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0543837" y="5518918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0543837" y="5518918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13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543837" y="5518918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14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543837" y="5518918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543837" y="5518918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16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0543837" y="5518918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17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0543837" y="5518918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19</a:t>
            </a:r>
          </a:p>
        </p:txBody>
      </p:sp>
      <p:sp>
        <p:nvSpPr>
          <p:cNvPr id="43" name="Explosion 2 42"/>
          <p:cNvSpPr/>
          <p:nvPr/>
        </p:nvSpPr>
        <p:spPr>
          <a:xfrm>
            <a:off x="9737623" y="5181030"/>
            <a:ext cx="2454377" cy="1489587"/>
          </a:xfrm>
          <a:prstGeom prst="irregularSeal2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Hết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giờ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5491058" y="857237"/>
            <a:ext cx="2476826" cy="1161288"/>
            <a:chOff x="3859966" y="5644399"/>
            <a:chExt cx="2476826" cy="1161288"/>
          </a:xfrm>
        </p:grpSpPr>
        <p:sp>
          <p:nvSpPr>
            <p:cNvPr id="45" name="Rectangle 44"/>
            <p:cNvSpPr/>
            <p:nvPr/>
          </p:nvSpPr>
          <p:spPr>
            <a:xfrm>
              <a:off x="4059936" y="5644399"/>
              <a:ext cx="2167128" cy="1161288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b="1">
                <a:latin typeface="Arial" pitchFamily="34" charset="0"/>
                <a:cs typeface="Arial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3859966" y="5681590"/>
                  <a:ext cx="2476826" cy="92217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𝒍</m:t>
                        </m:r>
                        <m:r>
                          <a:rPr lang="en-US" sz="32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𝝅</m:t>
                            </m:r>
                            <m:r>
                              <a:rPr lang="en-US" sz="3200" b="1" i="1" smtClean="0">
                                <a:solidFill>
                                  <a:srgbClr val="FFFF00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  <m:t>𝑹</m:t>
                            </m:r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rgbClr val="FFFF00"/>
                                </a:solidFill>
                                <a:latin typeface="Arial" pitchFamily="34" charset="0"/>
                                <a:ea typeface="Cambria Math" panose="02040503050406030204" pitchFamily="18" charset="0"/>
                                <a:cs typeface="Arial" pitchFamily="34" charset="0"/>
                              </a:rPr>
                              <m:t>n</m:t>
                            </m:r>
                          </m:num>
                          <m:den>
                            <m:r>
                              <a:rPr lang="en-US" sz="32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𝟏𝟖𝟎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9966" y="5681590"/>
                  <a:ext cx="2476826" cy="922176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41153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1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1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0" presetID="1" presetClass="exit" presetSubtype="0" fill="hold" grpId="1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2" grpId="0"/>
      <p:bldP spid="20" grpId="0"/>
      <p:bldP spid="21" grpId="0"/>
      <p:bldP spid="22" grpId="0" animBg="1"/>
      <p:bldP spid="22" grpId="1" animBg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 animBg="1"/>
      <p:bldP spid="4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6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8" name="Rectangle 6">
            <a:extLst>
              <a:ext uri="{FF2B5EF4-FFF2-40B4-BE49-F238E27FC236}">
                <a16:creationId xmlns:a16="http://schemas.microsoft.com/office/drawing/2014/main" id="{EE07E435-87D9-4FB4-B56E-B5D2462D9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910" y="171450"/>
            <a:ext cx="822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Tính chu vi vành xe đạp có đường kính 650mm</a:t>
            </a:r>
          </a:p>
        </p:txBody>
      </p:sp>
      <p:sp>
        <p:nvSpPr>
          <p:cNvPr id="69639" name="Text Box 7">
            <a:extLst>
              <a:ext uri="{FF2B5EF4-FFF2-40B4-BE49-F238E27FC236}">
                <a16:creationId xmlns:a16="http://schemas.microsoft.com/office/drawing/2014/main" id="{C72BF414-9FEE-42E9-87BA-D7287B8CF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1910" y="696341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400" b="1" u="sng" dirty="0" err="1"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2400" b="1" u="sng" dirty="0">
              <a:solidFill>
                <a:srgbClr val="FFFF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643" name="Rectangle 11">
            <a:extLst>
              <a:ext uri="{FF2B5EF4-FFF2-40B4-BE49-F238E27FC236}">
                <a16:creationId xmlns:a16="http://schemas.microsoft.com/office/drawing/2014/main" id="{39FA5F4A-4B6D-4B1F-B66A-689D46193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410" y="1521373"/>
            <a:ext cx="7848600" cy="2241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=          ta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= 3,14.650 = 2041 (mm)        2m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 vi vành xe đạp có đường kính 650mm là :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2m</a:t>
            </a:r>
            <a:endParaRPr lang="vi-VN" altLang="en-US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9644" name="Object 12">
            <a:extLst>
              <a:ext uri="{FF2B5EF4-FFF2-40B4-BE49-F238E27FC236}">
                <a16:creationId xmlns:a16="http://schemas.microsoft.com/office/drawing/2014/main" id="{0BAC1DE9-7B4A-4A3A-8E81-571354D8AA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0468777"/>
              </p:ext>
            </p:extLst>
          </p:nvPr>
        </p:nvGraphicFramePr>
        <p:xfrm>
          <a:off x="3810985" y="1521373"/>
          <a:ext cx="762000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3" imgW="215619" imgH="177569" progId="Equation.3">
                  <p:embed/>
                </p:oleObj>
              </mc:Choice>
              <mc:Fallback>
                <p:oleObj name="Equation" r:id="rId3" imgW="215619" imgH="177569" progId="Equation.3">
                  <p:embed/>
                  <p:pic>
                    <p:nvPicPr>
                      <p:cNvPr id="69644" name="Object 12">
                        <a:extLst>
                          <a:ext uri="{FF2B5EF4-FFF2-40B4-BE49-F238E27FC236}">
                            <a16:creationId xmlns:a16="http://schemas.microsoft.com/office/drawing/2014/main" id="{0BAC1DE9-7B4A-4A3A-8E81-571354D8AA1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985" y="1521373"/>
                        <a:ext cx="762000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45" name="Object 13">
            <a:extLst>
              <a:ext uri="{FF2B5EF4-FFF2-40B4-BE49-F238E27FC236}">
                <a16:creationId xmlns:a16="http://schemas.microsoft.com/office/drawing/2014/main" id="{8B06515B-B20D-4151-B2F3-724CCFDAB3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7911233"/>
              </p:ext>
            </p:extLst>
          </p:nvPr>
        </p:nvGraphicFramePr>
        <p:xfrm>
          <a:off x="3744310" y="2150023"/>
          <a:ext cx="5334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Equation" r:id="rId5" imgW="126725" imgH="126725" progId="Equation.3">
                  <p:embed/>
                </p:oleObj>
              </mc:Choice>
              <mc:Fallback>
                <p:oleObj name="Equation" r:id="rId5" imgW="126725" imgH="126725" progId="Equation.3">
                  <p:embed/>
                  <p:pic>
                    <p:nvPicPr>
                      <p:cNvPr id="69645" name="Object 13">
                        <a:extLst>
                          <a:ext uri="{FF2B5EF4-FFF2-40B4-BE49-F238E27FC236}">
                            <a16:creationId xmlns:a16="http://schemas.microsoft.com/office/drawing/2014/main" id="{8B06515B-B20D-4151-B2F3-724CCFDAB3D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4310" y="2150023"/>
                        <a:ext cx="5334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69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69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6964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6964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8" grpId="0"/>
      <p:bldP spid="69639" grpId="0"/>
      <p:bldP spid="696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05332_12034251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3464" y="586538"/>
            <a:ext cx="5129784" cy="156966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thụ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6,6 m 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32688" y="2807208"/>
            <a:ext cx="356616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gian: 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d = 6,6 : 3 = 2,2 (m)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56616" y="4227659"/>
                <a:ext cx="4791456" cy="138499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Arial" pitchFamily="34" charset="0"/>
                    <a:cs typeface="Arial" panose="020B0604020202020204" pitchFamily="34" charset="0"/>
                  </a:rPr>
                  <a:t>Cách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    </m:t>
                    </m:r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𝐂</m:t>
                    </m:r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</m:t>
                    </m:r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𝛑</m:t>
                    </m:r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𝐝</m:t>
                    </m:r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⇒</m:t>
                    </m:r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𝐝</m:t>
                    </m:r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𝐂</m:t>
                    </m:r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: </m:t>
                    </m:r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𝛑</m:t>
                    </m:r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  <m:r>
                      <a:rPr lang="en-US" sz="2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:</m:t>
                    </m:r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𝟏𝟒</m:t>
                    </m:r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≈</m:t>
                    </m:r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(</m:t>
                    </m:r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𝐦</m:t>
                    </m:r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616" y="4227659"/>
                <a:ext cx="4791456" cy="1384995"/>
              </a:xfrm>
              <a:prstGeom prst="rect">
                <a:avLst/>
              </a:prstGeom>
              <a:blipFill rotWithShape="0">
                <a:blip r:embed="rId4"/>
                <a:stretch>
                  <a:fillRect l="-2672" t="-4846" b="-11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/>
          <p:cNvSpPr/>
          <p:nvPr/>
        </p:nvSpPr>
        <p:spPr>
          <a:xfrm>
            <a:off x="10140093" y="5311521"/>
            <a:ext cx="1204697" cy="1177414"/>
          </a:xfrm>
          <a:prstGeom prst="ellipse">
            <a:avLst/>
          </a:prstGeom>
          <a:solidFill>
            <a:schemeClr val="bg1"/>
          </a:solidFill>
          <a:ln w="10160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308987" y="5540121"/>
            <a:ext cx="834021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308987" y="5540121"/>
            <a:ext cx="834021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08987" y="5540121"/>
            <a:ext cx="834021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308987" y="5540121"/>
            <a:ext cx="834021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308987" y="5540121"/>
            <a:ext cx="834021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08987" y="5540121"/>
            <a:ext cx="834021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308987" y="5540121"/>
            <a:ext cx="834021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308987" y="5540121"/>
            <a:ext cx="834021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308987" y="5540121"/>
            <a:ext cx="834021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09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308987" y="5540121"/>
            <a:ext cx="834021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308987" y="5540121"/>
            <a:ext cx="834021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308987" y="5540121"/>
            <a:ext cx="834021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308987" y="5540121"/>
            <a:ext cx="834021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308987" y="5540121"/>
            <a:ext cx="834021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308987" y="5540121"/>
            <a:ext cx="834021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15</a:t>
            </a:r>
          </a:p>
        </p:txBody>
      </p:sp>
      <p:sp>
        <p:nvSpPr>
          <p:cNvPr id="25" name="Explosion 2 24"/>
          <p:cNvSpPr/>
          <p:nvPr/>
        </p:nvSpPr>
        <p:spPr>
          <a:xfrm>
            <a:off x="9498808" y="5164659"/>
            <a:ext cx="2454377" cy="1489587"/>
          </a:xfrm>
          <a:prstGeom prst="irregularSeal2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Hết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giờ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40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5" grpId="0" animBg="1"/>
      <p:bldP spid="9" grpId="0" animBg="1"/>
      <p:bldP spid="9" grpId="1" animBg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 animBg="1"/>
      <p:bldP spid="2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21"/>
            <a:ext cx="12192000" cy="6849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12064" y="2542032"/>
            <a:ext cx="1783080" cy="685800"/>
          </a:xfrm>
          <a:prstGeom prst="roundRect">
            <a:avLst/>
          </a:prstGeom>
          <a:solidFill>
            <a:srgbClr val="FFE7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12420" y="2542032"/>
                <a:ext cx="2189988" cy="618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𝝅</m:t>
                      </m:r>
                      <m:r>
                        <a:rPr lang="en-U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 </m:t>
                      </m:r>
                      <m:f>
                        <m:fPr>
                          <m:ctrlP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  <m:r>
                        <a:rPr lang="en-U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𝟏𝟐𝟓</m:t>
                      </m:r>
                    </m:oMath>
                  </m:oMathPara>
                </a14:m>
                <a:endParaRPr lang="en-US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" y="2542032"/>
                <a:ext cx="2189988" cy="61837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ounded Rectangle 11"/>
          <p:cNvSpPr/>
          <p:nvPr/>
        </p:nvSpPr>
        <p:spPr>
          <a:xfrm>
            <a:off x="6333744" y="171450"/>
            <a:ext cx="1783080" cy="685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255843" y="186113"/>
                <a:ext cx="1957587" cy="6183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𝝅</m:t>
                      </m:r>
                      <m:r>
                        <a:rPr lang="en-U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 </m:t>
                      </m:r>
                      <m:f>
                        <m:fPr>
                          <m:ctrlPr>
                            <a:rPr lang="en-U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𝟐𝟓</m:t>
                          </m:r>
                          <m: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𝟖</m:t>
                          </m:r>
                          <m: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  <m:r>
                        <a:rPr lang="en-U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𝟏𝟔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5843" y="186113"/>
                <a:ext cx="1957587" cy="61837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ounded Rectangle 13"/>
          <p:cNvSpPr/>
          <p:nvPr/>
        </p:nvSpPr>
        <p:spPr>
          <a:xfrm>
            <a:off x="406908" y="5940552"/>
            <a:ext cx="1783080" cy="685800"/>
          </a:xfrm>
          <a:prstGeom prst="roundRect">
            <a:avLst/>
          </a:prstGeom>
          <a:solidFill>
            <a:srgbClr val="FF43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21006" y="5974265"/>
                <a:ext cx="1957587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𝝅</m:t>
                      </m:r>
                      <m:r>
                        <a:rPr lang="en-U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 </m:t>
                      </m:r>
                      <m:f>
                        <m:fPr>
                          <m:ctrlPr>
                            <a:rPr lang="en-U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𝟑𝟕𝟕</m:t>
                          </m:r>
                        </m:num>
                        <m:den>
                          <m: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𝟏𝟐𝟎</m:t>
                          </m:r>
                        </m:den>
                      </m:f>
                      <m:r>
                        <a:rPr lang="en-U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  <m:r>
                        <a:rPr lang="en-U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006" y="5974265"/>
                <a:ext cx="1957587" cy="6127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ounded Rectangle 15"/>
          <p:cNvSpPr/>
          <p:nvPr/>
        </p:nvSpPr>
        <p:spPr>
          <a:xfrm>
            <a:off x="6443472" y="5880371"/>
            <a:ext cx="1783080" cy="685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374366" y="5916905"/>
                <a:ext cx="1957587" cy="6183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𝝅</m:t>
                      </m:r>
                      <m:r>
                        <a:rPr lang="en-U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 </m:t>
                      </m:r>
                      <m:f>
                        <m:fPr>
                          <m:ctrlPr>
                            <a:rPr lang="en-U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𝟓𝟓</m:t>
                          </m:r>
                        </m:num>
                        <m:den>
                          <m:r>
                            <a:rPr lang="en-U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𝟏𝟑</m:t>
                          </m:r>
                        </m:den>
                      </m:f>
                      <m:r>
                        <a:rPr lang="en-U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  <m:r>
                        <a:rPr lang="en-U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𝟏𝟒</m:t>
                      </m:r>
                    </m:oMath>
                  </m:oMathPara>
                </a14:m>
                <a:endParaRPr lang="en-U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4366" y="5916905"/>
                <a:ext cx="1957587" cy="61831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968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2" grpId="0" animBg="1"/>
      <p:bldP spid="5" grpId="0"/>
      <p:bldP spid="14" grpId="0" animBg="1"/>
      <p:bldP spid="6" grpId="0"/>
      <p:bldP spid="16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Diagram 1"/>
              <p:cNvGraphicFramePr/>
              <p:nvPr>
                <p:extLst>
                  <p:ext uri="{D42A27DB-BD31-4B8C-83A1-F6EECF244321}">
                    <p14:modId xmlns:p14="http://schemas.microsoft.com/office/powerpoint/2010/main" val="2749570178"/>
                  </p:ext>
                </p:extLst>
              </p:nvPr>
            </p:nvGraphicFramePr>
            <p:xfrm>
              <a:off x="2060575" y="123824"/>
              <a:ext cx="6997700" cy="3495675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2" name="Diagram 1"/>
              <p:cNvGraphicFramePr/>
              <p:nvPr>
                <p:extLst>
                  <p:ext uri="{D42A27DB-BD31-4B8C-83A1-F6EECF244321}">
                    <p14:modId xmlns:p14="http://schemas.microsoft.com/office/powerpoint/2010/main" val="2749570178"/>
                  </p:ext>
                </p:extLst>
              </p:nvPr>
            </p:nvGraphicFramePr>
            <p:xfrm>
              <a:off x="2060575" y="123824"/>
              <a:ext cx="6997700" cy="3495675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46483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05E9DE7-7E7B-4E49-9E24-150059E174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>
                                            <p:graphicEl>
                                              <a:dgm id="{005E9DE7-7E7B-4E49-9E24-150059E174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A77CB1A-6C61-45A8-85EB-6AE379049A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">
                                            <p:graphicEl>
                                              <a:dgm id="{FA77CB1A-6C61-45A8-85EB-6AE379049A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FA572BD-B99C-40F6-B131-C2BC486A98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>
                                            <p:graphicEl>
                                              <a:dgm id="{9FA572BD-B99C-40F6-B131-C2BC486A98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A1E45B0-14F8-4B76-A80C-687F078054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">
                                            <p:graphicEl>
                                              <a:dgm id="{DA1E45B0-14F8-4B76-A80C-687F078054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F00B28E-2BA1-42CF-9116-158D834BF2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">
                                            <p:graphicEl>
                                              <a:dgm id="{1F00B28E-2BA1-42CF-9116-158D834BF2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E7C65E-F726-4A25-ACE6-42BC279FFE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">
                                            <p:graphicEl>
                                              <a:dgm id="{56E7C65E-F726-4A25-ACE6-42BC279FFE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62FC2E5-0DAB-4D85-8931-2A1324A75E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">
                                            <p:graphicEl>
                                              <a:dgm id="{962FC2E5-0DAB-4D85-8931-2A1324A75E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10EB7C3-B918-4723-95C9-98672EAF6A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">
                                            <p:graphicEl>
                                              <a:dgm id="{910EB7C3-B918-4723-95C9-98672EAF6A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361421C-99E2-48E1-BCD0-2D0054D7B5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">
                                            <p:graphicEl>
                                              <a:dgm id="{8361421C-99E2-48E1-BCD0-2D0054D7B5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6C579C-EF16-4EC0-AFB1-E75EE7A83D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2">
                                            <p:graphicEl>
                                              <a:dgm id="{426C579C-EF16-4EC0-AFB1-E75EE7A83D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31FA38D-8FEA-4628-B6B1-FC0B926BA3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2">
                                            <p:graphicEl>
                                              <a:dgm id="{D31FA38D-8FEA-4628-B6B1-FC0B926BA3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06571" y="651510"/>
            <a:ext cx="5340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HƯỚNG DẪN VỀ NHÀ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2781" y="3816501"/>
            <a:ext cx="10552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- BTVN: 67, 68, 69, 73 (SGK- tr.95, 96) </a:t>
            </a:r>
          </a:p>
          <a:p>
            <a:r>
              <a:rPr lang="en-US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   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9534" y="1498854"/>
            <a:ext cx="10164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Nhớ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dài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tròn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(C)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dài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cung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tròn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88109" y="2715530"/>
                <a:ext cx="1018336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cung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𝑙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),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vận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giải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toán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tế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109" y="2715530"/>
                <a:ext cx="10183369" cy="954107"/>
              </a:xfrm>
              <a:prstGeom prst="rect">
                <a:avLst/>
              </a:prstGeom>
              <a:blipFill rotWithShape="0">
                <a:blip r:embed="rId2"/>
                <a:stretch>
                  <a:fillRect l="-1257" t="-6369" r="-1198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04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705332_12034251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287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7492" y="3063240"/>
            <a:ext cx="4521708" cy="1523494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KÍNH 1</a:t>
            </a:r>
          </a:p>
          <a:p>
            <a:pPr algn="ctr">
              <a:spcAft>
                <a:spcPts val="600"/>
              </a:spcAft>
            </a:pP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VI 3 </a:t>
            </a:r>
          </a:p>
        </p:txBody>
      </p:sp>
    </p:spTree>
    <p:extLst>
      <p:ext uri="{BB962C8B-B14F-4D97-AF65-F5344CB8AC3E}">
        <p14:creationId xmlns:p14="http://schemas.microsoft.com/office/powerpoint/2010/main" val="398709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y Movi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02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181" name="Picture 8" descr="http://www.vietpages.com.vn/vietpages.com.vn/30022024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76" y="100749"/>
            <a:ext cx="3462084" cy="3261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10" descr="Káº¿t quáº£ hÃ¬nh áº£nh cho hinh tr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902" y="100748"/>
            <a:ext cx="3395006" cy="3261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https://cdnimg.vietnamplus.vn/uploaded/ngtmbh/2017_01_04/thot11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472" y="3493008"/>
            <a:ext cx="5175504" cy="3240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75" y="3493008"/>
            <a:ext cx="4163950" cy="32792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"/>
          <a:stretch/>
        </p:blipFill>
        <p:spPr>
          <a:xfrm>
            <a:off x="8314660" y="100748"/>
            <a:ext cx="3790633" cy="326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76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82724" y="4679314"/>
            <a:ext cx="796544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Giáo viên: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Nguyễn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 useBgFill="1">
        <p:nvSpPr>
          <p:cNvPr id="6" name="TextBox 5"/>
          <p:cNvSpPr txBox="1"/>
          <p:nvPr/>
        </p:nvSpPr>
        <p:spPr>
          <a:xfrm>
            <a:off x="277876" y="1209190"/>
            <a:ext cx="11636248" cy="90159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Tahoma" pitchFamily="34" charset="0"/>
                <a:cs typeface="Arial" pitchFamily="34" charset="0"/>
              </a:rPr>
              <a:t>TIẾT 50 - ĐỘ DÀI ĐƯỜNG TRÒN, CUNG TRÒN</a:t>
            </a:r>
          </a:p>
        </p:txBody>
      </p:sp>
    </p:spTree>
    <p:extLst>
      <p:ext uri="{BB962C8B-B14F-4D97-AF65-F5344CB8AC3E}">
        <p14:creationId xmlns:p14="http://schemas.microsoft.com/office/powerpoint/2010/main" val="155086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72" y="7772"/>
            <a:ext cx="9409176" cy="68788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04892" y="2219861"/>
            <a:ext cx="5384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7303834" y="676275"/>
            <a:ext cx="2202116" cy="4714875"/>
          </a:xfrm>
          <a:prstGeom prst="straightConnector1">
            <a:avLst/>
          </a:prstGeom>
          <a:ln w="889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295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705332_12034251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287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7492" y="3063240"/>
            <a:ext cx="4521708" cy="1523494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KÍNH 1</a:t>
            </a:r>
          </a:p>
          <a:p>
            <a:pPr algn="ctr">
              <a:spcAft>
                <a:spcPts val="600"/>
              </a:spcAft>
            </a:pP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VI 3 </a:t>
            </a:r>
          </a:p>
        </p:txBody>
      </p:sp>
    </p:spTree>
    <p:extLst>
      <p:ext uri="{BB962C8B-B14F-4D97-AF65-F5344CB8AC3E}">
        <p14:creationId xmlns:p14="http://schemas.microsoft.com/office/powerpoint/2010/main" val="335500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extBox 1"/>
          <p:cNvSpPr txBox="1"/>
          <p:nvPr/>
        </p:nvSpPr>
        <p:spPr>
          <a:xfrm>
            <a:off x="361442" y="269240"/>
            <a:ext cx="11636248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Tiết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50 -ĐỘ DÀI ĐƯỜNG TRÒN, CUNG TRÒN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3777" y="1331578"/>
            <a:ext cx="7245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800" b="1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800" b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800" b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b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sz="2800" b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dài</a:t>
            </a:r>
            <a:r>
              <a:rPr lang="en-US" sz="2800" b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2800" b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tròn</a:t>
            </a:r>
            <a:r>
              <a:rPr lang="en-US" sz="2800" b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3777" y="2011192"/>
            <a:ext cx="10402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- “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”)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3778" y="2571005"/>
            <a:ext cx="7245295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- 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 (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h.vẽ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083251" y="3229591"/>
                <a:ext cx="1683538" cy="492443"/>
              </a:xfrm>
              <a:prstGeom prst="rect">
                <a:avLst/>
              </a:prstGeom>
              <a:solidFill>
                <a:srgbClr val="002060"/>
              </a:solidFill>
              <a:ln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𝐂</m:t>
                      </m:r>
                      <m:r>
                        <a:rPr lang="en-US" sz="32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l-GR" sz="32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𝛑</m:t>
                      </m:r>
                      <m:r>
                        <a:rPr lang="en-US" sz="32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𝐑</m:t>
                      </m:r>
                    </m:oMath>
                  </m:oMathPara>
                </a14:m>
                <a:endPara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3251" y="3229591"/>
                <a:ext cx="1683538" cy="49244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5637276" y="2971800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197156" y="3851197"/>
                <a:ext cx="6380465" cy="9079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l-GR" sz="24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400" i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(đọc </a:t>
                </a:r>
                <a:r>
                  <a:rPr lang="en-US" sz="2400" i="1" dirty="0" err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i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“pi”)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vô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spcAft>
                    <a:spcPts val="600"/>
                  </a:spcAft>
                </a:pP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gần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thường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l-GR" sz="24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400" i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400" i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3,14 </a:t>
                </a:r>
                <a:endParaRPr lang="en-US" sz="24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156" y="3851197"/>
                <a:ext cx="6380465" cy="907941"/>
              </a:xfrm>
              <a:prstGeom prst="rect">
                <a:avLst/>
              </a:prstGeom>
              <a:blipFill rotWithShape="1">
                <a:blip r:embed="rId3"/>
                <a:stretch>
                  <a:fillRect l="-1433" t="-4698" b="-14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Box 55"/>
          <p:cNvSpPr txBox="1"/>
          <p:nvPr/>
        </p:nvSpPr>
        <p:spPr>
          <a:xfrm>
            <a:off x="815598" y="4710303"/>
            <a:ext cx="7336509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(d = 2R)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2816352" y="5337899"/>
                <a:ext cx="1410747" cy="492443"/>
              </a:xfrm>
              <a:prstGeom prst="rect">
                <a:avLst/>
              </a:prstGeom>
              <a:solidFill>
                <a:srgbClr val="002060"/>
              </a:solidFill>
              <a:ln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200" b="1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𝐂</m:t>
                    </m:r>
                    <m:r>
                      <a:rPr lang="en-US" sz="3200" b="1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sz="3200" b="1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𝛑</m:t>
                    </m:r>
                  </m:oMath>
                </a14:m>
                <a:r>
                  <a:rPr lang="en-US" sz="3200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6352" y="5337899"/>
                <a:ext cx="1410747" cy="492443"/>
              </a:xfrm>
              <a:prstGeom prst="rect">
                <a:avLst/>
              </a:prstGeom>
              <a:blipFill rotWithShape="0">
                <a:blip r:embed="rId4"/>
                <a:stretch>
                  <a:fillRect t="-24390" r="-12876" b="-47561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/>
          <p:cNvGrpSpPr/>
          <p:nvPr/>
        </p:nvGrpSpPr>
        <p:grpSpPr>
          <a:xfrm>
            <a:off x="7946936" y="2513185"/>
            <a:ext cx="3536996" cy="3517538"/>
            <a:chOff x="7946936" y="2513185"/>
            <a:chExt cx="3536996" cy="3517538"/>
          </a:xfrm>
        </p:grpSpPr>
        <p:sp>
          <p:nvSpPr>
            <p:cNvPr id="87" name="Rectangle 18"/>
            <p:cNvSpPr>
              <a:spLocks noChangeArrowheads="1"/>
            </p:cNvSpPr>
            <p:nvPr/>
          </p:nvSpPr>
          <p:spPr bwMode="auto">
            <a:xfrm>
              <a:off x="9561529" y="3435717"/>
              <a:ext cx="457200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d</a:t>
              </a:r>
            </a:p>
            <a:p>
              <a:pPr algn="ctr" eaLnBrk="1" hangingPunct="1"/>
              <a:endPara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5" name="Oval 94"/>
            <p:cNvSpPr/>
            <p:nvPr/>
          </p:nvSpPr>
          <p:spPr>
            <a:xfrm rot="2559134">
              <a:off x="9362648" y="4235680"/>
              <a:ext cx="87872" cy="7472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7946936" y="2513185"/>
              <a:ext cx="3536996" cy="3517538"/>
              <a:chOff x="7946936" y="2513185"/>
              <a:chExt cx="3536996" cy="3517538"/>
            </a:xfrm>
          </p:grpSpPr>
          <p:sp>
            <p:nvSpPr>
              <p:cNvPr id="79" name="Line 14"/>
              <p:cNvSpPr>
                <a:spLocks noChangeShapeType="1"/>
              </p:cNvSpPr>
              <p:nvPr/>
            </p:nvSpPr>
            <p:spPr bwMode="auto">
              <a:xfrm rot="2559134" flipH="1">
                <a:off x="8329410" y="2513185"/>
                <a:ext cx="38415" cy="1537528"/>
              </a:xfrm>
              <a:prstGeom prst="line">
                <a:avLst/>
              </a:prstGeom>
              <a:noFill/>
              <a:ln w="38100" cap="rnd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82" name="Oval 10"/>
              <p:cNvSpPr>
                <a:spLocks noChangeArrowheads="1"/>
              </p:cNvSpPr>
              <p:nvPr/>
            </p:nvSpPr>
            <p:spPr bwMode="auto">
              <a:xfrm rot="2559134">
                <a:off x="7946936" y="2848005"/>
                <a:ext cx="2895600" cy="2895600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83" name="Text Box 11"/>
              <p:cNvSpPr txBox="1">
                <a:spLocks noChangeArrowheads="1"/>
              </p:cNvSpPr>
              <p:nvPr/>
            </p:nvSpPr>
            <p:spPr bwMode="auto">
              <a:xfrm>
                <a:off x="8982866" y="4082770"/>
                <a:ext cx="420688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400" b="1" dirty="0">
                    <a:solidFill>
                      <a:schemeClr val="bg1"/>
                    </a:solidFill>
                  </a:rPr>
                  <a:t>O</a:t>
                </a:r>
              </a:p>
            </p:txBody>
          </p:sp>
          <p:sp>
            <p:nvSpPr>
              <p:cNvPr id="84" name="Line 13"/>
              <p:cNvSpPr>
                <a:spLocks noChangeShapeType="1"/>
              </p:cNvSpPr>
              <p:nvPr/>
            </p:nvSpPr>
            <p:spPr bwMode="auto">
              <a:xfrm rot="2559134">
                <a:off x="7972751" y="4229683"/>
                <a:ext cx="2895600" cy="76200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86" name="Rectangle 17"/>
              <p:cNvSpPr>
                <a:spLocks noChangeArrowheads="1"/>
              </p:cNvSpPr>
              <p:nvPr/>
            </p:nvSpPr>
            <p:spPr bwMode="auto">
              <a:xfrm>
                <a:off x="9309618" y="4526926"/>
                <a:ext cx="685800" cy="8002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</a:rPr>
                  <a:t>R</a:t>
                </a:r>
              </a:p>
              <a:p>
                <a:pPr algn="ctr" eaLnBrk="1" hangingPunct="1"/>
                <a:endParaRPr lang="en-US" altLang="en-US" b="1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18" name="Group 17"/>
              <p:cNvGrpSpPr/>
              <p:nvPr/>
            </p:nvGrpSpPr>
            <p:grpSpPr>
              <a:xfrm rot="2559134">
                <a:off x="10368745" y="5088901"/>
                <a:ext cx="164159" cy="152400"/>
                <a:chOff x="10599842" y="3995928"/>
                <a:chExt cx="268748" cy="228600"/>
              </a:xfrm>
            </p:grpSpPr>
            <p:sp>
              <p:nvSpPr>
                <p:cNvPr id="92" name="Line 20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0612440" y="4002024"/>
                  <a:ext cx="256150" cy="0"/>
                </a:xfrm>
                <a:prstGeom prst="line">
                  <a:avLst/>
                </a:prstGeom>
                <a:noFill/>
                <a:ln w="3175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3" name="Line 21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10599842" y="3995928"/>
                  <a:ext cx="4199" cy="228600"/>
                </a:xfrm>
                <a:prstGeom prst="line">
                  <a:avLst/>
                </a:prstGeom>
                <a:noFill/>
                <a:ln w="3175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7" name="Group 16"/>
              <p:cNvGrpSpPr/>
              <p:nvPr/>
            </p:nvGrpSpPr>
            <p:grpSpPr>
              <a:xfrm rot="2559134">
                <a:off x="8448163" y="3193029"/>
                <a:ext cx="114300" cy="152400"/>
                <a:chOff x="8009073" y="3919728"/>
                <a:chExt cx="228600" cy="228600"/>
              </a:xfrm>
            </p:grpSpPr>
            <p:sp>
              <p:nvSpPr>
                <p:cNvPr id="90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8009073" y="3919728"/>
                  <a:ext cx="228600" cy="0"/>
                </a:xfrm>
                <a:prstGeom prst="line">
                  <a:avLst/>
                </a:prstGeom>
                <a:noFill/>
                <a:ln w="3175">
                  <a:solidFill>
                    <a:schemeClr val="bg1">
                      <a:lumMod val="9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1" name="Line 24"/>
                <p:cNvSpPr>
                  <a:spLocks noChangeShapeType="1"/>
                </p:cNvSpPr>
                <p:nvPr/>
              </p:nvSpPr>
              <p:spPr bwMode="auto">
                <a:xfrm>
                  <a:off x="8237673" y="3919728"/>
                  <a:ext cx="0" cy="228600"/>
                </a:xfrm>
                <a:prstGeom prst="line">
                  <a:avLst/>
                </a:prstGeom>
                <a:noFill/>
                <a:ln w="3175" cap="rnd" cmpd="sng">
                  <a:solidFill>
                    <a:schemeClr val="bg1">
                      <a:lumMod val="95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94" name="Line 14"/>
              <p:cNvSpPr>
                <a:spLocks noChangeShapeType="1"/>
              </p:cNvSpPr>
              <p:nvPr/>
            </p:nvSpPr>
            <p:spPr bwMode="auto">
              <a:xfrm rot="2640000">
                <a:off x="10422412" y="4623568"/>
                <a:ext cx="0" cy="1407155"/>
              </a:xfrm>
              <a:prstGeom prst="line">
                <a:avLst/>
              </a:prstGeom>
              <a:noFill/>
              <a:ln w="38100" cap="rnd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0" name="Straight Arrow Connector 19"/>
              <p:cNvCxnSpPr/>
              <p:nvPr/>
            </p:nvCxnSpPr>
            <p:spPr>
              <a:xfrm>
                <a:off x="8680719" y="2946220"/>
                <a:ext cx="2085300" cy="1997737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prstDash val="sys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10848047" y="3748287"/>
                <a:ext cx="63588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 dirty="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rPr>
                  <a:t>C</a:t>
                </a:r>
              </a:p>
            </p:txBody>
          </p:sp>
        </p:grpSp>
      </p:grpSp>
      <p:cxnSp>
        <p:nvCxnSpPr>
          <p:cNvPr id="13" name="Straight Connector 12"/>
          <p:cNvCxnSpPr/>
          <p:nvPr/>
        </p:nvCxnSpPr>
        <p:spPr>
          <a:xfrm>
            <a:off x="9419336" y="4268216"/>
            <a:ext cx="1034796" cy="988221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556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 animBg="1"/>
      <p:bldP spid="10" grpId="0"/>
      <p:bldP spid="56" grpId="0"/>
      <p:bldP spid="5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5668936"/>
              </p:ext>
            </p:extLst>
          </p:nvPr>
        </p:nvGraphicFramePr>
        <p:xfrm>
          <a:off x="1464176" y="2696164"/>
          <a:ext cx="9234304" cy="22421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84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98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10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93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32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Bán</a:t>
                      </a:r>
                      <a:r>
                        <a:rPr lang="en-US" sz="32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kính</a:t>
                      </a:r>
                      <a:r>
                        <a:rPr lang="en-US" sz="32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sz="32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tròn</a:t>
                      </a:r>
                      <a:r>
                        <a:rPr lang="en-US" sz="32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(R)</a:t>
                      </a:r>
                      <a:endParaRPr lang="en-US" sz="3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b="1" dirty="0"/>
                        <a:t>10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3200" b="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sz="3200" b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kính</a:t>
                      </a:r>
                      <a:r>
                        <a:rPr lang="en-US" sz="3200" b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sz="3200" b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tròn</a:t>
                      </a:r>
                      <a:r>
                        <a:rPr lang="en-US" sz="3200" b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(d)</a:t>
                      </a:r>
                      <a:endParaRPr lang="en-US" sz="32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10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3200" dirty="0" err="1">
                          <a:solidFill>
                            <a:schemeClr val="bg1"/>
                          </a:solidFill>
                        </a:rPr>
                        <a:t>Độ</a:t>
                      </a:r>
                      <a:r>
                        <a:rPr lang="en-US" sz="32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bg1"/>
                          </a:solidFill>
                        </a:rPr>
                        <a:t>dài</a:t>
                      </a:r>
                      <a:r>
                        <a:rPr lang="en-US" sz="32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bg1"/>
                          </a:solidFill>
                        </a:rPr>
                        <a:t>đường</a:t>
                      </a:r>
                      <a:r>
                        <a:rPr lang="en-US" sz="32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bg1"/>
                          </a:solidFill>
                        </a:rPr>
                        <a:t>tròn</a:t>
                      </a:r>
                      <a:r>
                        <a:rPr lang="en-US" sz="3200" baseline="0" dirty="0">
                          <a:solidFill>
                            <a:schemeClr val="bg1"/>
                          </a:solidFill>
                        </a:rPr>
                        <a:t> (C)</a:t>
                      </a:r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25,12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21436" y="998728"/>
                <a:ext cx="10425684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spcAft>
                    <a:spcPts val="600"/>
                  </a:spcAft>
                </a:pPr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i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 </a:t>
                </a:r>
                <a:r>
                  <a:rPr lang="en-US" sz="2800" b="1" i="1" dirty="0" err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2800" b="1" i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i="1" dirty="0" err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gần</a:t>
                </a:r>
                <a:r>
                  <a:rPr lang="en-US" sz="2800" b="1" i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i="1" dirty="0" err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2800" b="1" i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i="1" dirty="0" err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b="1" i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l-GR" sz="28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en-US" sz="2800" b="1" i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i="1" dirty="0" err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b="1" i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3,14 </a:t>
                </a:r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điền</a:t>
                </a:r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ô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trống</a:t>
                </a:r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cm, </a:t>
                </a:r>
                <a:r>
                  <a:rPr lang="en-US" sz="2800" b="1" i="1" dirty="0" err="1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2800" b="1" i="1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i="1" dirty="0" err="1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2800" b="1" i="1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i="1" dirty="0" err="1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800" b="1" i="1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i="1" dirty="0" err="1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2800" b="1" i="1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i="1" dirty="0" err="1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2800" b="1" i="1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i="1" dirty="0" err="1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2800" b="1" i="1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i="1" dirty="0" err="1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b="1" i="1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i="1" dirty="0" err="1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thập</a:t>
                </a:r>
                <a:r>
                  <a:rPr lang="en-US" sz="2800" b="1" i="1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i="1" dirty="0" err="1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800" b="1" i="1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i="1" dirty="0" err="1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2800" b="1" i="1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i="1" dirty="0" err="1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436" y="998728"/>
                <a:ext cx="10425684" cy="1384995"/>
              </a:xfrm>
              <a:prstGeom prst="rect">
                <a:avLst/>
              </a:prstGeom>
              <a:blipFill rotWithShape="0">
                <a:blip r:embed="rId3"/>
                <a:stretch>
                  <a:fillRect l="-1228" t="-4846" r="-1170" b="-11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331076" y="374904"/>
            <a:ext cx="3436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65 (SGK/94):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43318" y="3528367"/>
            <a:ext cx="69494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33796" y="4329196"/>
            <a:ext cx="123172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62,80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83264" y="4353574"/>
            <a:ext cx="125239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31,40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5706" y="2859815"/>
            <a:ext cx="69494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124468" y="377217"/>
                <a:ext cx="1683538" cy="49244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𝐂</m:t>
                      </m:r>
                      <m:r>
                        <a:rPr 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l-GR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𝛑</m:t>
                      </m:r>
                      <m:r>
                        <a:rPr 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𝐑</m:t>
                      </m:r>
                    </m:oMath>
                  </m:oMathPara>
                </a14:m>
                <a:endPara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4468" y="377217"/>
                <a:ext cx="1683538" cy="49244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7028784" y="378259"/>
                <a:ext cx="1410747" cy="49244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𝐂</m:t>
                    </m:r>
                    <m:r>
                      <a:rPr lang="en-US" sz="3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sz="3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𝛑</m:t>
                    </m:r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8784" y="378259"/>
                <a:ext cx="1410747" cy="492443"/>
              </a:xfrm>
              <a:prstGeom prst="rect">
                <a:avLst/>
              </a:prstGeom>
              <a:blipFill rotWithShape="0">
                <a:blip r:embed="rId5"/>
                <a:stretch>
                  <a:fillRect t="-22892" r="-12876" b="-46988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Oval 41"/>
          <p:cNvSpPr/>
          <p:nvPr/>
        </p:nvSpPr>
        <p:spPr>
          <a:xfrm>
            <a:off x="10507969" y="5318993"/>
            <a:ext cx="1146753" cy="1225218"/>
          </a:xfrm>
          <a:prstGeom prst="ellipse">
            <a:avLst/>
          </a:prstGeom>
          <a:solidFill>
            <a:schemeClr val="bg1"/>
          </a:solidFill>
          <a:ln w="10160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10660370" y="5556576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0660370" y="5556576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18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0660370" y="5556576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02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660370" y="5556576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01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0660370" y="5556576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0660370" y="5556576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04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0660370" y="5556576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05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0660370" y="5556576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06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0660370" y="5556576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07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0660370" y="5556576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08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0660370" y="5556576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09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0660370" y="5556576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11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0660370" y="5556576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0660370" y="5556576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0660370" y="5556576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13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0660370" y="5556576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14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0660370" y="5556576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15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0660370" y="5556576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16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660370" y="5556576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17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0660370" y="5556576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19</a:t>
            </a:r>
          </a:p>
        </p:txBody>
      </p:sp>
      <p:sp>
        <p:nvSpPr>
          <p:cNvPr id="63" name="Explosion 2 62"/>
          <p:cNvSpPr/>
          <p:nvPr/>
        </p:nvSpPr>
        <p:spPr>
          <a:xfrm>
            <a:off x="9854156" y="5218688"/>
            <a:ext cx="2454377" cy="1489587"/>
          </a:xfrm>
          <a:prstGeom prst="irregularSeal2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Hết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giờ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541764" y="3685032"/>
            <a:ext cx="100126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539096" y="2875312"/>
            <a:ext cx="984885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5186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1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grpId="1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1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" presetClass="exit" presetSubtype="0" fill="hold" grpId="1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2" grpId="0" animBg="1"/>
      <p:bldP spid="10" grpId="0" animBg="1"/>
      <p:bldP spid="12" grpId="0" animBg="1"/>
      <p:bldP spid="15" grpId="0" animBg="1"/>
      <p:bldP spid="16" grpId="0" animBg="1"/>
      <p:bldP spid="17" grpId="0" animBg="1"/>
      <p:bldP spid="42" grpId="0" animBg="1"/>
      <p:bldP spid="42" grpId="1" animBg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 animBg="1"/>
      <p:bldP spid="63" grpId="1" animBg="1"/>
      <p:bldP spid="36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11708" y="695215"/>
            <a:ext cx="890016" cy="8235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FFFF00"/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?2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20596" y="651110"/>
            <a:ext cx="93378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(…)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29996" y="1605217"/>
                <a:ext cx="8419536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bg1"/>
                    </a:solidFill>
                    <a:latin typeface="Arial" pitchFamily="34" charset="0"/>
                    <a:cs typeface="Arial" panose="020B0604020202020204" pitchFamily="34" charset="0"/>
                  </a:rPr>
                  <a:t>-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R (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cung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360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…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996" y="1605217"/>
                <a:ext cx="8419536" cy="1384995"/>
              </a:xfrm>
              <a:prstGeom prst="rect">
                <a:avLst/>
              </a:prstGeom>
              <a:blipFill rotWithShape="0">
                <a:blip r:embed="rId3"/>
                <a:stretch>
                  <a:fillRect l="-1521" r="-1448"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20852" y="3412878"/>
                <a:ext cx="8046720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- 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Vậy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cung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</a:t>
                </a:r>
                <a:r>
                  <a:rPr lang="en-US" sz="2800" i="1" baseline="30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R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𝟑𝟔𝟎</m:t>
                        </m:r>
                      </m:den>
                    </m:f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… 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52" y="3412878"/>
                <a:ext cx="8046720" cy="803682"/>
              </a:xfrm>
              <a:prstGeom prst="rect">
                <a:avLst/>
              </a:prstGeom>
              <a:blipFill rotWithShape="0">
                <a:blip r:embed="rId4"/>
                <a:stretch>
                  <a:fillRect l="-1515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11708" y="4806859"/>
                <a:ext cx="804672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i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-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Suy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ra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cung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R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… 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708" y="4806859"/>
                <a:ext cx="8046720" cy="523220"/>
              </a:xfrm>
              <a:prstGeom prst="rect">
                <a:avLst/>
              </a:prstGeom>
              <a:blipFill rotWithShape="0">
                <a:blip r:embed="rId5"/>
                <a:stretch>
                  <a:fillRect l="-1591"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523268" y="2377110"/>
                <a:ext cx="1683538" cy="492443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𝐂</m:t>
                      </m:r>
                      <m:r>
                        <a:rPr lang="en-US" sz="32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l-GR" sz="32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𝛑</m:t>
                      </m:r>
                      <m:r>
                        <a:rPr lang="en-US" sz="32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𝐑</m:t>
                      </m:r>
                    </m:oMath>
                  </m:oMathPara>
                </a14:m>
                <a:endPara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268" y="2377110"/>
                <a:ext cx="1683538" cy="49244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7695666" y="3213472"/>
            <a:ext cx="1067256" cy="1209411"/>
            <a:chOff x="3859966" y="5495544"/>
            <a:chExt cx="2476826" cy="1161288"/>
          </a:xfrm>
        </p:grpSpPr>
        <p:sp>
          <p:nvSpPr>
            <p:cNvPr id="14" name="Rectangle 13"/>
            <p:cNvSpPr/>
            <p:nvPr/>
          </p:nvSpPr>
          <p:spPr>
            <a:xfrm>
              <a:off x="4059936" y="5495544"/>
              <a:ext cx="2167128" cy="1161288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3859966" y="5575265"/>
                  <a:ext cx="2476826" cy="91872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𝝅</m:t>
                            </m:r>
                            <m:r>
                              <a:rPr lang="en-US" sz="32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𝑹</m:t>
                            </m:r>
                          </m:num>
                          <m:den>
                            <m:r>
                              <a:rPr lang="en-US" sz="32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𝟏𝟖𝟎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9966" y="5575265"/>
                  <a:ext cx="2476826" cy="918726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Oval 21"/>
          <p:cNvSpPr/>
          <p:nvPr/>
        </p:nvSpPr>
        <p:spPr>
          <a:xfrm>
            <a:off x="10589535" y="5327019"/>
            <a:ext cx="1204697" cy="1177414"/>
          </a:xfrm>
          <a:prstGeom prst="ellipse">
            <a:avLst/>
          </a:prstGeom>
          <a:solidFill>
            <a:schemeClr val="bg1"/>
          </a:solidFill>
          <a:ln w="10160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758429" y="5555619"/>
            <a:ext cx="834021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758429" y="5555619"/>
            <a:ext cx="834021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758429" y="5555619"/>
            <a:ext cx="834021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758429" y="5555619"/>
            <a:ext cx="834021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758429" y="5555619"/>
            <a:ext cx="834021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758429" y="5555619"/>
            <a:ext cx="834021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758429" y="5555619"/>
            <a:ext cx="834021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07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758429" y="5555619"/>
            <a:ext cx="834021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08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758429" y="5555619"/>
            <a:ext cx="834021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09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758429" y="5555619"/>
            <a:ext cx="834021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758429" y="5555619"/>
            <a:ext cx="834021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758429" y="5555619"/>
            <a:ext cx="834021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758429" y="5555619"/>
            <a:ext cx="834021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13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0758429" y="5555619"/>
            <a:ext cx="834021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0758429" y="5555619"/>
            <a:ext cx="834021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15</a:t>
            </a:r>
          </a:p>
        </p:txBody>
      </p:sp>
      <p:sp>
        <p:nvSpPr>
          <p:cNvPr id="38" name="Explosion 2 37"/>
          <p:cNvSpPr/>
          <p:nvPr/>
        </p:nvSpPr>
        <p:spPr>
          <a:xfrm>
            <a:off x="8422004" y="5433809"/>
            <a:ext cx="2454377" cy="1489587"/>
          </a:xfrm>
          <a:prstGeom prst="irregularSeal2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Hết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giờ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6858861" y="4644160"/>
            <a:ext cx="2000861" cy="1081567"/>
            <a:chOff x="3774906" y="5495544"/>
            <a:chExt cx="2476826" cy="1161288"/>
          </a:xfrm>
        </p:grpSpPr>
        <p:sp>
          <p:nvSpPr>
            <p:cNvPr id="50" name="Rectangle 49"/>
            <p:cNvSpPr/>
            <p:nvPr/>
          </p:nvSpPr>
          <p:spPr>
            <a:xfrm>
              <a:off x="4059936" y="5495544"/>
              <a:ext cx="2167128" cy="1161288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b="1">
                <a:latin typeface="Arial" pitchFamily="34" charset="0"/>
                <a:cs typeface="Arial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3774906" y="5575265"/>
                  <a:ext cx="2476826" cy="92217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𝝅</m:t>
                            </m:r>
                            <m:r>
                              <a:rPr lang="en-US" sz="3200" b="1" i="1" smtClean="0">
                                <a:solidFill>
                                  <a:srgbClr val="FFFF00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  <m:t>𝑹</m:t>
                            </m:r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rgbClr val="FFFF00"/>
                                </a:solidFill>
                                <a:latin typeface="Arial" pitchFamily="34" charset="0"/>
                                <a:ea typeface="Cambria Math" panose="02040503050406030204" pitchFamily="18" charset="0"/>
                                <a:cs typeface="Arial" pitchFamily="34" charset="0"/>
                              </a:rPr>
                              <m:t>n</m:t>
                            </m:r>
                          </m:num>
                          <m:den>
                            <m:r>
                              <a:rPr lang="en-US" sz="32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𝟏𝟖𝟎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74906" y="5575265"/>
                  <a:ext cx="2476826" cy="922176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b="-709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9" name="Picture 3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5" t="21039" r="37769" b="29265"/>
          <a:stretch>
            <a:fillRect/>
          </a:stretch>
        </p:blipFill>
        <p:spPr bwMode="auto">
          <a:xfrm>
            <a:off x="9070052" y="1870497"/>
            <a:ext cx="3024933" cy="3003646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sx="1000" sy="1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187756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2" grpId="0" animBg="1"/>
      <p:bldP spid="22" grpId="0" animBg="1"/>
      <p:bldP spid="22" grpId="1" animBg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 animBg="1"/>
      <p:bldP spid="38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5202</TotalTime>
  <Words>827</Words>
  <Application>Microsoft Office PowerPoint</Application>
  <PresentationFormat>Widescreen</PresentationFormat>
  <Paragraphs>177</Paragraphs>
  <Slides>18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Cambria Math</vt:lpstr>
      <vt:lpstr>Times New Roman</vt:lpstr>
      <vt:lpstr>Office Theme</vt:lpstr>
      <vt:lpstr>Default Design</vt:lpstr>
      <vt:lpstr>Microsoft Equation 3.0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HONG VAN</dc:creator>
  <cp:lastModifiedBy>hanh nguyen</cp:lastModifiedBy>
  <cp:revision>472</cp:revision>
  <dcterms:created xsi:type="dcterms:W3CDTF">2020-03-05T23:56:23Z</dcterms:created>
  <dcterms:modified xsi:type="dcterms:W3CDTF">2022-03-14T14:59:39Z</dcterms:modified>
</cp:coreProperties>
</file>