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64" r:id="rId3"/>
    <p:sldId id="268" r:id="rId4"/>
    <p:sldId id="269" r:id="rId5"/>
    <p:sldId id="271" r:id="rId6"/>
    <p:sldId id="272" r:id="rId7"/>
    <p:sldId id="273" r:id="rId8"/>
    <p:sldId id="259" r:id="rId9"/>
    <p:sldId id="27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99"/>
    <a:srgbClr val="CCECFF"/>
    <a:srgbClr val="0033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8" d="100"/>
          <a:sy n="88" d="100"/>
        </p:scale>
        <p:origin x="-466" y="-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165939-1F4C-4B0F-9687-0B74571ECFFD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9C369C-7D08-4BBA-B5E9-AC4941AD46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073973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2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22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22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22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fld id="{D06B623D-D824-4EB2-9E3C-4B950AF65279}" type="slidenum">
              <a:rPr lang="en-US" sz="1200" smtClean="0">
                <a:latin typeface="Arial" panose="020B0604020202020204" pitchFamily="34" charset="0"/>
              </a:rPr>
              <a:pPr/>
              <a:t>1</a:t>
            </a:fld>
            <a:endParaRPr lang="en-US" sz="120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592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7022B-BE8F-4BFD-B8D5-1D35BF5835E9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6A7FC-EB3F-4FE1-9759-085E599520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10038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7022B-BE8F-4BFD-B8D5-1D35BF5835E9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6A7FC-EB3F-4FE1-9759-085E599520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98214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7022B-BE8F-4BFD-B8D5-1D35BF5835E9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6A7FC-EB3F-4FE1-9759-085E599520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337527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E21D4E-13FC-48A1-AFA1-83A6112A66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7022B-BE8F-4BFD-B8D5-1D35BF5835E9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6A7FC-EB3F-4FE1-9759-085E599520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08821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7022B-BE8F-4BFD-B8D5-1D35BF5835E9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6A7FC-EB3F-4FE1-9759-085E599520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46082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7022B-BE8F-4BFD-B8D5-1D35BF5835E9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6A7FC-EB3F-4FE1-9759-085E599520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81655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7022B-BE8F-4BFD-B8D5-1D35BF5835E9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6A7FC-EB3F-4FE1-9759-085E599520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93527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7022B-BE8F-4BFD-B8D5-1D35BF5835E9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6A7FC-EB3F-4FE1-9759-085E599520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31447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7022B-BE8F-4BFD-B8D5-1D35BF5835E9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6A7FC-EB3F-4FE1-9759-085E599520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54725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7022B-BE8F-4BFD-B8D5-1D35BF5835E9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6A7FC-EB3F-4FE1-9759-085E599520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669846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7022B-BE8F-4BFD-B8D5-1D35BF5835E9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6A7FC-EB3F-4FE1-9759-085E599520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25828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57022B-BE8F-4BFD-B8D5-1D35BF5835E9}" type="datetimeFigureOut">
              <a:rPr lang="en-US" smtClean="0"/>
              <a:pPr/>
              <a:t>3/5/2021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A6A7FC-EB3F-4FE1-9759-085E599520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89477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8.bin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2.bin"/><Relationship Id="rId5" Type="http://schemas.openxmlformats.org/officeDocument/2006/relationships/oleObject" Target="../embeddings/oleObject11.bin"/><Relationship Id="rId4" Type="http://schemas.openxmlformats.org/officeDocument/2006/relationships/oleObject" Target="../embeddings/oleObject10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3" Type="http://schemas.openxmlformats.org/officeDocument/2006/relationships/image" Target="../media/image17.wmf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3.bin"/><Relationship Id="rId5" Type="http://schemas.openxmlformats.org/officeDocument/2006/relationships/image" Target="../media/image19.wmf"/><Relationship Id="rId10" Type="http://schemas.openxmlformats.org/officeDocument/2006/relationships/oleObject" Target="../embeddings/oleObject17.bin"/><Relationship Id="rId4" Type="http://schemas.openxmlformats.org/officeDocument/2006/relationships/image" Target="../media/image18.png"/><Relationship Id="rId9" Type="http://schemas.openxmlformats.org/officeDocument/2006/relationships/oleObject" Target="../embeddings/oleObject16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3" descr="Picture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1999" cy="6858000"/>
          </a:xfrm>
          <a:prstGeom prst="rect">
            <a:avLst/>
          </a:prstGeom>
          <a:solidFill>
            <a:srgbClr val="66FF99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Box 1"/>
          <p:cNvSpPr txBox="1">
            <a:spLocks noChangeArrowheads="1"/>
          </p:cNvSpPr>
          <p:nvPr/>
        </p:nvSpPr>
        <p:spPr bwMode="auto">
          <a:xfrm>
            <a:off x="2254251" y="533401"/>
            <a:ext cx="7521575" cy="44846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 8</a:t>
            </a:r>
          </a:p>
          <a:p>
            <a:pPr algn="ctr" eaLnBrk="1" hangingPunct="1">
              <a:defRPr/>
            </a:pPr>
            <a:endParaRPr lang="en-US" sz="32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defRPr/>
            </a:pPr>
            <a:endParaRPr lang="en-US" sz="32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defRPr/>
            </a:pP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LUYỆN TẬP GIẢI BÀI TOÁN BẰNG CÁCH LẬP PHƯƠNG TRÌNH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defRPr/>
            </a:pPr>
            <a:endParaRPr lang="en-US" sz="1557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defRPr/>
            </a:pPr>
            <a:endParaRPr lang="en-US" sz="1557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defRPr/>
            </a:pPr>
            <a:endParaRPr lang="en-US" sz="1557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defRPr/>
            </a:pPr>
            <a:endParaRPr lang="en-US" sz="1557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defRPr/>
            </a:pPr>
            <a:endParaRPr lang="en-US" sz="1557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defRPr/>
            </a:pPr>
            <a:endParaRPr lang="en-US" sz="1557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defRPr/>
            </a:pP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GV: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Hạnh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defRPr/>
            </a:pPr>
            <a:r>
              <a:rPr lang="en-US" sz="2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THCS </a:t>
            </a:r>
            <a:r>
              <a:rPr lang="en-US" sz="24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Cổ</a:t>
            </a:r>
            <a:r>
              <a:rPr lang="en-US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Bi</a:t>
            </a:r>
            <a:endParaRPr lang="en-US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0509569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0" y="2133600"/>
            <a:ext cx="1320800" cy="609600"/>
          </a:xfrm>
          <a:prstGeom prst="ellipse">
            <a:avLst/>
          </a:prstGeom>
          <a:solidFill>
            <a:srgbClr val="00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rgbClr val="FF0000"/>
                </a:solidFill>
              </a:rPr>
              <a:t>Bước 1</a:t>
            </a:r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-25400" y="3505200"/>
            <a:ext cx="1371600" cy="609600"/>
          </a:xfrm>
          <a:prstGeom prst="ellipse">
            <a:avLst/>
          </a:prstGeom>
          <a:solidFill>
            <a:srgbClr val="00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rgbClr val="FF0000"/>
                </a:solidFill>
              </a:rPr>
              <a:t>Bước 2                                </a:t>
            </a:r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0" y="4343400"/>
            <a:ext cx="1492251" cy="609600"/>
          </a:xfrm>
          <a:prstGeom prst="ellipse">
            <a:avLst/>
          </a:prstGeom>
          <a:solidFill>
            <a:srgbClr val="00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2000">
                <a:solidFill>
                  <a:srgbClr val="FF0000"/>
                </a:solidFill>
              </a:rPr>
              <a:t>Bước 3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1346200" y="3581400"/>
            <a:ext cx="4953000" cy="396875"/>
          </a:xfrm>
          <a:prstGeom prst="rect">
            <a:avLst/>
          </a:prstGeom>
          <a:solidFill>
            <a:srgbClr val="FFCC9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0033CC"/>
                </a:solidFill>
              </a:rPr>
              <a:t>Giải</a:t>
            </a:r>
            <a:r>
              <a:rPr lang="en-US" sz="2000">
                <a:solidFill>
                  <a:srgbClr val="0033CC"/>
                </a:solidFill>
              </a:rPr>
              <a:t> ………..</a:t>
            </a:r>
            <a:endParaRPr lang="en-US">
              <a:solidFill>
                <a:srgbClr val="0033CC"/>
              </a:solidFill>
            </a:endParaRP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1517651" y="4419601"/>
            <a:ext cx="10674349" cy="70802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 dirty="0" err="1">
                <a:solidFill>
                  <a:srgbClr val="0000FF"/>
                </a:solidFill>
              </a:rPr>
              <a:t>Trả</a:t>
            </a:r>
            <a:r>
              <a:rPr lang="en-US" sz="2000" b="1" dirty="0">
                <a:solidFill>
                  <a:srgbClr val="0000FF"/>
                </a:solidFill>
              </a:rPr>
              <a:t> </a:t>
            </a:r>
            <a:r>
              <a:rPr lang="en-US" sz="2000" b="1" dirty="0" err="1">
                <a:solidFill>
                  <a:srgbClr val="0000FF"/>
                </a:solidFill>
              </a:rPr>
              <a:t>lời</a:t>
            </a:r>
            <a:r>
              <a:rPr lang="en-US" sz="2000" b="1" dirty="0" smtClean="0">
                <a:solidFill>
                  <a:srgbClr val="0000FF"/>
                </a:solidFill>
              </a:rPr>
              <a:t>:</a:t>
            </a:r>
            <a:r>
              <a:rPr lang="en-US" sz="2000" dirty="0" smtClean="0">
                <a:solidFill>
                  <a:srgbClr val="003366"/>
                </a:solidFill>
              </a:rPr>
              <a:t>……..……….</a:t>
            </a:r>
            <a:r>
              <a:rPr lang="en-US" sz="2000" dirty="0" err="1">
                <a:solidFill>
                  <a:srgbClr val="003366"/>
                </a:solidFill>
              </a:rPr>
              <a:t>xem</a:t>
            </a:r>
            <a:r>
              <a:rPr lang="en-US" sz="2000" dirty="0">
                <a:solidFill>
                  <a:srgbClr val="003366"/>
                </a:solidFill>
              </a:rPr>
              <a:t> </a:t>
            </a:r>
            <a:r>
              <a:rPr lang="en-US" sz="2000" dirty="0" err="1">
                <a:solidFill>
                  <a:srgbClr val="003366"/>
                </a:solidFill>
              </a:rPr>
              <a:t>trong</a:t>
            </a:r>
            <a:r>
              <a:rPr lang="en-US" sz="2000" dirty="0">
                <a:solidFill>
                  <a:srgbClr val="003366"/>
                </a:solidFill>
              </a:rPr>
              <a:t> </a:t>
            </a:r>
            <a:r>
              <a:rPr lang="en-US" sz="2000" dirty="0" err="1">
                <a:solidFill>
                  <a:srgbClr val="003366"/>
                </a:solidFill>
              </a:rPr>
              <a:t>các</a:t>
            </a:r>
            <a:r>
              <a:rPr lang="en-US" sz="2000" dirty="0">
                <a:solidFill>
                  <a:srgbClr val="003366"/>
                </a:solidFill>
              </a:rPr>
              <a:t> </a:t>
            </a:r>
            <a:r>
              <a:rPr lang="en-US" sz="2000" dirty="0" err="1">
                <a:solidFill>
                  <a:srgbClr val="003366"/>
                </a:solidFill>
              </a:rPr>
              <a:t>nghiệm</a:t>
            </a:r>
            <a:r>
              <a:rPr lang="en-US" sz="2000" dirty="0">
                <a:solidFill>
                  <a:srgbClr val="003366"/>
                </a:solidFill>
              </a:rPr>
              <a:t> </a:t>
            </a:r>
            <a:r>
              <a:rPr lang="en-US" sz="2000" dirty="0" err="1">
                <a:solidFill>
                  <a:srgbClr val="003366"/>
                </a:solidFill>
              </a:rPr>
              <a:t>của</a:t>
            </a:r>
            <a:r>
              <a:rPr lang="en-US" sz="2000" dirty="0">
                <a:solidFill>
                  <a:srgbClr val="003366"/>
                </a:solidFill>
              </a:rPr>
              <a:t> </a:t>
            </a:r>
            <a:r>
              <a:rPr lang="en-US" sz="2000" dirty="0" err="1">
                <a:solidFill>
                  <a:srgbClr val="003366"/>
                </a:solidFill>
              </a:rPr>
              <a:t>phương</a:t>
            </a:r>
            <a:r>
              <a:rPr lang="en-US" sz="2000" dirty="0">
                <a:solidFill>
                  <a:srgbClr val="003366"/>
                </a:solidFill>
              </a:rPr>
              <a:t> </a:t>
            </a:r>
            <a:r>
              <a:rPr lang="en-US" sz="2000" dirty="0" err="1">
                <a:solidFill>
                  <a:srgbClr val="003366"/>
                </a:solidFill>
              </a:rPr>
              <a:t>trình</a:t>
            </a:r>
            <a:r>
              <a:rPr lang="en-US" sz="2000" dirty="0">
                <a:solidFill>
                  <a:srgbClr val="003366"/>
                </a:solidFill>
              </a:rPr>
              <a:t>, </a:t>
            </a:r>
            <a:r>
              <a:rPr lang="en-US" sz="2000" dirty="0" err="1"/>
              <a:t>nghiệm</a:t>
            </a:r>
            <a:r>
              <a:rPr lang="en-US" sz="2000" dirty="0"/>
              <a:t> </a:t>
            </a:r>
            <a:r>
              <a:rPr lang="en-US" sz="2000" dirty="0" err="1" smtClean="0"/>
              <a:t>nào</a:t>
            </a:r>
            <a:r>
              <a:rPr lang="en-US" sz="2000" dirty="0" smtClean="0"/>
              <a:t>…..……………………………..</a:t>
            </a:r>
            <a:r>
              <a:rPr lang="en-US" sz="2000" dirty="0" smtClean="0">
                <a:solidFill>
                  <a:srgbClr val="003366"/>
                </a:solidFill>
              </a:rPr>
              <a:t>, </a:t>
            </a:r>
            <a:r>
              <a:rPr lang="en-US" sz="2000" dirty="0" err="1">
                <a:solidFill>
                  <a:srgbClr val="003366"/>
                </a:solidFill>
              </a:rPr>
              <a:t>nghiệm</a:t>
            </a:r>
            <a:r>
              <a:rPr lang="en-US" sz="2000" dirty="0">
                <a:solidFill>
                  <a:srgbClr val="003366"/>
                </a:solidFill>
              </a:rPr>
              <a:t> </a:t>
            </a:r>
            <a:r>
              <a:rPr lang="en-US" sz="2000" dirty="0" err="1">
                <a:solidFill>
                  <a:srgbClr val="003366"/>
                </a:solidFill>
              </a:rPr>
              <a:t>nào</a:t>
            </a:r>
            <a:r>
              <a:rPr lang="en-US" sz="2000" dirty="0">
                <a:solidFill>
                  <a:srgbClr val="003366"/>
                </a:solidFill>
              </a:rPr>
              <a:t> </a:t>
            </a:r>
            <a:r>
              <a:rPr lang="en-US" sz="2000" dirty="0" err="1">
                <a:solidFill>
                  <a:srgbClr val="003366"/>
                </a:solidFill>
              </a:rPr>
              <a:t>không</a:t>
            </a:r>
            <a:r>
              <a:rPr lang="en-US" sz="2000" dirty="0">
                <a:solidFill>
                  <a:srgbClr val="003366"/>
                </a:solidFill>
              </a:rPr>
              <a:t>, </a:t>
            </a:r>
            <a:r>
              <a:rPr lang="en-US" sz="2000" dirty="0" err="1">
                <a:solidFill>
                  <a:srgbClr val="003366"/>
                </a:solidFill>
              </a:rPr>
              <a:t>rồi</a:t>
            </a:r>
            <a:r>
              <a:rPr lang="en-US" sz="2000" dirty="0">
                <a:solidFill>
                  <a:srgbClr val="003366"/>
                </a:solidFill>
              </a:rPr>
              <a:t> </a:t>
            </a:r>
            <a:r>
              <a:rPr lang="en-US" sz="2000" dirty="0" err="1">
                <a:solidFill>
                  <a:srgbClr val="003366"/>
                </a:solidFill>
              </a:rPr>
              <a:t>kết</a:t>
            </a:r>
            <a:r>
              <a:rPr lang="en-US" sz="2000" dirty="0">
                <a:solidFill>
                  <a:srgbClr val="003366"/>
                </a:solidFill>
              </a:rPr>
              <a:t> </a:t>
            </a:r>
            <a:r>
              <a:rPr lang="en-US" sz="2000" dirty="0" err="1">
                <a:solidFill>
                  <a:srgbClr val="003366"/>
                </a:solidFill>
              </a:rPr>
              <a:t>luận</a:t>
            </a:r>
            <a:r>
              <a:rPr lang="en-US" sz="2000" dirty="0">
                <a:solidFill>
                  <a:srgbClr val="003366"/>
                </a:solidFill>
              </a:rPr>
              <a:t>.</a:t>
            </a:r>
          </a:p>
        </p:txBody>
      </p:sp>
      <p:sp>
        <p:nvSpPr>
          <p:cNvPr id="13" name="Text Box 6"/>
          <p:cNvSpPr txBox="1">
            <a:spLocks noChangeArrowheads="1"/>
          </p:cNvSpPr>
          <p:nvPr/>
        </p:nvSpPr>
        <p:spPr bwMode="auto">
          <a:xfrm>
            <a:off x="1320800" y="2133601"/>
            <a:ext cx="11074400" cy="1323975"/>
          </a:xfrm>
          <a:prstGeom prst="rect">
            <a:avLst/>
          </a:prstGeom>
          <a:solidFill>
            <a:srgbClr val="00CC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/>
              <a:t> </a:t>
            </a:r>
            <a:r>
              <a:rPr lang="en-US" sz="2000" b="1" dirty="0" err="1">
                <a:solidFill>
                  <a:srgbClr val="0000FF"/>
                </a:solidFill>
              </a:rPr>
              <a:t>Lập</a:t>
            </a:r>
            <a:r>
              <a:rPr lang="en-US" sz="2000" b="1" dirty="0">
                <a:solidFill>
                  <a:srgbClr val="0000FF"/>
                </a:solidFill>
              </a:rPr>
              <a:t> </a:t>
            </a:r>
            <a:r>
              <a:rPr lang="en-US" sz="2000" b="1" dirty="0" err="1">
                <a:solidFill>
                  <a:srgbClr val="0000FF"/>
                </a:solidFill>
              </a:rPr>
              <a:t>phương</a:t>
            </a:r>
            <a:r>
              <a:rPr lang="en-US" sz="2000" b="1" dirty="0">
                <a:solidFill>
                  <a:srgbClr val="0000FF"/>
                </a:solidFill>
              </a:rPr>
              <a:t> </a:t>
            </a:r>
            <a:r>
              <a:rPr lang="en-US" sz="2000" b="1" dirty="0" err="1">
                <a:solidFill>
                  <a:srgbClr val="0000FF"/>
                </a:solidFill>
              </a:rPr>
              <a:t>trình</a:t>
            </a:r>
            <a:r>
              <a:rPr lang="en-US" sz="2000" b="1" dirty="0">
                <a:solidFill>
                  <a:srgbClr val="0000FF"/>
                </a:solidFill>
              </a:rPr>
              <a:t>:</a:t>
            </a:r>
          </a:p>
          <a:p>
            <a:r>
              <a:rPr lang="en-US" sz="2000" dirty="0"/>
              <a:t>- </a:t>
            </a:r>
            <a:r>
              <a:rPr lang="en-US" sz="2000" dirty="0" err="1" smtClean="0"/>
              <a:t>Chọn</a:t>
            </a:r>
            <a:r>
              <a:rPr lang="en-US" sz="2000" dirty="0" smtClean="0"/>
              <a:t>    </a:t>
            </a:r>
            <a:r>
              <a:rPr lang="en-US" sz="2000" dirty="0"/>
              <a:t>………</a:t>
            </a:r>
            <a:r>
              <a:rPr lang="en-US" sz="2000" dirty="0" err="1"/>
              <a:t>và</a:t>
            </a:r>
            <a:r>
              <a:rPr lang="en-US" sz="2000" dirty="0"/>
              <a:t>   </a:t>
            </a:r>
            <a:r>
              <a:rPr lang="en-US" sz="2000" dirty="0" smtClean="0"/>
              <a:t>……………..        </a:t>
            </a:r>
            <a:r>
              <a:rPr lang="en-US" sz="2000" dirty="0" err="1" smtClean="0"/>
              <a:t>thích</a:t>
            </a:r>
            <a:r>
              <a:rPr lang="en-US" sz="2000" dirty="0" smtClean="0"/>
              <a:t> </a:t>
            </a:r>
            <a:r>
              <a:rPr lang="en-US" sz="2000" dirty="0" err="1"/>
              <a:t>hợp</a:t>
            </a:r>
            <a:r>
              <a:rPr lang="en-US" sz="2000" dirty="0"/>
              <a:t> </a:t>
            </a:r>
            <a:r>
              <a:rPr lang="en-US" sz="2000" dirty="0" err="1"/>
              <a:t>cho</a:t>
            </a:r>
            <a:r>
              <a:rPr lang="en-US" sz="2000" dirty="0"/>
              <a:t> </a:t>
            </a:r>
            <a:r>
              <a:rPr lang="en-US" sz="2000" dirty="0" err="1"/>
              <a:t>ẩn</a:t>
            </a:r>
            <a:r>
              <a:rPr lang="en-US" sz="2000" dirty="0"/>
              <a:t> </a:t>
            </a:r>
            <a:r>
              <a:rPr lang="en-US" sz="2000" dirty="0" err="1"/>
              <a:t>số</a:t>
            </a:r>
            <a:r>
              <a:rPr lang="en-US" sz="2000" dirty="0"/>
              <a:t>;</a:t>
            </a:r>
          </a:p>
          <a:p>
            <a:r>
              <a:rPr lang="en-US" sz="2000" dirty="0"/>
              <a:t>- </a:t>
            </a:r>
            <a:r>
              <a:rPr lang="en-US" sz="2000" dirty="0" err="1"/>
              <a:t>Biểu</a:t>
            </a:r>
            <a:r>
              <a:rPr lang="en-US" sz="2000" dirty="0"/>
              <a:t> </a:t>
            </a:r>
            <a:r>
              <a:rPr lang="en-US" sz="2000" dirty="0" err="1"/>
              <a:t>diễn</a:t>
            </a:r>
            <a:r>
              <a:rPr lang="en-US" sz="2000" dirty="0"/>
              <a:t> </a:t>
            </a:r>
            <a:r>
              <a:rPr lang="en-US" sz="2000" dirty="0" err="1"/>
              <a:t>các</a:t>
            </a:r>
            <a:r>
              <a:rPr lang="en-US" sz="2000" dirty="0"/>
              <a:t> </a:t>
            </a:r>
            <a:r>
              <a:rPr lang="en-US" sz="2000" dirty="0" err="1"/>
              <a:t>đại</a:t>
            </a:r>
            <a:r>
              <a:rPr lang="en-US" sz="2000" dirty="0"/>
              <a:t> </a:t>
            </a:r>
            <a:r>
              <a:rPr lang="en-US" sz="2000" dirty="0" err="1"/>
              <a:t>lượng</a:t>
            </a:r>
            <a:r>
              <a:rPr lang="en-US" sz="2000" dirty="0"/>
              <a:t> </a:t>
            </a:r>
            <a:r>
              <a:rPr lang="en-US" sz="2000" dirty="0" smtClean="0"/>
              <a:t>……………..…</a:t>
            </a:r>
            <a:r>
              <a:rPr lang="en-US" sz="2000" dirty="0" err="1"/>
              <a:t>theo</a:t>
            </a:r>
            <a:r>
              <a:rPr lang="en-US" sz="2000" dirty="0"/>
              <a:t> </a:t>
            </a:r>
            <a:r>
              <a:rPr lang="en-US" sz="2000" dirty="0" err="1"/>
              <a:t>ẩn</a:t>
            </a:r>
            <a:r>
              <a:rPr lang="en-US" sz="2000" dirty="0"/>
              <a:t> </a:t>
            </a:r>
            <a:r>
              <a:rPr lang="en-US" sz="2000" dirty="0" err="1"/>
              <a:t>và</a:t>
            </a:r>
            <a:r>
              <a:rPr lang="en-US" sz="2000" dirty="0"/>
              <a:t> </a:t>
            </a:r>
            <a:r>
              <a:rPr lang="en-US" sz="2000" dirty="0" smtClean="0"/>
              <a:t>…………………….  </a:t>
            </a:r>
            <a:r>
              <a:rPr lang="en-US" sz="2000" dirty="0" err="1"/>
              <a:t>đã</a:t>
            </a:r>
            <a:r>
              <a:rPr lang="en-US" sz="2000" dirty="0"/>
              <a:t> </a:t>
            </a:r>
            <a:r>
              <a:rPr lang="en-US" sz="2000" dirty="0" err="1"/>
              <a:t>biết</a:t>
            </a:r>
            <a:r>
              <a:rPr lang="en-US" sz="2000" dirty="0"/>
              <a:t>;</a:t>
            </a:r>
          </a:p>
          <a:p>
            <a:r>
              <a:rPr lang="en-US" sz="2000" dirty="0"/>
              <a:t>- </a:t>
            </a:r>
            <a:r>
              <a:rPr lang="en-US" sz="2000" dirty="0" err="1"/>
              <a:t>Lập</a:t>
            </a:r>
            <a:r>
              <a:rPr lang="en-US" sz="2000" dirty="0"/>
              <a:t> </a:t>
            </a:r>
            <a:r>
              <a:rPr lang="en-US" sz="2000" dirty="0" smtClean="0"/>
              <a:t>……….…………..     </a:t>
            </a:r>
            <a:r>
              <a:rPr lang="en-US" sz="2000" dirty="0" err="1"/>
              <a:t>biểu</a:t>
            </a:r>
            <a:r>
              <a:rPr lang="en-US" sz="2000" dirty="0"/>
              <a:t> </a:t>
            </a:r>
            <a:r>
              <a:rPr lang="en-US" sz="2000" dirty="0" err="1"/>
              <a:t>thị</a:t>
            </a:r>
            <a:r>
              <a:rPr lang="en-US" sz="2000" dirty="0"/>
              <a:t> </a:t>
            </a:r>
            <a:r>
              <a:rPr lang="en-US" sz="2000" dirty="0" err="1"/>
              <a:t>mối</a:t>
            </a:r>
            <a:r>
              <a:rPr lang="en-US" sz="2000" dirty="0"/>
              <a:t> </a:t>
            </a:r>
            <a:r>
              <a:rPr lang="en-US" sz="2000" dirty="0" err="1"/>
              <a:t>quan</a:t>
            </a:r>
            <a:r>
              <a:rPr lang="en-US" sz="2000" dirty="0"/>
              <a:t> </a:t>
            </a:r>
            <a:r>
              <a:rPr lang="en-US" sz="2000" dirty="0" err="1"/>
              <a:t>hệ</a:t>
            </a:r>
            <a:r>
              <a:rPr lang="en-US" sz="2000" dirty="0"/>
              <a:t> </a:t>
            </a:r>
            <a:r>
              <a:rPr lang="en-US" sz="2000" dirty="0" err="1"/>
              <a:t>giữa</a:t>
            </a:r>
            <a:r>
              <a:rPr lang="en-US" sz="2000" dirty="0"/>
              <a:t> </a:t>
            </a:r>
            <a:r>
              <a:rPr lang="en-US" sz="2000" dirty="0" err="1"/>
              <a:t>các</a:t>
            </a:r>
            <a:r>
              <a:rPr lang="en-US" sz="2000" dirty="0"/>
              <a:t> </a:t>
            </a:r>
            <a:r>
              <a:rPr lang="en-US" sz="2000" dirty="0" err="1"/>
              <a:t>đại</a:t>
            </a:r>
            <a:r>
              <a:rPr lang="en-US" sz="2000" dirty="0"/>
              <a:t> </a:t>
            </a:r>
            <a:r>
              <a:rPr lang="en-US" sz="2000" dirty="0" err="1"/>
              <a:t>lượng</a:t>
            </a:r>
            <a:r>
              <a:rPr lang="en-US" sz="2000" dirty="0"/>
              <a:t>.</a:t>
            </a:r>
          </a:p>
        </p:txBody>
      </p:sp>
      <p:sp>
        <p:nvSpPr>
          <p:cNvPr id="8200" name="TextBox 11"/>
          <p:cNvSpPr txBox="1">
            <a:spLocks noChangeArrowheads="1"/>
          </p:cNvSpPr>
          <p:nvPr/>
        </p:nvSpPr>
        <p:spPr bwMode="auto">
          <a:xfrm>
            <a:off x="1320800" y="304800"/>
            <a:ext cx="5384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812800" y="0"/>
            <a:ext cx="9652000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40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KHỞI ĐỘNG </a:t>
            </a:r>
          </a:p>
        </p:txBody>
      </p:sp>
      <p:sp>
        <p:nvSpPr>
          <p:cNvPr id="8202" name="TextBox 15"/>
          <p:cNvSpPr txBox="1">
            <a:spLocks noChangeArrowheads="1"/>
          </p:cNvSpPr>
          <p:nvPr/>
        </p:nvSpPr>
        <p:spPr bwMode="auto">
          <a:xfrm>
            <a:off x="406400" y="762000"/>
            <a:ext cx="113792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0000FF"/>
                </a:solidFill>
              </a:rPr>
              <a:t>1) Hãy điền vào chỗ (…) để hoàn chỉnh “</a:t>
            </a:r>
            <a:r>
              <a:rPr lang="en-US" sz="2800">
                <a:solidFill>
                  <a:srgbClr val="FF0000"/>
                </a:solidFill>
              </a:rPr>
              <a:t>các bước giải bài toán bằng cách lập phương trình</a:t>
            </a:r>
            <a:r>
              <a:rPr lang="en-US" sz="2800">
                <a:solidFill>
                  <a:srgbClr val="0000FF"/>
                </a:solidFill>
              </a:rPr>
              <a:t>”</a:t>
            </a: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2005188" y="2438400"/>
            <a:ext cx="79380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 err="1" smtClean="0">
                <a:solidFill>
                  <a:srgbClr val="FF0000"/>
                </a:solidFill>
              </a:rPr>
              <a:t>ẩn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số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3053440" y="2438400"/>
            <a:ext cx="160896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 err="1">
                <a:solidFill>
                  <a:srgbClr val="FF0000"/>
                </a:solidFill>
              </a:rPr>
              <a:t>đặt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điều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kiện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3997865" y="2734573"/>
            <a:ext cx="122847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 err="1">
                <a:solidFill>
                  <a:srgbClr val="FF0000"/>
                </a:solidFill>
              </a:rPr>
              <a:t>chưa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biết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6315498" y="2708693"/>
            <a:ext cx="163807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 err="1">
                <a:solidFill>
                  <a:srgbClr val="FF0000"/>
                </a:solidFill>
              </a:rPr>
              <a:t>các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đại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lượng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2133600" y="3048000"/>
            <a:ext cx="163217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FF0000"/>
                </a:solidFill>
              </a:rPr>
              <a:t>phương trình 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900220" y="3581400"/>
            <a:ext cx="169309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 dirty="0" err="1">
                <a:solidFill>
                  <a:srgbClr val="FF0000"/>
                </a:solidFill>
              </a:rPr>
              <a:t>phương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trình</a:t>
            </a:r>
            <a:r>
              <a:rPr lang="en-US" sz="2000" b="1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2344130" y="4400550"/>
            <a:ext cx="106266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 err="1">
                <a:solidFill>
                  <a:srgbClr val="FF0000"/>
                </a:solidFill>
              </a:rPr>
              <a:t>Kiểm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tra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8920778" y="4412054"/>
            <a:ext cx="294343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 err="1">
                <a:solidFill>
                  <a:srgbClr val="FF0000"/>
                </a:solidFill>
              </a:rPr>
              <a:t>thỏa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mãn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điều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kiện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của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ẩn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3" grpId="0" animBg="1"/>
      <p:bldP spid="17" grpId="0"/>
      <p:bldP spid="18" grpId="0"/>
      <p:bldP spid="19" grpId="0"/>
      <p:bldP spid="20" grpId="0"/>
      <p:bldP spid="21" grpId="0"/>
      <p:bldP spid="22" grpId="0"/>
      <p:bldP spid="24" grpId="0"/>
      <p:bldP spid="2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0" y="1066800"/>
            <a:ext cx="1625600" cy="609600"/>
          </a:xfrm>
          <a:prstGeom prst="ellipse">
            <a:avLst/>
          </a:prstGeom>
          <a:solidFill>
            <a:srgbClr val="00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rgbClr val="3366CC"/>
                </a:solidFill>
              </a:rPr>
              <a:t>Dạng 1: </a:t>
            </a:r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0" y="1828800"/>
            <a:ext cx="1524000" cy="609600"/>
          </a:xfrm>
          <a:prstGeom prst="ellipse">
            <a:avLst/>
          </a:prstGeom>
          <a:solidFill>
            <a:srgbClr val="00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rgbClr val="3366CC"/>
                </a:solidFill>
              </a:rPr>
              <a:t>Dạng 2: </a:t>
            </a:r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0" y="2590800"/>
            <a:ext cx="1524000" cy="609600"/>
          </a:xfrm>
          <a:prstGeom prst="ellipse">
            <a:avLst/>
          </a:prstGeom>
          <a:solidFill>
            <a:srgbClr val="00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rgbClr val="3366CC"/>
                </a:solidFill>
              </a:rPr>
              <a:t>Dạng 3: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1524000" y="1981201"/>
            <a:ext cx="10363200" cy="3968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 algn="l">
              <a:defRPr/>
            </a:pPr>
            <a:r>
              <a:rPr lang="en-US" sz="2000" dirty="0" err="1">
                <a:solidFill>
                  <a:srgbClr val="0033CC"/>
                </a:solidFill>
              </a:rPr>
              <a:t>Toán</a:t>
            </a:r>
            <a:r>
              <a:rPr lang="en-US" sz="2000" dirty="0">
                <a:solidFill>
                  <a:srgbClr val="0033CC"/>
                </a:solidFill>
              </a:rPr>
              <a:t> </a:t>
            </a:r>
            <a:r>
              <a:rPr lang="en-US" sz="2000" dirty="0" err="1">
                <a:solidFill>
                  <a:srgbClr val="0033CC"/>
                </a:solidFill>
              </a:rPr>
              <a:t>chuyển</a:t>
            </a:r>
            <a:r>
              <a:rPr lang="en-US" sz="2000" dirty="0">
                <a:solidFill>
                  <a:srgbClr val="0033CC"/>
                </a:solidFill>
              </a:rPr>
              <a:t> </a:t>
            </a:r>
            <a:r>
              <a:rPr lang="en-US" sz="2000" dirty="0" err="1">
                <a:solidFill>
                  <a:srgbClr val="0033CC"/>
                </a:solidFill>
              </a:rPr>
              <a:t>động</a:t>
            </a:r>
            <a:endParaRPr lang="en-US" dirty="0">
              <a:solidFill>
                <a:srgbClr val="0033CC"/>
              </a:solidFill>
            </a:endParaRP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1625600" y="2667000"/>
            <a:ext cx="9347200" cy="40005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000">
                <a:solidFill>
                  <a:srgbClr val="003366"/>
                </a:solidFill>
              </a:rPr>
              <a:t>Toán công việc liên quan đến năng suất và thời gian, %</a:t>
            </a:r>
          </a:p>
        </p:txBody>
      </p:sp>
      <p:sp>
        <p:nvSpPr>
          <p:cNvPr id="13" name="Text Box 6"/>
          <p:cNvSpPr txBox="1">
            <a:spLocks noChangeArrowheads="1"/>
          </p:cNvSpPr>
          <p:nvPr/>
        </p:nvSpPr>
        <p:spPr bwMode="auto">
          <a:xfrm>
            <a:off x="1625600" y="1219200"/>
            <a:ext cx="10261600" cy="400050"/>
          </a:xfrm>
          <a:prstGeom prst="rect">
            <a:avLst/>
          </a:prstGeom>
          <a:solidFill>
            <a:srgbClr val="00CC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000"/>
              <a:t> Toán về quan hệ giữa các số</a:t>
            </a:r>
          </a:p>
        </p:txBody>
      </p:sp>
      <p:sp>
        <p:nvSpPr>
          <p:cNvPr id="14" name="Oval 13"/>
          <p:cNvSpPr>
            <a:spLocks noChangeArrowheads="1"/>
          </p:cNvSpPr>
          <p:nvPr/>
        </p:nvSpPr>
        <p:spPr bwMode="auto">
          <a:xfrm>
            <a:off x="0" y="3352800"/>
            <a:ext cx="1524000" cy="609600"/>
          </a:xfrm>
          <a:prstGeom prst="ellipse">
            <a:avLst/>
          </a:prstGeom>
          <a:solidFill>
            <a:srgbClr val="00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rgbClr val="3366CC"/>
                </a:solidFill>
              </a:rPr>
              <a:t>Dạng 4:</a:t>
            </a:r>
          </a:p>
        </p:txBody>
      </p:sp>
      <p:sp>
        <p:nvSpPr>
          <p:cNvPr id="15" name="Text Box 10"/>
          <p:cNvSpPr txBox="1">
            <a:spLocks noChangeArrowheads="1"/>
          </p:cNvSpPr>
          <p:nvPr/>
        </p:nvSpPr>
        <p:spPr bwMode="auto">
          <a:xfrm>
            <a:off x="1625601" y="3429000"/>
            <a:ext cx="8947151" cy="40005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000">
                <a:solidFill>
                  <a:srgbClr val="003366"/>
                </a:solidFill>
              </a:rPr>
              <a:t>Toán công việc làm chung, làm riêng.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3" grpId="0" animBg="1"/>
      <p:bldP spid="14" grpId="0" animBg="1"/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742952" y="250825"/>
            <a:ext cx="5340308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/>
              <a:t>		           </a:t>
            </a:r>
          </a:p>
          <a:p>
            <a:r>
              <a:rPr lang="en-US" sz="2000" b="1">
                <a:solidFill>
                  <a:srgbClr val="000099"/>
                </a:solidFill>
              </a:rPr>
              <a:t>                                     KLCV : </a:t>
            </a:r>
            <a:r>
              <a:rPr lang="vi-VN" sz="2000" b="1"/>
              <a:t> </a:t>
            </a:r>
            <a:r>
              <a:rPr lang="en-US" sz="2000" b="1"/>
              <a:t>Khối lượng công việc</a:t>
            </a:r>
            <a:endParaRPr lang="vi-VN" sz="2000" b="1"/>
          </a:p>
          <a:p>
            <a:r>
              <a:rPr lang="en-US" sz="2000" b="1">
                <a:solidFill>
                  <a:srgbClr val="000099"/>
                </a:solidFill>
              </a:rPr>
              <a:t>                                     NS : </a:t>
            </a:r>
            <a:r>
              <a:rPr lang="vi-VN" sz="2000" b="1"/>
              <a:t> </a:t>
            </a:r>
            <a:r>
              <a:rPr lang="en-US" sz="2000" b="1"/>
              <a:t>năng suất</a:t>
            </a:r>
            <a:endParaRPr lang="vi-VN" sz="2000" b="1"/>
          </a:p>
          <a:p>
            <a:r>
              <a:rPr lang="vi-VN" sz="2000" b="1"/>
              <a:t>                          </a:t>
            </a:r>
            <a:r>
              <a:rPr lang="en-US" sz="2000" b="1"/>
              <a:t>           </a:t>
            </a:r>
            <a:r>
              <a:rPr lang="vi-VN" sz="2000" b="1">
                <a:solidFill>
                  <a:srgbClr val="000099"/>
                </a:solidFill>
              </a:rPr>
              <a:t>t</a:t>
            </a:r>
            <a:r>
              <a:rPr lang="en-US" sz="2000" b="1">
                <a:solidFill>
                  <a:srgbClr val="000099"/>
                </a:solidFill>
              </a:rPr>
              <a:t> : </a:t>
            </a:r>
            <a:r>
              <a:rPr lang="en-US" sz="2000" b="1"/>
              <a:t> </a:t>
            </a:r>
            <a:r>
              <a:rPr lang="vi-VN" sz="2000" b="1"/>
              <a:t>thời gian </a:t>
            </a:r>
            <a:endParaRPr lang="en-US" sz="2000" b="1"/>
          </a:p>
          <a:p>
            <a:r>
              <a:rPr lang="en-US" sz="2000" b="1">
                <a:solidFill>
                  <a:srgbClr val="CC0066"/>
                </a:solidFill>
              </a:rPr>
              <a:t> </a:t>
            </a:r>
          </a:p>
          <a:p>
            <a:endParaRPr lang="en-US" sz="2000" b="1">
              <a:solidFill>
                <a:srgbClr val="000099"/>
              </a:solidFill>
            </a:endParaRPr>
          </a:p>
        </p:txBody>
      </p:sp>
      <p:sp>
        <p:nvSpPr>
          <p:cNvPr id="1031" name="Rectangle 9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" name="Object 8"/>
          <p:cNvGraphicFramePr>
            <a:graphicFrameLocks noChangeAspect="1"/>
          </p:cNvGraphicFramePr>
          <p:nvPr/>
        </p:nvGraphicFramePr>
        <p:xfrm>
          <a:off x="2756740" y="657704"/>
          <a:ext cx="304800" cy="914400"/>
        </p:xfrm>
        <a:graphic>
          <a:graphicData uri="http://schemas.openxmlformats.org/presentationml/2006/ole">
            <p:oleObj spid="_x0000_s22530" name="Equation" r:id="rId3" imgW="190500" imgH="914400" progId="Equation.3">
              <p:embed/>
            </p:oleObj>
          </a:graphicData>
        </a:graphic>
      </p:graphicFrame>
      <p:graphicFrame>
        <p:nvGraphicFramePr>
          <p:cNvPr id="23555" name="Object 3"/>
          <p:cNvGraphicFramePr>
            <a:graphicFrameLocks noChangeAspect="1"/>
          </p:cNvGraphicFramePr>
          <p:nvPr/>
        </p:nvGraphicFramePr>
        <p:xfrm>
          <a:off x="946151" y="2057400"/>
          <a:ext cx="3962400" cy="609600"/>
        </p:xfrm>
        <a:graphic>
          <a:graphicData uri="http://schemas.openxmlformats.org/presentationml/2006/ole">
            <p:oleObj spid="_x0000_s22531" name="Equation" r:id="rId4" imgW="2971800" imgH="609480" progId="Equation.DSMT4">
              <p:embed/>
            </p:oleObj>
          </a:graphicData>
        </a:graphic>
      </p:graphicFrame>
      <p:graphicFrame>
        <p:nvGraphicFramePr>
          <p:cNvPr id="23556" name="Object 4"/>
          <p:cNvGraphicFramePr>
            <a:graphicFrameLocks noChangeAspect="1"/>
          </p:cNvGraphicFramePr>
          <p:nvPr/>
        </p:nvGraphicFramePr>
        <p:xfrm>
          <a:off x="2063751" y="1927225"/>
          <a:ext cx="1100667" cy="609600"/>
        </p:xfrm>
        <a:graphic>
          <a:graphicData uri="http://schemas.openxmlformats.org/presentationml/2006/ole">
            <p:oleObj spid="_x0000_s22532" name="Equation" r:id="rId5" imgW="825480" imgH="609480" progId="Equation.DSMT4">
              <p:embed/>
            </p:oleObj>
          </a:graphicData>
        </a:graphic>
      </p:graphicFrame>
      <p:graphicFrame>
        <p:nvGraphicFramePr>
          <p:cNvPr id="23557" name="Object 5"/>
          <p:cNvGraphicFramePr>
            <a:graphicFrameLocks noChangeAspect="1"/>
          </p:cNvGraphicFramePr>
          <p:nvPr/>
        </p:nvGraphicFramePr>
        <p:xfrm>
          <a:off x="4095751" y="1927225"/>
          <a:ext cx="1100667" cy="609600"/>
        </p:xfrm>
        <a:graphic>
          <a:graphicData uri="http://schemas.openxmlformats.org/presentationml/2006/ole">
            <p:oleObj spid="_x0000_s22533" name="Equation" r:id="rId6" imgW="825480" imgH="609480" progId="Equation.DSMT4">
              <p:embed/>
            </p:oleObj>
          </a:graphicData>
        </a:graphic>
      </p:graphicFrame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588634" y="1393825"/>
            <a:ext cx="2085555" cy="400050"/>
          </a:xfrm>
          <a:prstGeom prst="rect">
            <a:avLst/>
          </a:prstGeom>
          <a:solidFill>
            <a:srgbClr val="00FF99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="1"/>
              <a:t>     S   =  V  .  t</a:t>
            </a:r>
          </a:p>
        </p:txBody>
      </p:sp>
      <p:sp>
        <p:nvSpPr>
          <p:cNvPr id="22" name="Down Arrow 21"/>
          <p:cNvSpPr/>
          <p:nvPr/>
        </p:nvSpPr>
        <p:spPr>
          <a:xfrm>
            <a:off x="949985" y="1078960"/>
            <a:ext cx="61383" cy="228600"/>
          </a:xfrm>
          <a:prstGeom prst="downArrow">
            <a:avLst/>
          </a:prstGeom>
          <a:solidFill>
            <a:srgbClr val="0000FF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                                                                  </a:t>
            </a:r>
          </a:p>
        </p:txBody>
      </p:sp>
      <p:sp>
        <p:nvSpPr>
          <p:cNvPr id="23" name="Down Arrow 22"/>
          <p:cNvSpPr/>
          <p:nvPr/>
        </p:nvSpPr>
        <p:spPr>
          <a:xfrm>
            <a:off x="1715819" y="1061708"/>
            <a:ext cx="61383" cy="228600"/>
          </a:xfrm>
          <a:prstGeom prst="downArrow">
            <a:avLst/>
          </a:prstGeom>
          <a:solidFill>
            <a:srgbClr val="0000FF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4" name="Down Arrow 23"/>
          <p:cNvSpPr/>
          <p:nvPr/>
        </p:nvSpPr>
        <p:spPr>
          <a:xfrm>
            <a:off x="2090589" y="1044455"/>
            <a:ext cx="61383" cy="228600"/>
          </a:xfrm>
          <a:prstGeom prst="downArrow">
            <a:avLst/>
          </a:prstGeom>
          <a:solidFill>
            <a:srgbClr val="0000FF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712519" y="663455"/>
            <a:ext cx="1935790" cy="369888"/>
          </a:xfrm>
          <a:prstGeom prst="rect">
            <a:avLst/>
          </a:prstGeom>
          <a:solidFill>
            <a:srgbClr val="00B0F0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b="1">
                <a:solidFill>
                  <a:srgbClr val="000099"/>
                </a:solidFill>
              </a:rPr>
              <a:t>KLCV</a:t>
            </a:r>
            <a:r>
              <a:rPr lang="vi-VN" b="1">
                <a:solidFill>
                  <a:srgbClr val="000099"/>
                </a:solidFill>
              </a:rPr>
              <a:t> </a:t>
            </a:r>
            <a:r>
              <a:rPr lang="en-US" b="1">
                <a:solidFill>
                  <a:srgbClr val="000099"/>
                </a:solidFill>
              </a:rPr>
              <a:t> </a:t>
            </a:r>
            <a:r>
              <a:rPr lang="vi-VN" b="1">
                <a:solidFill>
                  <a:srgbClr val="000099"/>
                </a:solidFill>
              </a:rPr>
              <a:t>= </a:t>
            </a:r>
            <a:r>
              <a:rPr lang="en-US" b="1">
                <a:solidFill>
                  <a:srgbClr val="000099"/>
                </a:solidFill>
              </a:rPr>
              <a:t> NS </a:t>
            </a:r>
            <a:r>
              <a:rPr lang="vi-VN" b="1">
                <a:solidFill>
                  <a:srgbClr val="000099"/>
                </a:solidFill>
              </a:rPr>
              <a:t>.</a:t>
            </a:r>
            <a:r>
              <a:rPr lang="en-US" b="1">
                <a:solidFill>
                  <a:srgbClr val="000099"/>
                </a:solidFill>
              </a:rPr>
              <a:t> </a:t>
            </a:r>
            <a:r>
              <a:rPr lang="vi-VN" b="1">
                <a:solidFill>
                  <a:srgbClr val="000099"/>
                </a:solidFill>
              </a:rPr>
              <a:t>t </a:t>
            </a:r>
            <a:endParaRPr lang="en-US"/>
          </a:p>
        </p:txBody>
      </p:sp>
      <p:sp>
        <p:nvSpPr>
          <p:cNvPr id="1037" name="Rectangle 24"/>
          <p:cNvSpPr>
            <a:spLocks noChangeArrowheads="1"/>
          </p:cNvSpPr>
          <p:nvPr/>
        </p:nvSpPr>
        <p:spPr bwMode="auto">
          <a:xfrm>
            <a:off x="711200" y="152400"/>
            <a:ext cx="270933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 u="sng">
                <a:solidFill>
                  <a:srgbClr val="CC0066"/>
                </a:solidFill>
              </a:rPr>
              <a:t>2) Dạng toán năng suất: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8" grpId="0" animBg="1"/>
      <p:bldP spid="22" grpId="0" animBg="1"/>
      <p:bldP spid="23" grpId="0" animBg="1"/>
      <p:bldP spid="24" grpId="0" animBg="1"/>
      <p:bldP spid="1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TextBox 13"/>
          <p:cNvSpPr txBox="1">
            <a:spLocks noChangeArrowheads="1"/>
          </p:cNvSpPr>
          <p:nvPr/>
        </p:nvSpPr>
        <p:spPr bwMode="auto">
          <a:xfrm>
            <a:off x="903817" y="2619236"/>
            <a:ext cx="5051768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 u="sng" dirty="0">
                <a:solidFill>
                  <a:srgbClr val="0000FF"/>
                </a:solidFill>
              </a:rPr>
              <a:t>2) </a:t>
            </a:r>
            <a:r>
              <a:rPr lang="en-US" sz="2000" b="1" u="sng" dirty="0" err="1">
                <a:solidFill>
                  <a:srgbClr val="0000FF"/>
                </a:solidFill>
              </a:rPr>
              <a:t>Dạng</a:t>
            </a:r>
            <a:r>
              <a:rPr lang="en-US" sz="2000" b="1" u="sng" dirty="0">
                <a:solidFill>
                  <a:srgbClr val="0000FF"/>
                </a:solidFill>
              </a:rPr>
              <a:t> </a:t>
            </a:r>
            <a:r>
              <a:rPr lang="en-US" sz="2000" b="1" u="sng" dirty="0" err="1">
                <a:solidFill>
                  <a:srgbClr val="0000FF"/>
                </a:solidFill>
              </a:rPr>
              <a:t>toán</a:t>
            </a:r>
            <a:r>
              <a:rPr lang="en-US" sz="2000" b="1" u="sng" dirty="0">
                <a:solidFill>
                  <a:srgbClr val="0000FF"/>
                </a:solidFill>
              </a:rPr>
              <a:t> </a:t>
            </a:r>
            <a:r>
              <a:rPr lang="en-US" sz="2000" b="1" u="sng" dirty="0" err="1">
                <a:solidFill>
                  <a:srgbClr val="0000FF"/>
                </a:solidFill>
              </a:rPr>
              <a:t>năng</a:t>
            </a:r>
            <a:r>
              <a:rPr lang="en-US" sz="2000" b="1" u="sng" dirty="0">
                <a:solidFill>
                  <a:srgbClr val="0000FF"/>
                </a:solidFill>
              </a:rPr>
              <a:t> </a:t>
            </a:r>
            <a:r>
              <a:rPr lang="en-US" sz="2000" b="1" u="sng" dirty="0" err="1">
                <a:solidFill>
                  <a:srgbClr val="0000FF"/>
                </a:solidFill>
              </a:rPr>
              <a:t>suất</a:t>
            </a:r>
            <a:r>
              <a:rPr lang="en-US" sz="2000" b="1" u="sng" dirty="0">
                <a:solidFill>
                  <a:srgbClr val="0000FF"/>
                </a:solidFill>
              </a:rPr>
              <a:t>:</a:t>
            </a:r>
          </a:p>
          <a:p>
            <a:r>
              <a:rPr lang="en-US" sz="2000" b="1" dirty="0"/>
              <a:t>		</a:t>
            </a:r>
            <a:r>
              <a:rPr lang="en-US" sz="2000" b="1" dirty="0">
                <a:solidFill>
                  <a:srgbClr val="000099"/>
                </a:solidFill>
              </a:rPr>
              <a:t>KLCV : </a:t>
            </a:r>
            <a:r>
              <a:rPr lang="vi-VN" sz="2000" b="1" dirty="0"/>
              <a:t> </a:t>
            </a:r>
            <a:r>
              <a:rPr lang="en-US" sz="2000" b="1" dirty="0" err="1"/>
              <a:t>Khối</a:t>
            </a:r>
            <a:r>
              <a:rPr lang="en-US" sz="2000" b="1" dirty="0"/>
              <a:t> </a:t>
            </a:r>
            <a:r>
              <a:rPr lang="en-US" sz="2000" b="1" dirty="0" err="1"/>
              <a:t>lượng</a:t>
            </a:r>
            <a:r>
              <a:rPr lang="en-US" sz="2000" b="1" dirty="0"/>
              <a:t> </a:t>
            </a:r>
            <a:r>
              <a:rPr lang="en-US" sz="2000" b="1" dirty="0" err="1"/>
              <a:t>công</a:t>
            </a:r>
            <a:r>
              <a:rPr lang="en-US" sz="2000" b="1" dirty="0"/>
              <a:t> </a:t>
            </a:r>
            <a:r>
              <a:rPr lang="en-US" sz="2000" b="1" dirty="0" err="1"/>
              <a:t>việc</a:t>
            </a:r>
            <a:endParaRPr lang="vi-VN" sz="2000" b="1" dirty="0"/>
          </a:p>
          <a:p>
            <a:r>
              <a:rPr lang="en-US" sz="2000" b="1" dirty="0">
                <a:solidFill>
                  <a:srgbClr val="000099"/>
                </a:solidFill>
              </a:rPr>
              <a:t> </a:t>
            </a:r>
            <a:r>
              <a:rPr lang="en-US" sz="2000" b="1" dirty="0">
                <a:solidFill>
                  <a:srgbClr val="FF0000"/>
                </a:solidFill>
              </a:rPr>
              <a:t>KLCV</a:t>
            </a:r>
            <a:r>
              <a:rPr lang="vi-VN" sz="2000" b="1" dirty="0">
                <a:solidFill>
                  <a:srgbClr val="FF0000"/>
                </a:solidFill>
              </a:rPr>
              <a:t> = </a:t>
            </a:r>
            <a:r>
              <a:rPr lang="en-US" sz="2000" b="1" dirty="0">
                <a:solidFill>
                  <a:srgbClr val="FF0000"/>
                </a:solidFill>
              </a:rPr>
              <a:t>NS</a:t>
            </a:r>
            <a:r>
              <a:rPr lang="vi-VN" sz="2000" b="1" dirty="0">
                <a:solidFill>
                  <a:srgbClr val="FF0000"/>
                </a:solidFill>
              </a:rPr>
              <a:t>.t</a:t>
            </a:r>
            <a:r>
              <a:rPr lang="vi-VN" sz="2000" b="1" dirty="0">
                <a:solidFill>
                  <a:srgbClr val="000099"/>
                </a:solidFill>
              </a:rPr>
              <a:t>     </a:t>
            </a:r>
            <a:r>
              <a:rPr lang="en-US" sz="2000" b="1" dirty="0">
                <a:solidFill>
                  <a:srgbClr val="000099"/>
                </a:solidFill>
              </a:rPr>
              <a:t>NS : </a:t>
            </a:r>
            <a:r>
              <a:rPr lang="vi-VN" sz="2000" b="1" dirty="0"/>
              <a:t> </a:t>
            </a:r>
            <a:r>
              <a:rPr lang="en-US" sz="2000" b="1" dirty="0" err="1"/>
              <a:t>năng</a:t>
            </a:r>
            <a:r>
              <a:rPr lang="en-US" sz="2000" b="1" dirty="0"/>
              <a:t> </a:t>
            </a:r>
            <a:r>
              <a:rPr lang="en-US" sz="2000" b="1" dirty="0" err="1"/>
              <a:t>suất</a:t>
            </a:r>
            <a:endParaRPr lang="vi-VN" sz="2000" b="1" dirty="0"/>
          </a:p>
          <a:p>
            <a:r>
              <a:rPr lang="vi-VN" sz="2000" b="1" dirty="0"/>
              <a:t>                          </a:t>
            </a:r>
            <a:r>
              <a:rPr lang="vi-VN" sz="2000" b="1" dirty="0">
                <a:solidFill>
                  <a:srgbClr val="000099"/>
                </a:solidFill>
              </a:rPr>
              <a:t>t</a:t>
            </a:r>
            <a:r>
              <a:rPr lang="en-US" sz="2000" b="1" dirty="0">
                <a:solidFill>
                  <a:srgbClr val="000099"/>
                </a:solidFill>
              </a:rPr>
              <a:t> : </a:t>
            </a:r>
            <a:r>
              <a:rPr lang="en-US" sz="2000" b="1" dirty="0"/>
              <a:t> </a:t>
            </a:r>
            <a:r>
              <a:rPr lang="vi-VN" sz="2000" b="1" dirty="0"/>
              <a:t>thời gian </a:t>
            </a:r>
            <a:endParaRPr lang="en-US" sz="2000" b="1" dirty="0"/>
          </a:p>
          <a:p>
            <a:r>
              <a:rPr lang="en-US" sz="2000" b="1" dirty="0">
                <a:solidFill>
                  <a:srgbClr val="CC0066"/>
                </a:solidFill>
              </a:rPr>
              <a:t> </a:t>
            </a:r>
          </a:p>
          <a:p>
            <a:endParaRPr lang="en-US" sz="2000" b="1" dirty="0">
              <a:solidFill>
                <a:srgbClr val="000099"/>
              </a:solidFill>
            </a:endParaRPr>
          </a:p>
        </p:txBody>
      </p:sp>
      <p:sp>
        <p:nvSpPr>
          <p:cNvPr id="2055" name="Rectangle 9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" name="Object 8"/>
          <p:cNvGraphicFramePr>
            <a:graphicFrameLocks noChangeAspect="1"/>
          </p:cNvGraphicFramePr>
          <p:nvPr/>
        </p:nvGraphicFramePr>
        <p:xfrm>
          <a:off x="2446508" y="2990491"/>
          <a:ext cx="304800" cy="914400"/>
        </p:xfrm>
        <a:graphic>
          <a:graphicData uri="http://schemas.openxmlformats.org/presentationml/2006/ole">
            <p:oleObj spid="_x0000_s23554" name="Equation" r:id="rId3" imgW="190500" imgH="914400" progId="Equation.3">
              <p:embed/>
            </p:oleObj>
          </a:graphicData>
        </a:graphic>
      </p:graphicFrame>
      <p:sp>
        <p:nvSpPr>
          <p:cNvPr id="2056" name="TextBox 12"/>
          <p:cNvSpPr txBox="1">
            <a:spLocks noChangeArrowheads="1"/>
          </p:cNvSpPr>
          <p:nvPr/>
        </p:nvSpPr>
        <p:spPr bwMode="auto">
          <a:xfrm>
            <a:off x="958851" y="1966773"/>
            <a:ext cx="5943487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/>
            <a:r>
              <a:rPr lang="en-US" sz="2000" b="1" u="sng" dirty="0">
                <a:solidFill>
                  <a:srgbClr val="0000FF"/>
                </a:solidFill>
              </a:rPr>
              <a:t>1) </a:t>
            </a:r>
            <a:r>
              <a:rPr lang="en-US" sz="2000" b="1" u="sng" dirty="0" err="1">
                <a:solidFill>
                  <a:srgbClr val="0000FF"/>
                </a:solidFill>
              </a:rPr>
              <a:t>Các</a:t>
            </a:r>
            <a:r>
              <a:rPr lang="en-US" sz="2000" b="1" u="sng" dirty="0">
                <a:solidFill>
                  <a:srgbClr val="0000FF"/>
                </a:solidFill>
              </a:rPr>
              <a:t> </a:t>
            </a:r>
            <a:r>
              <a:rPr lang="en-US" sz="2000" b="1" u="sng" dirty="0" err="1">
                <a:solidFill>
                  <a:srgbClr val="0000FF"/>
                </a:solidFill>
              </a:rPr>
              <a:t>bước</a:t>
            </a:r>
            <a:r>
              <a:rPr lang="en-US" sz="2000" b="1" u="sng" dirty="0">
                <a:solidFill>
                  <a:srgbClr val="0000FF"/>
                </a:solidFill>
              </a:rPr>
              <a:t> </a:t>
            </a:r>
            <a:r>
              <a:rPr lang="en-US" sz="2000" b="1" u="sng" dirty="0" err="1">
                <a:solidFill>
                  <a:srgbClr val="0000FF"/>
                </a:solidFill>
              </a:rPr>
              <a:t>giải</a:t>
            </a:r>
            <a:r>
              <a:rPr lang="en-US" sz="2000" b="1" u="sng" dirty="0">
                <a:solidFill>
                  <a:srgbClr val="0000FF"/>
                </a:solidFill>
              </a:rPr>
              <a:t> </a:t>
            </a:r>
            <a:r>
              <a:rPr lang="en-US" sz="2000" b="1" u="sng" dirty="0" err="1">
                <a:solidFill>
                  <a:srgbClr val="0000FF"/>
                </a:solidFill>
              </a:rPr>
              <a:t>bài</a:t>
            </a:r>
            <a:r>
              <a:rPr lang="en-US" sz="2000" b="1" u="sng" dirty="0">
                <a:solidFill>
                  <a:srgbClr val="0000FF"/>
                </a:solidFill>
              </a:rPr>
              <a:t> </a:t>
            </a:r>
            <a:r>
              <a:rPr lang="en-US" sz="2000" b="1" u="sng" dirty="0" err="1">
                <a:solidFill>
                  <a:srgbClr val="0000FF"/>
                </a:solidFill>
              </a:rPr>
              <a:t>toán</a:t>
            </a:r>
            <a:r>
              <a:rPr lang="en-US" sz="2000" b="1" u="sng" dirty="0">
                <a:solidFill>
                  <a:srgbClr val="0000FF"/>
                </a:solidFill>
              </a:rPr>
              <a:t> </a:t>
            </a:r>
            <a:r>
              <a:rPr lang="en-US" sz="2000" b="1" u="sng" dirty="0" err="1">
                <a:solidFill>
                  <a:srgbClr val="0000FF"/>
                </a:solidFill>
              </a:rPr>
              <a:t>bằng</a:t>
            </a:r>
            <a:r>
              <a:rPr lang="en-US" sz="2000" b="1" u="sng" dirty="0">
                <a:solidFill>
                  <a:srgbClr val="0000FF"/>
                </a:solidFill>
              </a:rPr>
              <a:t> </a:t>
            </a:r>
            <a:r>
              <a:rPr lang="en-US" sz="2000" b="1" u="sng" dirty="0" err="1">
                <a:solidFill>
                  <a:srgbClr val="0000FF"/>
                </a:solidFill>
              </a:rPr>
              <a:t>cách</a:t>
            </a:r>
            <a:r>
              <a:rPr lang="en-US" sz="2000" b="1" u="sng" dirty="0">
                <a:solidFill>
                  <a:srgbClr val="0000FF"/>
                </a:solidFill>
              </a:rPr>
              <a:t> </a:t>
            </a:r>
            <a:r>
              <a:rPr lang="en-US" sz="2000" b="1" u="sng" dirty="0" err="1">
                <a:solidFill>
                  <a:srgbClr val="0000FF"/>
                </a:solidFill>
              </a:rPr>
              <a:t>lập</a:t>
            </a:r>
            <a:r>
              <a:rPr lang="en-US" sz="2000" b="1" u="sng" dirty="0">
                <a:solidFill>
                  <a:srgbClr val="0000FF"/>
                </a:solidFill>
              </a:rPr>
              <a:t> </a:t>
            </a:r>
            <a:r>
              <a:rPr lang="en-US" sz="2000" b="1" u="sng" dirty="0" err="1">
                <a:solidFill>
                  <a:srgbClr val="0000FF"/>
                </a:solidFill>
              </a:rPr>
              <a:t>phương</a:t>
            </a:r>
            <a:r>
              <a:rPr lang="en-US" sz="2000" b="1" u="sng" dirty="0">
                <a:solidFill>
                  <a:srgbClr val="0000FF"/>
                </a:solidFill>
              </a:rPr>
              <a:t> </a:t>
            </a:r>
            <a:r>
              <a:rPr lang="en-US" sz="2000" b="1" u="sng" dirty="0" err="1">
                <a:solidFill>
                  <a:srgbClr val="0000FF"/>
                </a:solidFill>
              </a:rPr>
              <a:t>trình</a:t>
            </a:r>
            <a:r>
              <a:rPr lang="en-US" sz="2000" b="1" u="sng" dirty="0">
                <a:solidFill>
                  <a:srgbClr val="0000FF"/>
                </a:solidFill>
              </a:rPr>
              <a:t>: </a:t>
            </a:r>
          </a:p>
          <a:p>
            <a:pPr marL="457200" indent="-457200"/>
            <a:r>
              <a:rPr lang="en-US" sz="2000" b="1" dirty="0">
                <a:solidFill>
                  <a:srgbClr val="0000FF"/>
                </a:solidFill>
              </a:rPr>
              <a:t>                                   (</a:t>
            </a:r>
            <a:r>
              <a:rPr lang="en-US" sz="2000" b="1" dirty="0" err="1">
                <a:solidFill>
                  <a:srgbClr val="0000FF"/>
                </a:solidFill>
              </a:rPr>
              <a:t>sgk</a:t>
            </a:r>
            <a:r>
              <a:rPr lang="en-US" sz="2000" b="1" dirty="0">
                <a:solidFill>
                  <a:srgbClr val="0000FF"/>
                </a:solidFill>
              </a:rPr>
              <a:t> /</a:t>
            </a:r>
            <a:r>
              <a:rPr lang="en-US" sz="2000" b="1" dirty="0" err="1">
                <a:solidFill>
                  <a:srgbClr val="0000FF"/>
                </a:solidFill>
              </a:rPr>
              <a:t>tr</a:t>
            </a:r>
            <a:r>
              <a:rPr lang="en-US" sz="2000" b="1" dirty="0">
                <a:solidFill>
                  <a:srgbClr val="0000FF"/>
                </a:solidFill>
              </a:rPr>
              <a:t> 25)</a:t>
            </a:r>
          </a:p>
        </p:txBody>
      </p:sp>
      <p:sp>
        <p:nvSpPr>
          <p:cNvPr id="2057" name="TextBox 10"/>
          <p:cNvSpPr txBox="1">
            <a:spLocks noChangeArrowheads="1"/>
          </p:cNvSpPr>
          <p:nvPr/>
        </p:nvSpPr>
        <p:spPr bwMode="auto">
          <a:xfrm>
            <a:off x="711200" y="1290498"/>
            <a:ext cx="7213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 KIẾN THỨC CẦN NHỚ</a:t>
            </a:r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929217" y="4176572"/>
          <a:ext cx="3962400" cy="609600"/>
        </p:xfrm>
        <a:graphic>
          <a:graphicData uri="http://schemas.openxmlformats.org/presentationml/2006/ole">
            <p:oleObj spid="_x0000_s23555" name="Equation" r:id="rId4" imgW="2971800" imgH="609480" progId="Equation.DSMT4">
              <p:embed/>
            </p:oleObj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2038351" y="4024172"/>
          <a:ext cx="1100667" cy="609600"/>
        </p:xfrm>
        <a:graphic>
          <a:graphicData uri="http://schemas.openxmlformats.org/presentationml/2006/ole">
            <p:oleObj spid="_x0000_s23556" name="Equation" r:id="rId5" imgW="825480" imgH="609480" progId="Equation.DSMT4">
              <p:embed/>
            </p:oleObj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3968751" y="4024172"/>
          <a:ext cx="1100667" cy="609600"/>
        </p:xfrm>
        <a:graphic>
          <a:graphicData uri="http://schemas.openxmlformats.org/presentationml/2006/ole">
            <p:oleObj spid="_x0000_s23557" name="Equation" r:id="rId6" imgW="825480" imgH="609480" progId="Equation.DSMT4">
              <p:embed/>
            </p:oleObj>
          </a:graphicData>
        </a:graphic>
      </p:graphicFrame>
      <p:sp>
        <p:nvSpPr>
          <p:cNvPr id="10" name="Rectangle 9"/>
          <p:cNvSpPr/>
          <p:nvPr/>
        </p:nvSpPr>
        <p:spPr>
          <a:xfrm>
            <a:off x="1452113" y="0"/>
            <a:ext cx="908074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3600" b="1" dirty="0" err="1" smtClean="0">
                <a:solidFill>
                  <a:srgbClr val="C00000"/>
                </a:solidFill>
                <a:latin typeface="Times New Roman" panose="02020603050405020304" pitchFamily="18" charset="0"/>
              </a:rPr>
              <a:t>Tiết</a:t>
            </a:r>
            <a:r>
              <a:rPr 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 52. LUYỆN TẬP GIẢI BÀI TOÁN BẰNG CÁCH LẬP PHƯƠNG TRÌNH</a:t>
            </a:r>
            <a:endParaRPr lang="en-US" sz="3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-190083"/>
            <a:ext cx="12192000" cy="7048083"/>
          </a:xfrm>
          <a:prstGeom prst="rect">
            <a:avLst/>
          </a:prstGeom>
          <a:solidFill>
            <a:srgbClr val="FFCCFF"/>
          </a:solidFill>
        </p:spPr>
        <p:txBody>
          <a:bodyPr>
            <a:spAutoFit/>
          </a:bodyPr>
          <a:lstStyle/>
          <a:p>
            <a:pPr>
              <a:defRPr/>
            </a:pPr>
            <a:endParaRPr lang="en-US" sz="2400" b="1" dirty="0">
              <a:solidFill>
                <a:srgbClr val="FF0000"/>
              </a:solidFill>
            </a:endParaRPr>
          </a:p>
          <a:p>
            <a:pPr>
              <a:defRPr/>
            </a:pPr>
            <a:r>
              <a:rPr lang="en-US" b="1" u="sng" dirty="0" smtClean="0">
                <a:solidFill>
                  <a:srgbClr val="CC0066"/>
                </a:solidFill>
              </a:rPr>
              <a:t>II. </a:t>
            </a:r>
            <a:r>
              <a:rPr lang="en-US" b="1" u="sng" dirty="0" err="1" smtClean="0">
                <a:solidFill>
                  <a:srgbClr val="CC0066"/>
                </a:solidFill>
              </a:rPr>
              <a:t>Bài</a:t>
            </a:r>
            <a:r>
              <a:rPr lang="en-US" b="1" u="sng" dirty="0" smtClean="0">
                <a:solidFill>
                  <a:srgbClr val="CC0066"/>
                </a:solidFill>
              </a:rPr>
              <a:t> </a:t>
            </a:r>
            <a:r>
              <a:rPr lang="en-US" b="1" u="sng" dirty="0" err="1" smtClean="0">
                <a:solidFill>
                  <a:srgbClr val="CC0066"/>
                </a:solidFill>
              </a:rPr>
              <a:t>tập</a:t>
            </a:r>
            <a:r>
              <a:rPr lang="en-US" b="1" u="sng" dirty="0" smtClean="0">
                <a:solidFill>
                  <a:srgbClr val="CC0066"/>
                </a:solidFill>
              </a:rPr>
              <a:t>:</a:t>
            </a:r>
          </a:p>
          <a:p>
            <a:pPr>
              <a:defRPr/>
            </a:pPr>
            <a:r>
              <a:rPr lang="en-US" b="1" u="sng" dirty="0" err="1" smtClean="0">
                <a:solidFill>
                  <a:srgbClr val="CC0066"/>
                </a:solidFill>
              </a:rPr>
              <a:t>Dạng</a:t>
            </a:r>
            <a:r>
              <a:rPr lang="en-US" b="1" u="sng" dirty="0" smtClean="0">
                <a:solidFill>
                  <a:srgbClr val="CC0066"/>
                </a:solidFill>
              </a:rPr>
              <a:t> 1: </a:t>
            </a:r>
            <a:r>
              <a:rPr lang="en-US" b="1" u="sng" dirty="0" err="1" smtClean="0">
                <a:solidFill>
                  <a:srgbClr val="CC0066"/>
                </a:solidFill>
              </a:rPr>
              <a:t>Toán</a:t>
            </a:r>
            <a:r>
              <a:rPr lang="en-US" b="1" u="sng" dirty="0" smtClean="0">
                <a:solidFill>
                  <a:srgbClr val="CC0066"/>
                </a:solidFill>
              </a:rPr>
              <a:t> </a:t>
            </a:r>
            <a:r>
              <a:rPr lang="en-US" b="1" u="sng" dirty="0" err="1" smtClean="0">
                <a:solidFill>
                  <a:srgbClr val="CC0066"/>
                </a:solidFill>
              </a:rPr>
              <a:t>năng</a:t>
            </a:r>
            <a:r>
              <a:rPr lang="en-US" b="1" u="sng" dirty="0" smtClean="0">
                <a:solidFill>
                  <a:srgbClr val="CC0066"/>
                </a:solidFill>
              </a:rPr>
              <a:t> </a:t>
            </a:r>
            <a:r>
              <a:rPr lang="en-US" b="1" u="sng" dirty="0" err="1" smtClean="0">
                <a:solidFill>
                  <a:srgbClr val="CC0066"/>
                </a:solidFill>
              </a:rPr>
              <a:t>suất</a:t>
            </a:r>
            <a:endParaRPr lang="en-US" b="1" u="sng" dirty="0" smtClean="0">
              <a:solidFill>
                <a:srgbClr val="CC0066"/>
              </a:solidFill>
            </a:endParaRPr>
          </a:p>
          <a:p>
            <a:pPr>
              <a:defRPr/>
            </a:pPr>
            <a:r>
              <a:rPr lang="en-US" b="1" u="sng" dirty="0" smtClean="0">
                <a:solidFill>
                  <a:srgbClr val="CC0066"/>
                </a:solidFill>
              </a:rPr>
              <a:t> </a:t>
            </a:r>
            <a:r>
              <a:rPr lang="en-US" b="1" u="sng" dirty="0" err="1">
                <a:solidFill>
                  <a:srgbClr val="CC0066"/>
                </a:solidFill>
              </a:rPr>
              <a:t>Bài</a:t>
            </a:r>
            <a:r>
              <a:rPr lang="en-US" b="1" u="sng" dirty="0">
                <a:solidFill>
                  <a:srgbClr val="CC0066"/>
                </a:solidFill>
              </a:rPr>
              <a:t> </a:t>
            </a:r>
            <a:r>
              <a:rPr lang="en-US" b="1" u="sng" dirty="0" smtClean="0">
                <a:solidFill>
                  <a:srgbClr val="CC0066"/>
                </a:solidFill>
              </a:rPr>
              <a:t>1:</a:t>
            </a:r>
            <a:r>
              <a:rPr lang="en-US" b="1" dirty="0" smtClean="0">
                <a:solidFill>
                  <a:srgbClr val="CC0066"/>
                </a:solidFill>
              </a:rPr>
              <a:t> </a:t>
            </a:r>
            <a:r>
              <a:rPr lang="en-US" b="1" dirty="0" err="1">
                <a:solidFill>
                  <a:srgbClr val="000099"/>
                </a:solidFill>
              </a:rPr>
              <a:t>Một</a:t>
            </a:r>
            <a:r>
              <a:rPr lang="en-US" b="1" dirty="0">
                <a:solidFill>
                  <a:srgbClr val="000099"/>
                </a:solidFill>
              </a:rPr>
              <a:t> </a:t>
            </a:r>
            <a:r>
              <a:rPr lang="en-US" b="1" dirty="0" err="1">
                <a:solidFill>
                  <a:srgbClr val="000099"/>
                </a:solidFill>
              </a:rPr>
              <a:t>người</a:t>
            </a:r>
            <a:r>
              <a:rPr lang="en-US" b="1" dirty="0">
                <a:solidFill>
                  <a:srgbClr val="000099"/>
                </a:solidFill>
              </a:rPr>
              <a:t> </a:t>
            </a:r>
            <a:r>
              <a:rPr lang="en-US" b="1" dirty="0" err="1">
                <a:solidFill>
                  <a:srgbClr val="000099"/>
                </a:solidFill>
              </a:rPr>
              <a:t>công</a:t>
            </a:r>
            <a:r>
              <a:rPr lang="en-US" b="1" dirty="0">
                <a:solidFill>
                  <a:srgbClr val="000099"/>
                </a:solidFill>
              </a:rPr>
              <a:t> </a:t>
            </a:r>
            <a:r>
              <a:rPr lang="en-US" b="1" dirty="0" err="1">
                <a:solidFill>
                  <a:srgbClr val="000099"/>
                </a:solidFill>
              </a:rPr>
              <a:t>nhân</a:t>
            </a:r>
            <a:r>
              <a:rPr lang="en-US" b="1" dirty="0">
                <a:solidFill>
                  <a:srgbClr val="000099"/>
                </a:solidFill>
              </a:rPr>
              <a:t> </a:t>
            </a:r>
            <a:r>
              <a:rPr lang="en-US" b="1" dirty="0" err="1">
                <a:solidFill>
                  <a:srgbClr val="000099"/>
                </a:solidFill>
              </a:rPr>
              <a:t>theo</a:t>
            </a:r>
            <a:r>
              <a:rPr lang="en-US" b="1" dirty="0">
                <a:solidFill>
                  <a:srgbClr val="000099"/>
                </a:solidFill>
              </a:rPr>
              <a:t> </a:t>
            </a:r>
            <a:r>
              <a:rPr lang="en-US" b="1" dirty="0" err="1">
                <a:solidFill>
                  <a:srgbClr val="000099"/>
                </a:solidFill>
              </a:rPr>
              <a:t>kế</a:t>
            </a:r>
            <a:r>
              <a:rPr lang="en-US" b="1" dirty="0">
                <a:solidFill>
                  <a:srgbClr val="000099"/>
                </a:solidFill>
              </a:rPr>
              <a:t> </a:t>
            </a:r>
            <a:r>
              <a:rPr lang="en-US" b="1" dirty="0" err="1">
                <a:solidFill>
                  <a:srgbClr val="000099"/>
                </a:solidFill>
              </a:rPr>
              <a:t>hoạch</a:t>
            </a:r>
            <a:r>
              <a:rPr lang="en-US" b="1" dirty="0">
                <a:solidFill>
                  <a:srgbClr val="000099"/>
                </a:solidFill>
              </a:rPr>
              <a:t> </a:t>
            </a:r>
            <a:r>
              <a:rPr lang="en-US" b="1" dirty="0" err="1">
                <a:solidFill>
                  <a:srgbClr val="000099"/>
                </a:solidFill>
              </a:rPr>
              <a:t>mỗi</a:t>
            </a:r>
            <a:r>
              <a:rPr lang="en-US" b="1" dirty="0">
                <a:solidFill>
                  <a:srgbClr val="000099"/>
                </a:solidFill>
              </a:rPr>
              <a:t> </a:t>
            </a:r>
            <a:r>
              <a:rPr lang="en-US" b="1" dirty="0" err="1">
                <a:solidFill>
                  <a:srgbClr val="000099"/>
                </a:solidFill>
              </a:rPr>
              <a:t>ngày</a:t>
            </a:r>
            <a:r>
              <a:rPr lang="en-US" b="1" dirty="0">
                <a:solidFill>
                  <a:srgbClr val="000099"/>
                </a:solidFill>
              </a:rPr>
              <a:t> </a:t>
            </a:r>
            <a:r>
              <a:rPr lang="en-US" b="1" dirty="0" err="1">
                <a:solidFill>
                  <a:srgbClr val="000099"/>
                </a:solidFill>
              </a:rPr>
              <a:t>phải</a:t>
            </a:r>
            <a:r>
              <a:rPr lang="en-US" b="1" dirty="0">
                <a:solidFill>
                  <a:srgbClr val="000099"/>
                </a:solidFill>
              </a:rPr>
              <a:t> may 55 </a:t>
            </a:r>
            <a:r>
              <a:rPr lang="en-US" b="1" dirty="0" err="1">
                <a:solidFill>
                  <a:srgbClr val="000099"/>
                </a:solidFill>
              </a:rPr>
              <a:t>chiếc</a:t>
            </a:r>
            <a:r>
              <a:rPr lang="en-US" b="1" dirty="0">
                <a:solidFill>
                  <a:srgbClr val="000099"/>
                </a:solidFill>
              </a:rPr>
              <a:t> </a:t>
            </a:r>
            <a:r>
              <a:rPr lang="en-US" b="1" dirty="0" err="1">
                <a:solidFill>
                  <a:srgbClr val="000099"/>
                </a:solidFill>
              </a:rPr>
              <a:t>áo</a:t>
            </a:r>
            <a:r>
              <a:rPr lang="en-US" b="1" dirty="0">
                <a:solidFill>
                  <a:srgbClr val="000099"/>
                </a:solidFill>
              </a:rPr>
              <a:t>. </a:t>
            </a:r>
            <a:r>
              <a:rPr lang="en-US" b="1" dirty="0" err="1">
                <a:solidFill>
                  <a:srgbClr val="000099"/>
                </a:solidFill>
              </a:rPr>
              <a:t>Khi</a:t>
            </a:r>
            <a:r>
              <a:rPr lang="en-US" b="1" dirty="0">
                <a:solidFill>
                  <a:srgbClr val="000099"/>
                </a:solidFill>
              </a:rPr>
              <a:t> </a:t>
            </a:r>
            <a:r>
              <a:rPr lang="en-US" b="1" dirty="0" err="1">
                <a:solidFill>
                  <a:srgbClr val="000099"/>
                </a:solidFill>
              </a:rPr>
              <a:t>thực</a:t>
            </a:r>
            <a:r>
              <a:rPr lang="en-US" b="1" dirty="0">
                <a:solidFill>
                  <a:srgbClr val="000099"/>
                </a:solidFill>
              </a:rPr>
              <a:t> </a:t>
            </a:r>
            <a:r>
              <a:rPr lang="en-US" b="1" dirty="0" err="1">
                <a:solidFill>
                  <a:srgbClr val="000099"/>
                </a:solidFill>
              </a:rPr>
              <a:t>hiện</a:t>
            </a:r>
            <a:r>
              <a:rPr lang="en-US" b="1" dirty="0">
                <a:solidFill>
                  <a:srgbClr val="000099"/>
                </a:solidFill>
              </a:rPr>
              <a:t> </a:t>
            </a:r>
            <a:r>
              <a:rPr lang="en-US" b="1" dirty="0" err="1">
                <a:solidFill>
                  <a:srgbClr val="000099"/>
                </a:solidFill>
              </a:rPr>
              <a:t>mỗi</a:t>
            </a:r>
            <a:r>
              <a:rPr lang="en-US" b="1" dirty="0">
                <a:solidFill>
                  <a:srgbClr val="000099"/>
                </a:solidFill>
              </a:rPr>
              <a:t> </a:t>
            </a:r>
            <a:r>
              <a:rPr lang="en-US" b="1" dirty="0" err="1">
                <a:solidFill>
                  <a:srgbClr val="000099"/>
                </a:solidFill>
              </a:rPr>
              <a:t>ngày</a:t>
            </a:r>
            <a:r>
              <a:rPr lang="en-US" b="1" dirty="0">
                <a:solidFill>
                  <a:srgbClr val="000099"/>
                </a:solidFill>
              </a:rPr>
              <a:t> </a:t>
            </a:r>
            <a:r>
              <a:rPr lang="en-US" b="1" dirty="0" err="1">
                <a:solidFill>
                  <a:srgbClr val="000099"/>
                </a:solidFill>
              </a:rPr>
              <a:t>người</a:t>
            </a:r>
            <a:r>
              <a:rPr lang="en-US" b="1" dirty="0">
                <a:solidFill>
                  <a:srgbClr val="000099"/>
                </a:solidFill>
              </a:rPr>
              <a:t> </a:t>
            </a:r>
            <a:r>
              <a:rPr lang="en-US" b="1" dirty="0" err="1">
                <a:solidFill>
                  <a:srgbClr val="000099"/>
                </a:solidFill>
              </a:rPr>
              <a:t>đó</a:t>
            </a:r>
            <a:r>
              <a:rPr lang="en-US" b="1" dirty="0">
                <a:solidFill>
                  <a:srgbClr val="000099"/>
                </a:solidFill>
              </a:rPr>
              <a:t> </a:t>
            </a:r>
            <a:r>
              <a:rPr lang="en-US" b="1" dirty="0" err="1">
                <a:solidFill>
                  <a:srgbClr val="000099"/>
                </a:solidFill>
              </a:rPr>
              <a:t>làm</a:t>
            </a:r>
            <a:r>
              <a:rPr lang="en-US" b="1" dirty="0">
                <a:solidFill>
                  <a:srgbClr val="000099"/>
                </a:solidFill>
              </a:rPr>
              <a:t> </a:t>
            </a:r>
            <a:r>
              <a:rPr lang="en-US" b="1" dirty="0" err="1">
                <a:solidFill>
                  <a:srgbClr val="000099"/>
                </a:solidFill>
              </a:rPr>
              <a:t>được</a:t>
            </a:r>
            <a:r>
              <a:rPr lang="en-US" b="1" dirty="0">
                <a:solidFill>
                  <a:srgbClr val="000099"/>
                </a:solidFill>
              </a:rPr>
              <a:t> 60 </a:t>
            </a:r>
            <a:r>
              <a:rPr lang="en-US" b="1" dirty="0" err="1">
                <a:solidFill>
                  <a:srgbClr val="000099"/>
                </a:solidFill>
              </a:rPr>
              <a:t>chiếc</a:t>
            </a:r>
            <a:r>
              <a:rPr lang="en-US" b="1" dirty="0">
                <a:solidFill>
                  <a:srgbClr val="000099"/>
                </a:solidFill>
              </a:rPr>
              <a:t>. Do </a:t>
            </a:r>
            <a:r>
              <a:rPr lang="en-US" b="1" dirty="0" err="1">
                <a:solidFill>
                  <a:srgbClr val="000099"/>
                </a:solidFill>
              </a:rPr>
              <a:t>đó</a:t>
            </a:r>
            <a:r>
              <a:rPr lang="en-US" b="1" dirty="0">
                <a:solidFill>
                  <a:srgbClr val="000099"/>
                </a:solidFill>
              </a:rPr>
              <a:t>, </a:t>
            </a:r>
            <a:r>
              <a:rPr lang="en-US" b="1" dirty="0" err="1">
                <a:solidFill>
                  <a:srgbClr val="000099"/>
                </a:solidFill>
              </a:rPr>
              <a:t>người</a:t>
            </a:r>
            <a:r>
              <a:rPr lang="en-US" b="1" dirty="0">
                <a:solidFill>
                  <a:srgbClr val="000099"/>
                </a:solidFill>
              </a:rPr>
              <a:t> </a:t>
            </a:r>
            <a:r>
              <a:rPr lang="en-US" b="1" dirty="0" err="1">
                <a:solidFill>
                  <a:srgbClr val="000099"/>
                </a:solidFill>
              </a:rPr>
              <a:t>công</a:t>
            </a:r>
            <a:r>
              <a:rPr lang="en-US" b="1" dirty="0">
                <a:solidFill>
                  <a:srgbClr val="000099"/>
                </a:solidFill>
              </a:rPr>
              <a:t> </a:t>
            </a:r>
            <a:r>
              <a:rPr lang="en-US" b="1" dirty="0" err="1">
                <a:solidFill>
                  <a:srgbClr val="000099"/>
                </a:solidFill>
              </a:rPr>
              <a:t>nhân</a:t>
            </a:r>
            <a:r>
              <a:rPr lang="en-US" b="1" dirty="0">
                <a:solidFill>
                  <a:srgbClr val="000099"/>
                </a:solidFill>
              </a:rPr>
              <a:t> </a:t>
            </a:r>
            <a:r>
              <a:rPr lang="en-US" b="1" dirty="0" err="1">
                <a:solidFill>
                  <a:srgbClr val="000099"/>
                </a:solidFill>
              </a:rPr>
              <a:t>đã</a:t>
            </a:r>
            <a:r>
              <a:rPr lang="en-US" b="1" dirty="0">
                <a:solidFill>
                  <a:srgbClr val="000099"/>
                </a:solidFill>
              </a:rPr>
              <a:t> </a:t>
            </a:r>
            <a:r>
              <a:rPr lang="en-US" b="1" dirty="0" err="1">
                <a:solidFill>
                  <a:srgbClr val="000099"/>
                </a:solidFill>
              </a:rPr>
              <a:t>hoàn</a:t>
            </a:r>
            <a:r>
              <a:rPr lang="en-US" b="1" dirty="0">
                <a:solidFill>
                  <a:srgbClr val="000099"/>
                </a:solidFill>
              </a:rPr>
              <a:t> </a:t>
            </a:r>
            <a:r>
              <a:rPr lang="en-US" b="1" dirty="0" err="1">
                <a:solidFill>
                  <a:srgbClr val="000099"/>
                </a:solidFill>
              </a:rPr>
              <a:t>thành</a:t>
            </a:r>
            <a:r>
              <a:rPr lang="en-US" b="1" dirty="0">
                <a:solidFill>
                  <a:srgbClr val="000099"/>
                </a:solidFill>
              </a:rPr>
              <a:t> </a:t>
            </a:r>
            <a:r>
              <a:rPr lang="en-US" b="1" dirty="0" err="1">
                <a:solidFill>
                  <a:srgbClr val="000099"/>
                </a:solidFill>
              </a:rPr>
              <a:t>kế</a:t>
            </a:r>
            <a:r>
              <a:rPr lang="en-US" b="1" dirty="0">
                <a:solidFill>
                  <a:srgbClr val="000099"/>
                </a:solidFill>
              </a:rPr>
              <a:t> </a:t>
            </a:r>
            <a:r>
              <a:rPr lang="en-US" b="1" dirty="0" err="1">
                <a:solidFill>
                  <a:srgbClr val="000099"/>
                </a:solidFill>
              </a:rPr>
              <a:t>hoạch</a:t>
            </a:r>
            <a:r>
              <a:rPr lang="en-US" b="1" dirty="0">
                <a:solidFill>
                  <a:srgbClr val="000099"/>
                </a:solidFill>
              </a:rPr>
              <a:t> </a:t>
            </a:r>
            <a:r>
              <a:rPr lang="en-US" b="1" dirty="0" err="1">
                <a:solidFill>
                  <a:srgbClr val="000099"/>
                </a:solidFill>
              </a:rPr>
              <a:t>trước</a:t>
            </a:r>
            <a:r>
              <a:rPr lang="en-US" b="1" dirty="0">
                <a:solidFill>
                  <a:srgbClr val="000099"/>
                </a:solidFill>
              </a:rPr>
              <a:t> 2 </a:t>
            </a:r>
            <a:r>
              <a:rPr lang="en-US" b="1" dirty="0" err="1">
                <a:solidFill>
                  <a:srgbClr val="000099"/>
                </a:solidFill>
              </a:rPr>
              <a:t>ngày</a:t>
            </a:r>
            <a:r>
              <a:rPr lang="en-US" b="1" dirty="0">
                <a:solidFill>
                  <a:srgbClr val="000099"/>
                </a:solidFill>
              </a:rPr>
              <a:t> </a:t>
            </a:r>
            <a:r>
              <a:rPr lang="en-US" b="1" dirty="0" err="1">
                <a:solidFill>
                  <a:srgbClr val="000099"/>
                </a:solidFill>
              </a:rPr>
              <a:t>mà</a:t>
            </a:r>
            <a:r>
              <a:rPr lang="en-US" b="1" dirty="0">
                <a:solidFill>
                  <a:srgbClr val="000099"/>
                </a:solidFill>
              </a:rPr>
              <a:t> </a:t>
            </a:r>
            <a:r>
              <a:rPr lang="en-US" b="1" dirty="0" err="1">
                <a:solidFill>
                  <a:srgbClr val="000099"/>
                </a:solidFill>
              </a:rPr>
              <a:t>còn</a:t>
            </a:r>
            <a:r>
              <a:rPr lang="en-US" b="1" dirty="0">
                <a:solidFill>
                  <a:srgbClr val="000099"/>
                </a:solidFill>
              </a:rPr>
              <a:t> </a:t>
            </a:r>
            <a:r>
              <a:rPr lang="en-US" b="1" dirty="0" err="1">
                <a:solidFill>
                  <a:srgbClr val="000099"/>
                </a:solidFill>
              </a:rPr>
              <a:t>làm</a:t>
            </a:r>
            <a:r>
              <a:rPr lang="en-US" b="1" dirty="0">
                <a:solidFill>
                  <a:srgbClr val="000099"/>
                </a:solidFill>
              </a:rPr>
              <a:t> </a:t>
            </a:r>
            <a:r>
              <a:rPr lang="en-US" b="1" dirty="0" err="1">
                <a:solidFill>
                  <a:srgbClr val="000099"/>
                </a:solidFill>
              </a:rPr>
              <a:t>thêm</a:t>
            </a:r>
            <a:r>
              <a:rPr lang="en-US" b="1" dirty="0">
                <a:solidFill>
                  <a:srgbClr val="000099"/>
                </a:solidFill>
              </a:rPr>
              <a:t> </a:t>
            </a:r>
            <a:r>
              <a:rPr lang="en-US" b="1" dirty="0" err="1">
                <a:solidFill>
                  <a:srgbClr val="000099"/>
                </a:solidFill>
              </a:rPr>
              <a:t>được</a:t>
            </a:r>
            <a:r>
              <a:rPr lang="en-US" b="1" dirty="0">
                <a:solidFill>
                  <a:srgbClr val="000099"/>
                </a:solidFill>
              </a:rPr>
              <a:t> 15 </a:t>
            </a:r>
            <a:r>
              <a:rPr lang="en-US" b="1" dirty="0" err="1">
                <a:solidFill>
                  <a:srgbClr val="000099"/>
                </a:solidFill>
              </a:rPr>
              <a:t>chiếc</a:t>
            </a:r>
            <a:r>
              <a:rPr lang="en-US" b="1" dirty="0">
                <a:solidFill>
                  <a:srgbClr val="000099"/>
                </a:solidFill>
              </a:rPr>
              <a:t> </a:t>
            </a:r>
            <a:r>
              <a:rPr lang="en-US" b="1" dirty="0" err="1">
                <a:solidFill>
                  <a:srgbClr val="000099"/>
                </a:solidFill>
              </a:rPr>
              <a:t>áo</a:t>
            </a:r>
            <a:r>
              <a:rPr lang="en-US" b="1" dirty="0">
                <a:solidFill>
                  <a:srgbClr val="000099"/>
                </a:solidFill>
              </a:rPr>
              <a:t> </a:t>
            </a:r>
            <a:r>
              <a:rPr lang="en-US" b="1" dirty="0" err="1">
                <a:solidFill>
                  <a:srgbClr val="000099"/>
                </a:solidFill>
              </a:rPr>
              <a:t>nữa</a:t>
            </a:r>
            <a:r>
              <a:rPr lang="en-US" b="1" dirty="0">
                <a:solidFill>
                  <a:srgbClr val="000099"/>
                </a:solidFill>
              </a:rPr>
              <a:t>. </a:t>
            </a:r>
            <a:r>
              <a:rPr lang="en-US" b="1" dirty="0" err="1">
                <a:solidFill>
                  <a:srgbClr val="000099"/>
                </a:solidFill>
              </a:rPr>
              <a:t>Hỏi</a:t>
            </a:r>
            <a:r>
              <a:rPr lang="en-US" b="1" dirty="0">
                <a:solidFill>
                  <a:srgbClr val="000099"/>
                </a:solidFill>
              </a:rPr>
              <a:t> </a:t>
            </a:r>
            <a:r>
              <a:rPr lang="en-US" b="1" dirty="0" err="1">
                <a:solidFill>
                  <a:srgbClr val="000099"/>
                </a:solidFill>
              </a:rPr>
              <a:t>theo</a:t>
            </a:r>
            <a:r>
              <a:rPr lang="en-US" b="1" dirty="0">
                <a:solidFill>
                  <a:srgbClr val="000099"/>
                </a:solidFill>
              </a:rPr>
              <a:t> </a:t>
            </a:r>
            <a:r>
              <a:rPr lang="en-US" b="1" dirty="0" err="1">
                <a:solidFill>
                  <a:srgbClr val="000099"/>
                </a:solidFill>
              </a:rPr>
              <a:t>kế</a:t>
            </a:r>
            <a:r>
              <a:rPr lang="en-US" b="1" dirty="0">
                <a:solidFill>
                  <a:srgbClr val="000099"/>
                </a:solidFill>
              </a:rPr>
              <a:t> </a:t>
            </a:r>
            <a:r>
              <a:rPr lang="en-US" b="1" dirty="0" err="1">
                <a:solidFill>
                  <a:srgbClr val="000099"/>
                </a:solidFill>
              </a:rPr>
              <a:t>hoạch</a:t>
            </a:r>
            <a:r>
              <a:rPr lang="en-US" b="1" dirty="0">
                <a:solidFill>
                  <a:srgbClr val="000099"/>
                </a:solidFill>
              </a:rPr>
              <a:t>, </a:t>
            </a:r>
            <a:r>
              <a:rPr lang="en-US" b="1" dirty="0" err="1">
                <a:solidFill>
                  <a:srgbClr val="000099"/>
                </a:solidFill>
              </a:rPr>
              <a:t>người</a:t>
            </a:r>
            <a:r>
              <a:rPr lang="en-US" b="1" dirty="0">
                <a:solidFill>
                  <a:srgbClr val="000099"/>
                </a:solidFill>
              </a:rPr>
              <a:t> </a:t>
            </a:r>
            <a:r>
              <a:rPr lang="en-US" b="1" dirty="0" err="1">
                <a:solidFill>
                  <a:srgbClr val="000099"/>
                </a:solidFill>
              </a:rPr>
              <a:t>công</a:t>
            </a:r>
            <a:r>
              <a:rPr lang="en-US" b="1" dirty="0">
                <a:solidFill>
                  <a:srgbClr val="000099"/>
                </a:solidFill>
              </a:rPr>
              <a:t> </a:t>
            </a:r>
            <a:r>
              <a:rPr lang="en-US" b="1" dirty="0" err="1">
                <a:solidFill>
                  <a:srgbClr val="000099"/>
                </a:solidFill>
              </a:rPr>
              <a:t>nhân</a:t>
            </a:r>
            <a:r>
              <a:rPr lang="en-US" b="1" dirty="0">
                <a:solidFill>
                  <a:srgbClr val="000099"/>
                </a:solidFill>
              </a:rPr>
              <a:t> </a:t>
            </a:r>
            <a:r>
              <a:rPr lang="en-US" b="1" dirty="0" err="1">
                <a:solidFill>
                  <a:srgbClr val="000099"/>
                </a:solidFill>
              </a:rPr>
              <a:t>đó</a:t>
            </a:r>
            <a:r>
              <a:rPr lang="en-US" b="1" dirty="0">
                <a:solidFill>
                  <a:srgbClr val="000099"/>
                </a:solidFill>
              </a:rPr>
              <a:t> </a:t>
            </a:r>
            <a:r>
              <a:rPr lang="en-US" b="1" dirty="0" err="1">
                <a:solidFill>
                  <a:srgbClr val="000099"/>
                </a:solidFill>
              </a:rPr>
              <a:t>phải</a:t>
            </a:r>
            <a:r>
              <a:rPr lang="en-US" b="1" dirty="0">
                <a:solidFill>
                  <a:srgbClr val="000099"/>
                </a:solidFill>
              </a:rPr>
              <a:t> may </a:t>
            </a:r>
            <a:r>
              <a:rPr lang="en-US" b="1" dirty="0" err="1">
                <a:solidFill>
                  <a:srgbClr val="000099"/>
                </a:solidFill>
              </a:rPr>
              <a:t>bao</a:t>
            </a:r>
            <a:r>
              <a:rPr lang="en-US" b="1" dirty="0">
                <a:solidFill>
                  <a:srgbClr val="000099"/>
                </a:solidFill>
              </a:rPr>
              <a:t> </a:t>
            </a:r>
            <a:r>
              <a:rPr lang="en-US" b="1" dirty="0" err="1">
                <a:solidFill>
                  <a:srgbClr val="000099"/>
                </a:solidFill>
              </a:rPr>
              <a:t>nhiêu</a:t>
            </a:r>
            <a:r>
              <a:rPr lang="en-US" b="1" dirty="0">
                <a:solidFill>
                  <a:srgbClr val="000099"/>
                </a:solidFill>
              </a:rPr>
              <a:t> </a:t>
            </a:r>
            <a:r>
              <a:rPr lang="en-US" b="1" dirty="0" err="1">
                <a:solidFill>
                  <a:srgbClr val="000099"/>
                </a:solidFill>
              </a:rPr>
              <a:t>chiếc</a:t>
            </a:r>
            <a:r>
              <a:rPr lang="en-US" b="1" dirty="0">
                <a:solidFill>
                  <a:srgbClr val="000099"/>
                </a:solidFill>
              </a:rPr>
              <a:t> </a:t>
            </a:r>
            <a:r>
              <a:rPr lang="en-US" b="1" dirty="0" err="1">
                <a:solidFill>
                  <a:srgbClr val="000099"/>
                </a:solidFill>
              </a:rPr>
              <a:t>áo</a:t>
            </a:r>
            <a:r>
              <a:rPr lang="en-US" b="1" dirty="0">
                <a:solidFill>
                  <a:srgbClr val="000099"/>
                </a:solidFill>
              </a:rPr>
              <a:t>?</a:t>
            </a:r>
          </a:p>
          <a:p>
            <a:pPr>
              <a:defRPr/>
            </a:pPr>
            <a:r>
              <a:rPr lang="en-US" b="1" u="sng" dirty="0">
                <a:solidFill>
                  <a:srgbClr val="CC0066"/>
                </a:solidFill>
              </a:rPr>
              <a:t> </a:t>
            </a:r>
            <a:endParaRPr lang="en-US" b="1" dirty="0">
              <a:solidFill>
                <a:srgbClr val="000099"/>
              </a:solidFill>
            </a:endParaRPr>
          </a:p>
          <a:p>
            <a:pPr marL="457200" indent="-457200">
              <a:defRPr/>
            </a:pPr>
            <a:endParaRPr lang="en-US" sz="2000" b="1" dirty="0">
              <a:solidFill>
                <a:srgbClr val="000099"/>
              </a:solidFill>
            </a:endParaRPr>
          </a:p>
          <a:p>
            <a:pPr marL="457200" indent="-457200">
              <a:defRPr/>
            </a:pPr>
            <a:endParaRPr lang="en-US" sz="2000" b="1" dirty="0">
              <a:solidFill>
                <a:srgbClr val="000099"/>
              </a:solidFill>
            </a:endParaRPr>
          </a:p>
          <a:p>
            <a:pPr marL="457200" indent="-457200">
              <a:defRPr/>
            </a:pPr>
            <a:endParaRPr lang="en-US" sz="2000" b="1" dirty="0">
              <a:solidFill>
                <a:srgbClr val="000099"/>
              </a:solidFill>
            </a:endParaRPr>
          </a:p>
          <a:p>
            <a:pPr marL="457200" indent="-457200">
              <a:defRPr/>
            </a:pPr>
            <a:endParaRPr lang="en-US" sz="2000" b="1" dirty="0">
              <a:solidFill>
                <a:srgbClr val="000099"/>
              </a:solidFill>
            </a:endParaRPr>
          </a:p>
          <a:p>
            <a:pPr marL="457200" indent="-457200">
              <a:defRPr/>
            </a:pPr>
            <a:endParaRPr lang="en-US" sz="2000" b="1" dirty="0">
              <a:solidFill>
                <a:srgbClr val="000099"/>
              </a:solidFill>
            </a:endParaRPr>
          </a:p>
          <a:p>
            <a:pPr marL="457200" indent="-457200">
              <a:defRPr/>
            </a:pPr>
            <a:endParaRPr lang="en-US" sz="2000" b="1" dirty="0">
              <a:solidFill>
                <a:srgbClr val="000099"/>
              </a:solidFill>
            </a:endParaRPr>
          </a:p>
          <a:p>
            <a:pPr marL="457200" indent="-457200">
              <a:defRPr/>
            </a:pPr>
            <a:endParaRPr lang="en-US" sz="2000" b="1" dirty="0">
              <a:solidFill>
                <a:srgbClr val="000099"/>
              </a:solidFill>
            </a:endParaRPr>
          </a:p>
          <a:p>
            <a:pPr marL="457200" indent="-457200">
              <a:defRPr/>
            </a:pPr>
            <a:endParaRPr lang="en-US" sz="2000" b="1" dirty="0">
              <a:solidFill>
                <a:srgbClr val="000099"/>
              </a:solidFill>
            </a:endParaRPr>
          </a:p>
          <a:p>
            <a:pPr marL="457200" indent="-457200">
              <a:defRPr/>
            </a:pPr>
            <a:endParaRPr lang="en-US" sz="2000" b="1" dirty="0">
              <a:solidFill>
                <a:srgbClr val="000099"/>
              </a:solidFill>
            </a:endParaRPr>
          </a:p>
          <a:p>
            <a:pPr marL="457200" indent="-457200">
              <a:defRPr/>
            </a:pPr>
            <a:endParaRPr lang="en-US" sz="2000" b="1" dirty="0">
              <a:solidFill>
                <a:srgbClr val="000099"/>
              </a:solidFill>
            </a:endParaRPr>
          </a:p>
          <a:p>
            <a:pPr marL="457200" indent="-457200">
              <a:defRPr/>
            </a:pPr>
            <a:r>
              <a:rPr lang="en-US" sz="2000" b="1" u="sng" dirty="0">
                <a:solidFill>
                  <a:srgbClr val="CC0066"/>
                </a:solidFill>
              </a:rPr>
              <a:t> </a:t>
            </a:r>
            <a:endParaRPr lang="en-US" sz="2000" b="1" dirty="0">
              <a:solidFill>
                <a:srgbClr val="000099"/>
              </a:solidFill>
            </a:endParaRPr>
          </a:p>
          <a:p>
            <a:pPr marL="457200" indent="-457200">
              <a:defRPr/>
            </a:pPr>
            <a:endParaRPr lang="en-US" sz="2000" b="1" dirty="0"/>
          </a:p>
          <a:p>
            <a:pPr marL="457200" indent="-457200">
              <a:defRPr/>
            </a:pPr>
            <a:endParaRPr lang="en-US" sz="2000" b="1" dirty="0"/>
          </a:p>
          <a:p>
            <a:pPr marL="457200" indent="-457200">
              <a:defRPr/>
            </a:pPr>
            <a:endParaRPr lang="en-US" sz="2000" b="1" dirty="0"/>
          </a:p>
          <a:p>
            <a:pPr marL="457200" indent="-457200">
              <a:defRPr/>
            </a:pPr>
            <a:endParaRPr lang="en-US" sz="2000" b="1" dirty="0"/>
          </a:p>
          <a:p>
            <a:pPr marL="457200" indent="-457200">
              <a:defRPr/>
            </a:pPr>
            <a:endParaRPr lang="en-US" sz="2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7823200" y="1595438"/>
            <a:ext cx="4368800" cy="5262562"/>
          </a:xfrm>
          <a:prstGeom prst="rect">
            <a:avLst/>
          </a:prstGeom>
          <a:solidFill>
            <a:srgbClr val="00FF00"/>
          </a:solidFill>
        </p:spPr>
        <p:txBody>
          <a:bodyPr>
            <a:spAutoFit/>
          </a:bodyPr>
          <a:lstStyle/>
          <a:p>
            <a:pPr marL="457200" indent="-457200">
              <a:defRPr/>
            </a:pPr>
            <a:endParaRPr lang="en-US" sz="1600" b="1" u="sng" dirty="0">
              <a:solidFill>
                <a:srgbClr val="000099"/>
              </a:solidFill>
            </a:endParaRPr>
          </a:p>
          <a:p>
            <a:pPr marL="457200" indent="-457200">
              <a:defRPr/>
            </a:pPr>
            <a:endParaRPr lang="en-US" sz="1600" b="1" dirty="0">
              <a:solidFill>
                <a:srgbClr val="003300"/>
              </a:solidFill>
            </a:endParaRPr>
          </a:p>
          <a:p>
            <a:pPr marL="457200" indent="-457200">
              <a:defRPr/>
            </a:pPr>
            <a:r>
              <a:rPr lang="en-US" sz="1600" b="1" dirty="0">
                <a:solidFill>
                  <a:srgbClr val="003300"/>
                </a:solidFill>
              </a:rPr>
              <a:t>+) </a:t>
            </a:r>
            <a:r>
              <a:rPr lang="en-US" sz="1600" b="1" dirty="0" err="1">
                <a:solidFill>
                  <a:srgbClr val="003300"/>
                </a:solidFill>
              </a:rPr>
              <a:t>Số</a:t>
            </a:r>
            <a:r>
              <a:rPr lang="en-US" sz="1600" b="1" dirty="0">
                <a:solidFill>
                  <a:srgbClr val="003300"/>
                </a:solidFill>
              </a:rPr>
              <a:t> </a:t>
            </a:r>
            <a:r>
              <a:rPr lang="en-US" sz="1600" b="1" dirty="0" err="1">
                <a:solidFill>
                  <a:srgbClr val="003300"/>
                </a:solidFill>
              </a:rPr>
              <a:t>chiếc</a:t>
            </a:r>
            <a:r>
              <a:rPr lang="en-US" sz="1600" b="1" dirty="0">
                <a:solidFill>
                  <a:srgbClr val="003300"/>
                </a:solidFill>
              </a:rPr>
              <a:t> </a:t>
            </a:r>
            <a:r>
              <a:rPr lang="en-US" sz="1600" b="1" dirty="0" err="1">
                <a:solidFill>
                  <a:srgbClr val="003300"/>
                </a:solidFill>
              </a:rPr>
              <a:t>áo</a:t>
            </a:r>
            <a:endParaRPr lang="en-US" sz="1600" b="1" dirty="0">
              <a:solidFill>
                <a:srgbClr val="003300"/>
              </a:solidFill>
            </a:endParaRPr>
          </a:p>
          <a:p>
            <a:pPr marL="457200" indent="-457200">
              <a:defRPr/>
            </a:pPr>
            <a:r>
              <a:rPr lang="en-US" sz="1600" b="1" dirty="0">
                <a:solidFill>
                  <a:srgbClr val="003300"/>
                </a:solidFill>
              </a:rPr>
              <a:t>+) </a:t>
            </a:r>
            <a:r>
              <a:rPr lang="en-US" sz="1600" b="1" dirty="0" err="1">
                <a:solidFill>
                  <a:srgbClr val="003300"/>
                </a:solidFill>
              </a:rPr>
              <a:t>Số</a:t>
            </a:r>
            <a:r>
              <a:rPr lang="en-US" sz="1600" b="1" dirty="0">
                <a:solidFill>
                  <a:srgbClr val="003300"/>
                </a:solidFill>
              </a:rPr>
              <a:t> </a:t>
            </a:r>
            <a:r>
              <a:rPr lang="en-US" sz="1600" b="1" dirty="0" err="1">
                <a:solidFill>
                  <a:srgbClr val="003300"/>
                </a:solidFill>
              </a:rPr>
              <a:t>chiếc</a:t>
            </a:r>
            <a:r>
              <a:rPr lang="en-US" sz="1600" b="1" dirty="0">
                <a:solidFill>
                  <a:srgbClr val="003300"/>
                </a:solidFill>
              </a:rPr>
              <a:t> </a:t>
            </a:r>
            <a:r>
              <a:rPr lang="en-US" sz="1600" b="1" dirty="0" err="1">
                <a:solidFill>
                  <a:srgbClr val="003300"/>
                </a:solidFill>
              </a:rPr>
              <a:t>áo</a:t>
            </a:r>
            <a:r>
              <a:rPr lang="en-US" sz="1600" b="1" dirty="0">
                <a:solidFill>
                  <a:srgbClr val="003300"/>
                </a:solidFill>
              </a:rPr>
              <a:t> </a:t>
            </a:r>
            <a:r>
              <a:rPr lang="en-US" sz="1600" b="1" dirty="0" err="1">
                <a:solidFill>
                  <a:srgbClr val="003300"/>
                </a:solidFill>
              </a:rPr>
              <a:t>mỗi</a:t>
            </a:r>
            <a:r>
              <a:rPr lang="en-US" sz="1600" b="1" dirty="0">
                <a:solidFill>
                  <a:srgbClr val="003300"/>
                </a:solidFill>
              </a:rPr>
              <a:t> </a:t>
            </a:r>
            <a:r>
              <a:rPr lang="en-US" sz="1600" b="1" dirty="0" err="1">
                <a:solidFill>
                  <a:srgbClr val="003300"/>
                </a:solidFill>
              </a:rPr>
              <a:t>ngày</a:t>
            </a:r>
            <a:endParaRPr lang="en-US" sz="1600" b="1" dirty="0">
              <a:solidFill>
                <a:srgbClr val="003300"/>
              </a:solidFill>
            </a:endParaRPr>
          </a:p>
          <a:p>
            <a:pPr marL="457200" indent="-457200">
              <a:defRPr/>
            </a:pPr>
            <a:r>
              <a:rPr lang="en-US" sz="1600" b="1" dirty="0">
                <a:solidFill>
                  <a:srgbClr val="003300"/>
                </a:solidFill>
              </a:rPr>
              <a:t>+) </a:t>
            </a:r>
            <a:r>
              <a:rPr lang="en-US" sz="1600" b="1" dirty="0" err="1">
                <a:solidFill>
                  <a:srgbClr val="003300"/>
                </a:solidFill>
              </a:rPr>
              <a:t>Thời</a:t>
            </a:r>
            <a:r>
              <a:rPr lang="en-US" sz="1600" b="1" dirty="0">
                <a:solidFill>
                  <a:srgbClr val="003300"/>
                </a:solidFill>
              </a:rPr>
              <a:t> </a:t>
            </a:r>
            <a:r>
              <a:rPr lang="en-US" sz="1600" b="1" dirty="0" err="1">
                <a:solidFill>
                  <a:srgbClr val="003300"/>
                </a:solidFill>
              </a:rPr>
              <a:t>gian</a:t>
            </a:r>
            <a:r>
              <a:rPr lang="en-US" sz="1600" b="1" dirty="0">
                <a:solidFill>
                  <a:srgbClr val="003300"/>
                </a:solidFill>
              </a:rPr>
              <a:t>   </a:t>
            </a:r>
          </a:p>
          <a:p>
            <a:pPr marL="457200" indent="-457200">
              <a:defRPr/>
            </a:pPr>
            <a:endParaRPr lang="en-US" sz="16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457200" indent="-457200">
              <a:defRPr/>
            </a:pPr>
            <a:endParaRPr lang="en-US" sz="16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457200" indent="-457200">
              <a:defRPr/>
            </a:pPr>
            <a:r>
              <a:rPr lang="en-US" sz="1600" b="1" dirty="0">
                <a:solidFill>
                  <a:srgbClr val="0000FF"/>
                </a:solidFill>
              </a:rPr>
              <a:t>+)  </a:t>
            </a:r>
            <a:r>
              <a:rPr lang="en-US" sz="1600" b="1" dirty="0" err="1">
                <a:solidFill>
                  <a:srgbClr val="0000FF"/>
                </a:solidFill>
              </a:rPr>
              <a:t>Kế</a:t>
            </a:r>
            <a:r>
              <a:rPr lang="en-US" sz="1600" b="1" dirty="0">
                <a:solidFill>
                  <a:srgbClr val="0000FF"/>
                </a:solidFill>
              </a:rPr>
              <a:t> </a:t>
            </a:r>
            <a:r>
              <a:rPr lang="en-US" sz="1600" b="1" dirty="0" err="1">
                <a:solidFill>
                  <a:srgbClr val="0000FF"/>
                </a:solidFill>
              </a:rPr>
              <a:t>hoạch</a:t>
            </a:r>
            <a:r>
              <a:rPr lang="en-US" sz="1600" b="1" dirty="0">
                <a:solidFill>
                  <a:srgbClr val="0000FF"/>
                </a:solidFill>
              </a:rPr>
              <a:t>: </a:t>
            </a:r>
            <a:r>
              <a:rPr lang="en-US" sz="1600" b="1" dirty="0" err="1">
                <a:solidFill>
                  <a:srgbClr val="FF0000"/>
                </a:solidFill>
              </a:rPr>
              <a:t>mỗi</a:t>
            </a: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 err="1">
                <a:solidFill>
                  <a:srgbClr val="FF0000"/>
                </a:solidFill>
              </a:rPr>
              <a:t>ngày</a:t>
            </a: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/>
              <a:t>may </a:t>
            </a:r>
            <a:r>
              <a:rPr lang="en-US" sz="1600" b="1" dirty="0">
                <a:solidFill>
                  <a:srgbClr val="FF0000"/>
                </a:solidFill>
              </a:rPr>
              <a:t>55 </a:t>
            </a:r>
          </a:p>
          <a:p>
            <a:pPr marL="457200" indent="-457200">
              <a:defRPr/>
            </a:pPr>
            <a:r>
              <a:rPr lang="en-US" sz="1600" b="1" dirty="0" err="1">
                <a:solidFill>
                  <a:srgbClr val="FF0000"/>
                </a:solidFill>
              </a:rPr>
              <a:t>chiếc</a:t>
            </a: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 err="1">
                <a:solidFill>
                  <a:srgbClr val="FF0000"/>
                </a:solidFill>
              </a:rPr>
              <a:t>áo</a:t>
            </a:r>
            <a:endParaRPr lang="en-US" sz="1600" b="1" dirty="0">
              <a:solidFill>
                <a:srgbClr val="FF0000"/>
              </a:solidFill>
            </a:endParaRPr>
          </a:p>
          <a:p>
            <a:pPr marL="457200" indent="-457200">
              <a:defRPr/>
            </a:pPr>
            <a:r>
              <a:rPr lang="en-US" sz="1600" b="1" dirty="0">
                <a:solidFill>
                  <a:srgbClr val="0000FF"/>
                </a:solidFill>
              </a:rPr>
              <a:t>+) </a:t>
            </a:r>
            <a:r>
              <a:rPr lang="en-US" sz="1600" b="1" dirty="0" err="1">
                <a:solidFill>
                  <a:srgbClr val="0000FF"/>
                </a:solidFill>
              </a:rPr>
              <a:t>Thực</a:t>
            </a:r>
            <a:r>
              <a:rPr lang="en-US" sz="1600" b="1" dirty="0">
                <a:solidFill>
                  <a:srgbClr val="0000FF"/>
                </a:solidFill>
              </a:rPr>
              <a:t> </a:t>
            </a:r>
            <a:r>
              <a:rPr lang="en-US" sz="1600" b="1" dirty="0" err="1">
                <a:solidFill>
                  <a:srgbClr val="0000FF"/>
                </a:solidFill>
              </a:rPr>
              <a:t>tế</a:t>
            </a:r>
            <a:r>
              <a:rPr lang="en-US" sz="1600" b="1" dirty="0">
                <a:solidFill>
                  <a:srgbClr val="0000FF"/>
                </a:solidFill>
              </a:rPr>
              <a:t>: </a:t>
            </a:r>
            <a:r>
              <a:rPr lang="en-US" sz="1600" b="1" dirty="0" err="1">
                <a:solidFill>
                  <a:srgbClr val="FF0000"/>
                </a:solidFill>
              </a:rPr>
              <a:t>mỗi</a:t>
            </a: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 err="1">
                <a:solidFill>
                  <a:srgbClr val="FF0000"/>
                </a:solidFill>
              </a:rPr>
              <a:t>ngày</a:t>
            </a: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/>
              <a:t>may </a:t>
            </a:r>
            <a:r>
              <a:rPr lang="en-US" sz="1600" b="1" dirty="0">
                <a:solidFill>
                  <a:srgbClr val="FF0000"/>
                </a:solidFill>
              </a:rPr>
              <a:t>60</a:t>
            </a:r>
            <a:r>
              <a:rPr lang="en-US" sz="1600" b="1" dirty="0"/>
              <a:t> </a:t>
            </a:r>
          </a:p>
          <a:p>
            <a:pPr marL="457200" indent="-457200">
              <a:defRPr/>
            </a:pPr>
            <a:r>
              <a:rPr lang="en-US" sz="1600" b="1" dirty="0" err="1">
                <a:solidFill>
                  <a:srgbClr val="FF0000"/>
                </a:solidFill>
              </a:rPr>
              <a:t>chiếc</a:t>
            </a: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 err="1">
                <a:solidFill>
                  <a:srgbClr val="FF0000"/>
                </a:solidFill>
              </a:rPr>
              <a:t>áo</a:t>
            </a:r>
            <a:r>
              <a:rPr lang="en-US" sz="1600" b="1" dirty="0"/>
              <a:t>, </a:t>
            </a:r>
            <a:r>
              <a:rPr lang="en-US" sz="1600" b="1" dirty="0" err="1"/>
              <a:t>hoàn</a:t>
            </a:r>
            <a:r>
              <a:rPr lang="en-US" sz="1600" b="1" dirty="0"/>
              <a:t> </a:t>
            </a:r>
            <a:r>
              <a:rPr lang="en-US" sz="1600" b="1" dirty="0" err="1"/>
              <a:t>thành</a:t>
            </a:r>
            <a:r>
              <a:rPr lang="en-US" sz="1600" b="1" dirty="0"/>
              <a:t> </a:t>
            </a:r>
            <a:r>
              <a:rPr lang="en-US" sz="1600" b="1" dirty="0" err="1"/>
              <a:t>trước</a:t>
            </a:r>
            <a:r>
              <a:rPr lang="en-US" sz="1600" b="1" dirty="0"/>
              <a:t> </a:t>
            </a:r>
            <a:r>
              <a:rPr lang="en-US" sz="1600" b="1" dirty="0">
                <a:solidFill>
                  <a:srgbClr val="FF0000"/>
                </a:solidFill>
              </a:rPr>
              <a:t>2</a:t>
            </a:r>
          </a:p>
          <a:p>
            <a:pPr marL="457200" indent="-457200">
              <a:defRPr/>
            </a:pPr>
            <a:r>
              <a:rPr lang="en-US" sz="1600" b="1" dirty="0" err="1">
                <a:solidFill>
                  <a:srgbClr val="FF0000"/>
                </a:solidFill>
              </a:rPr>
              <a:t>ngày</a:t>
            </a:r>
            <a:r>
              <a:rPr lang="en-US" sz="1600" b="1" dirty="0"/>
              <a:t>, </a:t>
            </a:r>
            <a:r>
              <a:rPr lang="en-US" sz="1600" b="1" dirty="0" err="1"/>
              <a:t>làm</a:t>
            </a:r>
            <a:r>
              <a:rPr lang="en-US" sz="1600" b="1" dirty="0"/>
              <a:t> </a:t>
            </a:r>
            <a:r>
              <a:rPr lang="en-US" sz="1600" b="1" dirty="0" err="1"/>
              <a:t>vượt</a:t>
            </a:r>
            <a:r>
              <a:rPr lang="en-US" sz="1600" b="1" dirty="0"/>
              <a:t> mức</a:t>
            </a:r>
            <a:r>
              <a:rPr lang="en-US" sz="1600" b="1" dirty="0">
                <a:solidFill>
                  <a:srgbClr val="FF0000"/>
                </a:solidFill>
              </a:rPr>
              <a:t>15 </a:t>
            </a:r>
            <a:r>
              <a:rPr lang="en-US" sz="1600" b="1" dirty="0" err="1">
                <a:solidFill>
                  <a:srgbClr val="FF0000"/>
                </a:solidFill>
              </a:rPr>
              <a:t>chiếc</a:t>
            </a: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 err="1">
                <a:solidFill>
                  <a:srgbClr val="FF0000"/>
                </a:solidFill>
              </a:rPr>
              <a:t>áo</a:t>
            </a:r>
            <a:endParaRPr lang="en-US" sz="1600" b="1" dirty="0">
              <a:solidFill>
                <a:srgbClr val="FF0000"/>
              </a:solidFill>
            </a:endParaRPr>
          </a:p>
          <a:p>
            <a:pPr marL="457200" indent="-457200">
              <a:defRPr/>
            </a:pPr>
            <a:endParaRPr lang="en-US" sz="16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457200" indent="-457200">
              <a:defRPr/>
            </a:pPr>
            <a:endParaRPr lang="en-US" sz="16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457200" indent="-457200">
              <a:defRPr/>
            </a:pPr>
            <a:endParaRPr lang="en-US" sz="16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457200" indent="-457200">
              <a:defRPr/>
            </a:pPr>
            <a:endParaRPr lang="en-US" sz="16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457200" indent="-457200">
              <a:defRPr/>
            </a:pPr>
            <a:endParaRPr lang="en-US" sz="16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457200" indent="-457200">
              <a:defRPr/>
            </a:pPr>
            <a:endParaRPr lang="en-US" sz="16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457200" indent="-457200">
              <a:defRPr/>
            </a:pPr>
            <a:endParaRPr lang="en-US" sz="16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457200" indent="-457200">
              <a:defRPr/>
            </a:pPr>
            <a:endParaRPr lang="en-US" sz="16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457200" indent="-457200">
              <a:defRPr/>
            </a:pPr>
            <a:endParaRPr lang="en-US" sz="16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0" y="1649683"/>
            <a:ext cx="7823200" cy="5324475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000" b="1" u="sng" dirty="0" err="1">
                <a:solidFill>
                  <a:srgbClr val="CC0066"/>
                </a:solidFill>
              </a:rPr>
              <a:t>Giải</a:t>
            </a:r>
            <a:r>
              <a:rPr lang="en-US" sz="2000" b="1" u="sng" dirty="0">
                <a:solidFill>
                  <a:srgbClr val="CC0066"/>
                </a:solidFill>
              </a:rPr>
              <a:t>:</a:t>
            </a:r>
          </a:p>
          <a:p>
            <a:pPr marL="457200" indent="-457200">
              <a:defRPr/>
            </a:pPr>
            <a:endParaRPr lang="en-US" sz="2000" b="1" dirty="0">
              <a:solidFill>
                <a:srgbClr val="000099"/>
              </a:solidFill>
            </a:endParaRPr>
          </a:p>
          <a:p>
            <a:pPr marL="457200" indent="-457200">
              <a:defRPr/>
            </a:pPr>
            <a:endParaRPr lang="en-US" sz="2000" b="1" dirty="0">
              <a:solidFill>
                <a:srgbClr val="000099"/>
              </a:solidFill>
            </a:endParaRPr>
          </a:p>
          <a:p>
            <a:pPr marL="457200" indent="-457200">
              <a:defRPr/>
            </a:pPr>
            <a:endParaRPr lang="en-US" sz="2000" b="1" dirty="0">
              <a:solidFill>
                <a:srgbClr val="000099"/>
              </a:solidFill>
            </a:endParaRPr>
          </a:p>
          <a:p>
            <a:pPr marL="457200" indent="-457200">
              <a:defRPr/>
            </a:pPr>
            <a:endParaRPr lang="en-US" sz="2000" b="1" dirty="0">
              <a:solidFill>
                <a:srgbClr val="000099"/>
              </a:solidFill>
            </a:endParaRPr>
          </a:p>
          <a:p>
            <a:pPr marL="457200" indent="-457200">
              <a:defRPr/>
            </a:pPr>
            <a:endParaRPr lang="en-US" sz="2000" b="1" dirty="0">
              <a:solidFill>
                <a:srgbClr val="000099"/>
              </a:solidFill>
            </a:endParaRPr>
          </a:p>
          <a:p>
            <a:pPr marL="457200" indent="-457200">
              <a:defRPr/>
            </a:pPr>
            <a:endParaRPr lang="en-US" sz="2000" b="1" dirty="0">
              <a:solidFill>
                <a:srgbClr val="000099"/>
              </a:solidFill>
            </a:endParaRPr>
          </a:p>
          <a:p>
            <a:pPr marL="457200" indent="-457200">
              <a:defRPr/>
            </a:pPr>
            <a:endParaRPr lang="en-US" sz="2000" b="1" dirty="0">
              <a:solidFill>
                <a:srgbClr val="000099"/>
              </a:solidFill>
            </a:endParaRPr>
          </a:p>
          <a:p>
            <a:pPr marL="457200" indent="-457200">
              <a:defRPr/>
            </a:pPr>
            <a:endParaRPr lang="en-US" sz="2000" b="1" dirty="0">
              <a:solidFill>
                <a:srgbClr val="000099"/>
              </a:solidFill>
            </a:endParaRPr>
          </a:p>
          <a:p>
            <a:pPr marL="457200" indent="-457200">
              <a:defRPr/>
            </a:pPr>
            <a:endParaRPr lang="en-US" sz="2000" b="1" dirty="0">
              <a:solidFill>
                <a:srgbClr val="000099"/>
              </a:solidFill>
            </a:endParaRPr>
          </a:p>
          <a:p>
            <a:pPr marL="457200" indent="-457200">
              <a:defRPr/>
            </a:pPr>
            <a:endParaRPr lang="en-US" sz="2000" b="1" dirty="0">
              <a:solidFill>
                <a:srgbClr val="000099"/>
              </a:solidFill>
            </a:endParaRPr>
          </a:p>
          <a:p>
            <a:pPr marL="457200" indent="-457200">
              <a:defRPr/>
            </a:pPr>
            <a:endParaRPr lang="en-US" sz="2000" b="1" dirty="0">
              <a:solidFill>
                <a:srgbClr val="000099"/>
              </a:solidFill>
            </a:endParaRPr>
          </a:p>
          <a:p>
            <a:pPr marL="457200" indent="-457200">
              <a:defRPr/>
            </a:pPr>
            <a:r>
              <a:rPr lang="en-US" sz="2000" b="1" dirty="0">
                <a:solidFill>
                  <a:srgbClr val="000099"/>
                </a:solidFill>
              </a:rPr>
              <a:t>       </a:t>
            </a:r>
          </a:p>
          <a:p>
            <a:pPr marL="457200" indent="-457200">
              <a:defRPr/>
            </a:pPr>
            <a:endParaRPr lang="en-US" sz="2000" b="1" dirty="0">
              <a:solidFill>
                <a:srgbClr val="000099"/>
              </a:solidFill>
            </a:endParaRPr>
          </a:p>
          <a:p>
            <a:pPr marL="457200" indent="-457200">
              <a:defRPr/>
            </a:pPr>
            <a:endParaRPr lang="en-US" sz="2000" b="1" dirty="0">
              <a:solidFill>
                <a:srgbClr val="000099"/>
              </a:solidFill>
            </a:endParaRPr>
          </a:p>
          <a:p>
            <a:pPr marL="457200" indent="-457200">
              <a:defRPr/>
            </a:pPr>
            <a:endParaRPr lang="en-US" sz="2000" b="1" dirty="0">
              <a:solidFill>
                <a:srgbClr val="000099"/>
              </a:solidFill>
            </a:endParaRPr>
          </a:p>
          <a:p>
            <a:pPr marL="457200" indent="-457200">
              <a:defRPr/>
            </a:pPr>
            <a:endParaRPr lang="en-US" sz="2000" b="1" dirty="0">
              <a:solidFill>
                <a:srgbClr val="000099"/>
              </a:solidFill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 rot="5400000">
            <a:off x="5203825" y="4219575"/>
            <a:ext cx="5257800" cy="19051"/>
          </a:xfrm>
          <a:prstGeom prst="line">
            <a:avLst/>
          </a:prstGeom>
          <a:ln w="76200">
            <a:solidFill>
              <a:srgbClr val="00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0" y="1981201"/>
            <a:ext cx="500438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03300"/>
                </a:solidFill>
              </a:rPr>
              <a:t>+) </a:t>
            </a:r>
            <a:r>
              <a:rPr lang="en-US" b="1" dirty="0" err="1">
                <a:solidFill>
                  <a:srgbClr val="003300"/>
                </a:solidFill>
              </a:rPr>
              <a:t>Gọi</a:t>
            </a:r>
            <a:r>
              <a:rPr lang="en-US" b="1" dirty="0">
                <a:solidFill>
                  <a:srgbClr val="003300"/>
                </a:solidFill>
              </a:rPr>
              <a:t> </a:t>
            </a:r>
            <a:r>
              <a:rPr lang="en-US" b="1" dirty="0" err="1">
                <a:solidFill>
                  <a:srgbClr val="003300"/>
                </a:solidFill>
              </a:rPr>
              <a:t>số</a:t>
            </a:r>
            <a:r>
              <a:rPr lang="en-US" b="1" dirty="0">
                <a:solidFill>
                  <a:srgbClr val="003300"/>
                </a:solidFill>
              </a:rPr>
              <a:t> </a:t>
            </a:r>
            <a:r>
              <a:rPr lang="en-US" b="1" dirty="0" err="1">
                <a:solidFill>
                  <a:srgbClr val="003300"/>
                </a:solidFill>
              </a:rPr>
              <a:t>chiếc</a:t>
            </a:r>
            <a:r>
              <a:rPr lang="en-US" b="1" dirty="0">
                <a:solidFill>
                  <a:srgbClr val="003300"/>
                </a:solidFill>
              </a:rPr>
              <a:t> </a:t>
            </a:r>
            <a:r>
              <a:rPr lang="en-US" b="1" dirty="0" err="1">
                <a:solidFill>
                  <a:srgbClr val="003300"/>
                </a:solidFill>
              </a:rPr>
              <a:t>áo</a:t>
            </a:r>
            <a:r>
              <a:rPr lang="en-US" b="1" dirty="0">
                <a:solidFill>
                  <a:srgbClr val="003300"/>
                </a:solidFill>
              </a:rPr>
              <a:t> </a:t>
            </a:r>
            <a:r>
              <a:rPr lang="en-US" b="1" dirty="0" err="1">
                <a:solidFill>
                  <a:srgbClr val="003300"/>
                </a:solidFill>
              </a:rPr>
              <a:t>người</a:t>
            </a:r>
            <a:r>
              <a:rPr lang="en-US" b="1" dirty="0">
                <a:solidFill>
                  <a:srgbClr val="003300"/>
                </a:solidFill>
              </a:rPr>
              <a:t> </a:t>
            </a:r>
            <a:r>
              <a:rPr lang="en-US" b="1" dirty="0" err="1">
                <a:solidFill>
                  <a:srgbClr val="003300"/>
                </a:solidFill>
              </a:rPr>
              <a:t>công</a:t>
            </a:r>
            <a:r>
              <a:rPr lang="en-US" b="1" dirty="0">
                <a:solidFill>
                  <a:srgbClr val="003300"/>
                </a:solidFill>
              </a:rPr>
              <a:t> </a:t>
            </a:r>
            <a:r>
              <a:rPr lang="en-US" b="1" dirty="0" err="1">
                <a:solidFill>
                  <a:srgbClr val="003300"/>
                </a:solidFill>
              </a:rPr>
              <a:t>nhân</a:t>
            </a:r>
            <a:r>
              <a:rPr lang="en-US" b="1" dirty="0">
                <a:solidFill>
                  <a:srgbClr val="003300"/>
                </a:solidFill>
              </a:rPr>
              <a:t> </a:t>
            </a:r>
            <a:r>
              <a:rPr lang="en-US" b="1" dirty="0" err="1">
                <a:solidFill>
                  <a:srgbClr val="003300"/>
                </a:solidFill>
              </a:rPr>
              <a:t>phải</a:t>
            </a:r>
            <a:r>
              <a:rPr lang="en-US" b="1" dirty="0">
                <a:solidFill>
                  <a:srgbClr val="003300"/>
                </a:solidFill>
              </a:rPr>
              <a:t> may </a:t>
            </a:r>
            <a:r>
              <a:rPr lang="en-US" b="1" dirty="0" err="1">
                <a:solidFill>
                  <a:srgbClr val="003300"/>
                </a:solidFill>
              </a:rPr>
              <a:t>theo</a:t>
            </a:r>
            <a:r>
              <a:rPr lang="en-US" b="1" dirty="0">
                <a:solidFill>
                  <a:srgbClr val="003300"/>
                </a:solidFill>
              </a:rPr>
              <a:t> </a:t>
            </a:r>
          </a:p>
          <a:p>
            <a:r>
              <a:rPr lang="en-US" b="1" dirty="0">
                <a:solidFill>
                  <a:srgbClr val="003300"/>
                </a:solidFill>
              </a:rPr>
              <a:t>    </a:t>
            </a:r>
            <a:r>
              <a:rPr lang="en-US" b="1" dirty="0" err="1">
                <a:solidFill>
                  <a:srgbClr val="003300"/>
                </a:solidFill>
              </a:rPr>
              <a:t>kế</a:t>
            </a:r>
            <a:r>
              <a:rPr lang="en-US" b="1" dirty="0">
                <a:solidFill>
                  <a:srgbClr val="003300"/>
                </a:solidFill>
              </a:rPr>
              <a:t> </a:t>
            </a:r>
            <a:r>
              <a:rPr lang="en-US" b="1" dirty="0" err="1">
                <a:solidFill>
                  <a:srgbClr val="003300"/>
                </a:solidFill>
              </a:rPr>
              <a:t>hoạch</a:t>
            </a:r>
            <a:r>
              <a:rPr lang="en-US" b="1" dirty="0">
                <a:solidFill>
                  <a:srgbClr val="003300"/>
                </a:solidFill>
              </a:rPr>
              <a:t> </a:t>
            </a:r>
            <a:r>
              <a:rPr lang="en-US" b="1" dirty="0" err="1">
                <a:solidFill>
                  <a:srgbClr val="003300"/>
                </a:solidFill>
              </a:rPr>
              <a:t>là</a:t>
            </a:r>
            <a:r>
              <a:rPr lang="en-US" b="1" dirty="0">
                <a:solidFill>
                  <a:srgbClr val="003300"/>
                </a:solidFill>
              </a:rPr>
              <a:t> x </a:t>
            </a:r>
            <a:r>
              <a:rPr lang="en-US" b="1" dirty="0">
                <a:solidFill>
                  <a:srgbClr val="CC0066"/>
                </a:solidFill>
              </a:rPr>
              <a:t>(</a:t>
            </a:r>
            <a:r>
              <a:rPr lang="en-US" b="1" dirty="0" err="1">
                <a:solidFill>
                  <a:srgbClr val="CC0066"/>
                </a:solidFill>
              </a:rPr>
              <a:t>chiếc</a:t>
            </a:r>
            <a:r>
              <a:rPr lang="en-US" b="1" dirty="0">
                <a:solidFill>
                  <a:srgbClr val="CC0066"/>
                </a:solidFill>
              </a:rPr>
              <a:t> </a:t>
            </a:r>
            <a:r>
              <a:rPr lang="en-US" b="1" dirty="0" err="1">
                <a:solidFill>
                  <a:srgbClr val="CC0066"/>
                </a:solidFill>
              </a:rPr>
              <a:t>áo</a:t>
            </a:r>
            <a:r>
              <a:rPr lang="en-US" b="1" dirty="0">
                <a:solidFill>
                  <a:srgbClr val="CC0066"/>
                </a:solidFill>
              </a:rPr>
              <a:t>) </a:t>
            </a:r>
            <a:r>
              <a:rPr lang="en-US" b="1" dirty="0">
                <a:solidFill>
                  <a:srgbClr val="003300"/>
                </a:solidFill>
              </a:rPr>
              <a:t>. </a:t>
            </a:r>
            <a:r>
              <a:rPr lang="en-US" b="1" dirty="0" err="1">
                <a:solidFill>
                  <a:srgbClr val="CC0066"/>
                </a:solidFill>
              </a:rPr>
              <a:t>Điều</a:t>
            </a:r>
            <a:r>
              <a:rPr lang="en-US" b="1" dirty="0">
                <a:solidFill>
                  <a:srgbClr val="CC0066"/>
                </a:solidFill>
              </a:rPr>
              <a:t> </a:t>
            </a:r>
            <a:r>
              <a:rPr lang="en-US" b="1" dirty="0" err="1">
                <a:solidFill>
                  <a:srgbClr val="CC0066"/>
                </a:solidFill>
              </a:rPr>
              <a:t>kiện</a:t>
            </a:r>
            <a:r>
              <a:rPr lang="en-US" b="1" dirty="0">
                <a:solidFill>
                  <a:srgbClr val="CC0066"/>
                </a:solidFill>
              </a:rPr>
              <a:t>: x </a:t>
            </a:r>
            <a:r>
              <a:rPr lang="en-US" b="1" dirty="0">
                <a:solidFill>
                  <a:srgbClr val="CC0066"/>
                </a:solidFill>
                <a:sym typeface="Symbol" pitchFamily="18" charset="2"/>
              </a:rPr>
              <a:t> N*</a:t>
            </a:r>
            <a:endParaRPr lang="en-US" b="1" dirty="0">
              <a:solidFill>
                <a:srgbClr val="CC0066"/>
              </a:solidFill>
            </a:endParaRP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0" y="2590801"/>
            <a:ext cx="472424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03300"/>
                </a:solidFill>
              </a:rPr>
              <a:t>+) </a:t>
            </a:r>
            <a:r>
              <a:rPr lang="en-US" b="1" dirty="0">
                <a:solidFill>
                  <a:srgbClr val="0000FF"/>
                </a:solidFill>
              </a:rPr>
              <a:t>Theo </a:t>
            </a:r>
            <a:r>
              <a:rPr lang="en-US" b="1" dirty="0" err="1">
                <a:solidFill>
                  <a:srgbClr val="0000FF"/>
                </a:solidFill>
              </a:rPr>
              <a:t>kế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hoạch</a:t>
            </a:r>
            <a:r>
              <a:rPr lang="en-US" b="1" dirty="0">
                <a:solidFill>
                  <a:srgbClr val="0000FF"/>
                </a:solidFill>
              </a:rPr>
              <a:t>:</a:t>
            </a:r>
          </a:p>
          <a:p>
            <a:r>
              <a:rPr lang="en-US" b="1" dirty="0">
                <a:solidFill>
                  <a:srgbClr val="003300"/>
                </a:solidFill>
              </a:rPr>
              <a:t> - </a:t>
            </a:r>
            <a:r>
              <a:rPr lang="en-US" b="1" dirty="0" err="1">
                <a:solidFill>
                  <a:srgbClr val="003300"/>
                </a:solidFill>
              </a:rPr>
              <a:t>Mỗi</a:t>
            </a:r>
            <a:r>
              <a:rPr lang="en-US" b="1" dirty="0">
                <a:solidFill>
                  <a:srgbClr val="003300"/>
                </a:solidFill>
              </a:rPr>
              <a:t> </a:t>
            </a:r>
            <a:r>
              <a:rPr lang="en-US" b="1" dirty="0" err="1">
                <a:solidFill>
                  <a:srgbClr val="003300"/>
                </a:solidFill>
              </a:rPr>
              <a:t>ngày</a:t>
            </a:r>
            <a:r>
              <a:rPr lang="en-US" b="1" dirty="0">
                <a:solidFill>
                  <a:srgbClr val="003300"/>
                </a:solidFill>
              </a:rPr>
              <a:t> </a:t>
            </a:r>
            <a:r>
              <a:rPr lang="en-US" b="1" dirty="0" err="1">
                <a:solidFill>
                  <a:srgbClr val="003300"/>
                </a:solidFill>
              </a:rPr>
              <a:t>người</a:t>
            </a:r>
            <a:r>
              <a:rPr lang="en-US" b="1" dirty="0">
                <a:solidFill>
                  <a:srgbClr val="003300"/>
                </a:solidFill>
              </a:rPr>
              <a:t> </a:t>
            </a:r>
            <a:r>
              <a:rPr lang="en-US" b="1" dirty="0" err="1">
                <a:solidFill>
                  <a:srgbClr val="003300"/>
                </a:solidFill>
              </a:rPr>
              <a:t>đó</a:t>
            </a:r>
            <a:r>
              <a:rPr lang="en-US" b="1" dirty="0">
                <a:solidFill>
                  <a:srgbClr val="003300"/>
                </a:solidFill>
              </a:rPr>
              <a:t> </a:t>
            </a:r>
            <a:r>
              <a:rPr lang="en-US" b="1" dirty="0" err="1">
                <a:solidFill>
                  <a:srgbClr val="003300"/>
                </a:solidFill>
              </a:rPr>
              <a:t>làm</a:t>
            </a:r>
            <a:r>
              <a:rPr lang="en-US" b="1" dirty="0">
                <a:solidFill>
                  <a:srgbClr val="003300"/>
                </a:solidFill>
              </a:rPr>
              <a:t> </a:t>
            </a:r>
            <a:r>
              <a:rPr lang="en-US" b="1" dirty="0" err="1">
                <a:solidFill>
                  <a:srgbClr val="003300"/>
                </a:solidFill>
              </a:rPr>
              <a:t>được</a:t>
            </a:r>
            <a:r>
              <a:rPr lang="en-US" b="1" dirty="0">
                <a:solidFill>
                  <a:srgbClr val="003300"/>
                </a:solidFill>
              </a:rPr>
              <a:t> 55 (</a:t>
            </a:r>
            <a:r>
              <a:rPr lang="en-US" b="1" dirty="0" err="1">
                <a:solidFill>
                  <a:srgbClr val="003300"/>
                </a:solidFill>
              </a:rPr>
              <a:t>chiếc</a:t>
            </a:r>
            <a:r>
              <a:rPr lang="en-US" b="1" dirty="0">
                <a:solidFill>
                  <a:srgbClr val="003300"/>
                </a:solidFill>
              </a:rPr>
              <a:t> </a:t>
            </a:r>
            <a:r>
              <a:rPr lang="en-US" b="1" dirty="0" err="1">
                <a:solidFill>
                  <a:srgbClr val="003300"/>
                </a:solidFill>
              </a:rPr>
              <a:t>áo</a:t>
            </a:r>
            <a:r>
              <a:rPr lang="en-US" b="1" dirty="0">
                <a:solidFill>
                  <a:srgbClr val="003300"/>
                </a:solidFill>
              </a:rPr>
              <a:t>)</a:t>
            </a:r>
          </a:p>
          <a:p>
            <a:r>
              <a:rPr lang="en-US" b="1" dirty="0">
                <a:solidFill>
                  <a:srgbClr val="003300"/>
                </a:solidFill>
              </a:rPr>
              <a:t> - </a:t>
            </a:r>
            <a:r>
              <a:rPr lang="en-US" b="1" dirty="0" err="1">
                <a:solidFill>
                  <a:srgbClr val="003300"/>
                </a:solidFill>
              </a:rPr>
              <a:t>Thời</a:t>
            </a:r>
            <a:r>
              <a:rPr lang="en-US" b="1" dirty="0">
                <a:solidFill>
                  <a:srgbClr val="003300"/>
                </a:solidFill>
              </a:rPr>
              <a:t> </a:t>
            </a:r>
            <a:r>
              <a:rPr lang="en-US" b="1" dirty="0" err="1">
                <a:solidFill>
                  <a:srgbClr val="003300"/>
                </a:solidFill>
              </a:rPr>
              <a:t>gian</a:t>
            </a:r>
            <a:r>
              <a:rPr lang="en-US" b="1" dirty="0">
                <a:solidFill>
                  <a:srgbClr val="003300"/>
                </a:solidFill>
              </a:rPr>
              <a:t> </a:t>
            </a:r>
            <a:r>
              <a:rPr lang="en-US" b="1" dirty="0" err="1">
                <a:solidFill>
                  <a:srgbClr val="003300"/>
                </a:solidFill>
              </a:rPr>
              <a:t>người</a:t>
            </a:r>
            <a:r>
              <a:rPr lang="en-US" b="1" dirty="0">
                <a:solidFill>
                  <a:srgbClr val="003300"/>
                </a:solidFill>
              </a:rPr>
              <a:t> </a:t>
            </a:r>
            <a:r>
              <a:rPr lang="en-US" b="1" dirty="0" err="1">
                <a:solidFill>
                  <a:srgbClr val="003300"/>
                </a:solidFill>
              </a:rPr>
              <a:t>đó</a:t>
            </a:r>
            <a:r>
              <a:rPr lang="en-US" b="1" dirty="0">
                <a:solidFill>
                  <a:srgbClr val="003300"/>
                </a:solidFill>
              </a:rPr>
              <a:t> </a:t>
            </a:r>
            <a:r>
              <a:rPr lang="en-US" b="1" dirty="0" err="1">
                <a:solidFill>
                  <a:srgbClr val="003300"/>
                </a:solidFill>
              </a:rPr>
              <a:t>dự</a:t>
            </a:r>
            <a:r>
              <a:rPr lang="en-US" b="1" dirty="0">
                <a:solidFill>
                  <a:srgbClr val="003300"/>
                </a:solidFill>
              </a:rPr>
              <a:t> </a:t>
            </a:r>
            <a:r>
              <a:rPr lang="en-US" b="1" dirty="0" err="1">
                <a:solidFill>
                  <a:srgbClr val="003300"/>
                </a:solidFill>
              </a:rPr>
              <a:t>định</a:t>
            </a:r>
            <a:r>
              <a:rPr lang="en-US" b="1" dirty="0">
                <a:solidFill>
                  <a:srgbClr val="003300"/>
                </a:solidFill>
              </a:rPr>
              <a:t> </a:t>
            </a:r>
            <a:r>
              <a:rPr lang="en-US" b="1" dirty="0" err="1">
                <a:solidFill>
                  <a:srgbClr val="003300"/>
                </a:solidFill>
              </a:rPr>
              <a:t>làm</a:t>
            </a:r>
            <a:r>
              <a:rPr lang="en-US" b="1" dirty="0">
                <a:solidFill>
                  <a:srgbClr val="003300"/>
                </a:solidFill>
              </a:rPr>
              <a:t> </a:t>
            </a:r>
            <a:r>
              <a:rPr lang="en-US" b="1" dirty="0" err="1">
                <a:solidFill>
                  <a:srgbClr val="003300"/>
                </a:solidFill>
              </a:rPr>
              <a:t>là</a:t>
            </a:r>
            <a:r>
              <a:rPr lang="en-US" b="1" dirty="0">
                <a:solidFill>
                  <a:srgbClr val="003300"/>
                </a:solidFill>
              </a:rPr>
              <a:t>:        (</a:t>
            </a:r>
            <a:r>
              <a:rPr lang="en-US" b="1" dirty="0" err="1">
                <a:solidFill>
                  <a:srgbClr val="003300"/>
                </a:solidFill>
              </a:rPr>
              <a:t>ngày</a:t>
            </a:r>
            <a:r>
              <a:rPr lang="en-US" b="1" dirty="0">
                <a:solidFill>
                  <a:srgbClr val="003300"/>
                </a:solidFill>
              </a:rPr>
              <a:t>)</a:t>
            </a:r>
            <a:endParaRPr lang="en-US" b="1" dirty="0">
              <a:solidFill>
                <a:srgbClr val="CC0066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111261" y="3048000"/>
            <a:ext cx="1219200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600" b="1" u="sng" dirty="0">
                <a:solidFill>
                  <a:srgbClr val="000099"/>
                </a:solidFill>
              </a:rPr>
              <a:t>x</a:t>
            </a:r>
          </a:p>
          <a:p>
            <a:pPr marL="457200" indent="-457200" algn="ctr">
              <a:defRPr/>
            </a:pPr>
            <a:r>
              <a:rPr lang="en-US" sz="1600" b="1" dirty="0">
                <a:solidFill>
                  <a:srgbClr val="000099"/>
                </a:solidFill>
              </a:rPr>
              <a:t>55</a:t>
            </a: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0" y="3533775"/>
            <a:ext cx="5173211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003300"/>
                </a:solidFill>
              </a:rPr>
              <a:t>+) </a:t>
            </a:r>
            <a:r>
              <a:rPr lang="en-US" b="1">
                <a:solidFill>
                  <a:srgbClr val="0000FF"/>
                </a:solidFill>
              </a:rPr>
              <a:t>Thực tế:  </a:t>
            </a:r>
          </a:p>
          <a:p>
            <a:r>
              <a:rPr lang="en-US" b="1">
                <a:solidFill>
                  <a:srgbClr val="003300"/>
                </a:solidFill>
              </a:rPr>
              <a:t>  - Mỗi ngày người đó làm được 60 (chiếc)</a:t>
            </a:r>
          </a:p>
          <a:p>
            <a:r>
              <a:rPr lang="en-US" b="1">
                <a:solidFill>
                  <a:srgbClr val="003300"/>
                </a:solidFill>
              </a:rPr>
              <a:t>  - Số chiếc áo người đó đã làm được là x + 15(chiếc)</a:t>
            </a:r>
          </a:p>
          <a:p>
            <a:r>
              <a:rPr lang="en-US" b="1">
                <a:solidFill>
                  <a:srgbClr val="003300"/>
                </a:solidFill>
              </a:rPr>
              <a:t>  - Thời gian người đó đã làm là:           (ngày)</a:t>
            </a:r>
            <a:endParaRPr lang="en-US" b="1">
              <a:solidFill>
                <a:srgbClr val="CC0066"/>
              </a:solidFill>
            </a:endParaRP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2749233" y="4265553"/>
            <a:ext cx="12827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600" b="1" u="sng" dirty="0">
                <a:solidFill>
                  <a:srgbClr val="000099"/>
                </a:solidFill>
              </a:rPr>
              <a:t>x + 15</a:t>
            </a:r>
          </a:p>
          <a:p>
            <a:pPr algn="ctr"/>
            <a:r>
              <a:rPr lang="en-US" sz="1600" b="1" dirty="0">
                <a:solidFill>
                  <a:srgbClr val="000099"/>
                </a:solidFill>
              </a:rPr>
              <a:t>  60</a:t>
            </a: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1" y="4724401"/>
            <a:ext cx="472962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003300"/>
                </a:solidFill>
              </a:rPr>
              <a:t>+) Theo đề bài người công nhân đã hoàn thành </a:t>
            </a:r>
          </a:p>
          <a:p>
            <a:r>
              <a:rPr lang="en-US" b="1">
                <a:solidFill>
                  <a:srgbClr val="003300"/>
                </a:solidFill>
              </a:rPr>
              <a:t>kế hoạch trước 2 ngày nên ta có phương trình:</a:t>
            </a:r>
          </a:p>
        </p:txBody>
      </p:sp>
      <p:graphicFrame>
        <p:nvGraphicFramePr>
          <p:cNvPr id="44" name="Table 43"/>
          <p:cNvGraphicFramePr>
            <a:graphicFrameLocks noGrp="1"/>
          </p:cNvGraphicFramePr>
          <p:nvPr/>
        </p:nvGraphicFramePr>
        <p:xfrm>
          <a:off x="7112000" y="4648200"/>
          <a:ext cx="5080000" cy="1569583"/>
        </p:xfrm>
        <a:graphic>
          <a:graphicData uri="http://schemas.openxmlformats.org/drawingml/2006/table">
            <a:tbl>
              <a:tblPr/>
              <a:tblGrid>
                <a:gridCol w="1117600"/>
                <a:gridCol w="1320800"/>
                <a:gridCol w="1524000"/>
                <a:gridCol w="1117600"/>
              </a:tblGrid>
              <a:tr h="36562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73200" algn="ctr"/>
                        </a:tabLst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0" marB="0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73200" algn="ctr"/>
                        </a:tabLst>
                      </a:pPr>
                      <a:r>
                        <a:rPr kumimoji="0" lang="en-US" sz="13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kumimoji="0" lang="en-US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3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áo</a:t>
                      </a:r>
                      <a:endParaRPr kumimoji="0" lang="en-US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0" marB="0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73200" algn="ctr"/>
                        </a:tabLst>
                      </a:pPr>
                      <a:r>
                        <a:rPr kumimoji="0" lang="en-US" sz="13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kumimoji="0" lang="en-US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3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áo</a:t>
                      </a:r>
                      <a:r>
                        <a:rPr kumimoji="0" lang="en-US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3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mỗi</a:t>
                      </a:r>
                      <a:r>
                        <a:rPr kumimoji="0" lang="en-US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3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ngày</a:t>
                      </a:r>
                      <a:endParaRPr kumimoji="0" lang="en-US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0" marB="0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73200" algn="ctr"/>
                        </a:tabLst>
                      </a:pPr>
                      <a:r>
                        <a:rPr kumimoji="0" lang="en-US" sz="13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Thời</a:t>
                      </a:r>
                      <a:r>
                        <a:rPr kumimoji="0" lang="en-US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3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gian</a:t>
                      </a:r>
                      <a:endParaRPr kumimoji="0" lang="en-US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0" marB="0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0937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73200" algn="ctr"/>
                        </a:tabLst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Kế hoạch</a:t>
                      </a:r>
                    </a:p>
                  </a:txBody>
                  <a:tcPr marT="0" marB="0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73200" algn="ctr"/>
                        </a:tabLst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73200" algn="ctr"/>
                        </a:tabLst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0" marB="0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73200" algn="ctr"/>
                        </a:tabLst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73200" algn="ctr"/>
                        </a:tabLst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0" marB="0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73200" algn="ctr"/>
                        </a:tabLst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0" marB="0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943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73200" algn="ctr"/>
                        </a:tabLst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73200" algn="ctr"/>
                        </a:tabLst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Thực tế</a:t>
                      </a:r>
                    </a:p>
                  </a:txBody>
                  <a:tcPr marT="0" marB="0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73200" algn="ctr"/>
                        </a:tabLst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0" marB="0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73200" algn="ctr"/>
                        </a:tabLst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0" marB="0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73200" algn="ctr"/>
                        </a:tabLst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0" marB="0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7" name="TextBox 46"/>
          <p:cNvSpPr txBox="1">
            <a:spLocks noChangeArrowheads="1"/>
          </p:cNvSpPr>
          <p:nvPr/>
        </p:nvSpPr>
        <p:spPr bwMode="auto">
          <a:xfrm>
            <a:off x="8534400" y="5029200"/>
            <a:ext cx="609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/>
            <a:r>
              <a:rPr lang="en-US" sz="2000" b="1">
                <a:solidFill>
                  <a:srgbClr val="003300"/>
                </a:solidFill>
              </a:rPr>
              <a:t>x</a:t>
            </a:r>
          </a:p>
        </p:txBody>
      </p:sp>
      <p:sp>
        <p:nvSpPr>
          <p:cNvPr id="49" name="TextBox 48"/>
          <p:cNvSpPr txBox="1">
            <a:spLocks noChangeArrowheads="1"/>
          </p:cNvSpPr>
          <p:nvPr/>
        </p:nvSpPr>
        <p:spPr bwMode="auto">
          <a:xfrm>
            <a:off x="8229600" y="5715000"/>
            <a:ext cx="1320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/>
            <a:r>
              <a:rPr lang="en-US" sz="2000" b="1">
                <a:solidFill>
                  <a:srgbClr val="003300"/>
                </a:solidFill>
              </a:rPr>
              <a:t>x + 15</a:t>
            </a: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9956800" y="5029200"/>
            <a:ext cx="812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/>
            <a:r>
              <a:rPr lang="en-US" sz="2000" b="1">
                <a:solidFill>
                  <a:srgbClr val="003300"/>
                </a:solidFill>
              </a:rPr>
              <a:t>55</a:t>
            </a:r>
          </a:p>
        </p:txBody>
      </p: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11176000" y="4953001"/>
            <a:ext cx="812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/>
            <a:r>
              <a:rPr lang="en-US" sz="2000" b="1" u="sng">
                <a:solidFill>
                  <a:srgbClr val="CC0066"/>
                </a:solidFill>
              </a:rPr>
              <a:t>x</a:t>
            </a:r>
          </a:p>
          <a:p>
            <a:pPr marL="457200" indent="-457200" algn="ctr"/>
            <a:r>
              <a:rPr lang="en-US" sz="2000" b="1">
                <a:solidFill>
                  <a:srgbClr val="CC0066"/>
                </a:solidFill>
              </a:rPr>
              <a:t>55</a:t>
            </a: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9855200" y="5695950"/>
            <a:ext cx="812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/>
            <a:r>
              <a:rPr lang="en-US" sz="2000" b="1">
                <a:solidFill>
                  <a:srgbClr val="003300"/>
                </a:solidFill>
              </a:rPr>
              <a:t>60</a:t>
            </a:r>
          </a:p>
        </p:txBody>
      </p: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11074400" y="5616576"/>
            <a:ext cx="1117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/>
            <a:r>
              <a:rPr lang="en-US" sz="2000" b="1" u="sng">
                <a:solidFill>
                  <a:srgbClr val="CC0066"/>
                </a:solidFill>
              </a:rPr>
              <a:t>x+15</a:t>
            </a:r>
          </a:p>
          <a:p>
            <a:pPr marL="457200" indent="-457200" algn="ctr"/>
            <a:r>
              <a:rPr lang="en-US" sz="2000" b="1">
                <a:solidFill>
                  <a:srgbClr val="CC0066"/>
                </a:solidFill>
              </a:rPr>
              <a:t>60</a:t>
            </a:r>
          </a:p>
        </p:txBody>
      </p:sp>
      <p:grpSp>
        <p:nvGrpSpPr>
          <p:cNvPr id="2" name="Group 44"/>
          <p:cNvGrpSpPr>
            <a:grpSpLocks/>
          </p:cNvGrpSpPr>
          <p:nvPr/>
        </p:nvGrpSpPr>
        <p:grpSpPr bwMode="auto">
          <a:xfrm>
            <a:off x="7823200" y="6149539"/>
            <a:ext cx="3759200" cy="742963"/>
            <a:chOff x="9525000" y="4972288"/>
            <a:chExt cx="2743200" cy="879719"/>
          </a:xfrm>
        </p:grpSpPr>
        <p:sp>
          <p:nvSpPr>
            <p:cNvPr id="15413" name="TextBox 40"/>
            <p:cNvSpPr txBox="1">
              <a:spLocks noChangeArrowheads="1"/>
            </p:cNvSpPr>
            <p:nvPr/>
          </p:nvSpPr>
          <p:spPr bwMode="auto">
            <a:xfrm>
              <a:off x="9525000" y="5181600"/>
              <a:ext cx="2743200" cy="4741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457200" indent="-457200"/>
              <a:r>
                <a:rPr lang="en-US" sz="2000" b="1">
                  <a:solidFill>
                    <a:srgbClr val="CC0066"/>
                  </a:solidFill>
                </a:rPr>
                <a:t>PT:        -             = 2 </a:t>
              </a:r>
            </a:p>
          </p:txBody>
        </p:sp>
        <p:sp>
          <p:nvSpPr>
            <p:cNvPr id="15414" name="TextBox 41"/>
            <p:cNvSpPr txBox="1">
              <a:spLocks noChangeArrowheads="1"/>
            </p:cNvSpPr>
            <p:nvPr/>
          </p:nvSpPr>
          <p:spPr bwMode="auto">
            <a:xfrm>
              <a:off x="9629683" y="4972288"/>
              <a:ext cx="609600" cy="8388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457200" indent="-457200" algn="ctr"/>
              <a:r>
                <a:rPr lang="en-US" sz="2000" b="1" u="sng" dirty="0">
                  <a:solidFill>
                    <a:srgbClr val="CC0066"/>
                  </a:solidFill>
                </a:rPr>
                <a:t>x</a:t>
              </a:r>
            </a:p>
            <a:p>
              <a:pPr marL="457200" indent="-457200" algn="ctr"/>
              <a:r>
                <a:rPr lang="en-US" sz="2000" b="1" dirty="0">
                  <a:solidFill>
                    <a:srgbClr val="CC0066"/>
                  </a:solidFill>
                </a:rPr>
                <a:t>55</a:t>
              </a:r>
            </a:p>
          </p:txBody>
        </p:sp>
        <p:sp>
          <p:nvSpPr>
            <p:cNvPr id="15415" name="TextBox 42"/>
            <p:cNvSpPr txBox="1">
              <a:spLocks noChangeArrowheads="1"/>
            </p:cNvSpPr>
            <p:nvPr/>
          </p:nvSpPr>
          <p:spPr bwMode="auto">
            <a:xfrm>
              <a:off x="10069980" y="5013135"/>
              <a:ext cx="838200" cy="8388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457200" indent="-457200" algn="ctr"/>
              <a:r>
                <a:rPr lang="en-US" sz="2000" b="1" u="sng" dirty="0">
                  <a:solidFill>
                    <a:srgbClr val="CC0066"/>
                  </a:solidFill>
                </a:rPr>
                <a:t>x+15</a:t>
              </a:r>
            </a:p>
            <a:p>
              <a:pPr marL="457200" indent="-457200" algn="ctr"/>
              <a:r>
                <a:rPr lang="en-US" sz="2000" b="1" dirty="0">
                  <a:solidFill>
                    <a:srgbClr val="CC0066"/>
                  </a:solidFill>
                </a:rPr>
                <a:t>60</a:t>
              </a:r>
            </a:p>
          </p:txBody>
        </p:sp>
      </p:grpSp>
      <p:sp>
        <p:nvSpPr>
          <p:cNvPr id="54" name="TextBox 53"/>
          <p:cNvSpPr txBox="1">
            <a:spLocks noChangeArrowheads="1"/>
          </p:cNvSpPr>
          <p:nvPr/>
        </p:nvSpPr>
        <p:spPr bwMode="auto">
          <a:xfrm>
            <a:off x="2438400" y="5345114"/>
            <a:ext cx="42672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/>
            <a:r>
              <a:rPr lang="en-US" b="1">
                <a:solidFill>
                  <a:srgbClr val="000099"/>
                </a:solidFill>
                <a:sym typeface="Wingdings" pitchFamily="2" charset="2"/>
              </a:rPr>
              <a:t>12x – 11(x + 15) = 2 . 660</a:t>
            </a:r>
            <a:endParaRPr lang="en-US" b="1">
              <a:solidFill>
                <a:srgbClr val="003300"/>
              </a:solidFill>
            </a:endParaRPr>
          </a:p>
        </p:txBody>
      </p:sp>
      <p:sp>
        <p:nvSpPr>
          <p:cNvPr id="55" name="TextBox 54"/>
          <p:cNvSpPr txBox="1">
            <a:spLocks noChangeArrowheads="1"/>
          </p:cNvSpPr>
          <p:nvPr/>
        </p:nvSpPr>
        <p:spPr bwMode="auto">
          <a:xfrm>
            <a:off x="2438400" y="5638800"/>
            <a:ext cx="42672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/>
            <a:r>
              <a:rPr lang="en-US" b="1">
                <a:solidFill>
                  <a:srgbClr val="000099"/>
                </a:solidFill>
                <a:sym typeface="Wingdings" pitchFamily="2" charset="2"/>
              </a:rPr>
              <a:t>12x – 11x - 165 = 1320</a:t>
            </a:r>
            <a:endParaRPr lang="en-US" b="1">
              <a:solidFill>
                <a:srgbClr val="003300"/>
              </a:solidFill>
            </a:endParaRPr>
          </a:p>
        </p:txBody>
      </p:sp>
      <p:sp>
        <p:nvSpPr>
          <p:cNvPr id="56" name="TextBox 55"/>
          <p:cNvSpPr txBox="1">
            <a:spLocks noChangeArrowheads="1"/>
          </p:cNvSpPr>
          <p:nvPr/>
        </p:nvSpPr>
        <p:spPr bwMode="auto">
          <a:xfrm>
            <a:off x="2438400" y="5867400"/>
            <a:ext cx="42672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/>
            <a:r>
              <a:rPr lang="en-US" b="1">
                <a:solidFill>
                  <a:srgbClr val="000099"/>
                </a:solidFill>
                <a:sym typeface="Wingdings" pitchFamily="2" charset="2"/>
              </a:rPr>
              <a:t> 12x – 11x  = 1320 + 165</a:t>
            </a:r>
            <a:endParaRPr lang="en-US" b="1">
              <a:solidFill>
                <a:srgbClr val="003300"/>
              </a:solidFill>
            </a:endParaRPr>
          </a:p>
        </p:txBody>
      </p:sp>
      <p:sp>
        <p:nvSpPr>
          <p:cNvPr id="57" name="TextBox 56"/>
          <p:cNvSpPr txBox="1">
            <a:spLocks noChangeArrowheads="1"/>
          </p:cNvSpPr>
          <p:nvPr/>
        </p:nvSpPr>
        <p:spPr bwMode="auto">
          <a:xfrm>
            <a:off x="2438400" y="6107114"/>
            <a:ext cx="49784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/>
            <a:r>
              <a:rPr lang="en-US" b="1">
                <a:solidFill>
                  <a:srgbClr val="000099"/>
                </a:solidFill>
                <a:sym typeface="Wingdings" pitchFamily="2" charset="2"/>
              </a:rPr>
              <a:t> x = 1485 </a:t>
            </a:r>
            <a:r>
              <a:rPr lang="en-US" b="1">
                <a:solidFill>
                  <a:srgbClr val="CC0066"/>
                </a:solidFill>
                <a:sym typeface="Wingdings" pitchFamily="2" charset="2"/>
              </a:rPr>
              <a:t>(thỏa mãn điều kiện)</a:t>
            </a:r>
            <a:endParaRPr lang="en-US" b="1">
              <a:solidFill>
                <a:srgbClr val="003300"/>
              </a:solidFill>
            </a:endParaRPr>
          </a:p>
        </p:txBody>
      </p:sp>
      <p:sp>
        <p:nvSpPr>
          <p:cNvPr id="58" name="TextBox 57"/>
          <p:cNvSpPr txBox="1">
            <a:spLocks noChangeArrowheads="1"/>
          </p:cNvSpPr>
          <p:nvPr/>
        </p:nvSpPr>
        <p:spPr bwMode="auto">
          <a:xfrm>
            <a:off x="-78317" y="6348414"/>
            <a:ext cx="779991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/>
            <a:r>
              <a:rPr lang="en-US" sz="1600" b="1">
                <a:solidFill>
                  <a:srgbClr val="003300"/>
                </a:solidFill>
                <a:sym typeface="Wingdings" pitchFamily="2" charset="2"/>
              </a:rPr>
              <a:t>Vậy số chiếc áo người công nhân đó phải làm theo kế hoạch là </a:t>
            </a:r>
            <a:r>
              <a:rPr lang="en-US" sz="1600" b="1">
                <a:solidFill>
                  <a:srgbClr val="CC0066"/>
                </a:solidFill>
                <a:sym typeface="Wingdings" pitchFamily="2" charset="2"/>
              </a:rPr>
              <a:t>1485</a:t>
            </a:r>
            <a:r>
              <a:rPr lang="en-US" sz="1600" b="1">
                <a:solidFill>
                  <a:srgbClr val="003300"/>
                </a:solidFill>
                <a:sym typeface="Wingdings" pitchFamily="2" charset="2"/>
              </a:rPr>
              <a:t> (chiếc áo)</a:t>
            </a:r>
            <a:endParaRPr lang="en-US" sz="1600" b="1">
              <a:solidFill>
                <a:srgbClr val="003300"/>
              </a:solidFill>
            </a:endParaRPr>
          </a:p>
        </p:txBody>
      </p:sp>
      <p:grpSp>
        <p:nvGrpSpPr>
          <p:cNvPr id="5" name="Group 44"/>
          <p:cNvGrpSpPr>
            <a:grpSpLocks/>
          </p:cNvGrpSpPr>
          <p:nvPr/>
        </p:nvGrpSpPr>
        <p:grpSpPr bwMode="auto">
          <a:xfrm>
            <a:off x="-238664" y="5257801"/>
            <a:ext cx="3759200" cy="699879"/>
            <a:chOff x="9525000" y="5023260"/>
            <a:chExt cx="2743200" cy="829764"/>
          </a:xfrm>
        </p:grpSpPr>
        <p:sp>
          <p:nvSpPr>
            <p:cNvPr id="15410" name="TextBox 34"/>
            <p:cNvSpPr txBox="1">
              <a:spLocks noChangeArrowheads="1"/>
            </p:cNvSpPr>
            <p:nvPr/>
          </p:nvSpPr>
          <p:spPr bwMode="auto">
            <a:xfrm>
              <a:off x="9525000" y="5181600"/>
              <a:ext cx="2743200" cy="4376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457200" indent="-457200"/>
              <a:r>
                <a:rPr lang="en-US" b="1" dirty="0">
                  <a:solidFill>
                    <a:srgbClr val="CC0066"/>
                  </a:solidFill>
                </a:rPr>
                <a:t>               -             = 2 </a:t>
              </a:r>
            </a:p>
          </p:txBody>
        </p:sp>
        <p:sp>
          <p:nvSpPr>
            <p:cNvPr id="15411" name="TextBox 37"/>
            <p:cNvSpPr txBox="1">
              <a:spLocks noChangeArrowheads="1"/>
            </p:cNvSpPr>
            <p:nvPr/>
          </p:nvSpPr>
          <p:spPr bwMode="auto">
            <a:xfrm>
              <a:off x="9665043" y="5023260"/>
              <a:ext cx="609600" cy="7659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457200" indent="-457200" algn="ctr"/>
              <a:r>
                <a:rPr lang="en-US" b="1" u="sng" dirty="0">
                  <a:solidFill>
                    <a:srgbClr val="CC0066"/>
                  </a:solidFill>
                </a:rPr>
                <a:t>x</a:t>
              </a:r>
            </a:p>
            <a:p>
              <a:pPr marL="457200" indent="-457200" algn="ctr"/>
              <a:r>
                <a:rPr lang="en-US" b="1" dirty="0">
                  <a:solidFill>
                    <a:srgbClr val="CC0066"/>
                  </a:solidFill>
                </a:rPr>
                <a:t>55</a:t>
              </a:r>
            </a:p>
          </p:txBody>
        </p:sp>
        <p:sp>
          <p:nvSpPr>
            <p:cNvPr id="15412" name="TextBox 44"/>
            <p:cNvSpPr txBox="1">
              <a:spLocks noChangeArrowheads="1"/>
            </p:cNvSpPr>
            <p:nvPr/>
          </p:nvSpPr>
          <p:spPr bwMode="auto">
            <a:xfrm>
              <a:off x="9996422" y="5087096"/>
              <a:ext cx="838200" cy="7659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457200" indent="-457200" algn="ctr"/>
              <a:r>
                <a:rPr lang="en-US" b="1" u="sng" dirty="0">
                  <a:solidFill>
                    <a:srgbClr val="CC0066"/>
                  </a:solidFill>
                </a:rPr>
                <a:t>x+15</a:t>
              </a:r>
            </a:p>
            <a:p>
              <a:pPr marL="457200" indent="-457200" algn="ctr"/>
              <a:r>
                <a:rPr lang="en-US" b="1" dirty="0">
                  <a:solidFill>
                    <a:srgbClr val="CC0066"/>
                  </a:solidFill>
                </a:rPr>
                <a:t>60</a:t>
              </a:r>
            </a:p>
          </p:txBody>
        </p:sp>
      </p:grpSp>
      <p:sp>
        <p:nvSpPr>
          <p:cNvPr id="15407" name="Rectangle 31"/>
          <p:cNvSpPr>
            <a:spLocks noChangeArrowheads="1"/>
          </p:cNvSpPr>
          <p:nvPr/>
        </p:nvSpPr>
        <p:spPr bwMode="auto">
          <a:xfrm>
            <a:off x="8119147" y="1535114"/>
            <a:ext cx="114165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 u="sng">
                <a:solidFill>
                  <a:srgbClr val="CC0066"/>
                </a:solidFill>
              </a:rPr>
              <a:t>Phân tích:</a:t>
            </a:r>
          </a:p>
        </p:txBody>
      </p:sp>
      <p:sp>
        <p:nvSpPr>
          <p:cNvPr id="15408" name="Rectangle 34"/>
          <p:cNvSpPr>
            <a:spLocks noChangeArrowheads="1"/>
          </p:cNvSpPr>
          <p:nvPr/>
        </p:nvSpPr>
        <p:spPr bwMode="auto">
          <a:xfrm>
            <a:off x="7924801" y="1828801"/>
            <a:ext cx="1661032" cy="353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457200" indent="-457200"/>
            <a:r>
              <a:rPr lang="en-US" sz="1700" b="1" u="sng">
                <a:solidFill>
                  <a:srgbClr val="000099"/>
                </a:solidFill>
              </a:rPr>
              <a:t>- Các đại lượng</a:t>
            </a:r>
            <a:r>
              <a:rPr lang="en-US" sz="1700" b="1">
                <a:solidFill>
                  <a:srgbClr val="000099"/>
                </a:solidFill>
              </a:rPr>
              <a:t>: </a:t>
            </a:r>
          </a:p>
        </p:txBody>
      </p:sp>
      <p:sp>
        <p:nvSpPr>
          <p:cNvPr id="15409" name="Rectangle 37"/>
          <p:cNvSpPr>
            <a:spLocks noChangeArrowheads="1"/>
          </p:cNvSpPr>
          <p:nvPr/>
        </p:nvSpPr>
        <p:spPr bwMode="auto">
          <a:xfrm>
            <a:off x="7924800" y="2819400"/>
            <a:ext cx="426720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/>
            <a:r>
              <a:rPr lang="en-US" sz="1700" b="1" u="sng">
                <a:solidFill>
                  <a:srgbClr val="000099"/>
                </a:solidFill>
              </a:rPr>
              <a:t>-Mối quan hệ giữa các đại </a:t>
            </a:r>
          </a:p>
          <a:p>
            <a:pPr marL="457200" indent="-457200"/>
            <a:r>
              <a:rPr lang="en-US" sz="1700" b="1" u="sng">
                <a:solidFill>
                  <a:srgbClr val="000099"/>
                </a:solidFill>
              </a:rPr>
              <a:t>lượng: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7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8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3280"/>
                            </p:stCondLst>
                            <p:childTnLst>
                              <p:par>
                                <p:cTn id="7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3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4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0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1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4400"/>
                            </p:stCondLst>
                            <p:childTnLst>
                              <p:par>
                                <p:cTn id="8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6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7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8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3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4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5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2880"/>
                            </p:stCondLst>
                            <p:childTnLst>
                              <p:par>
                                <p:cTn id="97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4" grpId="0" animBg="1" autoUpdateAnimBg="0"/>
      <p:bldP spid="25" grpId="0" autoUpdateAnimBg="0"/>
      <p:bldP spid="26" grpId="0"/>
      <p:bldP spid="28" grpId="0"/>
      <p:bldP spid="30" grpId="0"/>
      <p:bldP spid="33" grpId="0"/>
      <p:bldP spid="34" grpId="0" autoUpdateAnimBg="0"/>
      <p:bldP spid="47" grpId="0" autoUpdateAnimBg="0"/>
      <p:bldP spid="49" grpId="0" autoUpdateAnimBg="0"/>
      <p:bldP spid="36" grpId="0" autoUpdateAnimBg="0"/>
      <p:bldP spid="37" grpId="0" autoUpdateAnimBg="0"/>
      <p:bldP spid="39" grpId="0" autoUpdateAnimBg="0"/>
      <p:bldP spid="40" grpId="0" autoUpdateAnimBg="0"/>
      <p:bldP spid="54" grpId="0" autoUpdateAnimBg="0"/>
      <p:bldP spid="55" grpId="0" autoUpdateAnimBg="0"/>
      <p:bldP spid="56" grpId="0" autoUpdateAnimBg="0"/>
      <p:bldP spid="57" grpId="0" autoUpdateAnimBg="0"/>
      <p:bldP spid="58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3" name="Text Box 3"/>
          <p:cNvSpPr txBox="1">
            <a:spLocks noChangeArrowheads="1"/>
          </p:cNvSpPr>
          <p:nvPr/>
        </p:nvSpPr>
        <p:spPr bwMode="auto">
          <a:xfrm>
            <a:off x="914400" y="381000"/>
            <a:ext cx="106680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buFont typeface="Wingdings" pitchFamily="2" charset="2"/>
              <a:buNone/>
            </a:pPr>
            <a:r>
              <a:rPr lang="en-US" sz="2400" b="1" u="sng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b="1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45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(SGK/31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l">
              <a:buFont typeface="Wingdings" pitchFamily="2" charset="2"/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nghiệp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dệt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tấm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thảm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len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20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Do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cải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kĩ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suất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dệt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nghiệp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tăng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20%.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Bởi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18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nghiệp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thảm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dệt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dệt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24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tấm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nữa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tấm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thảm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len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nghiệp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dệt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>
              <a:buFont typeface="Wingdings" pitchFamily="2" charset="2"/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4103" name="Text Box 50"/>
          <p:cNvSpPr txBox="1">
            <a:spLocks noChangeArrowheads="1"/>
          </p:cNvSpPr>
          <p:nvPr/>
        </p:nvSpPr>
        <p:spPr bwMode="auto">
          <a:xfrm>
            <a:off x="2743200" y="3505201"/>
            <a:ext cx="84328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133220" name="Group 100"/>
          <p:cNvGraphicFramePr>
            <a:graphicFrameLocks noGrp="1"/>
          </p:cNvGraphicFramePr>
          <p:nvPr/>
        </p:nvGraphicFramePr>
        <p:xfrm>
          <a:off x="1312333" y="2895600"/>
          <a:ext cx="9152467" cy="2029968"/>
        </p:xfrm>
        <a:graphic>
          <a:graphicData uri="http://schemas.openxmlformats.org/drawingml/2006/table">
            <a:tbl>
              <a:tblPr/>
              <a:tblGrid>
                <a:gridCol w="2510367"/>
                <a:gridCol w="2599267"/>
                <a:gridCol w="1754717"/>
                <a:gridCol w="2288116"/>
              </a:tblGrid>
              <a:tr h="373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Số tấm thảm dệt trong 1ngày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Số ngày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Số tấm thảm dệt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Hợp đồng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3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Thực tế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</a:t>
                      </a: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21920" marR="121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126" name="Text Box 73"/>
          <p:cNvSpPr txBox="1">
            <a:spLocks noChangeArrowheads="1"/>
          </p:cNvSpPr>
          <p:nvPr/>
        </p:nvSpPr>
        <p:spPr bwMode="auto">
          <a:xfrm>
            <a:off x="4097867" y="4302126"/>
            <a:ext cx="172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2000"/>
          </a:p>
        </p:txBody>
      </p:sp>
      <p:sp>
        <p:nvSpPr>
          <p:cNvPr id="133194" name="Text Box 74"/>
          <p:cNvSpPr txBox="1">
            <a:spLocks noChangeArrowheads="1"/>
          </p:cNvSpPr>
          <p:nvPr/>
        </p:nvSpPr>
        <p:spPr bwMode="auto">
          <a:xfrm>
            <a:off x="1291087" y="4918494"/>
            <a:ext cx="3454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/>
              <a:t>(x </a:t>
            </a:r>
            <a:r>
              <a:rPr lang="en-US" sz="2000" dirty="0" err="1"/>
              <a:t>nguyên</a:t>
            </a:r>
            <a:r>
              <a:rPr lang="en-US" sz="2000" dirty="0"/>
              <a:t> </a:t>
            </a:r>
            <a:r>
              <a:rPr lang="en-US" sz="2000" dirty="0" err="1"/>
              <a:t>dương</a:t>
            </a:r>
            <a:r>
              <a:rPr lang="en-US" sz="2000" dirty="0"/>
              <a:t>)</a:t>
            </a:r>
          </a:p>
        </p:txBody>
      </p:sp>
      <p:sp>
        <p:nvSpPr>
          <p:cNvPr id="133195" name="Text Box 75"/>
          <p:cNvSpPr txBox="1">
            <a:spLocks noChangeArrowheads="1"/>
          </p:cNvSpPr>
          <p:nvPr/>
        </p:nvSpPr>
        <p:spPr bwMode="auto">
          <a:xfrm>
            <a:off x="8801100" y="3517901"/>
            <a:ext cx="91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/>
              <a:t>x</a:t>
            </a:r>
          </a:p>
        </p:txBody>
      </p:sp>
      <p:sp>
        <p:nvSpPr>
          <p:cNvPr id="133198" name="Text Box 78"/>
          <p:cNvSpPr txBox="1">
            <a:spLocks noChangeArrowheads="1"/>
          </p:cNvSpPr>
          <p:nvPr/>
        </p:nvSpPr>
        <p:spPr bwMode="auto">
          <a:xfrm>
            <a:off x="8678333" y="4222751"/>
            <a:ext cx="117686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/>
              <a:t>x +24 </a:t>
            </a:r>
          </a:p>
        </p:txBody>
      </p:sp>
      <p:graphicFrame>
        <p:nvGraphicFramePr>
          <p:cNvPr id="133215" name="Object 95"/>
          <p:cNvGraphicFramePr>
            <a:graphicFrameLocks noChangeAspect="1"/>
          </p:cNvGraphicFramePr>
          <p:nvPr>
            <p:ph/>
          </p:nvPr>
        </p:nvGraphicFramePr>
        <p:xfrm>
          <a:off x="4775201" y="3492501"/>
          <a:ext cx="548217" cy="708025"/>
        </p:xfrm>
        <a:graphic>
          <a:graphicData uri="http://schemas.openxmlformats.org/presentationml/2006/ole">
            <p:oleObj spid="_x0000_s24578" name="Equation" r:id="rId3" imgW="228600" imgH="393480" progId="Equation.DSMT4">
              <p:embed/>
            </p:oleObj>
          </a:graphicData>
        </a:graphic>
      </p:graphicFrame>
      <p:graphicFrame>
        <p:nvGraphicFramePr>
          <p:cNvPr id="133221" name="Object 101"/>
          <p:cNvGraphicFramePr>
            <a:graphicFrameLocks noChangeAspect="1"/>
          </p:cNvGraphicFramePr>
          <p:nvPr/>
        </p:nvGraphicFramePr>
        <p:xfrm>
          <a:off x="4578352" y="4235451"/>
          <a:ext cx="944033" cy="708025"/>
        </p:xfrm>
        <a:graphic>
          <a:graphicData uri="http://schemas.openxmlformats.org/presentationml/2006/ole">
            <p:oleObj spid="_x0000_s24579" name="Equation" r:id="rId4" imgW="393480" imgH="393480" progId="Equation.DSMT4">
              <p:embed/>
            </p:oleObj>
          </a:graphicData>
        </a:graphic>
      </p:graphicFrame>
      <p:graphicFrame>
        <p:nvGraphicFramePr>
          <p:cNvPr id="133225" name="Object 105"/>
          <p:cNvGraphicFramePr>
            <a:graphicFrameLocks noChangeAspect="1"/>
          </p:cNvGraphicFramePr>
          <p:nvPr/>
        </p:nvGraphicFramePr>
        <p:xfrm>
          <a:off x="3860800" y="5334001"/>
          <a:ext cx="3166533" cy="708025"/>
        </p:xfrm>
        <a:graphic>
          <a:graphicData uri="http://schemas.openxmlformats.org/presentationml/2006/ole">
            <p:oleObj spid="_x0000_s24580" name="Equation" r:id="rId5" imgW="1320480" imgH="393480" progId="Equation.DSMT4">
              <p:embed/>
            </p:oleObj>
          </a:graphicData>
        </a:graphic>
      </p:graphicFrame>
      <p:graphicFrame>
        <p:nvGraphicFramePr>
          <p:cNvPr id="133226" name="Object 106"/>
          <p:cNvGraphicFramePr>
            <a:graphicFrameLocks noChangeAspect="1"/>
          </p:cNvGraphicFramePr>
          <p:nvPr/>
        </p:nvGraphicFramePr>
        <p:xfrm>
          <a:off x="7315201" y="5334001"/>
          <a:ext cx="2891367" cy="708025"/>
        </p:xfrm>
        <a:graphic>
          <a:graphicData uri="http://schemas.openxmlformats.org/presentationml/2006/ole">
            <p:oleObj spid="_x0000_s24581" name="Equation" r:id="rId6" imgW="1206360" imgH="393480" progId="Equation.DSMT4">
              <p:embed/>
            </p:oleObj>
          </a:graphicData>
        </a:graphic>
      </p:graphicFrame>
      <p:sp>
        <p:nvSpPr>
          <p:cNvPr id="133227" name="Text Box 107"/>
          <p:cNvSpPr txBox="1">
            <a:spLocks noChangeArrowheads="1"/>
          </p:cNvSpPr>
          <p:nvPr/>
        </p:nvSpPr>
        <p:spPr bwMode="auto">
          <a:xfrm>
            <a:off x="914400" y="5410201"/>
            <a:ext cx="37592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Ta có PT: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33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000"/>
                                        <p:tgtEl>
                                          <p:spTgt spid="133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133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33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33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33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33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33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3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133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33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33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133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332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332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332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33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23" grpId="0"/>
      <p:bldP spid="133194" grpId="0"/>
      <p:bldP spid="133195" grpId="0"/>
      <p:bldP spid="133198" grpId="0"/>
      <p:bldP spid="13322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6"/>
          <p:cNvSpPr txBox="1">
            <a:spLocks noChangeArrowheads="1"/>
          </p:cNvSpPr>
          <p:nvPr/>
        </p:nvSpPr>
        <p:spPr bwMode="auto">
          <a:xfrm>
            <a:off x="1" y="59278"/>
            <a:ext cx="12192000" cy="2123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 2:</a:t>
            </a:r>
            <a:r>
              <a:rPr lang="en-US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endParaRPr lang="en-US" sz="2400" b="1" u="sng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2400" b="1" dirty="0" err="1" smtClean="0">
                <a:solidFill>
                  <a:srgbClr val="0000CC"/>
                </a:solidFill>
                <a:latin typeface="Times New Roman" panose="02020603050405020304" pitchFamily="18" charset="0"/>
              </a:rPr>
              <a:t>Bài</a:t>
            </a:r>
            <a:r>
              <a:rPr lang="en-US" sz="2400" b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tập</a:t>
            </a:r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46</a:t>
            </a:r>
            <a:r>
              <a:rPr lang="en-US" sz="2400" dirty="0">
                <a:solidFill>
                  <a:srgbClr val="0000CC"/>
                </a:solidFill>
                <a:latin typeface="Times New Roman" panose="02020603050405020304" pitchFamily="18" charset="0"/>
              </a:rPr>
              <a:t> (SGK/Tr.31)</a:t>
            </a:r>
            <a:br>
              <a:rPr lang="en-US" sz="2400" dirty="0">
                <a:solidFill>
                  <a:srgbClr val="0000CC"/>
                </a:solidFill>
                <a:latin typeface="Times New Roman" panose="02020603050405020304" pitchFamily="18" charset="0"/>
              </a:rPr>
            </a:br>
            <a:r>
              <a:rPr lang="en-US" sz="2400" dirty="0">
                <a:solidFill>
                  <a:srgbClr val="0000CC"/>
                </a:solidFill>
                <a:latin typeface="Times New Roman" panose="02020603050405020304" pitchFamily="18" charset="0"/>
              </a:rPr>
              <a:t>     </a:t>
            </a:r>
            <a:r>
              <a:rPr lang="en-US" sz="240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Một</a:t>
            </a:r>
            <a:r>
              <a:rPr lang="en-US" sz="2400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người</a:t>
            </a:r>
            <a:r>
              <a:rPr lang="en-US" sz="2400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lái</a:t>
            </a:r>
            <a:r>
              <a:rPr lang="en-US" sz="2400" dirty="0">
                <a:solidFill>
                  <a:srgbClr val="0000CC"/>
                </a:solidFill>
                <a:latin typeface="Times New Roman" panose="02020603050405020304" pitchFamily="18" charset="0"/>
              </a:rPr>
              <a:t> ô </a:t>
            </a:r>
            <a:r>
              <a:rPr lang="en-US" sz="240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tô</a:t>
            </a:r>
            <a:r>
              <a:rPr lang="en-US" sz="2400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dự</a:t>
            </a:r>
            <a:r>
              <a:rPr lang="en-US" sz="2400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định</a:t>
            </a:r>
            <a:r>
              <a:rPr lang="en-US" sz="2400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đi</a:t>
            </a:r>
            <a:r>
              <a:rPr lang="en-US" sz="2400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từ</a:t>
            </a:r>
            <a:r>
              <a:rPr lang="en-US" sz="2400" dirty="0">
                <a:solidFill>
                  <a:srgbClr val="0000CC"/>
                </a:solidFill>
                <a:latin typeface="Times New Roman" panose="02020603050405020304" pitchFamily="18" charset="0"/>
              </a:rPr>
              <a:t> A </a:t>
            </a:r>
            <a:r>
              <a:rPr lang="en-US" sz="240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đến</a:t>
            </a:r>
            <a:r>
              <a:rPr lang="en-US" sz="2400" dirty="0">
                <a:solidFill>
                  <a:srgbClr val="0000CC"/>
                </a:solidFill>
                <a:latin typeface="Times New Roman" panose="02020603050405020304" pitchFamily="18" charset="0"/>
              </a:rPr>
              <a:t> B </a:t>
            </a:r>
            <a:r>
              <a:rPr lang="en-US" sz="240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với</a:t>
            </a:r>
            <a:r>
              <a:rPr lang="en-US" sz="2400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vận</a:t>
            </a:r>
            <a:r>
              <a:rPr lang="en-US" sz="2400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tốc</a:t>
            </a:r>
            <a:r>
              <a:rPr lang="en-US" sz="2400" dirty="0">
                <a:solidFill>
                  <a:srgbClr val="0000CC"/>
                </a:solidFill>
                <a:latin typeface="Times New Roman" panose="02020603050405020304" pitchFamily="18" charset="0"/>
              </a:rPr>
              <a:t> 48 km/h. </a:t>
            </a:r>
            <a:r>
              <a:rPr lang="en-US" sz="240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Nhưng</a:t>
            </a:r>
            <a:r>
              <a:rPr lang="en-US" sz="2400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sau</a:t>
            </a:r>
            <a:r>
              <a:rPr lang="en-US" sz="2400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khi</a:t>
            </a:r>
            <a:r>
              <a:rPr lang="en-US" sz="2400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đi</a:t>
            </a:r>
            <a:r>
              <a:rPr lang="en-US" sz="2400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được</a:t>
            </a:r>
            <a:r>
              <a:rPr lang="en-US" sz="2400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một</a:t>
            </a:r>
            <a:r>
              <a:rPr lang="en-US" sz="2400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giờ</a:t>
            </a:r>
            <a:r>
              <a:rPr lang="en-US" sz="2400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với</a:t>
            </a:r>
            <a:r>
              <a:rPr lang="en-US" sz="2400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vận</a:t>
            </a:r>
            <a:r>
              <a:rPr lang="en-US" sz="2400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tốc</a:t>
            </a:r>
            <a:r>
              <a:rPr lang="en-US" sz="2400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ấy</a:t>
            </a:r>
            <a:r>
              <a:rPr lang="en-US" sz="2400" dirty="0">
                <a:solidFill>
                  <a:srgbClr val="0000CC"/>
                </a:solidFill>
                <a:latin typeface="Times New Roman" panose="02020603050405020304" pitchFamily="18" charset="0"/>
              </a:rPr>
              <a:t>, ô </a:t>
            </a:r>
            <a:r>
              <a:rPr lang="en-US" sz="240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tô</a:t>
            </a:r>
            <a:r>
              <a:rPr lang="en-US" sz="2400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bị</a:t>
            </a:r>
            <a:r>
              <a:rPr lang="en-US" sz="2400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tàu</a:t>
            </a:r>
            <a:r>
              <a:rPr lang="en-US" sz="2400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hoả</a:t>
            </a:r>
            <a:r>
              <a:rPr lang="en-US" sz="2400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chắn</a:t>
            </a:r>
            <a:r>
              <a:rPr lang="en-US" sz="2400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đường</a:t>
            </a:r>
            <a:r>
              <a:rPr lang="en-US" sz="2400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trong</a:t>
            </a:r>
            <a:r>
              <a:rPr lang="en-US" sz="2400" dirty="0">
                <a:solidFill>
                  <a:srgbClr val="0000CC"/>
                </a:solidFill>
                <a:latin typeface="Times New Roman" panose="02020603050405020304" pitchFamily="18" charset="0"/>
              </a:rPr>
              <a:t> 10 </a:t>
            </a:r>
            <a:r>
              <a:rPr lang="en-US" sz="240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phút</a:t>
            </a:r>
            <a:r>
              <a:rPr lang="en-US" sz="2400" dirty="0">
                <a:solidFill>
                  <a:srgbClr val="0000CC"/>
                </a:solidFill>
                <a:latin typeface="Times New Roman" panose="02020603050405020304" pitchFamily="18" charset="0"/>
              </a:rPr>
              <a:t>. Do </a:t>
            </a:r>
            <a:r>
              <a:rPr lang="en-US" sz="240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đó</a:t>
            </a:r>
            <a:r>
              <a:rPr lang="en-US" sz="2400" dirty="0">
                <a:solidFill>
                  <a:srgbClr val="0000CC"/>
                </a:solidFill>
                <a:latin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để</a:t>
            </a:r>
            <a:r>
              <a:rPr lang="en-US" sz="2400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kịp</a:t>
            </a:r>
            <a:r>
              <a:rPr lang="en-US" sz="2400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đến</a:t>
            </a:r>
            <a:r>
              <a:rPr lang="en-US" sz="2400" dirty="0">
                <a:solidFill>
                  <a:srgbClr val="0000CC"/>
                </a:solidFill>
                <a:latin typeface="Times New Roman" panose="02020603050405020304" pitchFamily="18" charset="0"/>
              </a:rPr>
              <a:t> B </a:t>
            </a:r>
            <a:r>
              <a:rPr lang="en-US" sz="240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đúng</a:t>
            </a:r>
            <a:r>
              <a:rPr lang="en-US" sz="2400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thời</a:t>
            </a:r>
            <a:r>
              <a:rPr lang="en-US" sz="2400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gian</a:t>
            </a:r>
            <a:r>
              <a:rPr lang="en-US" sz="2400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đã</a:t>
            </a:r>
            <a:r>
              <a:rPr lang="en-US" sz="2400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định</a:t>
            </a:r>
            <a:r>
              <a:rPr lang="en-US" sz="2400" dirty="0">
                <a:solidFill>
                  <a:srgbClr val="0000CC"/>
                </a:solidFill>
                <a:latin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người</a:t>
            </a:r>
            <a:r>
              <a:rPr lang="en-US" sz="2400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đó</a:t>
            </a:r>
            <a:r>
              <a:rPr lang="en-US" sz="2400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phải</a:t>
            </a:r>
            <a:r>
              <a:rPr lang="en-US" sz="2400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tăng</a:t>
            </a:r>
            <a:r>
              <a:rPr lang="en-US" sz="2400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vận</a:t>
            </a:r>
            <a:r>
              <a:rPr lang="en-US" sz="2400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tốc</a:t>
            </a:r>
            <a:r>
              <a:rPr lang="en-US" sz="2400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thêm</a:t>
            </a:r>
            <a:r>
              <a:rPr lang="en-US" sz="2400" dirty="0">
                <a:solidFill>
                  <a:srgbClr val="0000CC"/>
                </a:solidFill>
                <a:latin typeface="Times New Roman" panose="02020603050405020304" pitchFamily="18" charset="0"/>
              </a:rPr>
              <a:t> 6 km/h. </a:t>
            </a:r>
            <a:r>
              <a:rPr lang="en-US" sz="240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Tính</a:t>
            </a:r>
            <a:r>
              <a:rPr lang="en-US" sz="2400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quãng</a:t>
            </a:r>
            <a:r>
              <a:rPr lang="en-US" sz="2400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đường</a:t>
            </a:r>
            <a:r>
              <a:rPr lang="en-US" sz="2400" dirty="0">
                <a:solidFill>
                  <a:srgbClr val="0000CC"/>
                </a:solidFill>
                <a:latin typeface="Times New Roman" panose="02020603050405020304" pitchFamily="18" charset="0"/>
              </a:rPr>
              <a:t> AB.</a:t>
            </a:r>
          </a:p>
        </p:txBody>
      </p:sp>
      <p:grpSp>
        <p:nvGrpSpPr>
          <p:cNvPr id="8" name="Group 3"/>
          <p:cNvGrpSpPr>
            <a:grpSpLocks/>
          </p:cNvGrpSpPr>
          <p:nvPr/>
        </p:nvGrpSpPr>
        <p:grpSpPr bwMode="auto">
          <a:xfrm>
            <a:off x="7997422" y="3530553"/>
            <a:ext cx="2295525" cy="1331913"/>
            <a:chOff x="3336" y="2886"/>
            <a:chExt cx="1446" cy="839"/>
          </a:xfrm>
        </p:grpSpPr>
        <p:pic>
          <p:nvPicPr>
            <p:cNvPr id="9" name="Picture 4" descr="TN00218_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2015598" flipH="1">
              <a:off x="3771" y="3187"/>
              <a:ext cx="552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5" descr="TN00218_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2015598" flipH="1">
              <a:off x="4230" y="3504"/>
              <a:ext cx="552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6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 rot="2141621">
              <a:off x="3336" y="2886"/>
              <a:ext cx="552" cy="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2" name="Line 7"/>
          <p:cNvSpPr>
            <a:spLocks noChangeShapeType="1"/>
          </p:cNvSpPr>
          <p:nvPr/>
        </p:nvSpPr>
        <p:spPr bwMode="auto">
          <a:xfrm>
            <a:off x="5838422" y="2066878"/>
            <a:ext cx="4191000" cy="2819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Line 8"/>
          <p:cNvSpPr>
            <a:spLocks noChangeShapeType="1"/>
          </p:cNvSpPr>
          <p:nvPr/>
        </p:nvSpPr>
        <p:spPr bwMode="auto">
          <a:xfrm>
            <a:off x="6838547" y="2539953"/>
            <a:ext cx="1266825" cy="847725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Line 9"/>
          <p:cNvSpPr>
            <a:spLocks noChangeShapeType="1"/>
          </p:cNvSpPr>
          <p:nvPr/>
        </p:nvSpPr>
        <p:spPr bwMode="auto">
          <a:xfrm>
            <a:off x="6371822" y="2568528"/>
            <a:ext cx="1219200" cy="83820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Line 10"/>
          <p:cNvSpPr>
            <a:spLocks noChangeShapeType="1"/>
          </p:cNvSpPr>
          <p:nvPr/>
        </p:nvSpPr>
        <p:spPr bwMode="auto">
          <a:xfrm>
            <a:off x="3241272" y="2951116"/>
            <a:ext cx="82264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7" name="Picture 12" descr="TN00253_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61822" y="2597103"/>
            <a:ext cx="83820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 Box 27"/>
          <p:cNvSpPr txBox="1">
            <a:spLocks noChangeArrowheads="1"/>
          </p:cNvSpPr>
          <p:nvPr/>
        </p:nvSpPr>
        <p:spPr bwMode="auto">
          <a:xfrm>
            <a:off x="3095222" y="2997153"/>
            <a:ext cx="304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Times New Roman" panose="02020603050405020304" pitchFamily="18" charset="0"/>
              </a:rPr>
              <a:t>A</a:t>
            </a:r>
          </a:p>
        </p:txBody>
      </p:sp>
      <p:sp>
        <p:nvSpPr>
          <p:cNvPr id="19" name="Text Box 28"/>
          <p:cNvSpPr txBox="1">
            <a:spLocks noChangeArrowheads="1"/>
          </p:cNvSpPr>
          <p:nvPr/>
        </p:nvSpPr>
        <p:spPr bwMode="auto">
          <a:xfrm>
            <a:off x="11172422" y="3009853"/>
            <a:ext cx="304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Times New Roman" panose="02020603050405020304" pitchFamily="18" charset="0"/>
              </a:rPr>
              <a:t>B</a:t>
            </a:r>
          </a:p>
        </p:txBody>
      </p:sp>
      <p:sp>
        <p:nvSpPr>
          <p:cNvPr id="20" name="Text Box 29"/>
          <p:cNvSpPr txBox="1">
            <a:spLocks noChangeArrowheads="1"/>
          </p:cNvSpPr>
          <p:nvPr/>
        </p:nvSpPr>
        <p:spPr bwMode="auto">
          <a:xfrm>
            <a:off x="6295622" y="2997153"/>
            <a:ext cx="457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Times New Roman" panose="02020603050405020304" pitchFamily="18" charset="0"/>
              </a:rPr>
              <a:t>C</a:t>
            </a:r>
          </a:p>
        </p:txBody>
      </p:sp>
      <p:sp>
        <p:nvSpPr>
          <p:cNvPr id="21" name="Text Box 30"/>
          <p:cNvSpPr txBox="1">
            <a:spLocks noChangeArrowheads="1"/>
          </p:cNvSpPr>
          <p:nvPr/>
        </p:nvSpPr>
        <p:spPr bwMode="auto">
          <a:xfrm>
            <a:off x="3387322" y="2263728"/>
            <a:ext cx="10795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600">
                <a:solidFill>
                  <a:srgbClr val="0000CC"/>
                </a:solidFill>
                <a:latin typeface="Times New Roman" panose="02020603050405020304" pitchFamily="18" charset="0"/>
              </a:rPr>
              <a:t>48 km/h</a:t>
            </a:r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6448022" y="2263728"/>
            <a:ext cx="1981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600">
                <a:solidFill>
                  <a:srgbClr val="0000CC"/>
                </a:solidFill>
                <a:latin typeface="Times New Roman" panose="02020603050405020304" pitchFamily="18" charset="0"/>
              </a:rPr>
              <a:t>48 km/h + 6 km/h</a:t>
            </a:r>
          </a:p>
        </p:txBody>
      </p:sp>
      <p:sp>
        <p:nvSpPr>
          <p:cNvPr id="23" name="Text Box 32"/>
          <p:cNvSpPr txBox="1">
            <a:spLocks noChangeArrowheads="1"/>
          </p:cNvSpPr>
          <p:nvPr/>
        </p:nvSpPr>
        <p:spPr bwMode="auto">
          <a:xfrm>
            <a:off x="4390622" y="2465341"/>
            <a:ext cx="685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0000CC"/>
                </a:solidFill>
                <a:latin typeface="Times New Roman" panose="02020603050405020304" pitchFamily="18" charset="0"/>
              </a:rPr>
              <a:t>1 giờ</a:t>
            </a:r>
          </a:p>
        </p:txBody>
      </p:sp>
      <p:sp>
        <p:nvSpPr>
          <p:cNvPr id="24" name="AutoShape 33"/>
          <p:cNvSpPr>
            <a:spLocks/>
          </p:cNvSpPr>
          <p:nvPr/>
        </p:nvSpPr>
        <p:spPr bwMode="auto">
          <a:xfrm>
            <a:off x="5673322" y="2120853"/>
            <a:ext cx="787400" cy="365125"/>
          </a:xfrm>
          <a:prstGeom prst="borderCallout3">
            <a:avLst>
              <a:gd name="adj1" fmla="val 31306"/>
              <a:gd name="adj2" fmla="val -9676"/>
              <a:gd name="adj3" fmla="val 31306"/>
              <a:gd name="adj4" fmla="val -22782"/>
              <a:gd name="adj5" fmla="val 96523"/>
              <a:gd name="adj6" fmla="val -22782"/>
              <a:gd name="adj7" fmla="val 219130"/>
              <a:gd name="adj8" fmla="val 111292"/>
            </a:avLst>
          </a:prstGeom>
          <a:solidFill>
            <a:schemeClr val="bg1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1400">
                <a:solidFill>
                  <a:srgbClr val="0000CC"/>
                </a:solidFill>
                <a:latin typeface="Times New Roman" panose="02020603050405020304" pitchFamily="18" charset="0"/>
              </a:rPr>
              <a:t>10 phút </a:t>
            </a:r>
          </a:p>
        </p:txBody>
      </p:sp>
      <p:sp>
        <p:nvSpPr>
          <p:cNvPr id="25" name="Oval 34"/>
          <p:cNvSpPr>
            <a:spLocks noChangeArrowheads="1"/>
          </p:cNvSpPr>
          <p:nvPr/>
        </p:nvSpPr>
        <p:spPr bwMode="auto">
          <a:xfrm>
            <a:off x="6481360" y="2887616"/>
            <a:ext cx="92075" cy="92075"/>
          </a:xfrm>
          <a:prstGeom prst="ellipse">
            <a:avLst/>
          </a:prstGeom>
          <a:solidFill>
            <a:srgbClr val="FF3300"/>
          </a:solidFill>
          <a:ln w="9525">
            <a:solidFill>
              <a:srgbClr val="FF33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>
              <a:solidFill>
                <a:srgbClr val="0000CC"/>
              </a:solidFill>
              <a:latin typeface=".VnTime" panose="020B7200000000000000" pitchFamily="34" charset="0"/>
            </a:endParaRPr>
          </a:p>
        </p:txBody>
      </p:sp>
      <p:sp>
        <p:nvSpPr>
          <p:cNvPr id="28" name="Line 91"/>
          <p:cNvSpPr>
            <a:spLocks noChangeShapeType="1"/>
          </p:cNvSpPr>
          <p:nvPr/>
        </p:nvSpPr>
        <p:spPr bwMode="auto">
          <a:xfrm>
            <a:off x="3247622" y="2295478"/>
            <a:ext cx="1143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Line 92"/>
          <p:cNvSpPr>
            <a:spLocks noChangeShapeType="1"/>
          </p:cNvSpPr>
          <p:nvPr/>
        </p:nvSpPr>
        <p:spPr bwMode="auto">
          <a:xfrm>
            <a:off x="6536922" y="2295478"/>
            <a:ext cx="13589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Rectangle 2"/>
          <p:cNvSpPr>
            <a:spLocks noChangeArrowheads="1"/>
          </p:cNvSpPr>
          <p:nvPr/>
        </p:nvSpPr>
        <p:spPr bwMode="auto">
          <a:xfrm>
            <a:off x="1519706" y="5289792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32" name="Text Box 37"/>
          <p:cNvSpPr txBox="1">
            <a:spLocks noChangeArrowheads="1"/>
          </p:cNvSpPr>
          <p:nvPr/>
        </p:nvSpPr>
        <p:spPr bwMode="auto">
          <a:xfrm>
            <a:off x="8758479" y="3945272"/>
            <a:ext cx="431800" cy="976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sz="4000" i="1">
                <a:latin typeface="Times New Roman" panose="02020603050405020304" pitchFamily="18" charset="0"/>
              </a:rPr>
              <a:t>x</a:t>
            </a:r>
            <a:r>
              <a:rPr lang="en-US"/>
              <a:t>	</a:t>
            </a:r>
          </a:p>
        </p:txBody>
      </p:sp>
      <p:sp>
        <p:nvSpPr>
          <p:cNvPr id="33" name="Text Box 38"/>
          <p:cNvSpPr txBox="1">
            <a:spLocks noChangeArrowheads="1"/>
          </p:cNvSpPr>
          <p:nvPr/>
        </p:nvSpPr>
        <p:spPr bwMode="auto">
          <a:xfrm>
            <a:off x="5184141" y="4131346"/>
            <a:ext cx="838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/>
              <a:t>48</a:t>
            </a:r>
          </a:p>
        </p:txBody>
      </p:sp>
      <p:graphicFrame>
        <p:nvGraphicFramePr>
          <p:cNvPr id="34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76301053"/>
              </p:ext>
            </p:extLst>
          </p:nvPr>
        </p:nvGraphicFramePr>
        <p:xfrm>
          <a:off x="6823193" y="3971008"/>
          <a:ext cx="1150938" cy="839787"/>
        </p:xfrm>
        <a:graphic>
          <a:graphicData uri="http://schemas.openxmlformats.org/presentationml/2006/ole">
            <p:oleObj spid="_x0000_s2079" name="Equation" r:id="rId6" imgW="253890" imgH="431613" progId="Equation.3">
              <p:embed/>
            </p:oleObj>
          </a:graphicData>
        </a:graphic>
      </p:graphicFrame>
      <p:sp>
        <p:nvSpPr>
          <p:cNvPr id="35" name="Text Box 40"/>
          <p:cNvSpPr txBox="1">
            <a:spLocks noChangeArrowheads="1"/>
          </p:cNvSpPr>
          <p:nvPr/>
        </p:nvSpPr>
        <p:spPr bwMode="auto">
          <a:xfrm>
            <a:off x="5200075" y="4841395"/>
            <a:ext cx="838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/>
              <a:t>48</a:t>
            </a:r>
          </a:p>
        </p:txBody>
      </p:sp>
      <p:sp>
        <p:nvSpPr>
          <p:cNvPr id="36" name="Text Box 41"/>
          <p:cNvSpPr txBox="1">
            <a:spLocks noChangeArrowheads="1"/>
          </p:cNvSpPr>
          <p:nvPr/>
        </p:nvSpPr>
        <p:spPr bwMode="auto">
          <a:xfrm>
            <a:off x="8664329" y="4848260"/>
            <a:ext cx="838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/>
              <a:t>48</a:t>
            </a:r>
          </a:p>
        </p:txBody>
      </p:sp>
      <p:graphicFrame>
        <p:nvGraphicFramePr>
          <p:cNvPr id="37" name="Object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075521289"/>
              </p:ext>
            </p:extLst>
          </p:nvPr>
        </p:nvGraphicFramePr>
        <p:xfrm>
          <a:off x="6999645" y="5402724"/>
          <a:ext cx="762000" cy="742889"/>
        </p:xfrm>
        <a:graphic>
          <a:graphicData uri="http://schemas.openxmlformats.org/presentationml/2006/ole">
            <p:oleObj spid="_x0000_s2080" name="Equation" r:id="rId7" imgW="152334" imgH="393529" progId="Equation.3">
              <p:embed/>
            </p:oleObj>
          </a:graphicData>
        </a:graphic>
      </p:graphicFrame>
      <p:sp>
        <p:nvSpPr>
          <p:cNvPr id="38" name="Text Box 43"/>
          <p:cNvSpPr txBox="1">
            <a:spLocks noChangeArrowheads="1"/>
          </p:cNvSpPr>
          <p:nvPr/>
        </p:nvSpPr>
        <p:spPr bwMode="auto">
          <a:xfrm>
            <a:off x="4962927" y="6071222"/>
            <a:ext cx="11430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/>
              <a:t>  54</a:t>
            </a:r>
          </a:p>
        </p:txBody>
      </p:sp>
      <p:sp>
        <p:nvSpPr>
          <p:cNvPr id="39" name="Text Box 44"/>
          <p:cNvSpPr txBox="1">
            <a:spLocks noChangeArrowheads="1"/>
          </p:cNvSpPr>
          <p:nvPr/>
        </p:nvSpPr>
        <p:spPr bwMode="auto">
          <a:xfrm>
            <a:off x="8370649" y="6043442"/>
            <a:ext cx="1143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i="1" dirty="0">
                <a:latin typeface="Times New Roman" panose="02020603050405020304" pitchFamily="18" charset="0"/>
              </a:rPr>
              <a:t>x</a:t>
            </a:r>
            <a:r>
              <a:rPr lang="en-US" sz="2800" i="1" dirty="0">
                <a:latin typeface="Times New Roman" panose="02020603050405020304" pitchFamily="18" charset="0"/>
              </a:rPr>
              <a:t>-48</a:t>
            </a:r>
          </a:p>
        </p:txBody>
      </p:sp>
      <p:graphicFrame>
        <p:nvGraphicFramePr>
          <p:cNvPr id="40" name="Object 4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81997561"/>
              </p:ext>
            </p:extLst>
          </p:nvPr>
        </p:nvGraphicFramePr>
        <p:xfrm>
          <a:off x="6752696" y="6093626"/>
          <a:ext cx="1119937" cy="744496"/>
        </p:xfrm>
        <a:graphic>
          <a:graphicData uri="http://schemas.openxmlformats.org/presentationml/2006/ole">
            <p:oleObj spid="_x0000_s2081" name="Equation" r:id="rId8" imgW="431613" imgH="393529" progId="Equation.3">
              <p:embed/>
            </p:oleObj>
          </a:graphicData>
        </a:graphic>
      </p:graphicFrame>
      <p:graphicFrame>
        <p:nvGraphicFramePr>
          <p:cNvPr id="41" name="Object 4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393735471"/>
              </p:ext>
            </p:extLst>
          </p:nvPr>
        </p:nvGraphicFramePr>
        <p:xfrm>
          <a:off x="7158395" y="4848260"/>
          <a:ext cx="444500" cy="415925"/>
        </p:xfrm>
        <a:graphic>
          <a:graphicData uri="http://schemas.openxmlformats.org/presentationml/2006/ole">
            <p:oleObj spid="_x0000_s2082" name="Equation" r:id="rId9" imgW="88707" imgH="164742" progId="Equation.3">
              <p:embed/>
            </p:oleObj>
          </a:graphicData>
        </a:graphic>
      </p:graphicFrame>
      <p:sp>
        <p:nvSpPr>
          <p:cNvPr id="44" name="Text Box 145"/>
          <p:cNvSpPr txBox="1">
            <a:spLocks noChangeArrowheads="1"/>
          </p:cNvSpPr>
          <p:nvPr/>
        </p:nvSpPr>
        <p:spPr bwMode="auto">
          <a:xfrm>
            <a:off x="5387341" y="5524329"/>
            <a:ext cx="431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/>
              <a:t>0</a:t>
            </a:r>
          </a:p>
        </p:txBody>
      </p:sp>
      <p:sp>
        <p:nvSpPr>
          <p:cNvPr id="45" name="Text Box 147"/>
          <p:cNvSpPr txBox="1">
            <a:spLocks noChangeArrowheads="1"/>
          </p:cNvSpPr>
          <p:nvPr/>
        </p:nvSpPr>
        <p:spPr bwMode="auto">
          <a:xfrm>
            <a:off x="8866545" y="5495001"/>
            <a:ext cx="431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/>
              <a:t>0</a:t>
            </a:r>
          </a:p>
        </p:txBody>
      </p:sp>
      <p:graphicFrame>
        <p:nvGraphicFramePr>
          <p:cNvPr id="47" name="Table 4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015311817"/>
              </p:ext>
            </p:extLst>
          </p:nvPr>
        </p:nvGraphicFramePr>
        <p:xfrm>
          <a:off x="1436700" y="3380340"/>
          <a:ext cx="8388730" cy="347457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77746"/>
                <a:gridCol w="1568301"/>
                <a:gridCol w="1787191"/>
                <a:gridCol w="1677746"/>
                <a:gridCol w="1677746"/>
              </a:tblGrid>
              <a:tr h="492920">
                <a:tc gridSpan="2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0033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0033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 (km/h)</a:t>
                      </a:r>
                      <a:endParaRPr lang="en-US" sz="3200" dirty="0">
                        <a:solidFill>
                          <a:srgbClr val="0033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0033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 (h)</a:t>
                      </a:r>
                      <a:endParaRPr lang="en-US" sz="3200" dirty="0">
                        <a:solidFill>
                          <a:srgbClr val="0033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rgbClr val="0033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S(km)</a:t>
                      </a:r>
                      <a:endParaRPr lang="en-US" sz="3200" dirty="0">
                        <a:solidFill>
                          <a:srgbClr val="0033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740784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solidFill>
                            <a:srgbClr val="0033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Dự</a:t>
                      </a:r>
                      <a:r>
                        <a:rPr lang="en-US" sz="2400" baseline="0" dirty="0" smtClean="0">
                          <a:solidFill>
                            <a:srgbClr val="0033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33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định</a:t>
                      </a:r>
                      <a:endParaRPr lang="en-US" sz="2400" dirty="0">
                        <a:solidFill>
                          <a:srgbClr val="0033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0033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0033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0033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65855">
                <a:tc rowSpan="3">
                  <a:txBody>
                    <a:bodyPr/>
                    <a:lstStyle/>
                    <a:p>
                      <a:pPr algn="ctr"/>
                      <a:endParaRPr lang="en-US" sz="2400" dirty="0" smtClean="0">
                        <a:solidFill>
                          <a:srgbClr val="0033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2400" dirty="0" smtClean="0">
                        <a:solidFill>
                          <a:srgbClr val="0033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2400" dirty="0" err="1" smtClean="0">
                          <a:solidFill>
                            <a:srgbClr val="0033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Thực</a:t>
                      </a:r>
                      <a:r>
                        <a:rPr lang="en-US" sz="2400" baseline="0" dirty="0" smtClean="0">
                          <a:solidFill>
                            <a:srgbClr val="0033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33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tế</a:t>
                      </a:r>
                      <a:endParaRPr lang="en-US" sz="2400" dirty="0">
                        <a:solidFill>
                          <a:srgbClr val="0033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solidFill>
                            <a:srgbClr val="0033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Đoạn</a:t>
                      </a:r>
                      <a:r>
                        <a:rPr lang="en-US" sz="2400" baseline="0" dirty="0" smtClean="0">
                          <a:solidFill>
                            <a:srgbClr val="0033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AC</a:t>
                      </a:r>
                      <a:endParaRPr lang="en-US" sz="2400" dirty="0">
                        <a:solidFill>
                          <a:srgbClr val="0033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0033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0033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rgbClr val="0033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65855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solidFill>
                            <a:srgbClr val="0033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Lúc</a:t>
                      </a:r>
                      <a:r>
                        <a:rPr lang="en-US" sz="2400" baseline="0" dirty="0" smtClean="0">
                          <a:solidFill>
                            <a:srgbClr val="0033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33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tàu</a:t>
                      </a:r>
                      <a:r>
                        <a:rPr lang="en-US" sz="2400" baseline="0" dirty="0" smtClean="0">
                          <a:solidFill>
                            <a:srgbClr val="0033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33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hỏa</a:t>
                      </a:r>
                      <a:r>
                        <a:rPr lang="en-US" sz="2400" baseline="0" dirty="0" smtClean="0">
                          <a:solidFill>
                            <a:srgbClr val="0033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33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chắn</a:t>
                      </a:r>
                      <a:endParaRPr lang="en-US" sz="2400" dirty="0">
                        <a:solidFill>
                          <a:srgbClr val="0033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0033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0033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0033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665855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solidFill>
                            <a:srgbClr val="0033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Đoạn</a:t>
                      </a:r>
                      <a:r>
                        <a:rPr lang="en-US" sz="2400" baseline="0" dirty="0" smtClean="0">
                          <a:solidFill>
                            <a:srgbClr val="0033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CB</a:t>
                      </a:r>
                      <a:endParaRPr lang="en-US" sz="2400" dirty="0">
                        <a:solidFill>
                          <a:srgbClr val="0033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>
                        <a:solidFill>
                          <a:srgbClr val="0033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0033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0033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8" name="Object 4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179508895"/>
              </p:ext>
            </p:extLst>
          </p:nvPr>
        </p:nvGraphicFramePr>
        <p:xfrm>
          <a:off x="9981074" y="3944315"/>
          <a:ext cx="1962150" cy="1274763"/>
        </p:xfrm>
        <a:graphic>
          <a:graphicData uri="http://schemas.openxmlformats.org/presentationml/2006/ole">
            <p:oleObj spid="_x0000_s2083" name="Equation" r:id="rId10" imgW="1384200" imgH="69840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984825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66 0.00208 L 0.3625 0.00486 " pathEditMode="relative" rAng="0" ptsTypes="AA">
                                      <p:cBhvr>
                                        <p:cTn id="37" dur="6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455" y="139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000"/>
                            </p:stCondLst>
                            <p:childTnLst>
                              <p:par>
                                <p:cTn id="4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6500"/>
                            </p:stCondLst>
                            <p:childTnLst>
                              <p:par>
                                <p:cTn id="49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7000"/>
                            </p:stCondLst>
                            <p:childTnLst>
                              <p:par>
                                <p:cTn id="53" presetID="56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337 -2.22222E-6 L -0.37327 -0.35254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340" y="-176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9000"/>
                            </p:stCondLst>
                            <p:childTnLst>
                              <p:par>
                                <p:cTn id="56" presetID="4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7" dur="1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9100"/>
                            </p:stCondLst>
                            <p:childTnLst>
                              <p:par>
                                <p:cTn id="6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9600"/>
                            </p:stCondLst>
                            <p:childTnLst>
                              <p:par>
                                <p:cTn id="70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625 0.00486 L 0.90416 0.00486 " pathEditMode="relative" rAng="0" ptsTypes="AA">
                                      <p:cBhvr>
                                        <p:cTn id="71" dur="8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083" y="0"/>
                                    </p:animMotion>
                                  </p:childTnLst>
                                </p:cTn>
                              </p:par>
                              <p:par>
                                <p:cTn id="7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7600"/>
                            </p:stCondLst>
                            <p:childTnLst>
                              <p:par>
                                <p:cTn id="79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8100"/>
                            </p:stCondLst>
                            <p:childTnLst>
                              <p:par>
                                <p:cTn id="89" presetID="4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6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0" dur="500" tmFilter="0, 0; .2, .5; .8, .5; 1, 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1" dur="250" autoRev="1" fill="hold"/>
                                        <p:tgtEl>
                                          <p:spTgt spid="3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82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3" dur="500" tmFilter="0, 0; .2, .5; .8, .5; 1, 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4" dur="250" autoRev="1" fill="hold"/>
                                        <p:tgtEl>
                                          <p:spTgt spid="4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85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6" dur="500" tmFilter="0, 0; .2, .5; .8, .5; 1, 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7" dur="250" autoRev="1" fill="hold"/>
                                        <p:tgtEl>
                                          <p:spTgt spid="3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88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9" dur="500" tmFilter="0, 0; .2, .5; .8, .5; 1, 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0" dur="250" autoRev="1" fill="hold"/>
                                        <p:tgtEl>
                                          <p:spTgt spid="4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8" grpId="0"/>
      <p:bldP spid="19" grpId="0"/>
      <p:bldP spid="20" grpId="0"/>
      <p:bldP spid="21" grpId="0"/>
      <p:bldP spid="22" grpId="0"/>
      <p:bldP spid="23" grpId="0"/>
      <p:bldP spid="24" grpId="0" animBg="1"/>
      <p:bldP spid="25" grpId="0" animBg="1"/>
      <p:bldP spid="28" grpId="0" animBg="1"/>
      <p:bldP spid="29" grpId="0" animBg="1"/>
      <p:bldP spid="32" grpId="0"/>
      <p:bldP spid="33" grpId="0"/>
      <p:bldP spid="35" grpId="0"/>
      <p:bldP spid="36" grpId="0"/>
      <p:bldP spid="38" grpId="0"/>
      <p:bldP spid="39" grpId="0"/>
      <p:bldP spid="44" grpId="0"/>
      <p:bldP spid="4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0"/>
            <a:ext cx="12192000" cy="6801862"/>
          </a:xfrm>
          <a:prstGeom prst="rect">
            <a:avLst/>
          </a:prstGeom>
          <a:solidFill>
            <a:srgbClr val="FFCCFF"/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3200" b="1" u="sng" dirty="0">
                <a:solidFill>
                  <a:srgbClr val="FF0000"/>
                </a:solidFill>
              </a:rPr>
              <a:t>HƯỚNG DẪN VỀ NHÀ</a:t>
            </a:r>
          </a:p>
          <a:p>
            <a:pPr>
              <a:defRPr/>
            </a:pPr>
            <a:r>
              <a:rPr lang="en-US" sz="2400" b="1" dirty="0">
                <a:solidFill>
                  <a:srgbClr val="003300"/>
                </a:solidFill>
              </a:rPr>
              <a:t>+) </a:t>
            </a:r>
            <a:r>
              <a:rPr lang="en-US" sz="2400" b="1" dirty="0" err="1">
                <a:solidFill>
                  <a:srgbClr val="003300"/>
                </a:solidFill>
              </a:rPr>
              <a:t>Học</a:t>
            </a:r>
            <a:r>
              <a:rPr lang="en-US" sz="2400" b="1" dirty="0">
                <a:solidFill>
                  <a:srgbClr val="003300"/>
                </a:solidFill>
              </a:rPr>
              <a:t> </a:t>
            </a:r>
            <a:r>
              <a:rPr lang="en-US" sz="2400" b="1" dirty="0" err="1">
                <a:solidFill>
                  <a:srgbClr val="003300"/>
                </a:solidFill>
              </a:rPr>
              <a:t>thuộc</a:t>
            </a:r>
            <a:r>
              <a:rPr lang="en-US" sz="2400" b="1" dirty="0">
                <a:solidFill>
                  <a:srgbClr val="003300"/>
                </a:solidFill>
              </a:rPr>
              <a:t> </a:t>
            </a:r>
            <a:r>
              <a:rPr lang="en-US" sz="2400" b="1" dirty="0" err="1">
                <a:solidFill>
                  <a:srgbClr val="003300"/>
                </a:solidFill>
              </a:rPr>
              <a:t>các</a:t>
            </a:r>
            <a:r>
              <a:rPr lang="en-US" sz="2400" b="1" dirty="0">
                <a:solidFill>
                  <a:srgbClr val="003300"/>
                </a:solidFill>
              </a:rPr>
              <a:t> </a:t>
            </a:r>
            <a:r>
              <a:rPr lang="en-US" sz="2400" b="1" dirty="0" err="1">
                <a:solidFill>
                  <a:srgbClr val="003300"/>
                </a:solidFill>
              </a:rPr>
              <a:t>bước</a:t>
            </a:r>
            <a:r>
              <a:rPr lang="en-US" sz="2400" b="1" dirty="0">
                <a:solidFill>
                  <a:srgbClr val="003300"/>
                </a:solidFill>
              </a:rPr>
              <a:t> </a:t>
            </a:r>
            <a:r>
              <a:rPr lang="en-US" sz="2400" b="1" dirty="0" err="1">
                <a:solidFill>
                  <a:srgbClr val="003300"/>
                </a:solidFill>
              </a:rPr>
              <a:t>giải</a:t>
            </a:r>
            <a:r>
              <a:rPr lang="en-US" sz="2400" b="1" dirty="0">
                <a:solidFill>
                  <a:srgbClr val="003300"/>
                </a:solidFill>
              </a:rPr>
              <a:t> </a:t>
            </a:r>
            <a:r>
              <a:rPr lang="en-US" sz="2400" b="1" dirty="0" err="1">
                <a:solidFill>
                  <a:srgbClr val="003300"/>
                </a:solidFill>
              </a:rPr>
              <a:t>bài</a:t>
            </a:r>
            <a:r>
              <a:rPr lang="en-US" sz="2400" b="1" dirty="0">
                <a:solidFill>
                  <a:srgbClr val="003300"/>
                </a:solidFill>
              </a:rPr>
              <a:t> </a:t>
            </a:r>
            <a:r>
              <a:rPr lang="en-US" sz="2400" b="1" dirty="0" err="1">
                <a:solidFill>
                  <a:srgbClr val="003300"/>
                </a:solidFill>
              </a:rPr>
              <a:t>toán</a:t>
            </a:r>
            <a:r>
              <a:rPr lang="en-US" sz="2400" b="1" dirty="0">
                <a:solidFill>
                  <a:srgbClr val="003300"/>
                </a:solidFill>
              </a:rPr>
              <a:t> </a:t>
            </a:r>
            <a:r>
              <a:rPr lang="en-US" sz="2400" b="1" dirty="0" err="1">
                <a:solidFill>
                  <a:srgbClr val="003300"/>
                </a:solidFill>
              </a:rPr>
              <a:t>bằng</a:t>
            </a:r>
            <a:r>
              <a:rPr lang="en-US" sz="2400" b="1" dirty="0">
                <a:solidFill>
                  <a:srgbClr val="003300"/>
                </a:solidFill>
              </a:rPr>
              <a:t> </a:t>
            </a:r>
            <a:r>
              <a:rPr lang="en-US" sz="2400" b="1" dirty="0" err="1">
                <a:solidFill>
                  <a:srgbClr val="003300"/>
                </a:solidFill>
              </a:rPr>
              <a:t>cách</a:t>
            </a:r>
            <a:r>
              <a:rPr lang="en-US" sz="2400" b="1" dirty="0">
                <a:solidFill>
                  <a:srgbClr val="003300"/>
                </a:solidFill>
              </a:rPr>
              <a:t> </a:t>
            </a:r>
            <a:r>
              <a:rPr lang="en-US" sz="2400" b="1" dirty="0" err="1">
                <a:solidFill>
                  <a:srgbClr val="003300"/>
                </a:solidFill>
              </a:rPr>
              <a:t>lập</a:t>
            </a:r>
            <a:r>
              <a:rPr lang="en-US" sz="2400" b="1" dirty="0">
                <a:solidFill>
                  <a:srgbClr val="003300"/>
                </a:solidFill>
              </a:rPr>
              <a:t> </a:t>
            </a:r>
            <a:r>
              <a:rPr lang="en-US" sz="2400" b="1" dirty="0" err="1">
                <a:solidFill>
                  <a:srgbClr val="003300"/>
                </a:solidFill>
              </a:rPr>
              <a:t>phương</a:t>
            </a:r>
            <a:r>
              <a:rPr lang="en-US" sz="2400" b="1" dirty="0">
                <a:solidFill>
                  <a:srgbClr val="003300"/>
                </a:solidFill>
              </a:rPr>
              <a:t> </a:t>
            </a:r>
            <a:r>
              <a:rPr lang="en-US" sz="2400" b="1" dirty="0" err="1">
                <a:solidFill>
                  <a:srgbClr val="003300"/>
                </a:solidFill>
              </a:rPr>
              <a:t>trình</a:t>
            </a:r>
            <a:r>
              <a:rPr lang="en-US" sz="2400" b="1" dirty="0">
                <a:solidFill>
                  <a:srgbClr val="003300"/>
                </a:solidFill>
              </a:rPr>
              <a:t>, </a:t>
            </a:r>
            <a:r>
              <a:rPr lang="en-US" sz="2400" b="1" dirty="0" err="1">
                <a:solidFill>
                  <a:srgbClr val="003300"/>
                </a:solidFill>
              </a:rPr>
              <a:t>công</a:t>
            </a:r>
            <a:r>
              <a:rPr lang="en-US" sz="2400" b="1" dirty="0">
                <a:solidFill>
                  <a:srgbClr val="003300"/>
                </a:solidFill>
              </a:rPr>
              <a:t> </a:t>
            </a:r>
            <a:r>
              <a:rPr lang="en-US" sz="2400" b="1" dirty="0" err="1">
                <a:solidFill>
                  <a:srgbClr val="003300"/>
                </a:solidFill>
              </a:rPr>
              <a:t>thức</a:t>
            </a:r>
            <a:r>
              <a:rPr lang="en-US" sz="2400" b="1" dirty="0">
                <a:solidFill>
                  <a:srgbClr val="003300"/>
                </a:solidFill>
              </a:rPr>
              <a:t> </a:t>
            </a:r>
            <a:r>
              <a:rPr lang="en-US" sz="2400" b="1" dirty="0" err="1">
                <a:solidFill>
                  <a:srgbClr val="003300"/>
                </a:solidFill>
              </a:rPr>
              <a:t>tính</a:t>
            </a:r>
            <a:r>
              <a:rPr lang="en-US" sz="2400" b="1" dirty="0">
                <a:solidFill>
                  <a:srgbClr val="003300"/>
                </a:solidFill>
              </a:rPr>
              <a:t> </a:t>
            </a:r>
            <a:r>
              <a:rPr lang="en-US" sz="2400" b="1" dirty="0" err="1">
                <a:solidFill>
                  <a:srgbClr val="003300"/>
                </a:solidFill>
              </a:rPr>
              <a:t>của</a:t>
            </a:r>
            <a:r>
              <a:rPr lang="en-US" sz="2400" b="1" dirty="0">
                <a:solidFill>
                  <a:srgbClr val="003300"/>
                </a:solidFill>
              </a:rPr>
              <a:t> </a:t>
            </a:r>
            <a:r>
              <a:rPr lang="en-US" sz="2400" b="1" dirty="0" err="1">
                <a:solidFill>
                  <a:srgbClr val="003300"/>
                </a:solidFill>
              </a:rPr>
              <a:t>dạng</a:t>
            </a:r>
            <a:r>
              <a:rPr lang="en-US" sz="2400" b="1" dirty="0">
                <a:solidFill>
                  <a:srgbClr val="003300"/>
                </a:solidFill>
              </a:rPr>
              <a:t> </a:t>
            </a:r>
            <a:r>
              <a:rPr lang="en-US" sz="2400" b="1" dirty="0" err="1">
                <a:solidFill>
                  <a:srgbClr val="003300"/>
                </a:solidFill>
              </a:rPr>
              <a:t>toán</a:t>
            </a:r>
            <a:r>
              <a:rPr lang="en-US" sz="2400" b="1" dirty="0">
                <a:solidFill>
                  <a:srgbClr val="003300"/>
                </a:solidFill>
              </a:rPr>
              <a:t> </a:t>
            </a:r>
            <a:r>
              <a:rPr lang="en-US" sz="2400" b="1" dirty="0" err="1">
                <a:solidFill>
                  <a:srgbClr val="003300"/>
                </a:solidFill>
              </a:rPr>
              <a:t>năng</a:t>
            </a:r>
            <a:r>
              <a:rPr lang="en-US" sz="2400" b="1" dirty="0">
                <a:solidFill>
                  <a:srgbClr val="003300"/>
                </a:solidFill>
              </a:rPr>
              <a:t> </a:t>
            </a:r>
            <a:r>
              <a:rPr lang="en-US" sz="2400" b="1" dirty="0" err="1">
                <a:solidFill>
                  <a:srgbClr val="003300"/>
                </a:solidFill>
              </a:rPr>
              <a:t>suất</a:t>
            </a:r>
            <a:r>
              <a:rPr lang="en-US" sz="2400" b="1" dirty="0">
                <a:solidFill>
                  <a:srgbClr val="003300"/>
                </a:solidFill>
              </a:rPr>
              <a:t>.</a:t>
            </a:r>
          </a:p>
          <a:p>
            <a:pPr>
              <a:defRPr/>
            </a:pPr>
            <a:r>
              <a:rPr lang="en-US" sz="2400" b="1" dirty="0">
                <a:solidFill>
                  <a:srgbClr val="003300"/>
                </a:solidFill>
              </a:rPr>
              <a:t>+) </a:t>
            </a:r>
            <a:r>
              <a:rPr lang="en-US" sz="2400" b="1" dirty="0" err="1">
                <a:solidFill>
                  <a:srgbClr val="003300"/>
                </a:solidFill>
              </a:rPr>
              <a:t>Xem</a:t>
            </a:r>
            <a:r>
              <a:rPr lang="en-US" sz="2400" b="1" dirty="0">
                <a:solidFill>
                  <a:srgbClr val="003300"/>
                </a:solidFill>
              </a:rPr>
              <a:t> </a:t>
            </a:r>
            <a:r>
              <a:rPr lang="en-US" sz="2400" b="1" dirty="0" err="1">
                <a:solidFill>
                  <a:srgbClr val="003300"/>
                </a:solidFill>
              </a:rPr>
              <a:t>lại</a:t>
            </a:r>
            <a:r>
              <a:rPr lang="en-US" sz="2400" b="1" dirty="0">
                <a:solidFill>
                  <a:srgbClr val="003300"/>
                </a:solidFill>
              </a:rPr>
              <a:t> </a:t>
            </a:r>
            <a:r>
              <a:rPr lang="en-US" sz="2400" b="1" dirty="0" err="1">
                <a:solidFill>
                  <a:srgbClr val="003300"/>
                </a:solidFill>
              </a:rPr>
              <a:t>các</a:t>
            </a:r>
            <a:r>
              <a:rPr lang="en-US" sz="2400" b="1" dirty="0">
                <a:solidFill>
                  <a:srgbClr val="003300"/>
                </a:solidFill>
              </a:rPr>
              <a:t> </a:t>
            </a:r>
            <a:r>
              <a:rPr lang="en-US" sz="2400" b="1" dirty="0" err="1">
                <a:solidFill>
                  <a:srgbClr val="003300"/>
                </a:solidFill>
              </a:rPr>
              <a:t>bài</a:t>
            </a:r>
            <a:r>
              <a:rPr lang="en-US" sz="2400" b="1" dirty="0">
                <a:solidFill>
                  <a:srgbClr val="003300"/>
                </a:solidFill>
              </a:rPr>
              <a:t> </a:t>
            </a:r>
            <a:r>
              <a:rPr lang="en-US" sz="2400" b="1" dirty="0" err="1">
                <a:solidFill>
                  <a:srgbClr val="003300"/>
                </a:solidFill>
              </a:rPr>
              <a:t>tập</a:t>
            </a:r>
            <a:r>
              <a:rPr lang="en-US" sz="2400" b="1" dirty="0">
                <a:solidFill>
                  <a:srgbClr val="003300"/>
                </a:solidFill>
              </a:rPr>
              <a:t> </a:t>
            </a:r>
            <a:r>
              <a:rPr lang="en-US" sz="2400" b="1" dirty="0" err="1">
                <a:solidFill>
                  <a:srgbClr val="003300"/>
                </a:solidFill>
              </a:rPr>
              <a:t>đã</a:t>
            </a:r>
            <a:r>
              <a:rPr lang="en-US" sz="2400" b="1" dirty="0">
                <a:solidFill>
                  <a:srgbClr val="003300"/>
                </a:solidFill>
              </a:rPr>
              <a:t> </a:t>
            </a:r>
            <a:r>
              <a:rPr lang="en-US" sz="2400" b="1" dirty="0" err="1">
                <a:solidFill>
                  <a:srgbClr val="003300"/>
                </a:solidFill>
              </a:rPr>
              <a:t>chữa</a:t>
            </a:r>
            <a:r>
              <a:rPr lang="en-US" sz="2400" b="1" dirty="0">
                <a:solidFill>
                  <a:srgbClr val="003300"/>
                </a:solidFill>
              </a:rPr>
              <a:t> </a:t>
            </a:r>
            <a:endParaRPr lang="en-US" sz="2400" b="1" dirty="0" smtClean="0">
              <a:solidFill>
                <a:srgbClr val="003300"/>
              </a:solidFill>
            </a:endParaRPr>
          </a:p>
          <a:p>
            <a:pPr>
              <a:defRPr/>
            </a:pPr>
            <a:r>
              <a:rPr lang="en-US" sz="2400" b="1" dirty="0" smtClean="0">
                <a:solidFill>
                  <a:srgbClr val="003300"/>
                </a:solidFill>
              </a:rPr>
              <a:t>+) </a:t>
            </a:r>
            <a:r>
              <a:rPr lang="en-US" sz="2400" b="1" dirty="0" err="1" smtClean="0">
                <a:solidFill>
                  <a:srgbClr val="003300"/>
                </a:solidFill>
              </a:rPr>
              <a:t>Làm</a:t>
            </a:r>
            <a:r>
              <a:rPr lang="en-US" sz="2400" b="1" dirty="0" smtClean="0">
                <a:solidFill>
                  <a:srgbClr val="003300"/>
                </a:solidFill>
              </a:rPr>
              <a:t> </a:t>
            </a:r>
            <a:r>
              <a:rPr lang="en-US" sz="2400" b="1" dirty="0" err="1">
                <a:solidFill>
                  <a:srgbClr val="003300"/>
                </a:solidFill>
              </a:rPr>
              <a:t>bài</a:t>
            </a:r>
            <a:r>
              <a:rPr lang="en-US" sz="2400" b="1" dirty="0">
                <a:solidFill>
                  <a:srgbClr val="003300"/>
                </a:solidFill>
              </a:rPr>
              <a:t> </a:t>
            </a:r>
            <a:r>
              <a:rPr lang="en-US" sz="2400" b="1" dirty="0" err="1">
                <a:solidFill>
                  <a:srgbClr val="003300"/>
                </a:solidFill>
              </a:rPr>
              <a:t>tập</a:t>
            </a:r>
            <a:r>
              <a:rPr lang="en-US" sz="2400" b="1" dirty="0">
                <a:solidFill>
                  <a:srgbClr val="003300"/>
                </a:solidFill>
              </a:rPr>
              <a:t> </a:t>
            </a:r>
            <a:r>
              <a:rPr lang="en-US" sz="2400" b="1" dirty="0" smtClean="0">
                <a:solidFill>
                  <a:srgbClr val="003300"/>
                </a:solidFill>
              </a:rPr>
              <a:t>: 41, 42, 43, 44, 47, 48 (SGK/31, 32)</a:t>
            </a:r>
          </a:p>
          <a:p>
            <a:pPr>
              <a:defRPr/>
            </a:pPr>
            <a:endParaRPr lang="en-US" sz="2400" b="1" dirty="0" smtClean="0">
              <a:solidFill>
                <a:srgbClr val="003300"/>
              </a:solidFill>
            </a:endParaRPr>
          </a:p>
          <a:p>
            <a:pPr>
              <a:defRPr/>
            </a:pPr>
            <a:endParaRPr lang="en-US" sz="2400" b="1" dirty="0" smtClean="0">
              <a:solidFill>
                <a:srgbClr val="003300"/>
              </a:solidFill>
            </a:endParaRPr>
          </a:p>
          <a:p>
            <a:pPr>
              <a:defRPr/>
            </a:pPr>
            <a:endParaRPr lang="en-US" sz="2400" b="1" dirty="0" smtClean="0">
              <a:solidFill>
                <a:srgbClr val="003300"/>
              </a:solidFill>
            </a:endParaRPr>
          </a:p>
          <a:p>
            <a:pPr>
              <a:defRPr/>
            </a:pPr>
            <a:endParaRPr lang="en-US" sz="2400" b="1" dirty="0" smtClean="0">
              <a:solidFill>
                <a:srgbClr val="003300"/>
              </a:solidFill>
            </a:endParaRPr>
          </a:p>
          <a:p>
            <a:pPr>
              <a:defRPr/>
            </a:pPr>
            <a:endParaRPr lang="en-US" sz="2400" b="1" dirty="0" smtClean="0">
              <a:solidFill>
                <a:srgbClr val="003300"/>
              </a:solidFill>
            </a:endParaRPr>
          </a:p>
          <a:p>
            <a:pPr>
              <a:defRPr/>
            </a:pPr>
            <a:endParaRPr lang="en-US" sz="2400" b="1" dirty="0" smtClean="0">
              <a:solidFill>
                <a:srgbClr val="003300"/>
              </a:solidFill>
            </a:endParaRPr>
          </a:p>
          <a:p>
            <a:pPr>
              <a:defRPr/>
            </a:pPr>
            <a:endParaRPr lang="en-US" sz="2400" b="1" dirty="0">
              <a:solidFill>
                <a:srgbClr val="003300"/>
              </a:solidFill>
            </a:endParaRPr>
          </a:p>
          <a:p>
            <a:pPr>
              <a:defRPr/>
            </a:pPr>
            <a:endParaRPr lang="en-US" sz="2000" b="1" dirty="0"/>
          </a:p>
          <a:p>
            <a:pPr>
              <a:defRPr/>
            </a:pPr>
            <a:endParaRPr lang="en-US" sz="2000" b="1" dirty="0"/>
          </a:p>
          <a:p>
            <a:pPr>
              <a:defRPr/>
            </a:pPr>
            <a:endParaRPr lang="en-US" sz="2000" b="1" dirty="0"/>
          </a:p>
          <a:p>
            <a:pPr>
              <a:defRPr/>
            </a:pPr>
            <a:endParaRPr lang="en-US" sz="2000" b="1" dirty="0"/>
          </a:p>
          <a:p>
            <a:pPr>
              <a:defRPr/>
            </a:pPr>
            <a:endParaRPr lang="en-US" sz="2000" b="1" dirty="0"/>
          </a:p>
          <a:p>
            <a:pPr marL="457200" indent="-457200">
              <a:defRPr/>
            </a:pPr>
            <a:endParaRPr lang="en-US" sz="2000" b="1" dirty="0"/>
          </a:p>
          <a:p>
            <a:pPr marL="457200" indent="-457200">
              <a:defRPr/>
            </a:pPr>
            <a:endParaRPr 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LIDE_INDENT_LEVEL" val="0"/>
  <p:tag name="GENSWF_ADVANCE_TIME" val="12.143"/>
  <p:tag name="ISPRING_CUSTOM_TIMING_USED" val="1"/>
  <p:tag name="ISPRING_SLIDE_ID_2" val="{E96096C4-7BD3-45FB-9093-ADA5D3127AD4}"/>
  <p:tag name="ISPRING_PRESENTER_ID" val="{2FA7DA7D-9C12-4415-9430-55DEFA68B1D0}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378</TotalTime>
  <Words>858</Words>
  <Application>Microsoft Office PowerPoint</Application>
  <PresentationFormat>Custom</PresentationFormat>
  <Paragraphs>216</Paragraphs>
  <Slides>9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Office Theme</vt:lpstr>
      <vt:lpstr>Equation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dell</cp:lastModifiedBy>
  <cp:revision>38</cp:revision>
  <dcterms:created xsi:type="dcterms:W3CDTF">2020-03-24T01:50:13Z</dcterms:created>
  <dcterms:modified xsi:type="dcterms:W3CDTF">2021-03-05T16:42:55Z</dcterms:modified>
</cp:coreProperties>
</file>