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60" r:id="rId4"/>
    <p:sldId id="262" r:id="rId5"/>
    <p:sldId id="263" r:id="rId6"/>
    <p:sldId id="258" r:id="rId7"/>
    <p:sldId id="265" r:id="rId8"/>
    <p:sldId id="259" r:id="rId9"/>
    <p:sldId id="311" r:id="rId10"/>
    <p:sldId id="313" r:id="rId11"/>
    <p:sldId id="312" r:id="rId12"/>
    <p:sldId id="264" r:id="rId13"/>
    <p:sldId id="276" r:id="rId14"/>
    <p:sldId id="268" r:id="rId15"/>
    <p:sldId id="315" r:id="rId16"/>
    <p:sldId id="269" r:id="rId17"/>
    <p:sldId id="275" r:id="rId18"/>
    <p:sldId id="279" r:id="rId19"/>
    <p:sldId id="317" r:id="rId20"/>
    <p:sldId id="273" r:id="rId21"/>
    <p:sldId id="319" r:id="rId22"/>
    <p:sldId id="321" r:id="rId23"/>
    <p:sldId id="322" r:id="rId24"/>
    <p:sldId id="324" r:id="rId25"/>
    <p:sldId id="320" r:id="rId26"/>
    <p:sldId id="274" r:id="rId27"/>
    <p:sldId id="287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oiny" panose="020B0604020202020204" charset="0"/>
      <p:regular r:id="rId31"/>
    </p:embeddedFont>
    <p:embeddedFont>
      <p:font typeface="Varela Round" panose="020B0604020202020204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DA"/>
    <a:srgbClr val="D8FCC0"/>
    <a:srgbClr val="1C8541"/>
    <a:srgbClr val="7BB68E"/>
    <a:srgbClr val="F5865B"/>
    <a:srgbClr val="469B63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ECB6E-2192-49A8-8D7E-392407DBB135}">
  <a:tblStyle styleId="{9C1ECB6E-2192-49A8-8D7E-392407DBB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272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99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12f673a954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12f673a954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94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12f673a954e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12f673a954e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32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12f673a954e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12f673a954e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72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12f673a954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12f673a954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35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12f673a954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12f673a954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32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12f673a954e_0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12f673a954e_0_2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91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12f673a954e_0_1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12f673a954e_0_1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98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12f673a954e_0_1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12f673a954e_0_1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00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2f673a954e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2f673a954e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75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83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76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12f673a954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12f673a954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84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1c8f7fe5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1c8f7fe51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13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324faceab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1324faceab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3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91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12f673a954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12f673a954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2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1c8f7fe51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11c8f7fe51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21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720000" y="1570325"/>
            <a:ext cx="7704000" cy="18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324250" y="3573275"/>
            <a:ext cx="44955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/>
          <p:nvPr/>
        </p:nvSpPr>
        <p:spPr>
          <a:xfrm rot="578972" flipH="1">
            <a:off x="5936772" y="-932511"/>
            <a:ext cx="4409924" cy="1859985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-339434" y="-461767"/>
            <a:ext cx="7071508" cy="153026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004933">
            <a:off x="5046177" y="4214325"/>
            <a:ext cx="4662772" cy="196663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-889126" y="4225050"/>
            <a:ext cx="6838262" cy="147979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 rot="330184" flipH="1">
            <a:off x="259866" y="915712"/>
            <a:ext cx="399553" cy="817985"/>
            <a:chOff x="8473789" y="874651"/>
            <a:chExt cx="399550" cy="817978"/>
          </a:xfrm>
        </p:grpSpPr>
        <p:sp>
          <p:nvSpPr>
            <p:cNvPr id="45" name="Google Shape;45;p2"/>
            <p:cNvSpPr/>
            <p:nvPr/>
          </p:nvSpPr>
          <p:spPr>
            <a:xfrm rot="820637">
              <a:off x="8507118" y="909443"/>
              <a:ext cx="332890" cy="321763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720927" y="1509755"/>
              <a:ext cx="146324" cy="182875"/>
              <a:chOff x="5803200" y="3023808"/>
              <a:chExt cx="96775" cy="1179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3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452" name="Google Shape;452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 txBox="1">
            <a:spLocks noGrp="1"/>
          </p:cNvSpPr>
          <p:nvPr>
            <p:ph type="title"/>
          </p:nvPr>
        </p:nvSpPr>
        <p:spPr>
          <a:xfrm>
            <a:off x="883150" y="240405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"/>
          </p:nvPr>
        </p:nvSpPr>
        <p:spPr>
          <a:xfrm>
            <a:off x="1069873" y="3137388"/>
            <a:ext cx="18288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/>
          <p:nvPr/>
        </p:nvSpPr>
        <p:spPr>
          <a:xfrm rot="-589725" flipH="1">
            <a:off x="-239916" y="-322720"/>
            <a:ext cx="3373398" cy="795057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548640"/>
            <a:ext cx="770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484" name="Google Shape;484;p13"/>
          <p:cNvSpPr/>
          <p:nvPr/>
        </p:nvSpPr>
        <p:spPr>
          <a:xfrm rot="-707343">
            <a:off x="4182274" y="4417716"/>
            <a:ext cx="5573717" cy="120614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8430775" y="374700"/>
            <a:ext cx="338550" cy="32957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3"/>
          <p:cNvSpPr/>
          <p:nvPr/>
        </p:nvSpPr>
        <p:spPr>
          <a:xfrm rot="1600053">
            <a:off x="275541" y="4251764"/>
            <a:ext cx="367139" cy="401338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7" name="Google Shape;487;p13"/>
          <p:cNvGrpSpPr/>
          <p:nvPr/>
        </p:nvGrpSpPr>
        <p:grpSpPr>
          <a:xfrm>
            <a:off x="731528" y="4714157"/>
            <a:ext cx="142226" cy="172071"/>
            <a:chOff x="7090888" y="538575"/>
            <a:chExt cx="83100" cy="100550"/>
          </a:xfrm>
        </p:grpSpPr>
        <p:sp>
          <p:nvSpPr>
            <p:cNvPr id="488" name="Google Shape;488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13"/>
          <p:cNvGrpSpPr/>
          <p:nvPr/>
        </p:nvGrpSpPr>
        <p:grpSpPr>
          <a:xfrm>
            <a:off x="7748086" y="3429241"/>
            <a:ext cx="1301487" cy="1347674"/>
            <a:chOff x="7748086" y="3429241"/>
            <a:chExt cx="1301487" cy="1347674"/>
          </a:xfrm>
        </p:grpSpPr>
        <p:grpSp>
          <p:nvGrpSpPr>
            <p:cNvPr id="492" name="Google Shape;492;p13"/>
            <p:cNvGrpSpPr/>
            <p:nvPr/>
          </p:nvGrpSpPr>
          <p:grpSpPr>
            <a:xfrm rot="7539575">
              <a:off x="7701657" y="3833734"/>
              <a:ext cx="1272176" cy="538687"/>
              <a:chOff x="-3231900" y="3360938"/>
              <a:chExt cx="1272325" cy="538750"/>
            </a:xfrm>
          </p:grpSpPr>
          <p:sp>
            <p:nvSpPr>
              <p:cNvPr id="493" name="Google Shape;493;p13"/>
              <p:cNvSpPr/>
              <p:nvPr/>
            </p:nvSpPr>
            <p:spPr>
              <a:xfrm>
                <a:off x="-3231900" y="3360938"/>
                <a:ext cx="12643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50574" h="20923" extrusionOk="0">
                    <a:moveTo>
                      <a:pt x="3162" y="20922"/>
                    </a:moveTo>
                    <a:cubicBezTo>
                      <a:pt x="2769" y="19876"/>
                      <a:pt x="2377" y="18829"/>
                      <a:pt x="1990" y="17777"/>
                    </a:cubicBezTo>
                    <a:cubicBezTo>
                      <a:pt x="1484" y="16420"/>
                      <a:pt x="967" y="15061"/>
                      <a:pt x="489" y="13691"/>
                    </a:cubicBezTo>
                    <a:cubicBezTo>
                      <a:pt x="297" y="13133"/>
                      <a:pt x="182" y="12548"/>
                      <a:pt x="1" y="11831"/>
                    </a:cubicBezTo>
                    <a:cubicBezTo>
                      <a:pt x="1661" y="11406"/>
                      <a:pt x="3223" y="11002"/>
                      <a:pt x="4792" y="10592"/>
                    </a:cubicBezTo>
                    <a:cubicBezTo>
                      <a:pt x="5447" y="10422"/>
                      <a:pt x="6101" y="10234"/>
                      <a:pt x="6760" y="10069"/>
                    </a:cubicBezTo>
                    <a:cubicBezTo>
                      <a:pt x="7408" y="9910"/>
                      <a:pt x="8142" y="9916"/>
                      <a:pt x="8698" y="9603"/>
                    </a:cubicBezTo>
                    <a:cubicBezTo>
                      <a:pt x="9745" y="9018"/>
                      <a:pt x="10915" y="9068"/>
                      <a:pt x="12001" y="8716"/>
                    </a:cubicBezTo>
                    <a:cubicBezTo>
                      <a:pt x="12303" y="8620"/>
                      <a:pt x="12621" y="8586"/>
                      <a:pt x="12933" y="8512"/>
                    </a:cubicBezTo>
                    <a:cubicBezTo>
                      <a:pt x="14008" y="8261"/>
                      <a:pt x="15093" y="8029"/>
                      <a:pt x="16163" y="7749"/>
                    </a:cubicBezTo>
                    <a:cubicBezTo>
                      <a:pt x="17913" y="7289"/>
                      <a:pt x="19658" y="6783"/>
                      <a:pt x="21410" y="6317"/>
                    </a:cubicBezTo>
                    <a:cubicBezTo>
                      <a:pt x="23525" y="5749"/>
                      <a:pt x="25645" y="5191"/>
                      <a:pt x="27765" y="4634"/>
                    </a:cubicBezTo>
                    <a:cubicBezTo>
                      <a:pt x="29072" y="4288"/>
                      <a:pt x="30381" y="3958"/>
                      <a:pt x="31682" y="3600"/>
                    </a:cubicBezTo>
                    <a:cubicBezTo>
                      <a:pt x="32808" y="3293"/>
                      <a:pt x="33910" y="2918"/>
                      <a:pt x="35036" y="2640"/>
                    </a:cubicBezTo>
                    <a:cubicBezTo>
                      <a:pt x="36497" y="2281"/>
                      <a:pt x="37980" y="1985"/>
                      <a:pt x="39447" y="1656"/>
                    </a:cubicBezTo>
                    <a:cubicBezTo>
                      <a:pt x="40607" y="1388"/>
                      <a:pt x="41755" y="1076"/>
                      <a:pt x="42921" y="848"/>
                    </a:cubicBezTo>
                    <a:cubicBezTo>
                      <a:pt x="44529" y="541"/>
                      <a:pt x="46150" y="292"/>
                      <a:pt x="47764" y="19"/>
                    </a:cubicBezTo>
                    <a:cubicBezTo>
                      <a:pt x="47856" y="1"/>
                      <a:pt x="47952" y="13"/>
                      <a:pt x="48055" y="13"/>
                    </a:cubicBezTo>
                    <a:cubicBezTo>
                      <a:pt x="49015" y="3259"/>
                      <a:pt x="50277" y="6408"/>
                      <a:pt x="50573" y="9717"/>
                    </a:cubicBezTo>
                    <a:cubicBezTo>
                      <a:pt x="49038" y="10058"/>
                      <a:pt x="47645" y="10336"/>
                      <a:pt x="46263" y="10677"/>
                    </a:cubicBezTo>
                    <a:cubicBezTo>
                      <a:pt x="43791" y="11286"/>
                      <a:pt x="41318" y="11910"/>
                      <a:pt x="38856" y="12565"/>
                    </a:cubicBezTo>
                    <a:cubicBezTo>
                      <a:pt x="37117" y="13025"/>
                      <a:pt x="35400" y="13542"/>
                      <a:pt x="33672" y="14020"/>
                    </a:cubicBezTo>
                    <a:cubicBezTo>
                      <a:pt x="33194" y="14151"/>
                      <a:pt x="32693" y="14214"/>
                      <a:pt x="32216" y="14327"/>
                    </a:cubicBezTo>
                    <a:cubicBezTo>
                      <a:pt x="29841" y="14896"/>
                      <a:pt x="27464" y="15486"/>
                      <a:pt x="25087" y="16032"/>
                    </a:cubicBezTo>
                    <a:cubicBezTo>
                      <a:pt x="23730" y="16345"/>
                      <a:pt x="22347" y="16556"/>
                      <a:pt x="20989" y="16856"/>
                    </a:cubicBezTo>
                    <a:cubicBezTo>
                      <a:pt x="20340" y="17000"/>
                      <a:pt x="19726" y="17289"/>
                      <a:pt x="19078" y="17454"/>
                    </a:cubicBezTo>
                    <a:cubicBezTo>
                      <a:pt x="16845" y="18011"/>
                      <a:pt x="14610" y="18585"/>
                      <a:pt x="12359" y="19068"/>
                    </a:cubicBezTo>
                    <a:cubicBezTo>
                      <a:pt x="9318" y="19721"/>
                      <a:pt x="6266" y="20301"/>
                      <a:pt x="3162" y="20922"/>
                    </a:cubicBezTo>
                    <a:close/>
                    <a:moveTo>
                      <a:pt x="5508" y="15515"/>
                    </a:moveTo>
                    <a:cubicBezTo>
                      <a:pt x="5338" y="14862"/>
                      <a:pt x="4776" y="14486"/>
                      <a:pt x="4178" y="14639"/>
                    </a:cubicBezTo>
                    <a:cubicBezTo>
                      <a:pt x="3435" y="14833"/>
                      <a:pt x="3235" y="15203"/>
                      <a:pt x="3435" y="16027"/>
                    </a:cubicBezTo>
                    <a:cubicBezTo>
                      <a:pt x="3553" y="16522"/>
                      <a:pt x="4122" y="16885"/>
                      <a:pt x="4594" y="16766"/>
                    </a:cubicBezTo>
                    <a:cubicBezTo>
                      <a:pt x="5174" y="16624"/>
                      <a:pt x="5634" y="15998"/>
                      <a:pt x="5508" y="155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-3043225" y="3767613"/>
                <a:ext cx="3535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672" extrusionOk="0">
                    <a:moveTo>
                      <a:pt x="417" y="0"/>
                    </a:moveTo>
                    <a:cubicBezTo>
                      <a:pt x="214" y="0"/>
                      <a:pt x="0" y="168"/>
                      <a:pt x="65" y="426"/>
                    </a:cubicBezTo>
                    <a:cubicBezTo>
                      <a:pt x="310" y="1420"/>
                      <a:pt x="333" y="2454"/>
                      <a:pt x="690" y="3420"/>
                    </a:cubicBezTo>
                    <a:cubicBezTo>
                      <a:pt x="743" y="3564"/>
                      <a:pt x="868" y="3671"/>
                      <a:pt x="1018" y="3671"/>
                    </a:cubicBezTo>
                    <a:cubicBezTo>
                      <a:pt x="1047" y="3671"/>
                      <a:pt x="1076" y="3667"/>
                      <a:pt x="1106" y="3659"/>
                    </a:cubicBezTo>
                    <a:cubicBezTo>
                      <a:pt x="1277" y="3614"/>
                      <a:pt x="1413" y="3409"/>
                      <a:pt x="1345" y="3239"/>
                    </a:cubicBezTo>
                    <a:cubicBezTo>
                      <a:pt x="992" y="2273"/>
                      <a:pt x="970" y="1237"/>
                      <a:pt x="724" y="243"/>
                    </a:cubicBezTo>
                    <a:cubicBezTo>
                      <a:pt x="681" y="73"/>
                      <a:pt x="551" y="0"/>
                      <a:pt x="4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-2858850" y="3723813"/>
                <a:ext cx="5055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3544" extrusionOk="0">
                    <a:moveTo>
                      <a:pt x="376" y="0"/>
                    </a:moveTo>
                    <a:cubicBezTo>
                      <a:pt x="316" y="0"/>
                      <a:pt x="256" y="15"/>
                      <a:pt x="205" y="45"/>
                    </a:cubicBezTo>
                    <a:cubicBezTo>
                      <a:pt x="42" y="142"/>
                      <a:pt x="1" y="347"/>
                      <a:pt x="87" y="512"/>
                    </a:cubicBezTo>
                    <a:cubicBezTo>
                      <a:pt x="541" y="1420"/>
                      <a:pt x="1047" y="2307"/>
                      <a:pt x="1297" y="3303"/>
                    </a:cubicBezTo>
                    <a:cubicBezTo>
                      <a:pt x="1340" y="3471"/>
                      <a:pt x="1471" y="3543"/>
                      <a:pt x="1606" y="3543"/>
                    </a:cubicBezTo>
                    <a:cubicBezTo>
                      <a:pt x="1809" y="3543"/>
                      <a:pt x="2022" y="3377"/>
                      <a:pt x="1957" y="3120"/>
                    </a:cubicBezTo>
                    <a:cubicBezTo>
                      <a:pt x="1690" y="2075"/>
                      <a:pt x="1155" y="1126"/>
                      <a:pt x="672" y="171"/>
                    </a:cubicBezTo>
                    <a:cubicBezTo>
                      <a:pt x="619" y="60"/>
                      <a:pt x="497" y="0"/>
                      <a:pt x="3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-2676850" y="3680313"/>
                <a:ext cx="55075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669" extrusionOk="0">
                    <a:moveTo>
                      <a:pt x="476" y="0"/>
                    </a:moveTo>
                    <a:cubicBezTo>
                      <a:pt x="238" y="0"/>
                      <a:pt x="1" y="245"/>
                      <a:pt x="163" y="507"/>
                    </a:cubicBezTo>
                    <a:cubicBezTo>
                      <a:pt x="736" y="1421"/>
                      <a:pt x="1260" y="2354"/>
                      <a:pt x="1504" y="3417"/>
                    </a:cubicBezTo>
                    <a:cubicBezTo>
                      <a:pt x="1537" y="3568"/>
                      <a:pt x="1685" y="3668"/>
                      <a:pt x="1835" y="3668"/>
                    </a:cubicBezTo>
                    <a:cubicBezTo>
                      <a:pt x="1865" y="3668"/>
                      <a:pt x="1895" y="3664"/>
                      <a:pt x="1925" y="3656"/>
                    </a:cubicBezTo>
                    <a:cubicBezTo>
                      <a:pt x="2107" y="3604"/>
                      <a:pt x="2203" y="3417"/>
                      <a:pt x="2163" y="3235"/>
                    </a:cubicBezTo>
                    <a:cubicBezTo>
                      <a:pt x="1908" y="2121"/>
                      <a:pt x="1357" y="1126"/>
                      <a:pt x="754" y="159"/>
                    </a:cubicBezTo>
                    <a:cubicBezTo>
                      <a:pt x="683" y="47"/>
                      <a:pt x="579" y="0"/>
                      <a:pt x="4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-2500425" y="3627213"/>
                <a:ext cx="382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4420" extrusionOk="0">
                    <a:moveTo>
                      <a:pt x="417" y="1"/>
                    </a:moveTo>
                    <a:cubicBezTo>
                      <a:pt x="215" y="1"/>
                      <a:pt x="0" y="170"/>
                      <a:pt x="58" y="430"/>
                    </a:cubicBezTo>
                    <a:cubicBezTo>
                      <a:pt x="330" y="1669"/>
                      <a:pt x="501" y="2938"/>
                      <a:pt x="808" y="4176"/>
                    </a:cubicBezTo>
                    <a:cubicBezTo>
                      <a:pt x="849" y="4346"/>
                      <a:pt x="978" y="4419"/>
                      <a:pt x="1112" y="4419"/>
                    </a:cubicBezTo>
                    <a:cubicBezTo>
                      <a:pt x="1315" y="4419"/>
                      <a:pt x="1530" y="4251"/>
                      <a:pt x="1468" y="3995"/>
                    </a:cubicBezTo>
                    <a:cubicBezTo>
                      <a:pt x="1161" y="2755"/>
                      <a:pt x="991" y="1487"/>
                      <a:pt x="718" y="248"/>
                    </a:cubicBezTo>
                    <a:cubicBezTo>
                      <a:pt x="679" y="76"/>
                      <a:pt x="551" y="1"/>
                      <a:pt x="41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-2327525" y="3586788"/>
                <a:ext cx="52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536" extrusionOk="0">
                    <a:moveTo>
                      <a:pt x="476" y="1"/>
                    </a:moveTo>
                    <a:cubicBezTo>
                      <a:pt x="238" y="1"/>
                      <a:pt x="0" y="245"/>
                      <a:pt x="163" y="507"/>
                    </a:cubicBezTo>
                    <a:cubicBezTo>
                      <a:pt x="708" y="1376"/>
                      <a:pt x="1123" y="2297"/>
                      <a:pt x="1374" y="3293"/>
                    </a:cubicBezTo>
                    <a:cubicBezTo>
                      <a:pt x="1417" y="3462"/>
                      <a:pt x="1547" y="3535"/>
                      <a:pt x="1681" y="3535"/>
                    </a:cubicBezTo>
                    <a:cubicBezTo>
                      <a:pt x="1885" y="3535"/>
                      <a:pt x="2098" y="3367"/>
                      <a:pt x="2033" y="3110"/>
                    </a:cubicBezTo>
                    <a:cubicBezTo>
                      <a:pt x="1771" y="2058"/>
                      <a:pt x="1322" y="1081"/>
                      <a:pt x="755" y="160"/>
                    </a:cubicBezTo>
                    <a:cubicBezTo>
                      <a:pt x="684" y="48"/>
                      <a:pt x="580" y="1"/>
                      <a:pt x="47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-2125925" y="3533563"/>
                <a:ext cx="442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3802" extrusionOk="0">
                    <a:moveTo>
                      <a:pt x="375" y="1"/>
                    </a:moveTo>
                    <a:cubicBezTo>
                      <a:pt x="315" y="1"/>
                      <a:pt x="256" y="15"/>
                      <a:pt x="206" y="43"/>
                    </a:cubicBezTo>
                    <a:cubicBezTo>
                      <a:pt x="35" y="146"/>
                      <a:pt x="1" y="345"/>
                      <a:pt x="86" y="515"/>
                    </a:cubicBezTo>
                    <a:cubicBezTo>
                      <a:pt x="558" y="1470"/>
                      <a:pt x="678" y="2556"/>
                      <a:pt x="1047" y="3551"/>
                    </a:cubicBezTo>
                    <a:cubicBezTo>
                      <a:pt x="1099" y="3695"/>
                      <a:pt x="1228" y="3802"/>
                      <a:pt x="1380" y="3802"/>
                    </a:cubicBezTo>
                    <a:cubicBezTo>
                      <a:pt x="1409" y="3802"/>
                      <a:pt x="1438" y="3798"/>
                      <a:pt x="1468" y="3790"/>
                    </a:cubicBezTo>
                    <a:cubicBezTo>
                      <a:pt x="1633" y="3743"/>
                      <a:pt x="1769" y="3546"/>
                      <a:pt x="1706" y="3368"/>
                    </a:cubicBezTo>
                    <a:cubicBezTo>
                      <a:pt x="1314" y="2311"/>
                      <a:pt x="1172" y="1185"/>
                      <a:pt x="672" y="169"/>
                    </a:cubicBezTo>
                    <a:cubicBezTo>
                      <a:pt x="618" y="58"/>
                      <a:pt x="496" y="1"/>
                      <a:pt x="375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-2946675" y="3773588"/>
                <a:ext cx="3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686" extrusionOk="0">
                    <a:moveTo>
                      <a:pt x="401" y="0"/>
                    </a:moveTo>
                    <a:cubicBezTo>
                      <a:pt x="371" y="0"/>
                      <a:pt x="339" y="5"/>
                      <a:pt x="307" y="16"/>
                    </a:cubicBezTo>
                    <a:cubicBezTo>
                      <a:pt x="149" y="66"/>
                      <a:pt x="0" y="260"/>
                      <a:pt x="69" y="436"/>
                    </a:cubicBezTo>
                    <a:cubicBezTo>
                      <a:pt x="331" y="1095"/>
                      <a:pt x="553" y="1772"/>
                      <a:pt x="819" y="2431"/>
                    </a:cubicBezTo>
                    <a:cubicBezTo>
                      <a:pt x="871" y="2568"/>
                      <a:pt x="994" y="2685"/>
                      <a:pt x="1145" y="2685"/>
                    </a:cubicBezTo>
                    <a:cubicBezTo>
                      <a:pt x="1176" y="2685"/>
                      <a:pt x="1208" y="2680"/>
                      <a:pt x="1241" y="2670"/>
                    </a:cubicBezTo>
                    <a:cubicBezTo>
                      <a:pt x="1399" y="2619"/>
                      <a:pt x="1548" y="2425"/>
                      <a:pt x="1479" y="2249"/>
                    </a:cubicBezTo>
                    <a:cubicBezTo>
                      <a:pt x="1212" y="1590"/>
                      <a:pt x="990" y="914"/>
                      <a:pt x="729" y="255"/>
                    </a:cubicBezTo>
                    <a:cubicBezTo>
                      <a:pt x="672" y="118"/>
                      <a:pt x="549" y="0"/>
                      <a:pt x="40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-2762175" y="3723738"/>
                <a:ext cx="442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805" extrusionOk="0">
                    <a:moveTo>
                      <a:pt x="373" y="1"/>
                    </a:moveTo>
                    <a:cubicBezTo>
                      <a:pt x="313" y="1"/>
                      <a:pt x="254" y="16"/>
                      <a:pt x="205" y="48"/>
                    </a:cubicBezTo>
                    <a:cubicBezTo>
                      <a:pt x="45" y="156"/>
                      <a:pt x="0" y="344"/>
                      <a:pt x="85" y="515"/>
                    </a:cubicBezTo>
                    <a:cubicBezTo>
                      <a:pt x="431" y="1213"/>
                      <a:pt x="682" y="1964"/>
                      <a:pt x="1079" y="2635"/>
                    </a:cubicBezTo>
                    <a:cubicBezTo>
                      <a:pt x="1146" y="2739"/>
                      <a:pt x="1268" y="2804"/>
                      <a:pt x="1390" y="2804"/>
                    </a:cubicBezTo>
                    <a:cubicBezTo>
                      <a:pt x="1446" y="2804"/>
                      <a:pt x="1501" y="2791"/>
                      <a:pt x="1551" y="2760"/>
                    </a:cubicBezTo>
                    <a:cubicBezTo>
                      <a:pt x="1706" y="2658"/>
                      <a:pt x="1768" y="2453"/>
                      <a:pt x="1672" y="2294"/>
                    </a:cubicBezTo>
                    <a:cubicBezTo>
                      <a:pt x="1273" y="1617"/>
                      <a:pt x="1023" y="872"/>
                      <a:pt x="677" y="174"/>
                    </a:cubicBezTo>
                    <a:cubicBezTo>
                      <a:pt x="623" y="63"/>
                      <a:pt x="496" y="1"/>
                      <a:pt x="37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-2587375" y="3686388"/>
                <a:ext cx="50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53" extrusionOk="0">
                    <a:moveTo>
                      <a:pt x="367" y="0"/>
                    </a:moveTo>
                    <a:cubicBezTo>
                      <a:pt x="279" y="0"/>
                      <a:pt x="192" y="32"/>
                      <a:pt x="132" y="99"/>
                    </a:cubicBezTo>
                    <a:cubicBezTo>
                      <a:pt x="6" y="235"/>
                      <a:pt x="1" y="445"/>
                      <a:pt x="132" y="582"/>
                    </a:cubicBezTo>
                    <a:cubicBezTo>
                      <a:pt x="193" y="644"/>
                      <a:pt x="256" y="713"/>
                      <a:pt x="313" y="775"/>
                    </a:cubicBezTo>
                    <a:cubicBezTo>
                      <a:pt x="342" y="809"/>
                      <a:pt x="370" y="849"/>
                      <a:pt x="398" y="883"/>
                    </a:cubicBezTo>
                    <a:cubicBezTo>
                      <a:pt x="415" y="905"/>
                      <a:pt x="432" y="928"/>
                      <a:pt x="444" y="946"/>
                    </a:cubicBezTo>
                    <a:cubicBezTo>
                      <a:pt x="557" y="1099"/>
                      <a:pt x="660" y="1258"/>
                      <a:pt x="756" y="1417"/>
                    </a:cubicBezTo>
                    <a:cubicBezTo>
                      <a:pt x="956" y="1736"/>
                      <a:pt x="1132" y="2065"/>
                      <a:pt x="1325" y="2384"/>
                    </a:cubicBezTo>
                    <a:cubicBezTo>
                      <a:pt x="1387" y="2488"/>
                      <a:pt x="1510" y="2553"/>
                      <a:pt x="1630" y="2553"/>
                    </a:cubicBezTo>
                    <a:cubicBezTo>
                      <a:pt x="1686" y="2553"/>
                      <a:pt x="1742" y="2539"/>
                      <a:pt x="1791" y="2508"/>
                    </a:cubicBezTo>
                    <a:cubicBezTo>
                      <a:pt x="1950" y="2406"/>
                      <a:pt x="2013" y="2201"/>
                      <a:pt x="1916" y="2037"/>
                    </a:cubicBezTo>
                    <a:cubicBezTo>
                      <a:pt x="1518" y="1372"/>
                      <a:pt x="1166" y="655"/>
                      <a:pt x="614" y="99"/>
                    </a:cubicBezTo>
                    <a:cubicBezTo>
                      <a:pt x="550" y="34"/>
                      <a:pt x="458" y="0"/>
                      <a:pt x="36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>
                <a:off x="-2406325" y="3639488"/>
                <a:ext cx="3457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683" extrusionOk="0">
                    <a:moveTo>
                      <a:pt x="357" y="1"/>
                    </a:moveTo>
                    <a:cubicBezTo>
                      <a:pt x="328" y="1"/>
                      <a:pt x="300" y="5"/>
                      <a:pt x="273" y="13"/>
                    </a:cubicBezTo>
                    <a:cubicBezTo>
                      <a:pt x="92" y="75"/>
                      <a:pt x="1" y="246"/>
                      <a:pt x="35" y="434"/>
                    </a:cubicBezTo>
                    <a:cubicBezTo>
                      <a:pt x="182" y="1150"/>
                      <a:pt x="318" y="1878"/>
                      <a:pt x="694" y="2515"/>
                    </a:cubicBezTo>
                    <a:cubicBezTo>
                      <a:pt x="755" y="2618"/>
                      <a:pt x="876" y="2682"/>
                      <a:pt x="995" y="2682"/>
                    </a:cubicBezTo>
                    <a:cubicBezTo>
                      <a:pt x="1053" y="2682"/>
                      <a:pt x="1110" y="2667"/>
                      <a:pt x="1160" y="2634"/>
                    </a:cubicBezTo>
                    <a:cubicBezTo>
                      <a:pt x="1320" y="2537"/>
                      <a:pt x="1383" y="2332"/>
                      <a:pt x="1286" y="2167"/>
                    </a:cubicBezTo>
                    <a:cubicBezTo>
                      <a:pt x="1103" y="1860"/>
                      <a:pt x="1007" y="1599"/>
                      <a:pt x="911" y="1235"/>
                    </a:cubicBezTo>
                    <a:cubicBezTo>
                      <a:pt x="825" y="912"/>
                      <a:pt x="762" y="582"/>
                      <a:pt x="694" y="251"/>
                    </a:cubicBezTo>
                    <a:cubicBezTo>
                      <a:pt x="665" y="108"/>
                      <a:pt x="508" y="1"/>
                      <a:pt x="35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-2216875" y="3592688"/>
                <a:ext cx="38700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60" extrusionOk="0">
                    <a:moveTo>
                      <a:pt x="396" y="1"/>
                    </a:moveTo>
                    <a:cubicBezTo>
                      <a:pt x="367" y="1"/>
                      <a:pt x="337" y="5"/>
                      <a:pt x="307" y="14"/>
                    </a:cubicBezTo>
                    <a:cubicBezTo>
                      <a:pt x="149" y="66"/>
                      <a:pt x="0" y="260"/>
                      <a:pt x="68" y="436"/>
                    </a:cubicBezTo>
                    <a:cubicBezTo>
                      <a:pt x="319" y="1061"/>
                      <a:pt x="569" y="1685"/>
                      <a:pt x="819" y="2306"/>
                    </a:cubicBezTo>
                    <a:cubicBezTo>
                      <a:pt x="871" y="2443"/>
                      <a:pt x="994" y="2560"/>
                      <a:pt x="1146" y="2560"/>
                    </a:cubicBezTo>
                    <a:cubicBezTo>
                      <a:pt x="1176" y="2560"/>
                      <a:pt x="1208" y="2555"/>
                      <a:pt x="1240" y="2545"/>
                    </a:cubicBezTo>
                    <a:cubicBezTo>
                      <a:pt x="1399" y="2493"/>
                      <a:pt x="1547" y="2306"/>
                      <a:pt x="1479" y="2123"/>
                    </a:cubicBezTo>
                    <a:cubicBezTo>
                      <a:pt x="1228" y="1504"/>
                      <a:pt x="978" y="879"/>
                      <a:pt x="729" y="253"/>
                    </a:cubicBezTo>
                    <a:cubicBezTo>
                      <a:pt x="672" y="115"/>
                      <a:pt x="546" y="1"/>
                      <a:pt x="39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-3155450" y="3586588"/>
                <a:ext cx="1195875" cy="313100"/>
              </a:xfrm>
              <a:custGeom>
                <a:avLst/>
                <a:gdLst/>
                <a:ahLst/>
                <a:cxnLst/>
                <a:rect l="l" t="t" r="r" b="b"/>
                <a:pathLst>
                  <a:path w="47835" h="12524" extrusionOk="0">
                    <a:moveTo>
                      <a:pt x="47360" y="1"/>
                    </a:moveTo>
                    <a:cubicBezTo>
                      <a:pt x="47330" y="1"/>
                      <a:pt x="47298" y="5"/>
                      <a:pt x="47264" y="14"/>
                    </a:cubicBezTo>
                    <a:cubicBezTo>
                      <a:pt x="41256" y="1595"/>
                      <a:pt x="35355" y="3561"/>
                      <a:pt x="29328" y="5085"/>
                    </a:cubicBezTo>
                    <a:cubicBezTo>
                      <a:pt x="26237" y="5870"/>
                      <a:pt x="23110" y="6410"/>
                      <a:pt x="19989" y="7058"/>
                    </a:cubicBezTo>
                    <a:cubicBezTo>
                      <a:pt x="16891" y="7701"/>
                      <a:pt x="13827" y="8485"/>
                      <a:pt x="10762" y="9286"/>
                    </a:cubicBezTo>
                    <a:cubicBezTo>
                      <a:pt x="7323" y="10184"/>
                      <a:pt x="3878" y="11105"/>
                      <a:pt x="398" y="11862"/>
                    </a:cubicBezTo>
                    <a:cubicBezTo>
                      <a:pt x="0" y="11946"/>
                      <a:pt x="133" y="12524"/>
                      <a:pt x="502" y="12524"/>
                    </a:cubicBezTo>
                    <a:cubicBezTo>
                      <a:pt x="528" y="12524"/>
                      <a:pt x="554" y="12521"/>
                      <a:pt x="581" y="12516"/>
                    </a:cubicBezTo>
                    <a:cubicBezTo>
                      <a:pt x="6766" y="11173"/>
                      <a:pt x="12826" y="9315"/>
                      <a:pt x="19011" y="7961"/>
                    </a:cubicBezTo>
                    <a:cubicBezTo>
                      <a:pt x="22126" y="7279"/>
                      <a:pt x="25269" y="6780"/>
                      <a:pt x="28373" y="6029"/>
                    </a:cubicBezTo>
                    <a:cubicBezTo>
                      <a:pt x="31398" y="5290"/>
                      <a:pt x="34394" y="4437"/>
                      <a:pt x="37378" y="3556"/>
                    </a:cubicBezTo>
                    <a:cubicBezTo>
                      <a:pt x="40728" y="2572"/>
                      <a:pt x="44070" y="1561"/>
                      <a:pt x="47447" y="667"/>
                    </a:cubicBezTo>
                    <a:cubicBezTo>
                      <a:pt x="47834" y="568"/>
                      <a:pt x="47715" y="1"/>
                      <a:pt x="473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-3156450" y="3717713"/>
                <a:ext cx="687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0" extrusionOk="0">
                    <a:moveTo>
                      <a:pt x="1201" y="709"/>
                    </a:moveTo>
                    <a:cubicBezTo>
                      <a:pt x="1201" y="709"/>
                      <a:pt x="1198" y="710"/>
                      <a:pt x="1194" y="713"/>
                    </a:cubicBezTo>
                    <a:lnTo>
                      <a:pt x="1194" y="713"/>
                    </a:lnTo>
                    <a:cubicBezTo>
                      <a:pt x="1199" y="710"/>
                      <a:pt x="1201" y="709"/>
                      <a:pt x="1201" y="709"/>
                    </a:cubicBezTo>
                    <a:close/>
                    <a:moveTo>
                      <a:pt x="1182" y="718"/>
                    </a:moveTo>
                    <a:lnTo>
                      <a:pt x="1182" y="718"/>
                    </a:lnTo>
                    <a:cubicBezTo>
                      <a:pt x="1176" y="720"/>
                      <a:pt x="1171" y="722"/>
                      <a:pt x="1167" y="722"/>
                    </a:cubicBezTo>
                    <a:cubicBezTo>
                      <a:pt x="1172" y="721"/>
                      <a:pt x="1177" y="719"/>
                      <a:pt x="1182" y="718"/>
                    </a:cubicBezTo>
                    <a:close/>
                    <a:moveTo>
                      <a:pt x="1047" y="801"/>
                    </a:moveTo>
                    <a:cubicBezTo>
                      <a:pt x="1039" y="806"/>
                      <a:pt x="1030" y="814"/>
                      <a:pt x="1021" y="821"/>
                    </a:cubicBezTo>
                    <a:lnTo>
                      <a:pt x="1021" y="821"/>
                    </a:lnTo>
                    <a:cubicBezTo>
                      <a:pt x="1024" y="820"/>
                      <a:pt x="1031" y="814"/>
                      <a:pt x="1047" y="801"/>
                    </a:cubicBezTo>
                    <a:close/>
                    <a:moveTo>
                      <a:pt x="1916" y="907"/>
                    </a:moveTo>
                    <a:cubicBezTo>
                      <a:pt x="1918" y="907"/>
                      <a:pt x="1931" y="919"/>
                      <a:pt x="1934" y="926"/>
                    </a:cubicBezTo>
                    <a:lnTo>
                      <a:pt x="1934" y="926"/>
                    </a:lnTo>
                    <a:cubicBezTo>
                      <a:pt x="1920" y="912"/>
                      <a:pt x="1916" y="907"/>
                      <a:pt x="1916" y="907"/>
                    </a:cubicBezTo>
                    <a:close/>
                    <a:moveTo>
                      <a:pt x="1938" y="930"/>
                    </a:moveTo>
                    <a:lnTo>
                      <a:pt x="1938" y="930"/>
                    </a:lnTo>
                    <a:cubicBezTo>
                      <a:pt x="1938" y="931"/>
                      <a:pt x="1939" y="931"/>
                      <a:pt x="1939" y="932"/>
                    </a:cubicBezTo>
                    <a:cubicBezTo>
                      <a:pt x="1939" y="931"/>
                      <a:pt x="1938" y="931"/>
                      <a:pt x="1938" y="930"/>
                    </a:cubicBezTo>
                    <a:close/>
                    <a:moveTo>
                      <a:pt x="1939" y="1779"/>
                    </a:moveTo>
                    <a:cubicBezTo>
                      <a:pt x="1926" y="1795"/>
                      <a:pt x="1920" y="1803"/>
                      <a:pt x="1919" y="1805"/>
                    </a:cubicBezTo>
                    <a:lnTo>
                      <a:pt x="1919" y="1805"/>
                    </a:lnTo>
                    <a:cubicBezTo>
                      <a:pt x="1926" y="1798"/>
                      <a:pt x="1933" y="1789"/>
                      <a:pt x="1939" y="1779"/>
                    </a:cubicBezTo>
                    <a:close/>
                    <a:moveTo>
                      <a:pt x="1440" y="670"/>
                    </a:moveTo>
                    <a:cubicBezTo>
                      <a:pt x="1462" y="670"/>
                      <a:pt x="1485" y="670"/>
                      <a:pt x="1508" y="675"/>
                    </a:cubicBezTo>
                    <a:cubicBezTo>
                      <a:pt x="1520" y="676"/>
                      <a:pt x="1528" y="676"/>
                      <a:pt x="1532" y="676"/>
                    </a:cubicBezTo>
                    <a:cubicBezTo>
                      <a:pt x="1533" y="676"/>
                      <a:pt x="1533" y="676"/>
                      <a:pt x="1534" y="676"/>
                    </a:cubicBezTo>
                    <a:lnTo>
                      <a:pt x="1534" y="676"/>
                    </a:lnTo>
                    <a:cubicBezTo>
                      <a:pt x="1584" y="693"/>
                      <a:pt x="1634" y="704"/>
                      <a:pt x="1684" y="722"/>
                    </a:cubicBezTo>
                    <a:cubicBezTo>
                      <a:pt x="1660" y="715"/>
                      <a:pt x="1651" y="712"/>
                      <a:pt x="1650" y="712"/>
                    </a:cubicBezTo>
                    <a:cubicBezTo>
                      <a:pt x="1649" y="712"/>
                      <a:pt x="1668" y="718"/>
                      <a:pt x="1679" y="722"/>
                    </a:cubicBezTo>
                    <a:cubicBezTo>
                      <a:pt x="1706" y="738"/>
                      <a:pt x="1729" y="750"/>
                      <a:pt x="1758" y="767"/>
                    </a:cubicBezTo>
                    <a:cubicBezTo>
                      <a:pt x="1772" y="776"/>
                      <a:pt x="1793" y="787"/>
                      <a:pt x="1809" y="797"/>
                    </a:cubicBezTo>
                    <a:lnTo>
                      <a:pt x="1809" y="797"/>
                    </a:lnTo>
                    <a:cubicBezTo>
                      <a:pt x="1810" y="799"/>
                      <a:pt x="1814" y="805"/>
                      <a:pt x="1826" y="818"/>
                    </a:cubicBezTo>
                    <a:cubicBezTo>
                      <a:pt x="1864" y="851"/>
                      <a:pt x="1897" y="888"/>
                      <a:pt x="1934" y="926"/>
                    </a:cubicBezTo>
                    <a:lnTo>
                      <a:pt x="1934" y="926"/>
                    </a:lnTo>
                    <a:cubicBezTo>
                      <a:pt x="1934" y="926"/>
                      <a:pt x="1934" y="926"/>
                      <a:pt x="1934" y="926"/>
                    </a:cubicBezTo>
                    <a:cubicBezTo>
                      <a:pt x="1952" y="955"/>
                      <a:pt x="1968" y="977"/>
                      <a:pt x="1986" y="1005"/>
                    </a:cubicBezTo>
                    <a:cubicBezTo>
                      <a:pt x="1996" y="1028"/>
                      <a:pt x="2007" y="1045"/>
                      <a:pt x="2019" y="1067"/>
                    </a:cubicBezTo>
                    <a:lnTo>
                      <a:pt x="2019" y="1067"/>
                    </a:lnTo>
                    <a:cubicBezTo>
                      <a:pt x="2021" y="1071"/>
                      <a:pt x="2022" y="1077"/>
                      <a:pt x="2025" y="1084"/>
                    </a:cubicBezTo>
                    <a:cubicBezTo>
                      <a:pt x="2042" y="1136"/>
                      <a:pt x="2059" y="1194"/>
                      <a:pt x="2070" y="1244"/>
                    </a:cubicBezTo>
                    <a:cubicBezTo>
                      <a:pt x="2070" y="1245"/>
                      <a:pt x="2071" y="1246"/>
                      <a:pt x="2071" y="1247"/>
                    </a:cubicBezTo>
                    <a:lnTo>
                      <a:pt x="2071" y="1247"/>
                    </a:lnTo>
                    <a:cubicBezTo>
                      <a:pt x="2070" y="1244"/>
                      <a:pt x="2070" y="1241"/>
                      <a:pt x="2070" y="1239"/>
                    </a:cubicBezTo>
                    <a:lnTo>
                      <a:pt x="2070" y="1239"/>
                    </a:lnTo>
                    <a:cubicBezTo>
                      <a:pt x="2071" y="1245"/>
                      <a:pt x="2072" y="1250"/>
                      <a:pt x="2072" y="1256"/>
                    </a:cubicBezTo>
                    <a:lnTo>
                      <a:pt x="2072" y="1256"/>
                    </a:lnTo>
                    <a:cubicBezTo>
                      <a:pt x="2072" y="1254"/>
                      <a:pt x="2071" y="1251"/>
                      <a:pt x="2071" y="1247"/>
                    </a:cubicBezTo>
                    <a:lnTo>
                      <a:pt x="2071" y="1247"/>
                    </a:lnTo>
                    <a:cubicBezTo>
                      <a:pt x="2071" y="1253"/>
                      <a:pt x="2072" y="1258"/>
                      <a:pt x="2073" y="1263"/>
                    </a:cubicBezTo>
                    <a:lnTo>
                      <a:pt x="2073" y="1263"/>
                    </a:lnTo>
                    <a:cubicBezTo>
                      <a:pt x="2073" y="1261"/>
                      <a:pt x="2073" y="1259"/>
                      <a:pt x="2072" y="1256"/>
                    </a:cubicBezTo>
                    <a:lnTo>
                      <a:pt x="2072" y="1256"/>
                    </a:lnTo>
                    <a:cubicBezTo>
                      <a:pt x="2075" y="1269"/>
                      <a:pt x="2075" y="1274"/>
                      <a:pt x="2075" y="1274"/>
                    </a:cubicBezTo>
                    <a:cubicBezTo>
                      <a:pt x="2075" y="1274"/>
                      <a:pt x="2074" y="1270"/>
                      <a:pt x="2073" y="1263"/>
                    </a:cubicBezTo>
                    <a:lnTo>
                      <a:pt x="2073" y="1263"/>
                    </a:lnTo>
                    <a:cubicBezTo>
                      <a:pt x="2076" y="1295"/>
                      <a:pt x="2076" y="1326"/>
                      <a:pt x="2076" y="1357"/>
                    </a:cubicBezTo>
                    <a:cubicBezTo>
                      <a:pt x="2076" y="1386"/>
                      <a:pt x="2076" y="1415"/>
                      <a:pt x="2070" y="1443"/>
                    </a:cubicBezTo>
                    <a:cubicBezTo>
                      <a:pt x="2070" y="1453"/>
                      <a:pt x="2066" y="1474"/>
                      <a:pt x="2067" y="1474"/>
                    </a:cubicBezTo>
                    <a:cubicBezTo>
                      <a:pt x="2067" y="1474"/>
                      <a:pt x="2069" y="1466"/>
                      <a:pt x="2075" y="1441"/>
                    </a:cubicBezTo>
                    <a:lnTo>
                      <a:pt x="2075" y="1441"/>
                    </a:lnTo>
                    <a:cubicBezTo>
                      <a:pt x="2065" y="1485"/>
                      <a:pt x="2059" y="1529"/>
                      <a:pt x="2042" y="1574"/>
                    </a:cubicBezTo>
                    <a:cubicBezTo>
                      <a:pt x="2036" y="1596"/>
                      <a:pt x="2025" y="1614"/>
                      <a:pt x="2020" y="1637"/>
                    </a:cubicBezTo>
                    <a:cubicBezTo>
                      <a:pt x="2018" y="1646"/>
                      <a:pt x="2017" y="1649"/>
                      <a:pt x="2018" y="1650"/>
                    </a:cubicBezTo>
                    <a:lnTo>
                      <a:pt x="2018" y="1650"/>
                    </a:lnTo>
                    <a:cubicBezTo>
                      <a:pt x="1990" y="1689"/>
                      <a:pt x="1968" y="1733"/>
                      <a:pt x="1945" y="1773"/>
                    </a:cubicBezTo>
                    <a:cubicBezTo>
                      <a:pt x="1938" y="1784"/>
                      <a:pt x="1919" y="1806"/>
                      <a:pt x="1918" y="1806"/>
                    </a:cubicBezTo>
                    <a:cubicBezTo>
                      <a:pt x="1918" y="1806"/>
                      <a:pt x="1918" y="1806"/>
                      <a:pt x="1919" y="1805"/>
                    </a:cubicBezTo>
                    <a:lnTo>
                      <a:pt x="1919" y="1805"/>
                    </a:lnTo>
                    <a:cubicBezTo>
                      <a:pt x="1914" y="1810"/>
                      <a:pt x="1910" y="1814"/>
                      <a:pt x="1905" y="1819"/>
                    </a:cubicBezTo>
                    <a:cubicBezTo>
                      <a:pt x="1871" y="1853"/>
                      <a:pt x="1842" y="1881"/>
                      <a:pt x="1808" y="1910"/>
                    </a:cubicBezTo>
                    <a:cubicBezTo>
                      <a:pt x="1826" y="1894"/>
                      <a:pt x="1832" y="1888"/>
                      <a:pt x="1832" y="1888"/>
                    </a:cubicBezTo>
                    <a:lnTo>
                      <a:pt x="1832" y="1888"/>
                    </a:lnTo>
                    <a:cubicBezTo>
                      <a:pt x="1832" y="1888"/>
                      <a:pt x="1799" y="1917"/>
                      <a:pt x="1792" y="1921"/>
                    </a:cubicBezTo>
                    <a:cubicBezTo>
                      <a:pt x="1774" y="1932"/>
                      <a:pt x="1763" y="1944"/>
                      <a:pt x="1747" y="1949"/>
                    </a:cubicBezTo>
                    <a:cubicBezTo>
                      <a:pt x="1729" y="1960"/>
                      <a:pt x="1706" y="1971"/>
                      <a:pt x="1690" y="1984"/>
                    </a:cubicBezTo>
                    <a:cubicBezTo>
                      <a:pt x="1684" y="1986"/>
                      <a:pt x="1680" y="1989"/>
                      <a:pt x="1676" y="1991"/>
                    </a:cubicBezTo>
                    <a:lnTo>
                      <a:pt x="1676" y="1991"/>
                    </a:lnTo>
                    <a:cubicBezTo>
                      <a:pt x="1674" y="1991"/>
                      <a:pt x="1669" y="1992"/>
                      <a:pt x="1661" y="1995"/>
                    </a:cubicBezTo>
                    <a:cubicBezTo>
                      <a:pt x="1616" y="2012"/>
                      <a:pt x="1570" y="2023"/>
                      <a:pt x="1530" y="2034"/>
                    </a:cubicBezTo>
                    <a:cubicBezTo>
                      <a:pt x="1519" y="2034"/>
                      <a:pt x="1492" y="2036"/>
                      <a:pt x="1498" y="2036"/>
                    </a:cubicBezTo>
                    <a:cubicBezTo>
                      <a:pt x="1499" y="2036"/>
                      <a:pt x="1503" y="2036"/>
                      <a:pt x="1510" y="2036"/>
                    </a:cubicBezTo>
                    <a:lnTo>
                      <a:pt x="1510" y="2036"/>
                    </a:lnTo>
                    <a:cubicBezTo>
                      <a:pt x="1496" y="2037"/>
                      <a:pt x="1481" y="2040"/>
                      <a:pt x="1467" y="2040"/>
                    </a:cubicBezTo>
                    <a:cubicBezTo>
                      <a:pt x="1428" y="2040"/>
                      <a:pt x="1383" y="2040"/>
                      <a:pt x="1343" y="2034"/>
                    </a:cubicBezTo>
                    <a:cubicBezTo>
                      <a:pt x="1336" y="2034"/>
                      <a:pt x="1331" y="2034"/>
                      <a:pt x="1327" y="2034"/>
                    </a:cubicBezTo>
                    <a:lnTo>
                      <a:pt x="1327" y="2034"/>
                    </a:lnTo>
                    <a:cubicBezTo>
                      <a:pt x="1326" y="2034"/>
                      <a:pt x="1326" y="2034"/>
                      <a:pt x="1325" y="2034"/>
                    </a:cubicBezTo>
                    <a:cubicBezTo>
                      <a:pt x="1297" y="2023"/>
                      <a:pt x="1269" y="2023"/>
                      <a:pt x="1246" y="2012"/>
                    </a:cubicBezTo>
                    <a:cubicBezTo>
                      <a:pt x="1223" y="2005"/>
                      <a:pt x="1201" y="1995"/>
                      <a:pt x="1183" y="1989"/>
                    </a:cubicBezTo>
                    <a:cubicBezTo>
                      <a:pt x="1181" y="1989"/>
                      <a:pt x="1179" y="1989"/>
                      <a:pt x="1177" y="1989"/>
                    </a:cubicBezTo>
                    <a:lnTo>
                      <a:pt x="1177" y="1989"/>
                    </a:lnTo>
                    <a:cubicBezTo>
                      <a:pt x="1138" y="1966"/>
                      <a:pt x="1099" y="1949"/>
                      <a:pt x="1058" y="1921"/>
                    </a:cubicBezTo>
                    <a:cubicBezTo>
                      <a:pt x="1047" y="1915"/>
                      <a:pt x="1031" y="1903"/>
                      <a:pt x="1018" y="1892"/>
                    </a:cubicBezTo>
                    <a:lnTo>
                      <a:pt x="1018" y="1892"/>
                    </a:lnTo>
                    <a:cubicBezTo>
                      <a:pt x="1038" y="1908"/>
                      <a:pt x="1046" y="1913"/>
                      <a:pt x="1046" y="1913"/>
                    </a:cubicBezTo>
                    <a:cubicBezTo>
                      <a:pt x="1048" y="1913"/>
                      <a:pt x="1024" y="1894"/>
                      <a:pt x="1013" y="1887"/>
                    </a:cubicBezTo>
                    <a:cubicBezTo>
                      <a:pt x="979" y="1853"/>
                      <a:pt x="945" y="1819"/>
                      <a:pt x="916" y="1779"/>
                    </a:cubicBezTo>
                    <a:lnTo>
                      <a:pt x="916" y="1779"/>
                    </a:lnTo>
                    <a:cubicBezTo>
                      <a:pt x="932" y="1798"/>
                      <a:pt x="938" y="1805"/>
                      <a:pt x="938" y="1805"/>
                    </a:cubicBezTo>
                    <a:cubicBezTo>
                      <a:pt x="938" y="1805"/>
                      <a:pt x="909" y="1770"/>
                      <a:pt x="905" y="1761"/>
                    </a:cubicBezTo>
                    <a:cubicBezTo>
                      <a:pt x="894" y="1745"/>
                      <a:pt x="882" y="1733"/>
                      <a:pt x="876" y="1716"/>
                    </a:cubicBezTo>
                    <a:cubicBezTo>
                      <a:pt x="866" y="1698"/>
                      <a:pt x="853" y="1677"/>
                      <a:pt x="842" y="1659"/>
                    </a:cubicBezTo>
                    <a:cubicBezTo>
                      <a:pt x="835" y="1648"/>
                      <a:pt x="825" y="1621"/>
                      <a:pt x="826" y="1619"/>
                    </a:cubicBezTo>
                    <a:lnTo>
                      <a:pt x="826" y="1619"/>
                    </a:lnTo>
                    <a:cubicBezTo>
                      <a:pt x="829" y="1629"/>
                      <a:pt x="833" y="1639"/>
                      <a:pt x="837" y="1648"/>
                    </a:cubicBezTo>
                    <a:cubicBezTo>
                      <a:pt x="829" y="1627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26" y="1619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14" y="1587"/>
                      <a:pt x="806" y="1552"/>
                      <a:pt x="797" y="1517"/>
                    </a:cubicBezTo>
                    <a:cubicBezTo>
                      <a:pt x="792" y="1501"/>
                      <a:pt x="785" y="1483"/>
                      <a:pt x="785" y="1466"/>
                    </a:cubicBezTo>
                    <a:cubicBezTo>
                      <a:pt x="783" y="1459"/>
                      <a:pt x="782" y="1454"/>
                      <a:pt x="781" y="1450"/>
                    </a:cubicBezTo>
                    <a:lnTo>
                      <a:pt x="781" y="1450"/>
                    </a:lnTo>
                    <a:cubicBezTo>
                      <a:pt x="781" y="1444"/>
                      <a:pt x="780" y="1437"/>
                      <a:pt x="780" y="1426"/>
                    </a:cubicBezTo>
                    <a:cubicBezTo>
                      <a:pt x="774" y="1386"/>
                      <a:pt x="774" y="1341"/>
                      <a:pt x="780" y="1296"/>
                    </a:cubicBezTo>
                    <a:cubicBezTo>
                      <a:pt x="780" y="1287"/>
                      <a:pt x="786" y="1241"/>
                      <a:pt x="785" y="1241"/>
                    </a:cubicBezTo>
                    <a:lnTo>
                      <a:pt x="785" y="1241"/>
                    </a:lnTo>
                    <a:cubicBezTo>
                      <a:pt x="785" y="1241"/>
                      <a:pt x="783" y="1249"/>
                      <a:pt x="780" y="1273"/>
                    </a:cubicBezTo>
                    <a:cubicBezTo>
                      <a:pt x="780" y="1255"/>
                      <a:pt x="785" y="1239"/>
                      <a:pt x="792" y="1215"/>
                    </a:cubicBezTo>
                    <a:cubicBezTo>
                      <a:pt x="797" y="1171"/>
                      <a:pt x="813" y="1132"/>
                      <a:pt x="825" y="1086"/>
                    </a:cubicBezTo>
                    <a:lnTo>
                      <a:pt x="825" y="1086"/>
                    </a:lnTo>
                    <a:cubicBezTo>
                      <a:pt x="827" y="1085"/>
                      <a:pt x="829" y="1083"/>
                      <a:pt x="831" y="1079"/>
                    </a:cubicBezTo>
                    <a:cubicBezTo>
                      <a:pt x="848" y="1050"/>
                      <a:pt x="860" y="1023"/>
                      <a:pt x="876" y="994"/>
                    </a:cubicBezTo>
                    <a:cubicBezTo>
                      <a:pt x="882" y="977"/>
                      <a:pt x="894" y="966"/>
                      <a:pt x="905" y="948"/>
                    </a:cubicBezTo>
                    <a:cubicBezTo>
                      <a:pt x="905" y="948"/>
                      <a:pt x="913" y="937"/>
                      <a:pt x="920" y="927"/>
                    </a:cubicBezTo>
                    <a:lnTo>
                      <a:pt x="920" y="927"/>
                    </a:lnTo>
                    <a:cubicBezTo>
                      <a:pt x="931" y="916"/>
                      <a:pt x="950" y="892"/>
                      <a:pt x="950" y="892"/>
                    </a:cubicBezTo>
                    <a:cubicBezTo>
                      <a:pt x="962" y="874"/>
                      <a:pt x="979" y="858"/>
                      <a:pt x="996" y="840"/>
                    </a:cubicBezTo>
                    <a:cubicBezTo>
                      <a:pt x="1005" y="835"/>
                      <a:pt x="1013" y="828"/>
                      <a:pt x="1021" y="821"/>
                    </a:cubicBezTo>
                    <a:lnTo>
                      <a:pt x="1021" y="821"/>
                    </a:lnTo>
                    <a:cubicBezTo>
                      <a:pt x="1021" y="821"/>
                      <a:pt x="1021" y="821"/>
                      <a:pt x="1021" y="821"/>
                    </a:cubicBezTo>
                    <a:cubicBezTo>
                      <a:pt x="1018" y="821"/>
                      <a:pt x="1031" y="807"/>
                      <a:pt x="1042" y="801"/>
                    </a:cubicBezTo>
                    <a:cubicBezTo>
                      <a:pt x="1087" y="772"/>
                      <a:pt x="1126" y="750"/>
                      <a:pt x="1178" y="722"/>
                    </a:cubicBezTo>
                    <a:cubicBezTo>
                      <a:pt x="1182" y="719"/>
                      <a:pt x="1185" y="718"/>
                      <a:pt x="1187" y="716"/>
                    </a:cubicBezTo>
                    <a:lnTo>
                      <a:pt x="1187" y="716"/>
                    </a:lnTo>
                    <a:cubicBezTo>
                      <a:pt x="1207" y="710"/>
                      <a:pt x="1225" y="702"/>
                      <a:pt x="1246" y="698"/>
                    </a:cubicBezTo>
                    <a:cubicBezTo>
                      <a:pt x="1267" y="693"/>
                      <a:pt x="1373" y="674"/>
                      <a:pt x="1334" y="674"/>
                    </a:cubicBezTo>
                    <a:cubicBezTo>
                      <a:pt x="1330" y="674"/>
                      <a:pt x="1323" y="675"/>
                      <a:pt x="1314" y="675"/>
                    </a:cubicBezTo>
                    <a:cubicBezTo>
                      <a:pt x="1354" y="670"/>
                      <a:pt x="1399" y="670"/>
                      <a:pt x="1440" y="670"/>
                    </a:cubicBezTo>
                    <a:close/>
                    <a:moveTo>
                      <a:pt x="1431" y="0"/>
                    </a:moveTo>
                    <a:cubicBezTo>
                      <a:pt x="1048" y="0"/>
                      <a:pt x="665" y="176"/>
                      <a:pt x="422" y="477"/>
                    </a:cubicBezTo>
                    <a:cubicBezTo>
                      <a:pt x="63" y="926"/>
                      <a:pt x="1" y="1557"/>
                      <a:pt x="297" y="2057"/>
                    </a:cubicBezTo>
                    <a:cubicBezTo>
                      <a:pt x="535" y="2467"/>
                      <a:pt x="973" y="2710"/>
                      <a:pt x="1437" y="2710"/>
                    </a:cubicBezTo>
                    <a:cubicBezTo>
                      <a:pt x="1526" y="2710"/>
                      <a:pt x="1616" y="2701"/>
                      <a:pt x="1706" y="2682"/>
                    </a:cubicBezTo>
                    <a:cubicBezTo>
                      <a:pt x="2316" y="2553"/>
                      <a:pt x="2727" y="1986"/>
                      <a:pt x="2746" y="1389"/>
                    </a:cubicBezTo>
                    <a:lnTo>
                      <a:pt x="2746" y="1389"/>
                    </a:lnTo>
                    <a:cubicBezTo>
                      <a:pt x="2747" y="1379"/>
                      <a:pt x="2747" y="1368"/>
                      <a:pt x="2747" y="1357"/>
                    </a:cubicBezTo>
                    <a:lnTo>
                      <a:pt x="2747" y="1357"/>
                    </a:lnTo>
                    <a:cubicBezTo>
                      <a:pt x="2747" y="1357"/>
                      <a:pt x="2747" y="1357"/>
                      <a:pt x="2747" y="1357"/>
                    </a:cubicBezTo>
                    <a:cubicBezTo>
                      <a:pt x="2747" y="1348"/>
                      <a:pt x="2747" y="1338"/>
                      <a:pt x="2746" y="1329"/>
                    </a:cubicBezTo>
                    <a:lnTo>
                      <a:pt x="2746" y="1329"/>
                    </a:lnTo>
                    <a:cubicBezTo>
                      <a:pt x="2730" y="767"/>
                      <a:pt x="2391" y="275"/>
                      <a:pt x="1860" y="79"/>
                    </a:cubicBezTo>
                    <a:cubicBezTo>
                      <a:pt x="1722" y="26"/>
                      <a:pt x="1577" y="0"/>
                      <a:pt x="143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" name="Google Shape;507;p13"/>
            <p:cNvSpPr/>
            <p:nvPr/>
          </p:nvSpPr>
          <p:spPr>
            <a:xfrm rot="-546229">
              <a:off x="8685260" y="3656669"/>
              <a:ext cx="338560" cy="35247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249128" y="902800"/>
            <a:ext cx="192900" cy="233407"/>
            <a:chOff x="7090888" y="538575"/>
            <a:chExt cx="83100" cy="100550"/>
          </a:xfrm>
        </p:grpSpPr>
        <p:sp>
          <p:nvSpPr>
            <p:cNvPr id="509" name="Google Shape;509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13"/>
          <p:cNvSpPr txBox="1">
            <a:spLocks noGrp="1"/>
          </p:cNvSpPr>
          <p:nvPr>
            <p:ph type="title" idx="3"/>
          </p:nvPr>
        </p:nvSpPr>
        <p:spPr>
          <a:xfrm>
            <a:off x="3474750" y="240405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4" hasCustomPrompt="1"/>
          </p:nvPr>
        </p:nvSpPr>
        <p:spPr>
          <a:xfrm>
            <a:off x="4229100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5"/>
          </p:nvPr>
        </p:nvSpPr>
        <p:spPr>
          <a:xfrm>
            <a:off x="3657625" y="3136038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6"/>
          </p:nvPr>
        </p:nvSpPr>
        <p:spPr>
          <a:xfrm>
            <a:off x="6066350" y="240405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24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7" hasCustomPrompt="1"/>
          </p:nvPr>
        </p:nvSpPr>
        <p:spPr>
          <a:xfrm>
            <a:off x="6820700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8"/>
          </p:nvPr>
        </p:nvSpPr>
        <p:spPr>
          <a:xfrm>
            <a:off x="6245377" y="3136038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9" hasCustomPrompt="1"/>
          </p:nvPr>
        </p:nvSpPr>
        <p:spPr>
          <a:xfrm>
            <a:off x="1636801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3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5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569" name="Google Shape;569;p1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7" name="Google Shape;597;p15"/>
          <p:cNvSpPr/>
          <p:nvPr/>
        </p:nvSpPr>
        <p:spPr>
          <a:xfrm rot="-431873">
            <a:off x="-1771891" y="4182132"/>
            <a:ext cx="4850577" cy="1665707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 flipH="1">
            <a:off x="6999986" y="-560105"/>
            <a:ext cx="2635875" cy="1472275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8255925" y="4303733"/>
            <a:ext cx="477871" cy="497504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" name="Google Shape;600;p15"/>
          <p:cNvGrpSpPr/>
          <p:nvPr/>
        </p:nvGrpSpPr>
        <p:grpSpPr>
          <a:xfrm>
            <a:off x="7651483" y="271483"/>
            <a:ext cx="192902" cy="235010"/>
            <a:chOff x="7298913" y="453525"/>
            <a:chExt cx="96775" cy="117900"/>
          </a:xfrm>
        </p:grpSpPr>
        <p:sp>
          <p:nvSpPr>
            <p:cNvPr id="601" name="Google Shape;601;p15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291162" y="374712"/>
            <a:ext cx="531513" cy="963453"/>
            <a:chOff x="291162" y="374713"/>
            <a:chExt cx="531513" cy="963453"/>
          </a:xfrm>
        </p:grpSpPr>
        <p:sp>
          <p:nvSpPr>
            <p:cNvPr id="605" name="Google Shape;605;p15"/>
            <p:cNvSpPr/>
            <p:nvPr/>
          </p:nvSpPr>
          <p:spPr>
            <a:xfrm rot="-4193272">
              <a:off x="295646" y="1013829"/>
              <a:ext cx="338561" cy="246121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484125" y="374713"/>
              <a:ext cx="338550" cy="329575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15"/>
          <p:cNvGrpSpPr/>
          <p:nvPr/>
        </p:nvGrpSpPr>
        <p:grpSpPr>
          <a:xfrm rot="1931367">
            <a:off x="254124" y="4444260"/>
            <a:ext cx="1272037" cy="538628"/>
            <a:chOff x="-3231900" y="3360938"/>
            <a:chExt cx="1272325" cy="538750"/>
          </a:xfrm>
        </p:grpSpPr>
        <p:sp>
          <p:nvSpPr>
            <p:cNvPr id="608" name="Google Shape;608;p15"/>
            <p:cNvSpPr/>
            <p:nvPr/>
          </p:nvSpPr>
          <p:spPr>
            <a:xfrm>
              <a:off x="-3231900" y="3360938"/>
              <a:ext cx="1264350" cy="523075"/>
            </a:xfrm>
            <a:custGeom>
              <a:avLst/>
              <a:gdLst/>
              <a:ahLst/>
              <a:cxnLst/>
              <a:rect l="l" t="t" r="r" b="b"/>
              <a:pathLst>
                <a:path w="50574" h="20923" extrusionOk="0">
                  <a:moveTo>
                    <a:pt x="3162" y="20922"/>
                  </a:moveTo>
                  <a:cubicBezTo>
                    <a:pt x="2769" y="19876"/>
                    <a:pt x="2377" y="18829"/>
                    <a:pt x="1990" y="17777"/>
                  </a:cubicBezTo>
                  <a:cubicBezTo>
                    <a:pt x="1484" y="16420"/>
                    <a:pt x="967" y="15061"/>
                    <a:pt x="489" y="13691"/>
                  </a:cubicBezTo>
                  <a:cubicBezTo>
                    <a:pt x="297" y="13133"/>
                    <a:pt x="182" y="12548"/>
                    <a:pt x="1" y="11831"/>
                  </a:cubicBezTo>
                  <a:cubicBezTo>
                    <a:pt x="1661" y="11406"/>
                    <a:pt x="3223" y="11002"/>
                    <a:pt x="4792" y="10592"/>
                  </a:cubicBezTo>
                  <a:cubicBezTo>
                    <a:pt x="5447" y="10422"/>
                    <a:pt x="6101" y="10234"/>
                    <a:pt x="6760" y="10069"/>
                  </a:cubicBezTo>
                  <a:cubicBezTo>
                    <a:pt x="7408" y="9910"/>
                    <a:pt x="8142" y="9916"/>
                    <a:pt x="8698" y="9603"/>
                  </a:cubicBezTo>
                  <a:cubicBezTo>
                    <a:pt x="9745" y="9018"/>
                    <a:pt x="10915" y="9068"/>
                    <a:pt x="12001" y="8716"/>
                  </a:cubicBezTo>
                  <a:cubicBezTo>
                    <a:pt x="12303" y="8620"/>
                    <a:pt x="12621" y="8586"/>
                    <a:pt x="12933" y="8512"/>
                  </a:cubicBezTo>
                  <a:cubicBezTo>
                    <a:pt x="14008" y="8261"/>
                    <a:pt x="15093" y="8029"/>
                    <a:pt x="16163" y="7749"/>
                  </a:cubicBezTo>
                  <a:cubicBezTo>
                    <a:pt x="17913" y="7289"/>
                    <a:pt x="19658" y="6783"/>
                    <a:pt x="21410" y="6317"/>
                  </a:cubicBezTo>
                  <a:cubicBezTo>
                    <a:pt x="23525" y="5749"/>
                    <a:pt x="25645" y="5191"/>
                    <a:pt x="27765" y="4634"/>
                  </a:cubicBezTo>
                  <a:cubicBezTo>
                    <a:pt x="29072" y="4288"/>
                    <a:pt x="30381" y="3958"/>
                    <a:pt x="31682" y="3600"/>
                  </a:cubicBezTo>
                  <a:cubicBezTo>
                    <a:pt x="32808" y="3293"/>
                    <a:pt x="33910" y="2918"/>
                    <a:pt x="35036" y="2640"/>
                  </a:cubicBezTo>
                  <a:cubicBezTo>
                    <a:pt x="36497" y="2281"/>
                    <a:pt x="37980" y="1985"/>
                    <a:pt x="39447" y="1656"/>
                  </a:cubicBezTo>
                  <a:cubicBezTo>
                    <a:pt x="40607" y="1388"/>
                    <a:pt x="41755" y="1076"/>
                    <a:pt x="42921" y="848"/>
                  </a:cubicBezTo>
                  <a:cubicBezTo>
                    <a:pt x="44529" y="541"/>
                    <a:pt x="46150" y="292"/>
                    <a:pt x="47764" y="19"/>
                  </a:cubicBezTo>
                  <a:cubicBezTo>
                    <a:pt x="47856" y="1"/>
                    <a:pt x="47952" y="13"/>
                    <a:pt x="48055" y="13"/>
                  </a:cubicBezTo>
                  <a:cubicBezTo>
                    <a:pt x="49015" y="3259"/>
                    <a:pt x="50277" y="6408"/>
                    <a:pt x="50573" y="9717"/>
                  </a:cubicBezTo>
                  <a:cubicBezTo>
                    <a:pt x="49038" y="10058"/>
                    <a:pt x="47645" y="10336"/>
                    <a:pt x="46263" y="10677"/>
                  </a:cubicBezTo>
                  <a:cubicBezTo>
                    <a:pt x="43791" y="11286"/>
                    <a:pt x="41318" y="11910"/>
                    <a:pt x="38856" y="12565"/>
                  </a:cubicBezTo>
                  <a:cubicBezTo>
                    <a:pt x="37117" y="13025"/>
                    <a:pt x="35400" y="13542"/>
                    <a:pt x="33672" y="14020"/>
                  </a:cubicBezTo>
                  <a:cubicBezTo>
                    <a:pt x="33194" y="14151"/>
                    <a:pt x="32693" y="14214"/>
                    <a:pt x="32216" y="14327"/>
                  </a:cubicBezTo>
                  <a:cubicBezTo>
                    <a:pt x="29841" y="14896"/>
                    <a:pt x="27464" y="15486"/>
                    <a:pt x="25087" y="16032"/>
                  </a:cubicBezTo>
                  <a:cubicBezTo>
                    <a:pt x="23730" y="16345"/>
                    <a:pt x="22347" y="16556"/>
                    <a:pt x="20989" y="16856"/>
                  </a:cubicBezTo>
                  <a:cubicBezTo>
                    <a:pt x="20340" y="17000"/>
                    <a:pt x="19726" y="17289"/>
                    <a:pt x="19078" y="17454"/>
                  </a:cubicBezTo>
                  <a:cubicBezTo>
                    <a:pt x="16845" y="18011"/>
                    <a:pt x="14610" y="18585"/>
                    <a:pt x="12359" y="19068"/>
                  </a:cubicBezTo>
                  <a:cubicBezTo>
                    <a:pt x="9318" y="19721"/>
                    <a:pt x="6266" y="20301"/>
                    <a:pt x="3162" y="20922"/>
                  </a:cubicBezTo>
                  <a:close/>
                  <a:moveTo>
                    <a:pt x="5508" y="15515"/>
                  </a:moveTo>
                  <a:cubicBezTo>
                    <a:pt x="5338" y="14862"/>
                    <a:pt x="4776" y="14486"/>
                    <a:pt x="4178" y="14639"/>
                  </a:cubicBezTo>
                  <a:cubicBezTo>
                    <a:pt x="3435" y="14833"/>
                    <a:pt x="3235" y="15203"/>
                    <a:pt x="3435" y="16027"/>
                  </a:cubicBezTo>
                  <a:cubicBezTo>
                    <a:pt x="3553" y="16522"/>
                    <a:pt x="4122" y="16885"/>
                    <a:pt x="4594" y="16766"/>
                  </a:cubicBezTo>
                  <a:cubicBezTo>
                    <a:pt x="5174" y="16624"/>
                    <a:pt x="5634" y="15998"/>
                    <a:pt x="5508" y="15515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-3043225" y="3767613"/>
              <a:ext cx="35350" cy="91800"/>
            </a:xfrm>
            <a:custGeom>
              <a:avLst/>
              <a:gdLst/>
              <a:ahLst/>
              <a:cxnLst/>
              <a:rect l="l" t="t" r="r" b="b"/>
              <a:pathLst>
                <a:path w="1414" h="3672" extrusionOk="0">
                  <a:moveTo>
                    <a:pt x="417" y="0"/>
                  </a:moveTo>
                  <a:cubicBezTo>
                    <a:pt x="214" y="0"/>
                    <a:pt x="0" y="168"/>
                    <a:pt x="65" y="426"/>
                  </a:cubicBezTo>
                  <a:cubicBezTo>
                    <a:pt x="310" y="1420"/>
                    <a:pt x="333" y="2454"/>
                    <a:pt x="690" y="3420"/>
                  </a:cubicBezTo>
                  <a:cubicBezTo>
                    <a:pt x="743" y="3564"/>
                    <a:pt x="868" y="3671"/>
                    <a:pt x="1018" y="3671"/>
                  </a:cubicBezTo>
                  <a:cubicBezTo>
                    <a:pt x="1047" y="3671"/>
                    <a:pt x="1076" y="3667"/>
                    <a:pt x="1106" y="3659"/>
                  </a:cubicBezTo>
                  <a:cubicBezTo>
                    <a:pt x="1277" y="3614"/>
                    <a:pt x="1413" y="3409"/>
                    <a:pt x="1345" y="3239"/>
                  </a:cubicBezTo>
                  <a:cubicBezTo>
                    <a:pt x="992" y="2273"/>
                    <a:pt x="970" y="1237"/>
                    <a:pt x="724" y="243"/>
                  </a:cubicBezTo>
                  <a:cubicBezTo>
                    <a:pt x="681" y="73"/>
                    <a:pt x="551" y="0"/>
                    <a:pt x="4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-2858850" y="3723813"/>
              <a:ext cx="50550" cy="88600"/>
            </a:xfrm>
            <a:custGeom>
              <a:avLst/>
              <a:gdLst/>
              <a:ahLst/>
              <a:cxnLst/>
              <a:rect l="l" t="t" r="r" b="b"/>
              <a:pathLst>
                <a:path w="2022" h="3544" extrusionOk="0">
                  <a:moveTo>
                    <a:pt x="376" y="0"/>
                  </a:moveTo>
                  <a:cubicBezTo>
                    <a:pt x="316" y="0"/>
                    <a:pt x="256" y="15"/>
                    <a:pt x="205" y="45"/>
                  </a:cubicBezTo>
                  <a:cubicBezTo>
                    <a:pt x="42" y="142"/>
                    <a:pt x="1" y="347"/>
                    <a:pt x="87" y="512"/>
                  </a:cubicBezTo>
                  <a:cubicBezTo>
                    <a:pt x="541" y="1420"/>
                    <a:pt x="1047" y="2307"/>
                    <a:pt x="1297" y="3303"/>
                  </a:cubicBezTo>
                  <a:cubicBezTo>
                    <a:pt x="1340" y="3471"/>
                    <a:pt x="1471" y="3543"/>
                    <a:pt x="1606" y="3543"/>
                  </a:cubicBezTo>
                  <a:cubicBezTo>
                    <a:pt x="1809" y="3543"/>
                    <a:pt x="2022" y="3377"/>
                    <a:pt x="1957" y="3120"/>
                  </a:cubicBezTo>
                  <a:cubicBezTo>
                    <a:pt x="1690" y="2075"/>
                    <a:pt x="1155" y="1126"/>
                    <a:pt x="672" y="171"/>
                  </a:cubicBezTo>
                  <a:cubicBezTo>
                    <a:pt x="619" y="60"/>
                    <a:pt x="497" y="0"/>
                    <a:pt x="3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-2676850" y="3680313"/>
              <a:ext cx="55075" cy="91725"/>
            </a:xfrm>
            <a:custGeom>
              <a:avLst/>
              <a:gdLst/>
              <a:ahLst/>
              <a:cxnLst/>
              <a:rect l="l" t="t" r="r" b="b"/>
              <a:pathLst>
                <a:path w="2203" h="3669" extrusionOk="0">
                  <a:moveTo>
                    <a:pt x="476" y="0"/>
                  </a:moveTo>
                  <a:cubicBezTo>
                    <a:pt x="238" y="0"/>
                    <a:pt x="1" y="245"/>
                    <a:pt x="163" y="507"/>
                  </a:cubicBezTo>
                  <a:cubicBezTo>
                    <a:pt x="736" y="1421"/>
                    <a:pt x="1260" y="2354"/>
                    <a:pt x="1504" y="3417"/>
                  </a:cubicBezTo>
                  <a:cubicBezTo>
                    <a:pt x="1537" y="3568"/>
                    <a:pt x="1685" y="3668"/>
                    <a:pt x="1835" y="3668"/>
                  </a:cubicBezTo>
                  <a:cubicBezTo>
                    <a:pt x="1865" y="3668"/>
                    <a:pt x="1895" y="3664"/>
                    <a:pt x="1925" y="3656"/>
                  </a:cubicBezTo>
                  <a:cubicBezTo>
                    <a:pt x="2107" y="3604"/>
                    <a:pt x="2203" y="3417"/>
                    <a:pt x="2163" y="3235"/>
                  </a:cubicBezTo>
                  <a:cubicBezTo>
                    <a:pt x="1908" y="2121"/>
                    <a:pt x="1357" y="1126"/>
                    <a:pt x="754" y="159"/>
                  </a:cubicBezTo>
                  <a:cubicBezTo>
                    <a:pt x="683" y="47"/>
                    <a:pt x="579" y="0"/>
                    <a:pt x="4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-2500425" y="3627213"/>
              <a:ext cx="38250" cy="110500"/>
            </a:xfrm>
            <a:custGeom>
              <a:avLst/>
              <a:gdLst/>
              <a:ahLst/>
              <a:cxnLst/>
              <a:rect l="l" t="t" r="r" b="b"/>
              <a:pathLst>
                <a:path w="1530" h="4420" extrusionOk="0">
                  <a:moveTo>
                    <a:pt x="417" y="1"/>
                  </a:moveTo>
                  <a:cubicBezTo>
                    <a:pt x="215" y="1"/>
                    <a:pt x="0" y="170"/>
                    <a:pt x="58" y="430"/>
                  </a:cubicBezTo>
                  <a:cubicBezTo>
                    <a:pt x="330" y="1669"/>
                    <a:pt x="501" y="2938"/>
                    <a:pt x="808" y="4176"/>
                  </a:cubicBezTo>
                  <a:cubicBezTo>
                    <a:pt x="849" y="4346"/>
                    <a:pt x="978" y="4419"/>
                    <a:pt x="1112" y="4419"/>
                  </a:cubicBezTo>
                  <a:cubicBezTo>
                    <a:pt x="1315" y="4419"/>
                    <a:pt x="1530" y="4251"/>
                    <a:pt x="1468" y="3995"/>
                  </a:cubicBezTo>
                  <a:cubicBezTo>
                    <a:pt x="1161" y="2755"/>
                    <a:pt x="991" y="1487"/>
                    <a:pt x="718" y="248"/>
                  </a:cubicBezTo>
                  <a:cubicBezTo>
                    <a:pt x="679" y="76"/>
                    <a:pt x="551" y="1"/>
                    <a:pt x="41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-2327525" y="3586788"/>
              <a:ext cx="52475" cy="88400"/>
            </a:xfrm>
            <a:custGeom>
              <a:avLst/>
              <a:gdLst/>
              <a:ahLst/>
              <a:cxnLst/>
              <a:rect l="l" t="t" r="r" b="b"/>
              <a:pathLst>
                <a:path w="2099" h="3536" extrusionOk="0">
                  <a:moveTo>
                    <a:pt x="476" y="1"/>
                  </a:moveTo>
                  <a:cubicBezTo>
                    <a:pt x="238" y="1"/>
                    <a:pt x="0" y="245"/>
                    <a:pt x="163" y="507"/>
                  </a:cubicBezTo>
                  <a:cubicBezTo>
                    <a:pt x="708" y="1376"/>
                    <a:pt x="1123" y="2297"/>
                    <a:pt x="1374" y="3293"/>
                  </a:cubicBezTo>
                  <a:cubicBezTo>
                    <a:pt x="1417" y="3462"/>
                    <a:pt x="1547" y="3535"/>
                    <a:pt x="1681" y="3535"/>
                  </a:cubicBezTo>
                  <a:cubicBezTo>
                    <a:pt x="1885" y="3535"/>
                    <a:pt x="2098" y="3367"/>
                    <a:pt x="2033" y="3110"/>
                  </a:cubicBezTo>
                  <a:cubicBezTo>
                    <a:pt x="1771" y="2058"/>
                    <a:pt x="1322" y="1081"/>
                    <a:pt x="755" y="160"/>
                  </a:cubicBezTo>
                  <a:cubicBezTo>
                    <a:pt x="684" y="48"/>
                    <a:pt x="580" y="1"/>
                    <a:pt x="47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-2125925" y="3533563"/>
              <a:ext cx="44250" cy="95050"/>
            </a:xfrm>
            <a:custGeom>
              <a:avLst/>
              <a:gdLst/>
              <a:ahLst/>
              <a:cxnLst/>
              <a:rect l="l" t="t" r="r" b="b"/>
              <a:pathLst>
                <a:path w="1770" h="3802" extrusionOk="0">
                  <a:moveTo>
                    <a:pt x="375" y="1"/>
                  </a:moveTo>
                  <a:cubicBezTo>
                    <a:pt x="315" y="1"/>
                    <a:pt x="256" y="15"/>
                    <a:pt x="206" y="43"/>
                  </a:cubicBezTo>
                  <a:cubicBezTo>
                    <a:pt x="35" y="146"/>
                    <a:pt x="1" y="345"/>
                    <a:pt x="86" y="515"/>
                  </a:cubicBezTo>
                  <a:cubicBezTo>
                    <a:pt x="558" y="1470"/>
                    <a:pt x="678" y="2556"/>
                    <a:pt x="1047" y="3551"/>
                  </a:cubicBezTo>
                  <a:cubicBezTo>
                    <a:pt x="1099" y="3695"/>
                    <a:pt x="1228" y="3802"/>
                    <a:pt x="1380" y="3802"/>
                  </a:cubicBezTo>
                  <a:cubicBezTo>
                    <a:pt x="1409" y="3802"/>
                    <a:pt x="1438" y="3798"/>
                    <a:pt x="1468" y="3790"/>
                  </a:cubicBezTo>
                  <a:cubicBezTo>
                    <a:pt x="1633" y="3743"/>
                    <a:pt x="1769" y="3546"/>
                    <a:pt x="1706" y="3368"/>
                  </a:cubicBezTo>
                  <a:cubicBezTo>
                    <a:pt x="1314" y="2311"/>
                    <a:pt x="1172" y="1185"/>
                    <a:pt x="672" y="169"/>
                  </a:cubicBezTo>
                  <a:cubicBezTo>
                    <a:pt x="618" y="58"/>
                    <a:pt x="496" y="1"/>
                    <a:pt x="37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-2946675" y="3773588"/>
              <a:ext cx="38700" cy="67150"/>
            </a:xfrm>
            <a:custGeom>
              <a:avLst/>
              <a:gdLst/>
              <a:ahLst/>
              <a:cxnLst/>
              <a:rect l="l" t="t" r="r" b="b"/>
              <a:pathLst>
                <a:path w="1548" h="2686" extrusionOk="0">
                  <a:moveTo>
                    <a:pt x="401" y="0"/>
                  </a:moveTo>
                  <a:cubicBezTo>
                    <a:pt x="371" y="0"/>
                    <a:pt x="339" y="5"/>
                    <a:pt x="307" y="16"/>
                  </a:cubicBezTo>
                  <a:cubicBezTo>
                    <a:pt x="149" y="66"/>
                    <a:pt x="0" y="260"/>
                    <a:pt x="69" y="436"/>
                  </a:cubicBezTo>
                  <a:cubicBezTo>
                    <a:pt x="331" y="1095"/>
                    <a:pt x="553" y="1772"/>
                    <a:pt x="819" y="2431"/>
                  </a:cubicBezTo>
                  <a:cubicBezTo>
                    <a:pt x="871" y="2568"/>
                    <a:pt x="994" y="2685"/>
                    <a:pt x="1145" y="2685"/>
                  </a:cubicBezTo>
                  <a:cubicBezTo>
                    <a:pt x="1176" y="2685"/>
                    <a:pt x="1208" y="2680"/>
                    <a:pt x="1241" y="2670"/>
                  </a:cubicBezTo>
                  <a:cubicBezTo>
                    <a:pt x="1399" y="2619"/>
                    <a:pt x="1548" y="2425"/>
                    <a:pt x="1479" y="2249"/>
                  </a:cubicBezTo>
                  <a:cubicBezTo>
                    <a:pt x="1212" y="1590"/>
                    <a:pt x="990" y="914"/>
                    <a:pt x="729" y="255"/>
                  </a:cubicBezTo>
                  <a:cubicBezTo>
                    <a:pt x="672" y="118"/>
                    <a:pt x="549" y="0"/>
                    <a:pt x="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-2762175" y="3723738"/>
              <a:ext cx="44225" cy="70125"/>
            </a:xfrm>
            <a:custGeom>
              <a:avLst/>
              <a:gdLst/>
              <a:ahLst/>
              <a:cxnLst/>
              <a:rect l="l" t="t" r="r" b="b"/>
              <a:pathLst>
                <a:path w="1769" h="2805" extrusionOk="0">
                  <a:moveTo>
                    <a:pt x="373" y="1"/>
                  </a:moveTo>
                  <a:cubicBezTo>
                    <a:pt x="313" y="1"/>
                    <a:pt x="254" y="16"/>
                    <a:pt x="205" y="48"/>
                  </a:cubicBezTo>
                  <a:cubicBezTo>
                    <a:pt x="45" y="156"/>
                    <a:pt x="0" y="344"/>
                    <a:pt x="85" y="515"/>
                  </a:cubicBezTo>
                  <a:cubicBezTo>
                    <a:pt x="431" y="1213"/>
                    <a:pt x="682" y="1964"/>
                    <a:pt x="1079" y="2635"/>
                  </a:cubicBezTo>
                  <a:cubicBezTo>
                    <a:pt x="1146" y="2739"/>
                    <a:pt x="1268" y="2804"/>
                    <a:pt x="1390" y="2804"/>
                  </a:cubicBezTo>
                  <a:cubicBezTo>
                    <a:pt x="1446" y="2804"/>
                    <a:pt x="1501" y="2791"/>
                    <a:pt x="1551" y="2760"/>
                  </a:cubicBezTo>
                  <a:cubicBezTo>
                    <a:pt x="1706" y="2658"/>
                    <a:pt x="1768" y="2453"/>
                    <a:pt x="1672" y="2294"/>
                  </a:cubicBezTo>
                  <a:cubicBezTo>
                    <a:pt x="1273" y="1617"/>
                    <a:pt x="1023" y="872"/>
                    <a:pt x="677" y="174"/>
                  </a:cubicBezTo>
                  <a:cubicBezTo>
                    <a:pt x="623" y="63"/>
                    <a:pt x="496" y="1"/>
                    <a:pt x="37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-2587375" y="3686388"/>
              <a:ext cx="50325" cy="63825"/>
            </a:xfrm>
            <a:custGeom>
              <a:avLst/>
              <a:gdLst/>
              <a:ahLst/>
              <a:cxnLst/>
              <a:rect l="l" t="t" r="r" b="b"/>
              <a:pathLst>
                <a:path w="2013" h="2553" extrusionOk="0">
                  <a:moveTo>
                    <a:pt x="367" y="0"/>
                  </a:moveTo>
                  <a:cubicBezTo>
                    <a:pt x="279" y="0"/>
                    <a:pt x="192" y="32"/>
                    <a:pt x="132" y="99"/>
                  </a:cubicBezTo>
                  <a:cubicBezTo>
                    <a:pt x="6" y="235"/>
                    <a:pt x="1" y="445"/>
                    <a:pt x="132" y="582"/>
                  </a:cubicBezTo>
                  <a:cubicBezTo>
                    <a:pt x="193" y="644"/>
                    <a:pt x="256" y="713"/>
                    <a:pt x="313" y="775"/>
                  </a:cubicBezTo>
                  <a:cubicBezTo>
                    <a:pt x="342" y="809"/>
                    <a:pt x="370" y="849"/>
                    <a:pt x="398" y="883"/>
                  </a:cubicBezTo>
                  <a:cubicBezTo>
                    <a:pt x="415" y="905"/>
                    <a:pt x="432" y="928"/>
                    <a:pt x="444" y="946"/>
                  </a:cubicBezTo>
                  <a:cubicBezTo>
                    <a:pt x="557" y="1099"/>
                    <a:pt x="660" y="1258"/>
                    <a:pt x="756" y="1417"/>
                  </a:cubicBezTo>
                  <a:cubicBezTo>
                    <a:pt x="956" y="1736"/>
                    <a:pt x="1132" y="2065"/>
                    <a:pt x="1325" y="2384"/>
                  </a:cubicBezTo>
                  <a:cubicBezTo>
                    <a:pt x="1387" y="2488"/>
                    <a:pt x="1510" y="2553"/>
                    <a:pt x="1630" y="2553"/>
                  </a:cubicBezTo>
                  <a:cubicBezTo>
                    <a:pt x="1686" y="2553"/>
                    <a:pt x="1742" y="2539"/>
                    <a:pt x="1791" y="2508"/>
                  </a:cubicBezTo>
                  <a:cubicBezTo>
                    <a:pt x="1950" y="2406"/>
                    <a:pt x="2013" y="2201"/>
                    <a:pt x="1916" y="2037"/>
                  </a:cubicBezTo>
                  <a:cubicBezTo>
                    <a:pt x="1518" y="1372"/>
                    <a:pt x="1166" y="655"/>
                    <a:pt x="614" y="99"/>
                  </a:cubicBezTo>
                  <a:cubicBezTo>
                    <a:pt x="550" y="34"/>
                    <a:pt x="458" y="0"/>
                    <a:pt x="36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-2406325" y="3639488"/>
              <a:ext cx="34575" cy="67075"/>
            </a:xfrm>
            <a:custGeom>
              <a:avLst/>
              <a:gdLst/>
              <a:ahLst/>
              <a:cxnLst/>
              <a:rect l="l" t="t" r="r" b="b"/>
              <a:pathLst>
                <a:path w="1383" h="2683" extrusionOk="0">
                  <a:moveTo>
                    <a:pt x="357" y="1"/>
                  </a:moveTo>
                  <a:cubicBezTo>
                    <a:pt x="328" y="1"/>
                    <a:pt x="300" y="5"/>
                    <a:pt x="273" y="13"/>
                  </a:cubicBezTo>
                  <a:cubicBezTo>
                    <a:pt x="92" y="75"/>
                    <a:pt x="1" y="246"/>
                    <a:pt x="35" y="434"/>
                  </a:cubicBezTo>
                  <a:cubicBezTo>
                    <a:pt x="182" y="1150"/>
                    <a:pt x="318" y="1878"/>
                    <a:pt x="694" y="2515"/>
                  </a:cubicBezTo>
                  <a:cubicBezTo>
                    <a:pt x="755" y="2618"/>
                    <a:pt x="876" y="2682"/>
                    <a:pt x="995" y="2682"/>
                  </a:cubicBezTo>
                  <a:cubicBezTo>
                    <a:pt x="1053" y="2682"/>
                    <a:pt x="1110" y="2667"/>
                    <a:pt x="1160" y="2634"/>
                  </a:cubicBezTo>
                  <a:cubicBezTo>
                    <a:pt x="1320" y="2537"/>
                    <a:pt x="1383" y="2332"/>
                    <a:pt x="1286" y="2167"/>
                  </a:cubicBezTo>
                  <a:cubicBezTo>
                    <a:pt x="1103" y="1860"/>
                    <a:pt x="1007" y="1599"/>
                    <a:pt x="911" y="1235"/>
                  </a:cubicBezTo>
                  <a:cubicBezTo>
                    <a:pt x="825" y="912"/>
                    <a:pt x="762" y="582"/>
                    <a:pt x="694" y="251"/>
                  </a:cubicBezTo>
                  <a:cubicBezTo>
                    <a:pt x="665" y="108"/>
                    <a:pt x="508" y="1"/>
                    <a:pt x="35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-2216875" y="3592688"/>
              <a:ext cx="38700" cy="64000"/>
            </a:xfrm>
            <a:custGeom>
              <a:avLst/>
              <a:gdLst/>
              <a:ahLst/>
              <a:cxnLst/>
              <a:rect l="l" t="t" r="r" b="b"/>
              <a:pathLst>
                <a:path w="1548" h="2560" extrusionOk="0">
                  <a:moveTo>
                    <a:pt x="396" y="1"/>
                  </a:moveTo>
                  <a:cubicBezTo>
                    <a:pt x="367" y="1"/>
                    <a:pt x="337" y="5"/>
                    <a:pt x="307" y="14"/>
                  </a:cubicBezTo>
                  <a:cubicBezTo>
                    <a:pt x="149" y="66"/>
                    <a:pt x="0" y="260"/>
                    <a:pt x="68" y="436"/>
                  </a:cubicBezTo>
                  <a:cubicBezTo>
                    <a:pt x="319" y="1061"/>
                    <a:pt x="569" y="1685"/>
                    <a:pt x="819" y="2306"/>
                  </a:cubicBezTo>
                  <a:cubicBezTo>
                    <a:pt x="871" y="2443"/>
                    <a:pt x="994" y="2560"/>
                    <a:pt x="1146" y="2560"/>
                  </a:cubicBezTo>
                  <a:cubicBezTo>
                    <a:pt x="1176" y="2560"/>
                    <a:pt x="1208" y="2555"/>
                    <a:pt x="1240" y="2545"/>
                  </a:cubicBezTo>
                  <a:cubicBezTo>
                    <a:pt x="1399" y="2493"/>
                    <a:pt x="1547" y="2306"/>
                    <a:pt x="1479" y="2123"/>
                  </a:cubicBezTo>
                  <a:cubicBezTo>
                    <a:pt x="1228" y="1504"/>
                    <a:pt x="978" y="879"/>
                    <a:pt x="729" y="253"/>
                  </a:cubicBezTo>
                  <a:cubicBezTo>
                    <a:pt x="672" y="115"/>
                    <a:pt x="546" y="1"/>
                    <a:pt x="39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-3155450" y="3586588"/>
              <a:ext cx="1195875" cy="313100"/>
            </a:xfrm>
            <a:custGeom>
              <a:avLst/>
              <a:gdLst/>
              <a:ahLst/>
              <a:cxnLst/>
              <a:rect l="l" t="t" r="r" b="b"/>
              <a:pathLst>
                <a:path w="47835" h="12524" extrusionOk="0">
                  <a:moveTo>
                    <a:pt x="47360" y="1"/>
                  </a:moveTo>
                  <a:cubicBezTo>
                    <a:pt x="47330" y="1"/>
                    <a:pt x="47298" y="5"/>
                    <a:pt x="47264" y="14"/>
                  </a:cubicBezTo>
                  <a:cubicBezTo>
                    <a:pt x="41256" y="1595"/>
                    <a:pt x="35355" y="3561"/>
                    <a:pt x="29328" y="5085"/>
                  </a:cubicBezTo>
                  <a:cubicBezTo>
                    <a:pt x="26237" y="5870"/>
                    <a:pt x="23110" y="6410"/>
                    <a:pt x="19989" y="7058"/>
                  </a:cubicBezTo>
                  <a:cubicBezTo>
                    <a:pt x="16891" y="7701"/>
                    <a:pt x="13827" y="8485"/>
                    <a:pt x="10762" y="9286"/>
                  </a:cubicBezTo>
                  <a:cubicBezTo>
                    <a:pt x="7323" y="10184"/>
                    <a:pt x="3878" y="11105"/>
                    <a:pt x="398" y="11862"/>
                  </a:cubicBezTo>
                  <a:cubicBezTo>
                    <a:pt x="0" y="11946"/>
                    <a:pt x="133" y="12524"/>
                    <a:pt x="502" y="12524"/>
                  </a:cubicBezTo>
                  <a:cubicBezTo>
                    <a:pt x="528" y="12524"/>
                    <a:pt x="554" y="12521"/>
                    <a:pt x="581" y="12516"/>
                  </a:cubicBezTo>
                  <a:cubicBezTo>
                    <a:pt x="6766" y="11173"/>
                    <a:pt x="12826" y="9315"/>
                    <a:pt x="19011" y="7961"/>
                  </a:cubicBezTo>
                  <a:cubicBezTo>
                    <a:pt x="22126" y="7279"/>
                    <a:pt x="25269" y="6780"/>
                    <a:pt x="28373" y="6029"/>
                  </a:cubicBezTo>
                  <a:cubicBezTo>
                    <a:pt x="31398" y="5290"/>
                    <a:pt x="34394" y="4437"/>
                    <a:pt x="37378" y="3556"/>
                  </a:cubicBezTo>
                  <a:cubicBezTo>
                    <a:pt x="40728" y="2572"/>
                    <a:pt x="44070" y="1561"/>
                    <a:pt x="47447" y="667"/>
                  </a:cubicBezTo>
                  <a:cubicBezTo>
                    <a:pt x="47834" y="568"/>
                    <a:pt x="47715" y="1"/>
                    <a:pt x="473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-3156450" y="3717713"/>
              <a:ext cx="68700" cy="67750"/>
            </a:xfrm>
            <a:custGeom>
              <a:avLst/>
              <a:gdLst/>
              <a:ahLst/>
              <a:cxnLst/>
              <a:rect l="l" t="t" r="r" b="b"/>
              <a:pathLst>
                <a:path w="2748" h="2710" extrusionOk="0">
                  <a:moveTo>
                    <a:pt x="1201" y="709"/>
                  </a:moveTo>
                  <a:cubicBezTo>
                    <a:pt x="1201" y="709"/>
                    <a:pt x="1198" y="710"/>
                    <a:pt x="1194" y="713"/>
                  </a:cubicBezTo>
                  <a:lnTo>
                    <a:pt x="1194" y="713"/>
                  </a:lnTo>
                  <a:cubicBezTo>
                    <a:pt x="1199" y="710"/>
                    <a:pt x="1201" y="709"/>
                    <a:pt x="1201" y="709"/>
                  </a:cubicBezTo>
                  <a:close/>
                  <a:moveTo>
                    <a:pt x="1182" y="718"/>
                  </a:moveTo>
                  <a:lnTo>
                    <a:pt x="1182" y="718"/>
                  </a:lnTo>
                  <a:cubicBezTo>
                    <a:pt x="1176" y="720"/>
                    <a:pt x="1171" y="722"/>
                    <a:pt x="1167" y="722"/>
                  </a:cubicBezTo>
                  <a:cubicBezTo>
                    <a:pt x="1172" y="721"/>
                    <a:pt x="1177" y="719"/>
                    <a:pt x="1182" y="718"/>
                  </a:cubicBezTo>
                  <a:close/>
                  <a:moveTo>
                    <a:pt x="1047" y="801"/>
                  </a:moveTo>
                  <a:cubicBezTo>
                    <a:pt x="1039" y="806"/>
                    <a:pt x="1030" y="814"/>
                    <a:pt x="1021" y="821"/>
                  </a:cubicBezTo>
                  <a:lnTo>
                    <a:pt x="1021" y="821"/>
                  </a:lnTo>
                  <a:cubicBezTo>
                    <a:pt x="1024" y="820"/>
                    <a:pt x="1031" y="814"/>
                    <a:pt x="1047" y="801"/>
                  </a:cubicBezTo>
                  <a:close/>
                  <a:moveTo>
                    <a:pt x="1916" y="907"/>
                  </a:moveTo>
                  <a:cubicBezTo>
                    <a:pt x="1918" y="907"/>
                    <a:pt x="1931" y="919"/>
                    <a:pt x="1934" y="926"/>
                  </a:cubicBezTo>
                  <a:lnTo>
                    <a:pt x="1934" y="926"/>
                  </a:lnTo>
                  <a:cubicBezTo>
                    <a:pt x="1920" y="912"/>
                    <a:pt x="1916" y="907"/>
                    <a:pt x="1916" y="907"/>
                  </a:cubicBezTo>
                  <a:close/>
                  <a:moveTo>
                    <a:pt x="1938" y="930"/>
                  </a:moveTo>
                  <a:lnTo>
                    <a:pt x="1938" y="930"/>
                  </a:lnTo>
                  <a:cubicBezTo>
                    <a:pt x="1938" y="931"/>
                    <a:pt x="1939" y="931"/>
                    <a:pt x="1939" y="932"/>
                  </a:cubicBezTo>
                  <a:cubicBezTo>
                    <a:pt x="1939" y="931"/>
                    <a:pt x="1938" y="931"/>
                    <a:pt x="1938" y="930"/>
                  </a:cubicBezTo>
                  <a:close/>
                  <a:moveTo>
                    <a:pt x="1939" y="1779"/>
                  </a:moveTo>
                  <a:cubicBezTo>
                    <a:pt x="1926" y="1795"/>
                    <a:pt x="1920" y="1803"/>
                    <a:pt x="1919" y="1805"/>
                  </a:cubicBezTo>
                  <a:lnTo>
                    <a:pt x="1919" y="1805"/>
                  </a:lnTo>
                  <a:cubicBezTo>
                    <a:pt x="1926" y="1798"/>
                    <a:pt x="1933" y="1789"/>
                    <a:pt x="1939" y="1779"/>
                  </a:cubicBezTo>
                  <a:close/>
                  <a:moveTo>
                    <a:pt x="1440" y="670"/>
                  </a:moveTo>
                  <a:cubicBezTo>
                    <a:pt x="1462" y="670"/>
                    <a:pt x="1485" y="670"/>
                    <a:pt x="1508" y="675"/>
                  </a:cubicBezTo>
                  <a:cubicBezTo>
                    <a:pt x="1520" y="676"/>
                    <a:pt x="1528" y="676"/>
                    <a:pt x="1532" y="676"/>
                  </a:cubicBezTo>
                  <a:cubicBezTo>
                    <a:pt x="1533" y="676"/>
                    <a:pt x="1533" y="676"/>
                    <a:pt x="1534" y="676"/>
                  </a:cubicBezTo>
                  <a:lnTo>
                    <a:pt x="1534" y="676"/>
                  </a:lnTo>
                  <a:cubicBezTo>
                    <a:pt x="1584" y="693"/>
                    <a:pt x="1634" y="704"/>
                    <a:pt x="1684" y="722"/>
                  </a:cubicBezTo>
                  <a:cubicBezTo>
                    <a:pt x="1660" y="715"/>
                    <a:pt x="1651" y="712"/>
                    <a:pt x="1650" y="712"/>
                  </a:cubicBezTo>
                  <a:cubicBezTo>
                    <a:pt x="1649" y="712"/>
                    <a:pt x="1668" y="718"/>
                    <a:pt x="1679" y="722"/>
                  </a:cubicBezTo>
                  <a:cubicBezTo>
                    <a:pt x="1706" y="738"/>
                    <a:pt x="1729" y="750"/>
                    <a:pt x="1758" y="767"/>
                  </a:cubicBezTo>
                  <a:cubicBezTo>
                    <a:pt x="1772" y="776"/>
                    <a:pt x="1793" y="787"/>
                    <a:pt x="1809" y="797"/>
                  </a:cubicBezTo>
                  <a:lnTo>
                    <a:pt x="1809" y="797"/>
                  </a:lnTo>
                  <a:cubicBezTo>
                    <a:pt x="1810" y="799"/>
                    <a:pt x="1814" y="805"/>
                    <a:pt x="1826" y="818"/>
                  </a:cubicBezTo>
                  <a:cubicBezTo>
                    <a:pt x="1864" y="851"/>
                    <a:pt x="1897" y="888"/>
                    <a:pt x="1934" y="926"/>
                  </a:cubicBezTo>
                  <a:lnTo>
                    <a:pt x="1934" y="926"/>
                  </a:lnTo>
                  <a:cubicBezTo>
                    <a:pt x="1934" y="926"/>
                    <a:pt x="1934" y="926"/>
                    <a:pt x="1934" y="926"/>
                  </a:cubicBezTo>
                  <a:cubicBezTo>
                    <a:pt x="1952" y="955"/>
                    <a:pt x="1968" y="977"/>
                    <a:pt x="1986" y="1005"/>
                  </a:cubicBezTo>
                  <a:cubicBezTo>
                    <a:pt x="1996" y="1028"/>
                    <a:pt x="2007" y="1045"/>
                    <a:pt x="2019" y="1067"/>
                  </a:cubicBezTo>
                  <a:lnTo>
                    <a:pt x="2019" y="1067"/>
                  </a:lnTo>
                  <a:cubicBezTo>
                    <a:pt x="2021" y="1071"/>
                    <a:pt x="2022" y="1077"/>
                    <a:pt x="2025" y="1084"/>
                  </a:cubicBezTo>
                  <a:cubicBezTo>
                    <a:pt x="2042" y="1136"/>
                    <a:pt x="2059" y="1194"/>
                    <a:pt x="2070" y="1244"/>
                  </a:cubicBezTo>
                  <a:cubicBezTo>
                    <a:pt x="2070" y="1245"/>
                    <a:pt x="2071" y="1246"/>
                    <a:pt x="2071" y="1247"/>
                  </a:cubicBezTo>
                  <a:lnTo>
                    <a:pt x="2071" y="1247"/>
                  </a:lnTo>
                  <a:cubicBezTo>
                    <a:pt x="2070" y="1244"/>
                    <a:pt x="2070" y="1241"/>
                    <a:pt x="2070" y="1239"/>
                  </a:cubicBezTo>
                  <a:lnTo>
                    <a:pt x="2070" y="1239"/>
                  </a:lnTo>
                  <a:cubicBezTo>
                    <a:pt x="2071" y="1245"/>
                    <a:pt x="2072" y="1250"/>
                    <a:pt x="2072" y="1256"/>
                  </a:cubicBezTo>
                  <a:lnTo>
                    <a:pt x="2072" y="1256"/>
                  </a:lnTo>
                  <a:cubicBezTo>
                    <a:pt x="2072" y="1254"/>
                    <a:pt x="2071" y="1251"/>
                    <a:pt x="2071" y="1247"/>
                  </a:cubicBezTo>
                  <a:lnTo>
                    <a:pt x="2071" y="1247"/>
                  </a:lnTo>
                  <a:cubicBezTo>
                    <a:pt x="2071" y="1253"/>
                    <a:pt x="2072" y="1258"/>
                    <a:pt x="2073" y="1263"/>
                  </a:cubicBezTo>
                  <a:lnTo>
                    <a:pt x="2073" y="1263"/>
                  </a:lnTo>
                  <a:cubicBezTo>
                    <a:pt x="2073" y="1261"/>
                    <a:pt x="2073" y="1259"/>
                    <a:pt x="2072" y="1256"/>
                  </a:cubicBezTo>
                  <a:lnTo>
                    <a:pt x="2072" y="1256"/>
                  </a:lnTo>
                  <a:cubicBezTo>
                    <a:pt x="2075" y="1269"/>
                    <a:pt x="2075" y="1274"/>
                    <a:pt x="2075" y="1274"/>
                  </a:cubicBezTo>
                  <a:cubicBezTo>
                    <a:pt x="2075" y="1274"/>
                    <a:pt x="2074" y="1270"/>
                    <a:pt x="2073" y="1263"/>
                  </a:cubicBezTo>
                  <a:lnTo>
                    <a:pt x="2073" y="1263"/>
                  </a:lnTo>
                  <a:cubicBezTo>
                    <a:pt x="2076" y="1295"/>
                    <a:pt x="2076" y="1326"/>
                    <a:pt x="2076" y="1357"/>
                  </a:cubicBezTo>
                  <a:cubicBezTo>
                    <a:pt x="2076" y="1386"/>
                    <a:pt x="2076" y="1415"/>
                    <a:pt x="2070" y="1443"/>
                  </a:cubicBezTo>
                  <a:cubicBezTo>
                    <a:pt x="2070" y="1453"/>
                    <a:pt x="2066" y="1474"/>
                    <a:pt x="2067" y="1474"/>
                  </a:cubicBezTo>
                  <a:cubicBezTo>
                    <a:pt x="2067" y="1474"/>
                    <a:pt x="2069" y="1466"/>
                    <a:pt x="2075" y="1441"/>
                  </a:cubicBezTo>
                  <a:lnTo>
                    <a:pt x="2075" y="1441"/>
                  </a:lnTo>
                  <a:cubicBezTo>
                    <a:pt x="2065" y="1485"/>
                    <a:pt x="2059" y="1529"/>
                    <a:pt x="2042" y="1574"/>
                  </a:cubicBezTo>
                  <a:cubicBezTo>
                    <a:pt x="2036" y="1596"/>
                    <a:pt x="2025" y="1614"/>
                    <a:pt x="2020" y="1637"/>
                  </a:cubicBezTo>
                  <a:cubicBezTo>
                    <a:pt x="2018" y="1646"/>
                    <a:pt x="2017" y="1649"/>
                    <a:pt x="2018" y="1650"/>
                  </a:cubicBezTo>
                  <a:lnTo>
                    <a:pt x="2018" y="1650"/>
                  </a:lnTo>
                  <a:cubicBezTo>
                    <a:pt x="1990" y="1689"/>
                    <a:pt x="1968" y="1733"/>
                    <a:pt x="1945" y="1773"/>
                  </a:cubicBezTo>
                  <a:cubicBezTo>
                    <a:pt x="1938" y="1784"/>
                    <a:pt x="1919" y="1806"/>
                    <a:pt x="1918" y="1806"/>
                  </a:cubicBezTo>
                  <a:cubicBezTo>
                    <a:pt x="1918" y="1806"/>
                    <a:pt x="1918" y="1806"/>
                    <a:pt x="1919" y="1805"/>
                  </a:cubicBezTo>
                  <a:lnTo>
                    <a:pt x="1919" y="1805"/>
                  </a:lnTo>
                  <a:cubicBezTo>
                    <a:pt x="1914" y="1810"/>
                    <a:pt x="1910" y="1814"/>
                    <a:pt x="1905" y="1819"/>
                  </a:cubicBezTo>
                  <a:cubicBezTo>
                    <a:pt x="1871" y="1853"/>
                    <a:pt x="1842" y="1881"/>
                    <a:pt x="1808" y="1910"/>
                  </a:cubicBezTo>
                  <a:cubicBezTo>
                    <a:pt x="1826" y="1894"/>
                    <a:pt x="1832" y="1888"/>
                    <a:pt x="1832" y="1888"/>
                  </a:cubicBezTo>
                  <a:lnTo>
                    <a:pt x="1832" y="1888"/>
                  </a:lnTo>
                  <a:cubicBezTo>
                    <a:pt x="1832" y="1888"/>
                    <a:pt x="1799" y="1917"/>
                    <a:pt x="1792" y="1921"/>
                  </a:cubicBezTo>
                  <a:cubicBezTo>
                    <a:pt x="1774" y="1932"/>
                    <a:pt x="1763" y="1944"/>
                    <a:pt x="1747" y="1949"/>
                  </a:cubicBezTo>
                  <a:cubicBezTo>
                    <a:pt x="1729" y="1960"/>
                    <a:pt x="1706" y="1971"/>
                    <a:pt x="1690" y="1984"/>
                  </a:cubicBezTo>
                  <a:cubicBezTo>
                    <a:pt x="1684" y="1986"/>
                    <a:pt x="1680" y="1989"/>
                    <a:pt x="1676" y="1991"/>
                  </a:cubicBezTo>
                  <a:lnTo>
                    <a:pt x="1676" y="1991"/>
                  </a:lnTo>
                  <a:cubicBezTo>
                    <a:pt x="1674" y="1991"/>
                    <a:pt x="1669" y="1992"/>
                    <a:pt x="1661" y="1995"/>
                  </a:cubicBezTo>
                  <a:cubicBezTo>
                    <a:pt x="1616" y="2012"/>
                    <a:pt x="1570" y="2023"/>
                    <a:pt x="1530" y="2034"/>
                  </a:cubicBezTo>
                  <a:cubicBezTo>
                    <a:pt x="1519" y="2034"/>
                    <a:pt x="1492" y="2036"/>
                    <a:pt x="1498" y="2036"/>
                  </a:cubicBezTo>
                  <a:cubicBezTo>
                    <a:pt x="1499" y="2036"/>
                    <a:pt x="1503" y="2036"/>
                    <a:pt x="1510" y="2036"/>
                  </a:cubicBezTo>
                  <a:lnTo>
                    <a:pt x="1510" y="2036"/>
                  </a:lnTo>
                  <a:cubicBezTo>
                    <a:pt x="1496" y="2037"/>
                    <a:pt x="1481" y="2040"/>
                    <a:pt x="1467" y="2040"/>
                  </a:cubicBezTo>
                  <a:cubicBezTo>
                    <a:pt x="1428" y="2040"/>
                    <a:pt x="1383" y="2040"/>
                    <a:pt x="1343" y="2034"/>
                  </a:cubicBezTo>
                  <a:cubicBezTo>
                    <a:pt x="1336" y="2034"/>
                    <a:pt x="1331" y="2034"/>
                    <a:pt x="1327" y="2034"/>
                  </a:cubicBezTo>
                  <a:lnTo>
                    <a:pt x="1327" y="2034"/>
                  </a:lnTo>
                  <a:cubicBezTo>
                    <a:pt x="1326" y="2034"/>
                    <a:pt x="1326" y="2034"/>
                    <a:pt x="1325" y="2034"/>
                  </a:cubicBezTo>
                  <a:cubicBezTo>
                    <a:pt x="1297" y="2023"/>
                    <a:pt x="1269" y="2023"/>
                    <a:pt x="1246" y="2012"/>
                  </a:cubicBezTo>
                  <a:cubicBezTo>
                    <a:pt x="1223" y="2005"/>
                    <a:pt x="1201" y="1995"/>
                    <a:pt x="1183" y="1989"/>
                  </a:cubicBezTo>
                  <a:cubicBezTo>
                    <a:pt x="1181" y="1989"/>
                    <a:pt x="1179" y="1989"/>
                    <a:pt x="1177" y="1989"/>
                  </a:cubicBezTo>
                  <a:lnTo>
                    <a:pt x="1177" y="1989"/>
                  </a:lnTo>
                  <a:cubicBezTo>
                    <a:pt x="1138" y="1966"/>
                    <a:pt x="1099" y="1949"/>
                    <a:pt x="1058" y="1921"/>
                  </a:cubicBezTo>
                  <a:cubicBezTo>
                    <a:pt x="1047" y="1915"/>
                    <a:pt x="1031" y="1903"/>
                    <a:pt x="1018" y="1892"/>
                  </a:cubicBezTo>
                  <a:lnTo>
                    <a:pt x="1018" y="1892"/>
                  </a:lnTo>
                  <a:cubicBezTo>
                    <a:pt x="1038" y="1908"/>
                    <a:pt x="1046" y="1913"/>
                    <a:pt x="1046" y="1913"/>
                  </a:cubicBezTo>
                  <a:cubicBezTo>
                    <a:pt x="1048" y="1913"/>
                    <a:pt x="1024" y="1894"/>
                    <a:pt x="1013" y="1887"/>
                  </a:cubicBezTo>
                  <a:cubicBezTo>
                    <a:pt x="979" y="1853"/>
                    <a:pt x="945" y="1819"/>
                    <a:pt x="916" y="1779"/>
                  </a:cubicBezTo>
                  <a:lnTo>
                    <a:pt x="916" y="1779"/>
                  </a:lnTo>
                  <a:cubicBezTo>
                    <a:pt x="932" y="1798"/>
                    <a:pt x="938" y="1805"/>
                    <a:pt x="938" y="1805"/>
                  </a:cubicBezTo>
                  <a:cubicBezTo>
                    <a:pt x="938" y="1805"/>
                    <a:pt x="909" y="1770"/>
                    <a:pt x="905" y="1761"/>
                  </a:cubicBezTo>
                  <a:cubicBezTo>
                    <a:pt x="894" y="1745"/>
                    <a:pt x="882" y="1733"/>
                    <a:pt x="876" y="1716"/>
                  </a:cubicBezTo>
                  <a:cubicBezTo>
                    <a:pt x="866" y="1698"/>
                    <a:pt x="853" y="1677"/>
                    <a:pt x="842" y="1659"/>
                  </a:cubicBezTo>
                  <a:cubicBezTo>
                    <a:pt x="835" y="1648"/>
                    <a:pt x="825" y="1621"/>
                    <a:pt x="826" y="1619"/>
                  </a:cubicBezTo>
                  <a:lnTo>
                    <a:pt x="826" y="1619"/>
                  </a:lnTo>
                  <a:cubicBezTo>
                    <a:pt x="829" y="1629"/>
                    <a:pt x="833" y="1639"/>
                    <a:pt x="837" y="1648"/>
                  </a:cubicBezTo>
                  <a:cubicBezTo>
                    <a:pt x="829" y="1627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26" y="1619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14" y="1587"/>
                    <a:pt x="806" y="1552"/>
                    <a:pt x="797" y="1517"/>
                  </a:cubicBezTo>
                  <a:cubicBezTo>
                    <a:pt x="792" y="1501"/>
                    <a:pt x="785" y="1483"/>
                    <a:pt x="785" y="1466"/>
                  </a:cubicBezTo>
                  <a:cubicBezTo>
                    <a:pt x="783" y="1459"/>
                    <a:pt x="782" y="1454"/>
                    <a:pt x="781" y="1450"/>
                  </a:cubicBezTo>
                  <a:lnTo>
                    <a:pt x="781" y="1450"/>
                  </a:lnTo>
                  <a:cubicBezTo>
                    <a:pt x="781" y="1444"/>
                    <a:pt x="780" y="1437"/>
                    <a:pt x="780" y="1426"/>
                  </a:cubicBezTo>
                  <a:cubicBezTo>
                    <a:pt x="774" y="1386"/>
                    <a:pt x="774" y="1341"/>
                    <a:pt x="780" y="1296"/>
                  </a:cubicBezTo>
                  <a:cubicBezTo>
                    <a:pt x="780" y="1287"/>
                    <a:pt x="786" y="1241"/>
                    <a:pt x="785" y="1241"/>
                  </a:cubicBezTo>
                  <a:lnTo>
                    <a:pt x="785" y="1241"/>
                  </a:lnTo>
                  <a:cubicBezTo>
                    <a:pt x="785" y="1241"/>
                    <a:pt x="783" y="1249"/>
                    <a:pt x="780" y="1273"/>
                  </a:cubicBezTo>
                  <a:cubicBezTo>
                    <a:pt x="780" y="1255"/>
                    <a:pt x="785" y="1239"/>
                    <a:pt x="792" y="1215"/>
                  </a:cubicBezTo>
                  <a:cubicBezTo>
                    <a:pt x="797" y="1171"/>
                    <a:pt x="813" y="1132"/>
                    <a:pt x="825" y="1086"/>
                  </a:cubicBezTo>
                  <a:lnTo>
                    <a:pt x="825" y="1086"/>
                  </a:lnTo>
                  <a:cubicBezTo>
                    <a:pt x="827" y="1085"/>
                    <a:pt x="829" y="1083"/>
                    <a:pt x="831" y="1079"/>
                  </a:cubicBezTo>
                  <a:cubicBezTo>
                    <a:pt x="848" y="1050"/>
                    <a:pt x="860" y="1023"/>
                    <a:pt x="876" y="994"/>
                  </a:cubicBezTo>
                  <a:cubicBezTo>
                    <a:pt x="882" y="977"/>
                    <a:pt x="894" y="966"/>
                    <a:pt x="905" y="948"/>
                  </a:cubicBezTo>
                  <a:cubicBezTo>
                    <a:pt x="905" y="948"/>
                    <a:pt x="913" y="937"/>
                    <a:pt x="920" y="927"/>
                  </a:cubicBezTo>
                  <a:lnTo>
                    <a:pt x="920" y="927"/>
                  </a:lnTo>
                  <a:cubicBezTo>
                    <a:pt x="931" y="916"/>
                    <a:pt x="950" y="892"/>
                    <a:pt x="950" y="892"/>
                  </a:cubicBezTo>
                  <a:cubicBezTo>
                    <a:pt x="962" y="874"/>
                    <a:pt x="979" y="858"/>
                    <a:pt x="996" y="840"/>
                  </a:cubicBezTo>
                  <a:cubicBezTo>
                    <a:pt x="1005" y="835"/>
                    <a:pt x="1013" y="828"/>
                    <a:pt x="1021" y="821"/>
                  </a:cubicBezTo>
                  <a:lnTo>
                    <a:pt x="1021" y="821"/>
                  </a:lnTo>
                  <a:cubicBezTo>
                    <a:pt x="1021" y="821"/>
                    <a:pt x="1021" y="821"/>
                    <a:pt x="1021" y="821"/>
                  </a:cubicBezTo>
                  <a:cubicBezTo>
                    <a:pt x="1018" y="821"/>
                    <a:pt x="1031" y="807"/>
                    <a:pt x="1042" y="801"/>
                  </a:cubicBezTo>
                  <a:cubicBezTo>
                    <a:pt x="1087" y="772"/>
                    <a:pt x="1126" y="750"/>
                    <a:pt x="1178" y="722"/>
                  </a:cubicBezTo>
                  <a:cubicBezTo>
                    <a:pt x="1182" y="719"/>
                    <a:pt x="1185" y="718"/>
                    <a:pt x="1187" y="716"/>
                  </a:cubicBezTo>
                  <a:lnTo>
                    <a:pt x="1187" y="716"/>
                  </a:lnTo>
                  <a:cubicBezTo>
                    <a:pt x="1207" y="710"/>
                    <a:pt x="1225" y="702"/>
                    <a:pt x="1246" y="698"/>
                  </a:cubicBezTo>
                  <a:cubicBezTo>
                    <a:pt x="1267" y="693"/>
                    <a:pt x="1373" y="674"/>
                    <a:pt x="1334" y="674"/>
                  </a:cubicBezTo>
                  <a:cubicBezTo>
                    <a:pt x="1330" y="674"/>
                    <a:pt x="1323" y="675"/>
                    <a:pt x="1314" y="675"/>
                  </a:cubicBezTo>
                  <a:cubicBezTo>
                    <a:pt x="1354" y="670"/>
                    <a:pt x="1399" y="670"/>
                    <a:pt x="1440" y="670"/>
                  </a:cubicBezTo>
                  <a:close/>
                  <a:moveTo>
                    <a:pt x="1431" y="0"/>
                  </a:moveTo>
                  <a:cubicBezTo>
                    <a:pt x="1048" y="0"/>
                    <a:pt x="665" y="176"/>
                    <a:pt x="422" y="477"/>
                  </a:cubicBezTo>
                  <a:cubicBezTo>
                    <a:pt x="63" y="926"/>
                    <a:pt x="1" y="1557"/>
                    <a:pt x="297" y="2057"/>
                  </a:cubicBezTo>
                  <a:cubicBezTo>
                    <a:pt x="535" y="2467"/>
                    <a:pt x="973" y="2710"/>
                    <a:pt x="1437" y="2710"/>
                  </a:cubicBezTo>
                  <a:cubicBezTo>
                    <a:pt x="1526" y="2710"/>
                    <a:pt x="1616" y="2701"/>
                    <a:pt x="1706" y="2682"/>
                  </a:cubicBezTo>
                  <a:cubicBezTo>
                    <a:pt x="2316" y="2553"/>
                    <a:pt x="2727" y="1986"/>
                    <a:pt x="2746" y="1389"/>
                  </a:cubicBezTo>
                  <a:lnTo>
                    <a:pt x="2746" y="1389"/>
                  </a:lnTo>
                  <a:cubicBezTo>
                    <a:pt x="2747" y="1379"/>
                    <a:pt x="2747" y="1368"/>
                    <a:pt x="2747" y="1357"/>
                  </a:cubicBezTo>
                  <a:lnTo>
                    <a:pt x="2747" y="1357"/>
                  </a:lnTo>
                  <a:cubicBezTo>
                    <a:pt x="2747" y="1357"/>
                    <a:pt x="2747" y="1357"/>
                    <a:pt x="2747" y="1357"/>
                  </a:cubicBezTo>
                  <a:cubicBezTo>
                    <a:pt x="2747" y="1348"/>
                    <a:pt x="2747" y="1338"/>
                    <a:pt x="2746" y="1329"/>
                  </a:cubicBezTo>
                  <a:lnTo>
                    <a:pt x="2746" y="1329"/>
                  </a:lnTo>
                  <a:cubicBezTo>
                    <a:pt x="2730" y="767"/>
                    <a:pt x="2391" y="275"/>
                    <a:pt x="1860" y="79"/>
                  </a:cubicBezTo>
                  <a:cubicBezTo>
                    <a:pt x="1722" y="26"/>
                    <a:pt x="1577" y="0"/>
                    <a:pt x="143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16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625" name="Google Shape;625;p1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3" name="Google Shape;653;p16"/>
          <p:cNvSpPr/>
          <p:nvPr/>
        </p:nvSpPr>
        <p:spPr>
          <a:xfrm rot="10033966">
            <a:off x="-1112717" y="-413938"/>
            <a:ext cx="5349992" cy="115773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6"/>
          <p:cNvSpPr/>
          <p:nvPr/>
        </p:nvSpPr>
        <p:spPr>
          <a:xfrm rot="-546268">
            <a:off x="4944045" y="4222724"/>
            <a:ext cx="5539151" cy="119866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16"/>
          <p:cNvGrpSpPr/>
          <p:nvPr/>
        </p:nvGrpSpPr>
        <p:grpSpPr>
          <a:xfrm>
            <a:off x="234017" y="3792021"/>
            <a:ext cx="176866" cy="215474"/>
            <a:chOff x="7298913" y="453525"/>
            <a:chExt cx="96775" cy="117900"/>
          </a:xfrm>
        </p:grpSpPr>
        <p:sp>
          <p:nvSpPr>
            <p:cNvPr id="656" name="Google Shape;656;p16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6"/>
          <p:cNvSpPr/>
          <p:nvPr/>
        </p:nvSpPr>
        <p:spPr>
          <a:xfrm>
            <a:off x="234025" y="1122788"/>
            <a:ext cx="338550" cy="32957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6"/>
          <p:cNvGrpSpPr/>
          <p:nvPr/>
        </p:nvGrpSpPr>
        <p:grpSpPr>
          <a:xfrm>
            <a:off x="8406884" y="3088120"/>
            <a:ext cx="575296" cy="819250"/>
            <a:chOff x="8406884" y="3088120"/>
            <a:chExt cx="575296" cy="819250"/>
          </a:xfrm>
        </p:grpSpPr>
        <p:sp>
          <p:nvSpPr>
            <p:cNvPr id="661" name="Google Shape;661;p16"/>
            <p:cNvSpPr/>
            <p:nvPr/>
          </p:nvSpPr>
          <p:spPr>
            <a:xfrm rot="-1435482" flipH="1">
              <a:off x="8589850" y="3149058"/>
              <a:ext cx="355233" cy="25823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8406884" y="3583280"/>
              <a:ext cx="296474" cy="324090"/>
            </a:xfrm>
            <a:custGeom>
              <a:avLst/>
              <a:gdLst/>
              <a:ahLst/>
              <a:cxnLst/>
              <a:rect l="l" t="t" r="r" b="b"/>
              <a:pathLst>
                <a:path w="14686" h="16054" extrusionOk="0">
                  <a:moveTo>
                    <a:pt x="866" y="937"/>
                  </a:moveTo>
                  <a:cubicBezTo>
                    <a:pt x="4225" y="2255"/>
                    <a:pt x="7381" y="2864"/>
                    <a:pt x="10706" y="3512"/>
                  </a:cubicBezTo>
                  <a:cubicBezTo>
                    <a:pt x="11684" y="3700"/>
                    <a:pt x="12689" y="3892"/>
                    <a:pt x="13718" y="4115"/>
                  </a:cubicBezTo>
                  <a:cubicBezTo>
                    <a:pt x="11115" y="7912"/>
                    <a:pt x="8250" y="11579"/>
                    <a:pt x="5191" y="15030"/>
                  </a:cubicBezTo>
                  <a:cubicBezTo>
                    <a:pt x="3367" y="10470"/>
                    <a:pt x="1911" y="5734"/>
                    <a:pt x="866" y="937"/>
                  </a:cubicBezTo>
                  <a:close/>
                  <a:moveTo>
                    <a:pt x="380" y="0"/>
                  </a:moveTo>
                  <a:cubicBezTo>
                    <a:pt x="298" y="0"/>
                    <a:pt x="215" y="29"/>
                    <a:pt x="150" y="85"/>
                  </a:cubicBezTo>
                  <a:cubicBezTo>
                    <a:pt x="47" y="169"/>
                    <a:pt x="1" y="300"/>
                    <a:pt x="29" y="431"/>
                  </a:cubicBezTo>
                  <a:cubicBezTo>
                    <a:pt x="1132" y="5678"/>
                    <a:pt x="2719" y="10863"/>
                    <a:pt x="4747" y="15831"/>
                  </a:cubicBezTo>
                  <a:cubicBezTo>
                    <a:pt x="4799" y="15945"/>
                    <a:pt x="4896" y="16024"/>
                    <a:pt x="5020" y="16048"/>
                  </a:cubicBezTo>
                  <a:cubicBezTo>
                    <a:pt x="5038" y="16048"/>
                    <a:pt x="5061" y="16053"/>
                    <a:pt x="5078" y="16053"/>
                  </a:cubicBezTo>
                  <a:cubicBezTo>
                    <a:pt x="5180" y="16053"/>
                    <a:pt x="5277" y="16008"/>
                    <a:pt x="5345" y="15933"/>
                  </a:cubicBezTo>
                  <a:cubicBezTo>
                    <a:pt x="8682" y="12199"/>
                    <a:pt x="11797" y="8213"/>
                    <a:pt x="14605" y="4075"/>
                  </a:cubicBezTo>
                  <a:cubicBezTo>
                    <a:pt x="14673" y="3978"/>
                    <a:pt x="14685" y="3853"/>
                    <a:pt x="14646" y="3745"/>
                  </a:cubicBezTo>
                  <a:cubicBezTo>
                    <a:pt x="14600" y="3632"/>
                    <a:pt x="14503" y="3551"/>
                    <a:pt x="14389" y="3530"/>
                  </a:cubicBezTo>
                  <a:cubicBezTo>
                    <a:pt x="13167" y="3262"/>
                    <a:pt x="11985" y="3034"/>
                    <a:pt x="10842" y="2813"/>
                  </a:cubicBezTo>
                  <a:cubicBezTo>
                    <a:pt x="7347" y="2137"/>
                    <a:pt x="4049" y="1494"/>
                    <a:pt x="512" y="27"/>
                  </a:cubicBezTo>
                  <a:cubicBezTo>
                    <a:pt x="470" y="9"/>
                    <a:pt x="425" y="0"/>
                    <a:pt x="3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8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0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829" name="Google Shape;829;p2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7" name="Google Shape;857;p20"/>
          <p:cNvSpPr/>
          <p:nvPr/>
        </p:nvSpPr>
        <p:spPr>
          <a:xfrm rot="610296">
            <a:off x="-541355" y="-472036"/>
            <a:ext cx="2635920" cy="1472300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9654176">
            <a:off x="6348779" y="4167234"/>
            <a:ext cx="3459233" cy="145901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grpSp>
        <p:nvGrpSpPr>
          <p:cNvPr id="860" name="Google Shape;860;p20"/>
          <p:cNvGrpSpPr/>
          <p:nvPr/>
        </p:nvGrpSpPr>
        <p:grpSpPr>
          <a:xfrm>
            <a:off x="7920099" y="237720"/>
            <a:ext cx="1074700" cy="746582"/>
            <a:chOff x="7920099" y="237720"/>
            <a:chExt cx="1074700" cy="746582"/>
          </a:xfrm>
        </p:grpSpPr>
        <p:sp>
          <p:nvSpPr>
            <p:cNvPr id="861" name="Google Shape;861;p20"/>
            <p:cNvSpPr/>
            <p:nvPr/>
          </p:nvSpPr>
          <p:spPr>
            <a:xfrm rot="-973433" flipH="1">
              <a:off x="8394392" y="511258"/>
              <a:ext cx="555084" cy="403537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 rot="-638277">
              <a:off x="7947609" y="266136"/>
              <a:ext cx="338545" cy="329571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0"/>
          <p:cNvGrpSpPr/>
          <p:nvPr/>
        </p:nvGrpSpPr>
        <p:grpSpPr>
          <a:xfrm>
            <a:off x="320544" y="4425691"/>
            <a:ext cx="155450" cy="182875"/>
            <a:chOff x="5803200" y="3023808"/>
            <a:chExt cx="96775" cy="117900"/>
          </a:xfrm>
        </p:grpSpPr>
        <p:sp>
          <p:nvSpPr>
            <p:cNvPr id="864" name="Google Shape;864;p20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3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22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914" name="Google Shape;914;p2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2" name="Google Shape;942;p22"/>
          <p:cNvSpPr/>
          <p:nvPr/>
        </p:nvSpPr>
        <p:spPr>
          <a:xfrm rot="-424943" flipH="1">
            <a:off x="-242716" y="-268518"/>
            <a:ext cx="3373577" cy="795099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2"/>
          <p:cNvSpPr/>
          <p:nvPr/>
        </p:nvSpPr>
        <p:spPr>
          <a:xfrm rot="9575555">
            <a:off x="6344748" y="4217403"/>
            <a:ext cx="3865249" cy="1630256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22"/>
          <p:cNvGrpSpPr/>
          <p:nvPr/>
        </p:nvGrpSpPr>
        <p:grpSpPr>
          <a:xfrm>
            <a:off x="271458" y="4194679"/>
            <a:ext cx="237796" cy="289704"/>
            <a:chOff x="7298913" y="453525"/>
            <a:chExt cx="96775" cy="117900"/>
          </a:xfrm>
        </p:grpSpPr>
        <p:sp>
          <p:nvSpPr>
            <p:cNvPr id="945" name="Google Shape;945;p22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22"/>
          <p:cNvSpPr/>
          <p:nvPr/>
        </p:nvSpPr>
        <p:spPr>
          <a:xfrm rot="877860">
            <a:off x="8414983" y="374695"/>
            <a:ext cx="338560" cy="329584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grpSp>
        <p:nvGrpSpPr>
          <p:cNvPr id="950" name="Google Shape;950;p22"/>
          <p:cNvGrpSpPr/>
          <p:nvPr/>
        </p:nvGrpSpPr>
        <p:grpSpPr>
          <a:xfrm rot="-4887004">
            <a:off x="235443" y="257914"/>
            <a:ext cx="996260" cy="1102161"/>
            <a:chOff x="5483263" y="2445850"/>
            <a:chExt cx="576100" cy="637375"/>
          </a:xfrm>
        </p:grpSpPr>
        <p:sp>
          <p:nvSpPr>
            <p:cNvPr id="951" name="Google Shape;951;p22"/>
            <p:cNvSpPr/>
            <p:nvPr/>
          </p:nvSpPr>
          <p:spPr>
            <a:xfrm>
              <a:off x="5483263" y="2445850"/>
              <a:ext cx="551800" cy="594650"/>
            </a:xfrm>
            <a:custGeom>
              <a:avLst/>
              <a:gdLst/>
              <a:ahLst/>
              <a:cxnLst/>
              <a:rect l="l" t="t" r="r" b="b"/>
              <a:pathLst>
                <a:path w="22072" h="23786" extrusionOk="0">
                  <a:moveTo>
                    <a:pt x="4403" y="1"/>
                  </a:moveTo>
                  <a:cubicBezTo>
                    <a:pt x="3327" y="836"/>
                    <a:pt x="1081" y="2742"/>
                    <a:pt x="0" y="3578"/>
                  </a:cubicBezTo>
                  <a:cubicBezTo>
                    <a:pt x="6026" y="10151"/>
                    <a:pt x="12274" y="17598"/>
                    <a:pt x="18405" y="23786"/>
                  </a:cubicBezTo>
                  <a:cubicBezTo>
                    <a:pt x="18985" y="23403"/>
                    <a:pt x="20416" y="22346"/>
                    <a:pt x="21379" y="21567"/>
                  </a:cubicBezTo>
                  <a:cubicBezTo>
                    <a:pt x="21684" y="21317"/>
                    <a:pt x="21883" y="20973"/>
                    <a:pt x="22072" y="20850"/>
                  </a:cubicBezTo>
                  <a:cubicBezTo>
                    <a:pt x="16248" y="13682"/>
                    <a:pt x="10878" y="6730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5943388" y="2967100"/>
              <a:ext cx="115150" cy="114325"/>
            </a:xfrm>
            <a:custGeom>
              <a:avLst/>
              <a:gdLst/>
              <a:ahLst/>
              <a:cxnLst/>
              <a:rect l="l" t="t" r="r" b="b"/>
              <a:pathLst>
                <a:path w="4606" h="4573" extrusionOk="0">
                  <a:moveTo>
                    <a:pt x="3667" y="0"/>
                  </a:moveTo>
                  <a:lnTo>
                    <a:pt x="0" y="2936"/>
                  </a:lnTo>
                  <a:cubicBezTo>
                    <a:pt x="1789" y="3616"/>
                    <a:pt x="2817" y="3893"/>
                    <a:pt x="4606" y="4573"/>
                  </a:cubicBezTo>
                  <a:cubicBezTo>
                    <a:pt x="4606" y="4573"/>
                    <a:pt x="4068" y="1756"/>
                    <a:pt x="3667" y="0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6022313" y="3047300"/>
              <a:ext cx="37050" cy="35925"/>
            </a:xfrm>
            <a:custGeom>
              <a:avLst/>
              <a:gdLst/>
              <a:ahLst/>
              <a:cxnLst/>
              <a:rect l="l" t="t" r="r" b="b"/>
              <a:pathLst>
                <a:path w="1482" h="1437" extrusionOk="0">
                  <a:moveTo>
                    <a:pt x="1180" y="1"/>
                  </a:moveTo>
                  <a:cubicBezTo>
                    <a:pt x="708" y="101"/>
                    <a:pt x="246" y="436"/>
                    <a:pt x="0" y="846"/>
                  </a:cubicBezTo>
                  <a:cubicBezTo>
                    <a:pt x="0" y="846"/>
                    <a:pt x="1457" y="1436"/>
                    <a:pt x="1481" y="1436"/>
                  </a:cubicBezTo>
                  <a:cubicBezTo>
                    <a:pt x="1481" y="1436"/>
                    <a:pt x="1481" y="1436"/>
                    <a:pt x="1482" y="1436"/>
                  </a:cubicBezTo>
                  <a:cubicBezTo>
                    <a:pt x="1374" y="893"/>
                    <a:pt x="1317" y="543"/>
                    <a:pt x="1180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5724188" y="2667650"/>
              <a:ext cx="38925" cy="34250"/>
            </a:xfrm>
            <a:custGeom>
              <a:avLst/>
              <a:gdLst/>
              <a:ahLst/>
              <a:cxnLst/>
              <a:rect l="l" t="t" r="r" b="b"/>
              <a:pathLst>
                <a:path w="1557" h="1370" extrusionOk="0">
                  <a:moveTo>
                    <a:pt x="757" y="0"/>
                  </a:moveTo>
                  <a:cubicBezTo>
                    <a:pt x="351" y="0"/>
                    <a:pt x="1" y="423"/>
                    <a:pt x="80" y="822"/>
                  </a:cubicBezTo>
                  <a:cubicBezTo>
                    <a:pt x="143" y="1141"/>
                    <a:pt x="466" y="1370"/>
                    <a:pt x="785" y="1370"/>
                  </a:cubicBezTo>
                  <a:cubicBezTo>
                    <a:pt x="872" y="1370"/>
                    <a:pt x="958" y="1353"/>
                    <a:pt x="1038" y="1317"/>
                  </a:cubicBezTo>
                  <a:cubicBezTo>
                    <a:pt x="1415" y="1147"/>
                    <a:pt x="1557" y="600"/>
                    <a:pt x="1307" y="275"/>
                  </a:cubicBezTo>
                  <a:cubicBezTo>
                    <a:pt x="1195" y="125"/>
                    <a:pt x="1008" y="30"/>
                    <a:pt x="826" y="30"/>
                  </a:cubicBezTo>
                  <a:cubicBezTo>
                    <a:pt x="758" y="30"/>
                    <a:pt x="690" y="43"/>
                    <a:pt x="628" y="72"/>
                  </a:cubicBezTo>
                  <a:lnTo>
                    <a:pt x="628" y="72"/>
                  </a:lnTo>
                  <a:lnTo>
                    <a:pt x="778" y="1"/>
                  </a:lnTo>
                  <a:cubicBezTo>
                    <a:pt x="771" y="0"/>
                    <a:pt x="764" y="0"/>
                    <a:pt x="75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5803588" y="2753900"/>
              <a:ext cx="38925" cy="34250"/>
            </a:xfrm>
            <a:custGeom>
              <a:avLst/>
              <a:gdLst/>
              <a:ahLst/>
              <a:cxnLst/>
              <a:rect l="l" t="t" r="r" b="b"/>
              <a:pathLst>
                <a:path w="1557" h="1370" extrusionOk="0">
                  <a:moveTo>
                    <a:pt x="758" y="0"/>
                  </a:moveTo>
                  <a:cubicBezTo>
                    <a:pt x="351" y="0"/>
                    <a:pt x="1" y="428"/>
                    <a:pt x="80" y="822"/>
                  </a:cubicBezTo>
                  <a:cubicBezTo>
                    <a:pt x="143" y="1141"/>
                    <a:pt x="466" y="1370"/>
                    <a:pt x="785" y="1370"/>
                  </a:cubicBezTo>
                  <a:cubicBezTo>
                    <a:pt x="872" y="1370"/>
                    <a:pt x="958" y="1353"/>
                    <a:pt x="1038" y="1317"/>
                  </a:cubicBezTo>
                  <a:cubicBezTo>
                    <a:pt x="1415" y="1151"/>
                    <a:pt x="1557" y="604"/>
                    <a:pt x="1307" y="274"/>
                  </a:cubicBezTo>
                  <a:cubicBezTo>
                    <a:pt x="1196" y="126"/>
                    <a:pt x="1011" y="31"/>
                    <a:pt x="831" y="31"/>
                  </a:cubicBezTo>
                  <a:cubicBezTo>
                    <a:pt x="761" y="31"/>
                    <a:pt x="691" y="45"/>
                    <a:pt x="627" y="77"/>
                  </a:cubicBezTo>
                  <a:lnTo>
                    <a:pt x="627" y="77"/>
                  </a:lnTo>
                  <a:lnTo>
                    <a:pt x="779" y="1"/>
                  </a:lnTo>
                  <a:cubicBezTo>
                    <a:pt x="772" y="0"/>
                    <a:pt x="765" y="0"/>
                    <a:pt x="75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5751288" y="2708450"/>
              <a:ext cx="46850" cy="48425"/>
            </a:xfrm>
            <a:custGeom>
              <a:avLst/>
              <a:gdLst/>
              <a:ahLst/>
              <a:cxnLst/>
              <a:rect l="l" t="t" r="r" b="b"/>
              <a:pathLst>
                <a:path w="1874" h="1937" extrusionOk="0">
                  <a:moveTo>
                    <a:pt x="659" y="0"/>
                  </a:moveTo>
                  <a:cubicBezTo>
                    <a:pt x="587" y="0"/>
                    <a:pt x="516" y="34"/>
                    <a:pt x="468" y="96"/>
                  </a:cubicBezTo>
                  <a:cubicBezTo>
                    <a:pt x="336" y="275"/>
                    <a:pt x="199" y="455"/>
                    <a:pt x="109" y="676"/>
                  </a:cubicBezTo>
                  <a:cubicBezTo>
                    <a:pt x="1" y="959"/>
                    <a:pt x="1" y="1238"/>
                    <a:pt x="109" y="1469"/>
                  </a:cubicBezTo>
                  <a:cubicBezTo>
                    <a:pt x="232" y="1734"/>
                    <a:pt x="497" y="1913"/>
                    <a:pt x="784" y="1932"/>
                  </a:cubicBezTo>
                  <a:cubicBezTo>
                    <a:pt x="804" y="1936"/>
                    <a:pt x="822" y="1936"/>
                    <a:pt x="841" y="1936"/>
                  </a:cubicBezTo>
                  <a:cubicBezTo>
                    <a:pt x="1223" y="1936"/>
                    <a:pt x="1530" y="1677"/>
                    <a:pt x="1785" y="1418"/>
                  </a:cubicBezTo>
                  <a:cubicBezTo>
                    <a:pt x="1874" y="1323"/>
                    <a:pt x="1874" y="1172"/>
                    <a:pt x="1780" y="1082"/>
                  </a:cubicBezTo>
                  <a:cubicBezTo>
                    <a:pt x="1734" y="1038"/>
                    <a:pt x="1673" y="1016"/>
                    <a:pt x="1613" y="1016"/>
                  </a:cubicBezTo>
                  <a:cubicBezTo>
                    <a:pt x="1551" y="1016"/>
                    <a:pt x="1490" y="1039"/>
                    <a:pt x="1445" y="1087"/>
                  </a:cubicBezTo>
                  <a:cubicBezTo>
                    <a:pt x="1251" y="1285"/>
                    <a:pt x="1035" y="1460"/>
                    <a:pt x="832" y="1460"/>
                  </a:cubicBezTo>
                  <a:cubicBezTo>
                    <a:pt x="827" y="1460"/>
                    <a:pt x="822" y="1460"/>
                    <a:pt x="817" y="1460"/>
                  </a:cubicBezTo>
                  <a:cubicBezTo>
                    <a:pt x="699" y="1451"/>
                    <a:pt x="586" y="1375"/>
                    <a:pt x="539" y="1266"/>
                  </a:cubicBezTo>
                  <a:cubicBezTo>
                    <a:pt x="487" y="1157"/>
                    <a:pt x="492" y="1007"/>
                    <a:pt x="553" y="851"/>
                  </a:cubicBezTo>
                  <a:cubicBezTo>
                    <a:pt x="615" y="691"/>
                    <a:pt x="728" y="540"/>
                    <a:pt x="846" y="384"/>
                  </a:cubicBezTo>
                  <a:cubicBezTo>
                    <a:pt x="926" y="279"/>
                    <a:pt x="907" y="129"/>
                    <a:pt x="798" y="48"/>
                  </a:cubicBezTo>
                  <a:cubicBezTo>
                    <a:pt x="756" y="16"/>
                    <a:pt x="708" y="0"/>
                    <a:pt x="6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810163" y="2815175"/>
              <a:ext cx="69275" cy="67175"/>
            </a:xfrm>
            <a:custGeom>
              <a:avLst/>
              <a:gdLst/>
              <a:ahLst/>
              <a:cxnLst/>
              <a:rect l="l" t="t" r="r" b="b"/>
              <a:pathLst>
                <a:path w="2771" h="2687" extrusionOk="0">
                  <a:moveTo>
                    <a:pt x="1428" y="0"/>
                  </a:moveTo>
                  <a:cubicBezTo>
                    <a:pt x="854" y="0"/>
                    <a:pt x="277" y="395"/>
                    <a:pt x="133" y="1085"/>
                  </a:cubicBezTo>
                  <a:cubicBezTo>
                    <a:pt x="0" y="1697"/>
                    <a:pt x="374" y="2387"/>
                    <a:pt x="963" y="2608"/>
                  </a:cubicBezTo>
                  <a:cubicBezTo>
                    <a:pt x="1105" y="2661"/>
                    <a:pt x="1255" y="2687"/>
                    <a:pt x="1406" y="2687"/>
                  </a:cubicBezTo>
                  <a:cubicBezTo>
                    <a:pt x="1883" y="2687"/>
                    <a:pt x="2364" y="2435"/>
                    <a:pt x="2601" y="2019"/>
                  </a:cubicBezTo>
                  <a:cubicBezTo>
                    <a:pt x="2710" y="1821"/>
                    <a:pt x="2771" y="1594"/>
                    <a:pt x="2757" y="1368"/>
                  </a:cubicBezTo>
                  <a:cubicBezTo>
                    <a:pt x="2742" y="1074"/>
                    <a:pt x="2605" y="806"/>
                    <a:pt x="2450" y="565"/>
                  </a:cubicBezTo>
                  <a:cubicBezTo>
                    <a:pt x="2198" y="178"/>
                    <a:pt x="1814" y="0"/>
                    <a:pt x="1428" y="0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5635188" y="2642075"/>
              <a:ext cx="69400" cy="67200"/>
            </a:xfrm>
            <a:custGeom>
              <a:avLst/>
              <a:gdLst/>
              <a:ahLst/>
              <a:cxnLst/>
              <a:rect l="l" t="t" r="r" b="b"/>
              <a:pathLst>
                <a:path w="2776" h="2688" extrusionOk="0">
                  <a:moveTo>
                    <a:pt x="1428" y="1"/>
                  </a:moveTo>
                  <a:cubicBezTo>
                    <a:pt x="855" y="1"/>
                    <a:pt x="280" y="394"/>
                    <a:pt x="133" y="1080"/>
                  </a:cubicBezTo>
                  <a:cubicBezTo>
                    <a:pt x="1" y="1699"/>
                    <a:pt x="373" y="2383"/>
                    <a:pt x="964" y="2609"/>
                  </a:cubicBezTo>
                  <a:cubicBezTo>
                    <a:pt x="1106" y="2663"/>
                    <a:pt x="1257" y="2688"/>
                    <a:pt x="1408" y="2688"/>
                  </a:cubicBezTo>
                  <a:cubicBezTo>
                    <a:pt x="1885" y="2688"/>
                    <a:pt x="2365" y="2435"/>
                    <a:pt x="2601" y="2019"/>
                  </a:cubicBezTo>
                  <a:cubicBezTo>
                    <a:pt x="2715" y="1821"/>
                    <a:pt x="2776" y="1590"/>
                    <a:pt x="2762" y="1364"/>
                  </a:cubicBezTo>
                  <a:cubicBezTo>
                    <a:pt x="2743" y="1076"/>
                    <a:pt x="2606" y="806"/>
                    <a:pt x="2451" y="566"/>
                  </a:cubicBezTo>
                  <a:cubicBezTo>
                    <a:pt x="2198" y="179"/>
                    <a:pt x="1814" y="1"/>
                    <a:pt x="1428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5519213" y="2507400"/>
              <a:ext cx="105050" cy="113075"/>
            </a:xfrm>
            <a:custGeom>
              <a:avLst/>
              <a:gdLst/>
              <a:ahLst/>
              <a:cxnLst/>
              <a:rect l="l" t="t" r="r" b="b"/>
              <a:pathLst>
                <a:path w="4202" h="4523" extrusionOk="0">
                  <a:moveTo>
                    <a:pt x="266" y="0"/>
                  </a:moveTo>
                  <a:cubicBezTo>
                    <a:pt x="212" y="0"/>
                    <a:pt x="158" y="18"/>
                    <a:pt x="114" y="53"/>
                  </a:cubicBezTo>
                  <a:cubicBezTo>
                    <a:pt x="11" y="138"/>
                    <a:pt x="1" y="290"/>
                    <a:pt x="86" y="389"/>
                  </a:cubicBezTo>
                  <a:cubicBezTo>
                    <a:pt x="1257" y="1781"/>
                    <a:pt x="2498" y="3145"/>
                    <a:pt x="3772" y="4448"/>
                  </a:cubicBezTo>
                  <a:cubicBezTo>
                    <a:pt x="3819" y="4499"/>
                    <a:pt x="3880" y="4523"/>
                    <a:pt x="3942" y="4523"/>
                  </a:cubicBezTo>
                  <a:cubicBezTo>
                    <a:pt x="3999" y="4523"/>
                    <a:pt x="4060" y="4499"/>
                    <a:pt x="4106" y="4452"/>
                  </a:cubicBezTo>
                  <a:cubicBezTo>
                    <a:pt x="4202" y="4363"/>
                    <a:pt x="4202" y="4211"/>
                    <a:pt x="4112" y="4117"/>
                  </a:cubicBezTo>
                  <a:cubicBezTo>
                    <a:pt x="2842" y="2824"/>
                    <a:pt x="1610" y="1465"/>
                    <a:pt x="445" y="82"/>
                  </a:cubicBezTo>
                  <a:cubicBezTo>
                    <a:pt x="398" y="27"/>
                    <a:pt x="332" y="0"/>
                    <a:pt x="2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5561113" y="2475625"/>
              <a:ext cx="98425" cy="106625"/>
            </a:xfrm>
            <a:custGeom>
              <a:avLst/>
              <a:gdLst/>
              <a:ahLst/>
              <a:cxnLst/>
              <a:rect l="l" t="t" r="r" b="b"/>
              <a:pathLst>
                <a:path w="3937" h="4265" extrusionOk="0">
                  <a:moveTo>
                    <a:pt x="266" y="0"/>
                  </a:moveTo>
                  <a:cubicBezTo>
                    <a:pt x="209" y="0"/>
                    <a:pt x="151" y="20"/>
                    <a:pt x="104" y="60"/>
                  </a:cubicBezTo>
                  <a:cubicBezTo>
                    <a:pt x="10" y="145"/>
                    <a:pt x="1" y="296"/>
                    <a:pt x="90" y="396"/>
                  </a:cubicBezTo>
                  <a:lnTo>
                    <a:pt x="3497" y="4184"/>
                  </a:lnTo>
                  <a:cubicBezTo>
                    <a:pt x="3545" y="4236"/>
                    <a:pt x="3611" y="4265"/>
                    <a:pt x="3672" y="4265"/>
                  </a:cubicBezTo>
                  <a:cubicBezTo>
                    <a:pt x="3728" y="4265"/>
                    <a:pt x="3785" y="4241"/>
                    <a:pt x="3833" y="4203"/>
                  </a:cubicBezTo>
                  <a:cubicBezTo>
                    <a:pt x="3931" y="4114"/>
                    <a:pt x="3937" y="3963"/>
                    <a:pt x="3852" y="3868"/>
                  </a:cubicBezTo>
                  <a:lnTo>
                    <a:pt x="439" y="78"/>
                  </a:lnTo>
                  <a:cubicBezTo>
                    <a:pt x="394" y="26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5875763" y="2904150"/>
              <a:ext cx="107025" cy="108375"/>
            </a:xfrm>
            <a:custGeom>
              <a:avLst/>
              <a:gdLst/>
              <a:ahLst/>
              <a:cxnLst/>
              <a:rect l="l" t="t" r="r" b="b"/>
              <a:pathLst>
                <a:path w="4281" h="4335" extrusionOk="0">
                  <a:moveTo>
                    <a:pt x="261" y="0"/>
                  </a:moveTo>
                  <a:cubicBezTo>
                    <a:pt x="202" y="0"/>
                    <a:pt x="144" y="23"/>
                    <a:pt x="100" y="68"/>
                  </a:cubicBezTo>
                  <a:cubicBezTo>
                    <a:pt x="5" y="159"/>
                    <a:pt x="1" y="310"/>
                    <a:pt x="95" y="404"/>
                  </a:cubicBezTo>
                  <a:lnTo>
                    <a:pt x="3847" y="4265"/>
                  </a:lnTo>
                  <a:cubicBezTo>
                    <a:pt x="3895" y="4311"/>
                    <a:pt x="3956" y="4335"/>
                    <a:pt x="4021" y="4335"/>
                  </a:cubicBezTo>
                  <a:cubicBezTo>
                    <a:pt x="4078" y="4335"/>
                    <a:pt x="4139" y="4311"/>
                    <a:pt x="4187" y="4269"/>
                  </a:cubicBezTo>
                  <a:cubicBezTo>
                    <a:pt x="4276" y="4180"/>
                    <a:pt x="4281" y="4028"/>
                    <a:pt x="4191" y="3934"/>
                  </a:cubicBezTo>
                  <a:lnTo>
                    <a:pt x="434" y="74"/>
                  </a:lnTo>
                  <a:cubicBezTo>
                    <a:pt x="386" y="25"/>
                    <a:pt x="323" y="0"/>
                    <a:pt x="26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5905863" y="2866525"/>
              <a:ext cx="110800" cy="120300"/>
            </a:xfrm>
            <a:custGeom>
              <a:avLst/>
              <a:gdLst/>
              <a:ahLst/>
              <a:cxnLst/>
              <a:rect l="l" t="t" r="r" b="b"/>
              <a:pathLst>
                <a:path w="4432" h="4812" extrusionOk="0">
                  <a:moveTo>
                    <a:pt x="269" y="0"/>
                  </a:moveTo>
                  <a:cubicBezTo>
                    <a:pt x="216" y="0"/>
                    <a:pt x="163" y="18"/>
                    <a:pt x="118" y="55"/>
                  </a:cubicBezTo>
                  <a:cubicBezTo>
                    <a:pt x="19" y="135"/>
                    <a:pt x="1" y="286"/>
                    <a:pt x="86" y="384"/>
                  </a:cubicBezTo>
                  <a:cubicBezTo>
                    <a:pt x="1308" y="1900"/>
                    <a:pt x="2624" y="3367"/>
                    <a:pt x="4002" y="4740"/>
                  </a:cubicBezTo>
                  <a:cubicBezTo>
                    <a:pt x="4050" y="4788"/>
                    <a:pt x="4111" y="4812"/>
                    <a:pt x="4172" y="4812"/>
                  </a:cubicBezTo>
                  <a:cubicBezTo>
                    <a:pt x="4233" y="4812"/>
                    <a:pt x="4294" y="4788"/>
                    <a:pt x="4342" y="4740"/>
                  </a:cubicBezTo>
                  <a:cubicBezTo>
                    <a:pt x="4431" y="4646"/>
                    <a:pt x="4431" y="4496"/>
                    <a:pt x="4337" y="4405"/>
                  </a:cubicBezTo>
                  <a:cubicBezTo>
                    <a:pt x="2974" y="3041"/>
                    <a:pt x="1666" y="1593"/>
                    <a:pt x="454" y="87"/>
                  </a:cubicBezTo>
                  <a:cubicBezTo>
                    <a:pt x="408" y="31"/>
                    <a:pt x="339" y="0"/>
                    <a:pt x="26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Google Shape;963;p22"/>
          <p:cNvSpPr/>
          <p:nvPr/>
        </p:nvSpPr>
        <p:spPr>
          <a:xfrm rot="-4113559">
            <a:off x="981533" y="4700526"/>
            <a:ext cx="237775" cy="231051"/>
          </a:xfrm>
          <a:custGeom>
            <a:avLst/>
            <a:gdLst/>
            <a:ahLst/>
            <a:cxnLst/>
            <a:rect l="l" t="t" r="r" b="b"/>
            <a:pathLst>
              <a:path w="9512" h="9243" extrusionOk="0">
                <a:moveTo>
                  <a:pt x="4559" y="1"/>
                </a:moveTo>
                <a:cubicBezTo>
                  <a:pt x="4067" y="1"/>
                  <a:pt x="3583" y="83"/>
                  <a:pt x="3128" y="248"/>
                </a:cubicBezTo>
                <a:cubicBezTo>
                  <a:pt x="2939" y="316"/>
                  <a:pt x="2848" y="521"/>
                  <a:pt x="2911" y="704"/>
                </a:cubicBezTo>
                <a:cubicBezTo>
                  <a:pt x="2964" y="850"/>
                  <a:pt x="3101" y="941"/>
                  <a:pt x="3246" y="941"/>
                </a:cubicBezTo>
                <a:cubicBezTo>
                  <a:pt x="3286" y="941"/>
                  <a:pt x="3327" y="934"/>
                  <a:pt x="3366" y="919"/>
                </a:cubicBezTo>
                <a:cubicBezTo>
                  <a:pt x="3747" y="781"/>
                  <a:pt x="4151" y="712"/>
                  <a:pt x="4564" y="712"/>
                </a:cubicBezTo>
                <a:cubicBezTo>
                  <a:pt x="5235" y="712"/>
                  <a:pt x="5928" y="894"/>
                  <a:pt x="6573" y="1250"/>
                </a:cubicBezTo>
                <a:cubicBezTo>
                  <a:pt x="7607" y="1823"/>
                  <a:pt x="8328" y="2750"/>
                  <a:pt x="8551" y="3785"/>
                </a:cubicBezTo>
                <a:cubicBezTo>
                  <a:pt x="8772" y="4824"/>
                  <a:pt x="8494" y="5962"/>
                  <a:pt x="7783" y="6912"/>
                </a:cubicBezTo>
                <a:cubicBezTo>
                  <a:pt x="7066" y="7860"/>
                  <a:pt x="6054" y="8447"/>
                  <a:pt x="4997" y="8526"/>
                </a:cubicBezTo>
                <a:cubicBezTo>
                  <a:pt x="4919" y="8531"/>
                  <a:pt x="4841" y="8534"/>
                  <a:pt x="4763" y="8534"/>
                </a:cubicBezTo>
                <a:cubicBezTo>
                  <a:pt x="3776" y="8534"/>
                  <a:pt x="2786" y="8106"/>
                  <a:pt x="2007" y="7332"/>
                </a:cubicBezTo>
                <a:cubicBezTo>
                  <a:pt x="1166" y="6490"/>
                  <a:pt x="722" y="5404"/>
                  <a:pt x="790" y="4347"/>
                </a:cubicBezTo>
                <a:cubicBezTo>
                  <a:pt x="864" y="3239"/>
                  <a:pt x="1415" y="2074"/>
                  <a:pt x="2479" y="788"/>
                </a:cubicBezTo>
                <a:cubicBezTo>
                  <a:pt x="2604" y="636"/>
                  <a:pt x="2582" y="413"/>
                  <a:pt x="2428" y="288"/>
                </a:cubicBezTo>
                <a:cubicBezTo>
                  <a:pt x="2363" y="233"/>
                  <a:pt x="2283" y="207"/>
                  <a:pt x="2203" y="207"/>
                </a:cubicBezTo>
                <a:cubicBezTo>
                  <a:pt x="2100" y="207"/>
                  <a:pt x="1997" y="251"/>
                  <a:pt x="1927" y="334"/>
                </a:cubicBezTo>
                <a:cubicBezTo>
                  <a:pt x="774" y="1744"/>
                  <a:pt x="166" y="3040"/>
                  <a:pt x="85" y="4302"/>
                </a:cubicBezTo>
                <a:cubicBezTo>
                  <a:pt x="0" y="5564"/>
                  <a:pt x="518" y="6854"/>
                  <a:pt x="1507" y="7833"/>
                </a:cubicBezTo>
                <a:cubicBezTo>
                  <a:pt x="2422" y="8741"/>
                  <a:pt x="3587" y="9242"/>
                  <a:pt x="4758" y="9242"/>
                </a:cubicBezTo>
                <a:cubicBezTo>
                  <a:pt x="4855" y="9242"/>
                  <a:pt x="4952" y="9242"/>
                  <a:pt x="5049" y="9231"/>
                </a:cubicBezTo>
                <a:cubicBezTo>
                  <a:pt x="6311" y="9140"/>
                  <a:pt x="7515" y="8452"/>
                  <a:pt x="8352" y="7337"/>
                </a:cubicBezTo>
                <a:cubicBezTo>
                  <a:pt x="9187" y="6223"/>
                  <a:pt x="9511" y="4876"/>
                  <a:pt x="9249" y="3637"/>
                </a:cubicBezTo>
                <a:cubicBezTo>
                  <a:pt x="8982" y="2397"/>
                  <a:pt x="8129" y="1300"/>
                  <a:pt x="6914" y="629"/>
                </a:cubicBezTo>
                <a:cubicBezTo>
                  <a:pt x="6163" y="213"/>
                  <a:pt x="5350" y="1"/>
                  <a:pt x="4559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24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006" name="Google Shape;1006;p2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4" name="Google Shape;1034;p24"/>
          <p:cNvSpPr txBox="1">
            <a:spLocks noGrp="1"/>
          </p:cNvSpPr>
          <p:nvPr>
            <p:ph type="title"/>
          </p:nvPr>
        </p:nvSpPr>
        <p:spPr>
          <a:xfrm>
            <a:off x="2546100" y="2650525"/>
            <a:ext cx="5405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035" name="Google Shape;1035;p24"/>
          <p:cNvSpPr txBox="1">
            <a:spLocks noGrp="1"/>
          </p:cNvSpPr>
          <p:nvPr>
            <p:ph type="title" idx="2" hasCustomPrompt="1"/>
          </p:nvPr>
        </p:nvSpPr>
        <p:spPr>
          <a:xfrm>
            <a:off x="6863853" y="1644638"/>
            <a:ext cx="10242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036" name="Google Shape;1036;p24"/>
          <p:cNvSpPr txBox="1">
            <a:spLocks noGrp="1"/>
          </p:cNvSpPr>
          <p:nvPr>
            <p:ph type="subTitle" idx="1"/>
          </p:nvPr>
        </p:nvSpPr>
        <p:spPr>
          <a:xfrm>
            <a:off x="3379775" y="3395050"/>
            <a:ext cx="45720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24"/>
          <p:cNvSpPr/>
          <p:nvPr/>
        </p:nvSpPr>
        <p:spPr>
          <a:xfrm rot="-10457028" flipH="1">
            <a:off x="3408680" y="-462854"/>
            <a:ext cx="6067882" cy="131308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rot="398671" flipH="1">
            <a:off x="-656039" y="4176759"/>
            <a:ext cx="6201950" cy="134209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4"/>
          <p:cNvGrpSpPr/>
          <p:nvPr/>
        </p:nvGrpSpPr>
        <p:grpSpPr>
          <a:xfrm>
            <a:off x="8018275" y="3668307"/>
            <a:ext cx="941860" cy="961868"/>
            <a:chOff x="8018275" y="3668307"/>
            <a:chExt cx="941860" cy="961868"/>
          </a:xfrm>
        </p:grpSpPr>
        <p:sp>
          <p:nvSpPr>
            <p:cNvPr id="1040" name="Google Shape;1040;p24"/>
            <p:cNvSpPr/>
            <p:nvPr/>
          </p:nvSpPr>
          <p:spPr>
            <a:xfrm rot="-1296409" flipH="1">
              <a:off x="8427160" y="3745230"/>
              <a:ext cx="485086" cy="35266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8018275" y="4300600"/>
              <a:ext cx="338550" cy="329575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6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087" name="Google Shape;1087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5" name="Google Shape;1115;p26"/>
          <p:cNvSpPr txBox="1">
            <a:spLocks noGrp="1"/>
          </p:cNvSpPr>
          <p:nvPr>
            <p:ph type="subTitle" idx="1"/>
          </p:nvPr>
        </p:nvSpPr>
        <p:spPr>
          <a:xfrm>
            <a:off x="2185950" y="2888250"/>
            <a:ext cx="477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26"/>
          <p:cNvSpPr/>
          <p:nvPr/>
        </p:nvSpPr>
        <p:spPr>
          <a:xfrm rot="490726">
            <a:off x="-1152519" y="-786937"/>
            <a:ext cx="3950235" cy="2206414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6"/>
          <p:cNvSpPr/>
          <p:nvPr/>
        </p:nvSpPr>
        <p:spPr>
          <a:xfrm>
            <a:off x="81250" y="4042900"/>
            <a:ext cx="9330887" cy="2019194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6"/>
          <p:cNvSpPr/>
          <p:nvPr/>
        </p:nvSpPr>
        <p:spPr>
          <a:xfrm rot="1767451">
            <a:off x="5861762" y="-1040894"/>
            <a:ext cx="3950238" cy="2206416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6"/>
          <p:cNvSpPr txBox="1">
            <a:spLocks noGrp="1"/>
          </p:cNvSpPr>
          <p:nvPr>
            <p:ph type="title"/>
          </p:nvPr>
        </p:nvSpPr>
        <p:spPr>
          <a:xfrm>
            <a:off x="2007600" y="1682550"/>
            <a:ext cx="5128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27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122" name="Google Shape;1122;p2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0" name="Google Shape;1150;p27"/>
          <p:cNvSpPr txBox="1">
            <a:spLocks noGrp="1"/>
          </p:cNvSpPr>
          <p:nvPr>
            <p:ph type="subTitle" idx="1"/>
          </p:nvPr>
        </p:nvSpPr>
        <p:spPr>
          <a:xfrm>
            <a:off x="4632587" y="2402850"/>
            <a:ext cx="3743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4632587" y="1918350"/>
            <a:ext cx="3743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52" name="Google Shape;1152;p27"/>
          <p:cNvSpPr/>
          <p:nvPr/>
        </p:nvSpPr>
        <p:spPr>
          <a:xfrm rot="-180840" flipH="1">
            <a:off x="4613756" y="3963589"/>
            <a:ext cx="5467086" cy="1877526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7"/>
          <p:cNvSpPr/>
          <p:nvPr/>
        </p:nvSpPr>
        <p:spPr>
          <a:xfrm rot="-1361740">
            <a:off x="-800087" y="-630217"/>
            <a:ext cx="3416368" cy="1440931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27"/>
          <p:cNvGrpSpPr/>
          <p:nvPr/>
        </p:nvGrpSpPr>
        <p:grpSpPr>
          <a:xfrm>
            <a:off x="219200" y="3378611"/>
            <a:ext cx="735844" cy="1255065"/>
            <a:chOff x="219200" y="3378611"/>
            <a:chExt cx="735844" cy="1255065"/>
          </a:xfrm>
        </p:grpSpPr>
        <p:sp>
          <p:nvSpPr>
            <p:cNvPr id="1155" name="Google Shape;1155;p27"/>
            <p:cNvSpPr/>
            <p:nvPr/>
          </p:nvSpPr>
          <p:spPr>
            <a:xfrm rot="-459634">
              <a:off x="528182" y="4216725"/>
              <a:ext cx="402540" cy="391869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 rot="935724">
              <a:off x="260591" y="3441772"/>
              <a:ext cx="521830" cy="379379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7"/>
          <p:cNvGrpSpPr/>
          <p:nvPr/>
        </p:nvGrpSpPr>
        <p:grpSpPr>
          <a:xfrm>
            <a:off x="7040318" y="306395"/>
            <a:ext cx="192012" cy="233118"/>
            <a:chOff x="7052482" y="701875"/>
            <a:chExt cx="272861" cy="331274"/>
          </a:xfrm>
        </p:grpSpPr>
        <p:sp>
          <p:nvSpPr>
            <p:cNvPr id="1158" name="Google Shape;1158;p27"/>
            <p:cNvSpPr/>
            <p:nvPr/>
          </p:nvSpPr>
          <p:spPr>
            <a:xfrm>
              <a:off x="7053810" y="753739"/>
              <a:ext cx="247283" cy="205066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7052482" y="728161"/>
              <a:ext cx="272861" cy="221528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7147714" y="701875"/>
              <a:ext cx="40978" cy="331274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27"/>
          <p:cNvSpPr/>
          <p:nvPr/>
        </p:nvSpPr>
        <p:spPr>
          <a:xfrm>
            <a:off x="8258580" y="3451702"/>
            <a:ext cx="276975" cy="275105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27"/>
          <p:cNvGrpSpPr/>
          <p:nvPr/>
        </p:nvGrpSpPr>
        <p:grpSpPr>
          <a:xfrm>
            <a:off x="1809445" y="355011"/>
            <a:ext cx="192021" cy="226934"/>
            <a:chOff x="7298913" y="453525"/>
            <a:chExt cx="96775" cy="117900"/>
          </a:xfrm>
        </p:grpSpPr>
        <p:sp>
          <p:nvSpPr>
            <p:cNvPr id="1163" name="Google Shape;1163;p27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31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291" name="Google Shape;1291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9" name="Google Shape;1319;p31"/>
          <p:cNvSpPr/>
          <p:nvPr/>
        </p:nvSpPr>
        <p:spPr>
          <a:xfrm rot="-476965" flipH="1">
            <a:off x="-206941" y="-310840"/>
            <a:ext cx="3373507" cy="795083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1"/>
          <p:cNvSpPr/>
          <p:nvPr/>
        </p:nvSpPr>
        <p:spPr>
          <a:xfrm flipH="1">
            <a:off x="4598108" y="3815225"/>
            <a:ext cx="5279667" cy="1813058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322" name="Google Shape;1322;p31"/>
          <p:cNvSpPr txBox="1">
            <a:spLocks noGrp="1"/>
          </p:cNvSpPr>
          <p:nvPr>
            <p:ph type="body" idx="1"/>
          </p:nvPr>
        </p:nvSpPr>
        <p:spPr>
          <a:xfrm>
            <a:off x="1739400" y="2418270"/>
            <a:ext cx="5665200" cy="16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3" name="Google Shape;1323;p31"/>
          <p:cNvSpPr/>
          <p:nvPr/>
        </p:nvSpPr>
        <p:spPr>
          <a:xfrm>
            <a:off x="263359" y="810348"/>
            <a:ext cx="306607" cy="335167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1"/>
          <p:cNvSpPr/>
          <p:nvPr/>
        </p:nvSpPr>
        <p:spPr>
          <a:xfrm rot="-564093" flipH="1">
            <a:off x="8331453" y="749097"/>
            <a:ext cx="461039" cy="33518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1"/>
          <p:cNvSpPr/>
          <p:nvPr/>
        </p:nvSpPr>
        <p:spPr>
          <a:xfrm rot="1447432">
            <a:off x="8359747" y="3077152"/>
            <a:ext cx="338571" cy="32959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3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35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491" name="Google Shape;1491;p3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3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3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1965726" y="1539265"/>
            <a:ext cx="2011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1874376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5166451" y="1539265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5075101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1965726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1874376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5166451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5075101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720000" y="54864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8" name="Google Shape;1528;p35"/>
          <p:cNvSpPr/>
          <p:nvPr/>
        </p:nvSpPr>
        <p:spPr>
          <a:xfrm rot="513374">
            <a:off x="5575924" y="-377988"/>
            <a:ext cx="3791137" cy="89351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5"/>
          <p:cNvSpPr/>
          <p:nvPr/>
        </p:nvSpPr>
        <p:spPr>
          <a:xfrm rot="-250306">
            <a:off x="-888728" y="3949136"/>
            <a:ext cx="5572506" cy="1913620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5"/>
          <p:cNvSpPr/>
          <p:nvPr/>
        </p:nvSpPr>
        <p:spPr>
          <a:xfrm>
            <a:off x="8383650" y="1113113"/>
            <a:ext cx="367150" cy="401350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5"/>
          <p:cNvSpPr/>
          <p:nvPr/>
        </p:nvSpPr>
        <p:spPr>
          <a:xfrm rot="-1548643">
            <a:off x="398300" y="3427476"/>
            <a:ext cx="405965" cy="39520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5"/>
          <p:cNvSpPr/>
          <p:nvPr/>
        </p:nvSpPr>
        <p:spPr>
          <a:xfrm>
            <a:off x="607788" y="228200"/>
            <a:ext cx="227685" cy="226114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3" name="Google Shape;1533;p35"/>
          <p:cNvGrpSpPr/>
          <p:nvPr/>
        </p:nvGrpSpPr>
        <p:grpSpPr>
          <a:xfrm>
            <a:off x="280805" y="510867"/>
            <a:ext cx="127733" cy="155616"/>
            <a:chOff x="7298913" y="453525"/>
            <a:chExt cx="96775" cy="117900"/>
          </a:xfrm>
        </p:grpSpPr>
        <p:sp>
          <p:nvSpPr>
            <p:cNvPr id="1534" name="Google Shape;1534;p35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720000" y="2638575"/>
            <a:ext cx="77040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4058341" y="1540425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348200" y="3438675"/>
            <a:ext cx="6447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457028">
            <a:off x="-544895" y="-462854"/>
            <a:ext cx="6067882" cy="131308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-398671">
            <a:off x="3474211" y="4176759"/>
            <a:ext cx="6201950" cy="134209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800467">
            <a:off x="8342227" y="3724630"/>
            <a:ext cx="353298" cy="32956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>
            <a:off x="7333349" y="188727"/>
            <a:ext cx="1434409" cy="1223373"/>
            <a:chOff x="7333349" y="188727"/>
            <a:chExt cx="1434409" cy="1223373"/>
          </a:xfrm>
        </p:grpSpPr>
        <p:sp>
          <p:nvSpPr>
            <p:cNvPr id="87" name="Google Shape;87;p3"/>
            <p:cNvSpPr/>
            <p:nvPr/>
          </p:nvSpPr>
          <p:spPr>
            <a:xfrm rot="1304149">
              <a:off x="7378260" y="635694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3"/>
            <p:cNvGrpSpPr/>
            <p:nvPr/>
          </p:nvGrpSpPr>
          <p:grpSpPr>
            <a:xfrm rot="376413">
              <a:off x="7988564" y="224528"/>
              <a:ext cx="718401" cy="1151770"/>
              <a:chOff x="2207125" y="4466025"/>
              <a:chExt cx="340875" cy="547575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oogle Shape;95;p3"/>
          <p:cNvGrpSpPr/>
          <p:nvPr/>
        </p:nvGrpSpPr>
        <p:grpSpPr>
          <a:xfrm>
            <a:off x="243530" y="3822442"/>
            <a:ext cx="1041070" cy="1053772"/>
            <a:chOff x="243530" y="3822442"/>
            <a:chExt cx="1041070" cy="1053772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350074" y="4578743"/>
              <a:ext cx="148046" cy="182875"/>
              <a:chOff x="5803200" y="3023808"/>
              <a:chExt cx="96775" cy="1179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243530" y="3822442"/>
              <a:ext cx="1041070" cy="1053772"/>
              <a:chOff x="5483263" y="2445850"/>
              <a:chExt cx="576100" cy="637375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6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8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664" name="Google Shape;1664;p3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2" name="Google Shape;1692;p38"/>
          <p:cNvSpPr txBox="1">
            <a:spLocks noGrp="1"/>
          </p:cNvSpPr>
          <p:nvPr>
            <p:ph type="title"/>
          </p:nvPr>
        </p:nvSpPr>
        <p:spPr>
          <a:xfrm>
            <a:off x="3474750" y="3152475"/>
            <a:ext cx="2194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3" name="Google Shape;1693;p38"/>
          <p:cNvSpPr txBox="1">
            <a:spLocks noGrp="1"/>
          </p:cNvSpPr>
          <p:nvPr>
            <p:ph type="title" idx="2"/>
          </p:nvPr>
        </p:nvSpPr>
        <p:spPr>
          <a:xfrm>
            <a:off x="801588" y="3152475"/>
            <a:ext cx="2194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4" name="Google Shape;1694;p38"/>
          <p:cNvSpPr txBox="1">
            <a:spLocks noGrp="1"/>
          </p:cNvSpPr>
          <p:nvPr>
            <p:ph type="title" idx="3"/>
          </p:nvPr>
        </p:nvSpPr>
        <p:spPr>
          <a:xfrm>
            <a:off x="6147913" y="3152475"/>
            <a:ext cx="2194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5" name="Google Shape;1695;p38"/>
          <p:cNvSpPr txBox="1">
            <a:spLocks noGrp="1"/>
          </p:cNvSpPr>
          <p:nvPr>
            <p:ph type="subTitle" idx="1"/>
          </p:nvPr>
        </p:nvSpPr>
        <p:spPr>
          <a:xfrm>
            <a:off x="801588" y="3499863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38"/>
          <p:cNvSpPr txBox="1">
            <a:spLocks noGrp="1"/>
          </p:cNvSpPr>
          <p:nvPr>
            <p:ph type="subTitle" idx="4"/>
          </p:nvPr>
        </p:nvSpPr>
        <p:spPr>
          <a:xfrm>
            <a:off x="3474750" y="3499863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38"/>
          <p:cNvSpPr txBox="1">
            <a:spLocks noGrp="1"/>
          </p:cNvSpPr>
          <p:nvPr>
            <p:ph type="subTitle" idx="5"/>
          </p:nvPr>
        </p:nvSpPr>
        <p:spPr>
          <a:xfrm>
            <a:off x="6147913" y="3499863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8"/>
          <p:cNvSpPr txBox="1">
            <a:spLocks noGrp="1"/>
          </p:cNvSpPr>
          <p:nvPr>
            <p:ph type="title" idx="6" hasCustomPrompt="1"/>
          </p:nvPr>
        </p:nvSpPr>
        <p:spPr>
          <a:xfrm>
            <a:off x="1213038" y="1500700"/>
            <a:ext cx="137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699" name="Google Shape;1699;p38"/>
          <p:cNvSpPr txBox="1">
            <a:spLocks noGrp="1"/>
          </p:cNvSpPr>
          <p:nvPr>
            <p:ph type="title" idx="7" hasCustomPrompt="1"/>
          </p:nvPr>
        </p:nvSpPr>
        <p:spPr>
          <a:xfrm>
            <a:off x="3886200" y="1500700"/>
            <a:ext cx="137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00" name="Google Shape;1700;p38"/>
          <p:cNvSpPr txBox="1">
            <a:spLocks noGrp="1"/>
          </p:cNvSpPr>
          <p:nvPr>
            <p:ph type="title" idx="8" hasCustomPrompt="1"/>
          </p:nvPr>
        </p:nvSpPr>
        <p:spPr>
          <a:xfrm>
            <a:off x="6559363" y="1500700"/>
            <a:ext cx="137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01" name="Google Shape;1701;p38"/>
          <p:cNvSpPr/>
          <p:nvPr/>
        </p:nvSpPr>
        <p:spPr>
          <a:xfrm rot="296292" flipH="1">
            <a:off x="-632541" y="4426164"/>
            <a:ext cx="4648488" cy="1005928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8"/>
          <p:cNvSpPr/>
          <p:nvPr/>
        </p:nvSpPr>
        <p:spPr>
          <a:xfrm rot="2035420">
            <a:off x="6750936" y="-702141"/>
            <a:ext cx="2635933" cy="1472307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3" name="Google Shape;1703;p38"/>
          <p:cNvGrpSpPr/>
          <p:nvPr/>
        </p:nvGrpSpPr>
        <p:grpSpPr>
          <a:xfrm>
            <a:off x="246054" y="242629"/>
            <a:ext cx="753606" cy="1210579"/>
            <a:chOff x="2207125" y="4466025"/>
            <a:chExt cx="340875" cy="547575"/>
          </a:xfrm>
        </p:grpSpPr>
        <p:sp>
          <p:nvSpPr>
            <p:cNvPr id="1704" name="Google Shape;1704;p38"/>
            <p:cNvSpPr/>
            <p:nvPr/>
          </p:nvSpPr>
          <p:spPr>
            <a:xfrm>
              <a:off x="2207125" y="4466025"/>
              <a:ext cx="340875" cy="547575"/>
            </a:xfrm>
            <a:custGeom>
              <a:avLst/>
              <a:gdLst/>
              <a:ahLst/>
              <a:cxnLst/>
              <a:rect l="l" t="t" r="r" b="b"/>
              <a:pathLst>
                <a:path w="13635" h="21903" extrusionOk="0">
                  <a:moveTo>
                    <a:pt x="9328" y="0"/>
                  </a:moveTo>
                  <a:cubicBezTo>
                    <a:pt x="9224" y="0"/>
                    <a:pt x="9141" y="14"/>
                    <a:pt x="9080" y="43"/>
                  </a:cubicBezTo>
                  <a:cubicBezTo>
                    <a:pt x="8759" y="199"/>
                    <a:pt x="6570" y="4370"/>
                    <a:pt x="5847" y="5768"/>
                  </a:cubicBezTo>
                  <a:cubicBezTo>
                    <a:pt x="3894" y="9528"/>
                    <a:pt x="2034" y="13333"/>
                    <a:pt x="265" y="17184"/>
                  </a:cubicBezTo>
                  <a:cubicBezTo>
                    <a:pt x="265" y="17184"/>
                    <a:pt x="1" y="21629"/>
                    <a:pt x="128" y="21902"/>
                  </a:cubicBezTo>
                  <a:cubicBezTo>
                    <a:pt x="1293" y="21558"/>
                    <a:pt x="4526" y="19992"/>
                    <a:pt x="4526" y="19992"/>
                  </a:cubicBezTo>
                  <a:cubicBezTo>
                    <a:pt x="7651" y="14381"/>
                    <a:pt x="10591" y="8670"/>
                    <a:pt x="13338" y="2865"/>
                  </a:cubicBezTo>
                  <a:cubicBezTo>
                    <a:pt x="13484" y="2554"/>
                    <a:pt x="13634" y="2186"/>
                    <a:pt x="13488" y="1870"/>
                  </a:cubicBezTo>
                  <a:cubicBezTo>
                    <a:pt x="13388" y="1648"/>
                    <a:pt x="13168" y="1515"/>
                    <a:pt x="12955" y="1393"/>
                  </a:cubicBezTo>
                  <a:cubicBezTo>
                    <a:pt x="11591" y="612"/>
                    <a:pt x="10021" y="0"/>
                    <a:pt x="9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409000" y="4492425"/>
              <a:ext cx="119650" cy="70250"/>
            </a:xfrm>
            <a:custGeom>
              <a:avLst/>
              <a:gdLst/>
              <a:ahLst/>
              <a:cxnLst/>
              <a:rect l="l" t="t" r="r" b="b"/>
              <a:pathLst>
                <a:path w="4786" h="2810" extrusionOk="0">
                  <a:moveTo>
                    <a:pt x="272" y="1"/>
                  </a:moveTo>
                  <a:cubicBezTo>
                    <a:pt x="189" y="1"/>
                    <a:pt x="108" y="44"/>
                    <a:pt x="66" y="125"/>
                  </a:cubicBezTo>
                  <a:cubicBezTo>
                    <a:pt x="0" y="238"/>
                    <a:pt x="42" y="384"/>
                    <a:pt x="155" y="445"/>
                  </a:cubicBezTo>
                  <a:lnTo>
                    <a:pt x="4398" y="2781"/>
                  </a:lnTo>
                  <a:cubicBezTo>
                    <a:pt x="4436" y="2800"/>
                    <a:pt x="4474" y="2809"/>
                    <a:pt x="4512" y="2809"/>
                  </a:cubicBezTo>
                  <a:cubicBezTo>
                    <a:pt x="4597" y="2809"/>
                    <a:pt x="4677" y="2767"/>
                    <a:pt x="4725" y="2687"/>
                  </a:cubicBezTo>
                  <a:cubicBezTo>
                    <a:pt x="4786" y="2574"/>
                    <a:pt x="4743" y="2428"/>
                    <a:pt x="4629" y="2366"/>
                  </a:cubicBezTo>
                  <a:lnTo>
                    <a:pt x="387" y="30"/>
                  </a:lnTo>
                  <a:cubicBezTo>
                    <a:pt x="350" y="10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2210525" y="4883000"/>
              <a:ext cx="116825" cy="72925"/>
            </a:xfrm>
            <a:custGeom>
              <a:avLst/>
              <a:gdLst/>
              <a:ahLst/>
              <a:cxnLst/>
              <a:rect l="l" t="t" r="r" b="b"/>
              <a:pathLst>
                <a:path w="4673" h="2917" extrusionOk="0">
                  <a:moveTo>
                    <a:pt x="276" y="0"/>
                  </a:moveTo>
                  <a:cubicBezTo>
                    <a:pt x="195" y="0"/>
                    <a:pt x="114" y="42"/>
                    <a:pt x="68" y="117"/>
                  </a:cubicBezTo>
                  <a:cubicBezTo>
                    <a:pt x="1" y="231"/>
                    <a:pt x="39" y="377"/>
                    <a:pt x="152" y="444"/>
                  </a:cubicBezTo>
                  <a:lnTo>
                    <a:pt x="4282" y="2883"/>
                  </a:lnTo>
                  <a:cubicBezTo>
                    <a:pt x="4319" y="2907"/>
                    <a:pt x="4361" y="2916"/>
                    <a:pt x="4404" y="2916"/>
                  </a:cubicBezTo>
                  <a:cubicBezTo>
                    <a:pt x="4485" y="2916"/>
                    <a:pt x="4565" y="2879"/>
                    <a:pt x="4607" y="2803"/>
                  </a:cubicBezTo>
                  <a:cubicBezTo>
                    <a:pt x="4673" y="2690"/>
                    <a:pt x="4635" y="2544"/>
                    <a:pt x="4522" y="2477"/>
                  </a:cubicBezTo>
                  <a:lnTo>
                    <a:pt x="393" y="32"/>
                  </a:lnTo>
                  <a:cubicBezTo>
                    <a:pt x="356" y="11"/>
                    <a:pt x="316" y="0"/>
                    <a:pt x="2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2313050" y="4765850"/>
              <a:ext cx="45825" cy="41300"/>
            </a:xfrm>
            <a:custGeom>
              <a:avLst/>
              <a:gdLst/>
              <a:ahLst/>
              <a:cxnLst/>
              <a:rect l="l" t="t" r="r" b="b"/>
              <a:pathLst>
                <a:path w="1833" h="1652" extrusionOk="0">
                  <a:moveTo>
                    <a:pt x="923" y="0"/>
                  </a:moveTo>
                  <a:cubicBezTo>
                    <a:pt x="689" y="0"/>
                    <a:pt x="455" y="90"/>
                    <a:pt x="299" y="264"/>
                  </a:cubicBezTo>
                  <a:cubicBezTo>
                    <a:pt x="1" y="589"/>
                    <a:pt x="29" y="1151"/>
                    <a:pt x="355" y="1449"/>
                  </a:cubicBezTo>
                  <a:cubicBezTo>
                    <a:pt x="507" y="1585"/>
                    <a:pt x="709" y="1651"/>
                    <a:pt x="913" y="1651"/>
                  </a:cubicBezTo>
                  <a:cubicBezTo>
                    <a:pt x="1146" y="1651"/>
                    <a:pt x="1381" y="1563"/>
                    <a:pt x="1540" y="1392"/>
                  </a:cubicBezTo>
                  <a:cubicBezTo>
                    <a:pt x="1832" y="1066"/>
                    <a:pt x="1804" y="499"/>
                    <a:pt x="1484" y="207"/>
                  </a:cubicBezTo>
                  <a:cubicBezTo>
                    <a:pt x="1332" y="68"/>
                    <a:pt x="1127" y="0"/>
                    <a:pt x="92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2386100" y="4630575"/>
              <a:ext cx="45675" cy="41275"/>
            </a:xfrm>
            <a:custGeom>
              <a:avLst/>
              <a:gdLst/>
              <a:ahLst/>
              <a:cxnLst/>
              <a:rect l="l" t="t" r="r" b="b"/>
              <a:pathLst>
                <a:path w="1827" h="1651" extrusionOk="0">
                  <a:moveTo>
                    <a:pt x="917" y="0"/>
                  </a:moveTo>
                  <a:cubicBezTo>
                    <a:pt x="684" y="0"/>
                    <a:pt x="451" y="88"/>
                    <a:pt x="293" y="262"/>
                  </a:cubicBezTo>
                  <a:cubicBezTo>
                    <a:pt x="0" y="587"/>
                    <a:pt x="24" y="1149"/>
                    <a:pt x="350" y="1446"/>
                  </a:cubicBezTo>
                  <a:cubicBezTo>
                    <a:pt x="502" y="1583"/>
                    <a:pt x="706" y="1651"/>
                    <a:pt x="910" y="1651"/>
                  </a:cubicBezTo>
                  <a:cubicBezTo>
                    <a:pt x="1143" y="1651"/>
                    <a:pt x="1376" y="1563"/>
                    <a:pt x="1535" y="1389"/>
                  </a:cubicBezTo>
                  <a:cubicBezTo>
                    <a:pt x="1827" y="1064"/>
                    <a:pt x="1803" y="502"/>
                    <a:pt x="1478" y="205"/>
                  </a:cubicBezTo>
                  <a:cubicBezTo>
                    <a:pt x="1326" y="68"/>
                    <a:pt x="1122" y="0"/>
                    <a:pt x="9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2361575" y="4692075"/>
              <a:ext cx="52025" cy="51825"/>
            </a:xfrm>
            <a:custGeom>
              <a:avLst/>
              <a:gdLst/>
              <a:ahLst/>
              <a:cxnLst/>
              <a:rect l="l" t="t" r="r" b="b"/>
              <a:pathLst>
                <a:path w="2081" h="2073" extrusionOk="0">
                  <a:moveTo>
                    <a:pt x="1006" y="0"/>
                  </a:moveTo>
                  <a:cubicBezTo>
                    <a:pt x="919" y="0"/>
                    <a:pt x="833" y="48"/>
                    <a:pt x="793" y="128"/>
                  </a:cubicBezTo>
                  <a:cubicBezTo>
                    <a:pt x="732" y="246"/>
                    <a:pt x="778" y="388"/>
                    <a:pt x="896" y="449"/>
                  </a:cubicBezTo>
                  <a:cubicBezTo>
                    <a:pt x="1377" y="695"/>
                    <a:pt x="1595" y="917"/>
                    <a:pt x="1590" y="1157"/>
                  </a:cubicBezTo>
                  <a:cubicBezTo>
                    <a:pt x="1581" y="1370"/>
                    <a:pt x="1364" y="1540"/>
                    <a:pt x="1161" y="1582"/>
                  </a:cubicBezTo>
                  <a:cubicBezTo>
                    <a:pt x="1108" y="1593"/>
                    <a:pt x="1052" y="1599"/>
                    <a:pt x="994" y="1599"/>
                  </a:cubicBezTo>
                  <a:cubicBezTo>
                    <a:pt x="810" y="1599"/>
                    <a:pt x="603" y="1542"/>
                    <a:pt x="373" y="1431"/>
                  </a:cubicBezTo>
                  <a:cubicBezTo>
                    <a:pt x="338" y="1413"/>
                    <a:pt x="302" y="1405"/>
                    <a:pt x="266" y="1405"/>
                  </a:cubicBezTo>
                  <a:cubicBezTo>
                    <a:pt x="180" y="1405"/>
                    <a:pt x="97" y="1454"/>
                    <a:pt x="57" y="1534"/>
                  </a:cubicBezTo>
                  <a:cubicBezTo>
                    <a:pt x="0" y="1653"/>
                    <a:pt x="47" y="1795"/>
                    <a:pt x="166" y="1856"/>
                  </a:cubicBezTo>
                  <a:cubicBezTo>
                    <a:pt x="462" y="2002"/>
                    <a:pt x="741" y="2072"/>
                    <a:pt x="1000" y="2072"/>
                  </a:cubicBezTo>
                  <a:cubicBezTo>
                    <a:pt x="1085" y="2072"/>
                    <a:pt x="1170" y="2063"/>
                    <a:pt x="1255" y="2049"/>
                  </a:cubicBezTo>
                  <a:cubicBezTo>
                    <a:pt x="1704" y="1954"/>
                    <a:pt x="2048" y="1577"/>
                    <a:pt x="2063" y="1172"/>
                  </a:cubicBezTo>
                  <a:cubicBezTo>
                    <a:pt x="2081" y="520"/>
                    <a:pt x="1377" y="161"/>
                    <a:pt x="1109" y="24"/>
                  </a:cubicBezTo>
                  <a:cubicBezTo>
                    <a:pt x="1077" y="8"/>
                    <a:pt x="1041" y="0"/>
                    <a:pt x="100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38"/>
          <p:cNvSpPr/>
          <p:nvPr/>
        </p:nvSpPr>
        <p:spPr>
          <a:xfrm rot="1400239" flipH="1">
            <a:off x="239006" y="3806671"/>
            <a:ext cx="333703" cy="347413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38"/>
          <p:cNvGrpSpPr/>
          <p:nvPr/>
        </p:nvGrpSpPr>
        <p:grpSpPr>
          <a:xfrm>
            <a:off x="8289661" y="453533"/>
            <a:ext cx="192902" cy="235010"/>
            <a:chOff x="7298913" y="453525"/>
            <a:chExt cx="96775" cy="117900"/>
          </a:xfrm>
        </p:grpSpPr>
        <p:sp>
          <p:nvSpPr>
            <p:cNvPr id="1712" name="Google Shape;1712;p38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38"/>
          <p:cNvSpPr/>
          <p:nvPr/>
        </p:nvSpPr>
        <p:spPr>
          <a:xfrm rot="1100226">
            <a:off x="8415585" y="4443770"/>
            <a:ext cx="338542" cy="32956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8"/>
          <p:cNvSpPr txBox="1">
            <a:spLocks noGrp="1"/>
          </p:cNvSpPr>
          <p:nvPr>
            <p:ph type="title" idx="9"/>
          </p:nvPr>
        </p:nvSpPr>
        <p:spPr>
          <a:xfrm>
            <a:off x="717750" y="548640"/>
            <a:ext cx="7708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Google Shape;1767;p40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768" name="Google Shape;1768;p4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4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4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4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4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4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6" name="Google Shape;1776;p4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9" name="Google Shape;1779;p4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0" name="Google Shape;1780;p4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4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4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4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4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4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4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4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4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4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4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4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4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4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4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6" name="Google Shape;1796;p40"/>
          <p:cNvSpPr/>
          <p:nvPr/>
        </p:nvSpPr>
        <p:spPr>
          <a:xfrm rot="1112497">
            <a:off x="6286754" y="-490104"/>
            <a:ext cx="2865538" cy="1600554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40"/>
          <p:cNvSpPr/>
          <p:nvPr/>
        </p:nvSpPr>
        <p:spPr>
          <a:xfrm rot="231362" flipH="1">
            <a:off x="-656753" y="4384562"/>
            <a:ext cx="5437618" cy="1176695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40"/>
          <p:cNvSpPr/>
          <p:nvPr/>
        </p:nvSpPr>
        <p:spPr>
          <a:xfrm rot="1261609">
            <a:off x="235001" y="3175643"/>
            <a:ext cx="338545" cy="329571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9" name="Google Shape;1799;p40"/>
          <p:cNvGrpSpPr/>
          <p:nvPr/>
        </p:nvGrpSpPr>
        <p:grpSpPr>
          <a:xfrm>
            <a:off x="8680298" y="3979638"/>
            <a:ext cx="146306" cy="182880"/>
            <a:chOff x="614225" y="3986300"/>
            <a:chExt cx="83100" cy="100550"/>
          </a:xfrm>
        </p:grpSpPr>
        <p:sp>
          <p:nvSpPr>
            <p:cNvPr id="1800" name="Google Shape;1800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3" name="Google Shape;1803;p40"/>
          <p:cNvSpPr/>
          <p:nvPr/>
        </p:nvSpPr>
        <p:spPr>
          <a:xfrm rot="7193559">
            <a:off x="254901" y="4031130"/>
            <a:ext cx="298730" cy="311003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0"/>
          <p:cNvSpPr/>
          <p:nvPr/>
        </p:nvSpPr>
        <p:spPr>
          <a:xfrm rot="-866542">
            <a:off x="8348083" y="4500157"/>
            <a:ext cx="296480" cy="324098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5" name="Google Shape;1805;p40"/>
          <p:cNvGrpSpPr/>
          <p:nvPr/>
        </p:nvGrpSpPr>
        <p:grpSpPr>
          <a:xfrm rot="4078699">
            <a:off x="7794687" y="566645"/>
            <a:ext cx="1272130" cy="538667"/>
            <a:chOff x="-3231900" y="3360938"/>
            <a:chExt cx="1272325" cy="538750"/>
          </a:xfrm>
        </p:grpSpPr>
        <p:sp>
          <p:nvSpPr>
            <p:cNvPr id="1806" name="Google Shape;1806;p40"/>
            <p:cNvSpPr/>
            <p:nvPr/>
          </p:nvSpPr>
          <p:spPr>
            <a:xfrm>
              <a:off x="-3231900" y="3360938"/>
              <a:ext cx="1264350" cy="523075"/>
            </a:xfrm>
            <a:custGeom>
              <a:avLst/>
              <a:gdLst/>
              <a:ahLst/>
              <a:cxnLst/>
              <a:rect l="l" t="t" r="r" b="b"/>
              <a:pathLst>
                <a:path w="50574" h="20923" extrusionOk="0">
                  <a:moveTo>
                    <a:pt x="3162" y="20922"/>
                  </a:moveTo>
                  <a:cubicBezTo>
                    <a:pt x="2769" y="19876"/>
                    <a:pt x="2377" y="18829"/>
                    <a:pt x="1990" y="17777"/>
                  </a:cubicBezTo>
                  <a:cubicBezTo>
                    <a:pt x="1484" y="16420"/>
                    <a:pt x="967" y="15061"/>
                    <a:pt x="489" y="13691"/>
                  </a:cubicBezTo>
                  <a:cubicBezTo>
                    <a:pt x="297" y="13133"/>
                    <a:pt x="182" y="12548"/>
                    <a:pt x="1" y="11831"/>
                  </a:cubicBezTo>
                  <a:cubicBezTo>
                    <a:pt x="1661" y="11406"/>
                    <a:pt x="3223" y="11002"/>
                    <a:pt x="4792" y="10592"/>
                  </a:cubicBezTo>
                  <a:cubicBezTo>
                    <a:pt x="5447" y="10422"/>
                    <a:pt x="6101" y="10234"/>
                    <a:pt x="6760" y="10069"/>
                  </a:cubicBezTo>
                  <a:cubicBezTo>
                    <a:pt x="7408" y="9910"/>
                    <a:pt x="8142" y="9916"/>
                    <a:pt x="8698" y="9603"/>
                  </a:cubicBezTo>
                  <a:cubicBezTo>
                    <a:pt x="9745" y="9018"/>
                    <a:pt x="10915" y="9068"/>
                    <a:pt x="12001" y="8716"/>
                  </a:cubicBezTo>
                  <a:cubicBezTo>
                    <a:pt x="12303" y="8620"/>
                    <a:pt x="12621" y="8586"/>
                    <a:pt x="12933" y="8512"/>
                  </a:cubicBezTo>
                  <a:cubicBezTo>
                    <a:pt x="14008" y="8261"/>
                    <a:pt x="15093" y="8029"/>
                    <a:pt x="16163" y="7749"/>
                  </a:cubicBezTo>
                  <a:cubicBezTo>
                    <a:pt x="17913" y="7289"/>
                    <a:pt x="19658" y="6783"/>
                    <a:pt x="21410" y="6317"/>
                  </a:cubicBezTo>
                  <a:cubicBezTo>
                    <a:pt x="23525" y="5749"/>
                    <a:pt x="25645" y="5191"/>
                    <a:pt x="27765" y="4634"/>
                  </a:cubicBezTo>
                  <a:cubicBezTo>
                    <a:pt x="29072" y="4288"/>
                    <a:pt x="30381" y="3958"/>
                    <a:pt x="31682" y="3600"/>
                  </a:cubicBezTo>
                  <a:cubicBezTo>
                    <a:pt x="32808" y="3293"/>
                    <a:pt x="33910" y="2918"/>
                    <a:pt x="35036" y="2640"/>
                  </a:cubicBezTo>
                  <a:cubicBezTo>
                    <a:pt x="36497" y="2281"/>
                    <a:pt x="37980" y="1985"/>
                    <a:pt x="39447" y="1656"/>
                  </a:cubicBezTo>
                  <a:cubicBezTo>
                    <a:pt x="40607" y="1388"/>
                    <a:pt x="41755" y="1076"/>
                    <a:pt x="42921" y="848"/>
                  </a:cubicBezTo>
                  <a:cubicBezTo>
                    <a:pt x="44529" y="541"/>
                    <a:pt x="46150" y="292"/>
                    <a:pt x="47764" y="19"/>
                  </a:cubicBezTo>
                  <a:cubicBezTo>
                    <a:pt x="47856" y="1"/>
                    <a:pt x="47952" y="13"/>
                    <a:pt x="48055" y="13"/>
                  </a:cubicBezTo>
                  <a:cubicBezTo>
                    <a:pt x="49015" y="3259"/>
                    <a:pt x="50277" y="6408"/>
                    <a:pt x="50573" y="9717"/>
                  </a:cubicBezTo>
                  <a:cubicBezTo>
                    <a:pt x="49038" y="10058"/>
                    <a:pt x="47645" y="10336"/>
                    <a:pt x="46263" y="10677"/>
                  </a:cubicBezTo>
                  <a:cubicBezTo>
                    <a:pt x="43791" y="11286"/>
                    <a:pt x="41318" y="11910"/>
                    <a:pt x="38856" y="12565"/>
                  </a:cubicBezTo>
                  <a:cubicBezTo>
                    <a:pt x="37117" y="13025"/>
                    <a:pt x="35400" y="13542"/>
                    <a:pt x="33672" y="14020"/>
                  </a:cubicBezTo>
                  <a:cubicBezTo>
                    <a:pt x="33194" y="14151"/>
                    <a:pt x="32693" y="14214"/>
                    <a:pt x="32216" y="14327"/>
                  </a:cubicBezTo>
                  <a:cubicBezTo>
                    <a:pt x="29841" y="14896"/>
                    <a:pt x="27464" y="15486"/>
                    <a:pt x="25087" y="16032"/>
                  </a:cubicBezTo>
                  <a:cubicBezTo>
                    <a:pt x="23730" y="16345"/>
                    <a:pt x="22347" y="16556"/>
                    <a:pt x="20989" y="16856"/>
                  </a:cubicBezTo>
                  <a:cubicBezTo>
                    <a:pt x="20340" y="17000"/>
                    <a:pt x="19726" y="17289"/>
                    <a:pt x="19078" y="17454"/>
                  </a:cubicBezTo>
                  <a:cubicBezTo>
                    <a:pt x="16845" y="18011"/>
                    <a:pt x="14610" y="18585"/>
                    <a:pt x="12359" y="19068"/>
                  </a:cubicBezTo>
                  <a:cubicBezTo>
                    <a:pt x="9318" y="19721"/>
                    <a:pt x="6266" y="20301"/>
                    <a:pt x="3162" y="20922"/>
                  </a:cubicBezTo>
                  <a:close/>
                  <a:moveTo>
                    <a:pt x="5508" y="15515"/>
                  </a:moveTo>
                  <a:cubicBezTo>
                    <a:pt x="5338" y="14862"/>
                    <a:pt x="4776" y="14486"/>
                    <a:pt x="4178" y="14639"/>
                  </a:cubicBezTo>
                  <a:cubicBezTo>
                    <a:pt x="3435" y="14833"/>
                    <a:pt x="3235" y="15203"/>
                    <a:pt x="3435" y="16027"/>
                  </a:cubicBezTo>
                  <a:cubicBezTo>
                    <a:pt x="3553" y="16522"/>
                    <a:pt x="4122" y="16885"/>
                    <a:pt x="4594" y="16766"/>
                  </a:cubicBezTo>
                  <a:cubicBezTo>
                    <a:pt x="5174" y="16624"/>
                    <a:pt x="5634" y="15998"/>
                    <a:pt x="5508" y="15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-3043225" y="3767613"/>
              <a:ext cx="35350" cy="91800"/>
            </a:xfrm>
            <a:custGeom>
              <a:avLst/>
              <a:gdLst/>
              <a:ahLst/>
              <a:cxnLst/>
              <a:rect l="l" t="t" r="r" b="b"/>
              <a:pathLst>
                <a:path w="1414" h="3672" extrusionOk="0">
                  <a:moveTo>
                    <a:pt x="417" y="0"/>
                  </a:moveTo>
                  <a:cubicBezTo>
                    <a:pt x="214" y="0"/>
                    <a:pt x="0" y="168"/>
                    <a:pt x="65" y="426"/>
                  </a:cubicBezTo>
                  <a:cubicBezTo>
                    <a:pt x="310" y="1420"/>
                    <a:pt x="333" y="2454"/>
                    <a:pt x="690" y="3420"/>
                  </a:cubicBezTo>
                  <a:cubicBezTo>
                    <a:pt x="743" y="3564"/>
                    <a:pt x="868" y="3671"/>
                    <a:pt x="1018" y="3671"/>
                  </a:cubicBezTo>
                  <a:cubicBezTo>
                    <a:pt x="1047" y="3671"/>
                    <a:pt x="1076" y="3667"/>
                    <a:pt x="1106" y="3659"/>
                  </a:cubicBezTo>
                  <a:cubicBezTo>
                    <a:pt x="1277" y="3614"/>
                    <a:pt x="1413" y="3409"/>
                    <a:pt x="1345" y="3239"/>
                  </a:cubicBezTo>
                  <a:cubicBezTo>
                    <a:pt x="992" y="2273"/>
                    <a:pt x="970" y="1237"/>
                    <a:pt x="724" y="243"/>
                  </a:cubicBezTo>
                  <a:cubicBezTo>
                    <a:pt x="681" y="73"/>
                    <a:pt x="551" y="0"/>
                    <a:pt x="4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-2858850" y="3723813"/>
              <a:ext cx="50550" cy="88600"/>
            </a:xfrm>
            <a:custGeom>
              <a:avLst/>
              <a:gdLst/>
              <a:ahLst/>
              <a:cxnLst/>
              <a:rect l="l" t="t" r="r" b="b"/>
              <a:pathLst>
                <a:path w="2022" h="3544" extrusionOk="0">
                  <a:moveTo>
                    <a:pt x="376" y="0"/>
                  </a:moveTo>
                  <a:cubicBezTo>
                    <a:pt x="316" y="0"/>
                    <a:pt x="256" y="15"/>
                    <a:pt x="205" y="45"/>
                  </a:cubicBezTo>
                  <a:cubicBezTo>
                    <a:pt x="42" y="142"/>
                    <a:pt x="1" y="347"/>
                    <a:pt x="87" y="512"/>
                  </a:cubicBezTo>
                  <a:cubicBezTo>
                    <a:pt x="541" y="1420"/>
                    <a:pt x="1047" y="2307"/>
                    <a:pt x="1297" y="3303"/>
                  </a:cubicBezTo>
                  <a:cubicBezTo>
                    <a:pt x="1340" y="3471"/>
                    <a:pt x="1471" y="3543"/>
                    <a:pt x="1606" y="3543"/>
                  </a:cubicBezTo>
                  <a:cubicBezTo>
                    <a:pt x="1809" y="3543"/>
                    <a:pt x="2022" y="3377"/>
                    <a:pt x="1957" y="3120"/>
                  </a:cubicBezTo>
                  <a:cubicBezTo>
                    <a:pt x="1690" y="2075"/>
                    <a:pt x="1155" y="1126"/>
                    <a:pt x="672" y="171"/>
                  </a:cubicBezTo>
                  <a:cubicBezTo>
                    <a:pt x="619" y="60"/>
                    <a:pt x="497" y="0"/>
                    <a:pt x="3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-2676850" y="3680313"/>
              <a:ext cx="55075" cy="91725"/>
            </a:xfrm>
            <a:custGeom>
              <a:avLst/>
              <a:gdLst/>
              <a:ahLst/>
              <a:cxnLst/>
              <a:rect l="l" t="t" r="r" b="b"/>
              <a:pathLst>
                <a:path w="2203" h="3669" extrusionOk="0">
                  <a:moveTo>
                    <a:pt x="476" y="0"/>
                  </a:moveTo>
                  <a:cubicBezTo>
                    <a:pt x="238" y="0"/>
                    <a:pt x="1" y="245"/>
                    <a:pt x="163" y="507"/>
                  </a:cubicBezTo>
                  <a:cubicBezTo>
                    <a:pt x="736" y="1421"/>
                    <a:pt x="1260" y="2354"/>
                    <a:pt x="1504" y="3417"/>
                  </a:cubicBezTo>
                  <a:cubicBezTo>
                    <a:pt x="1537" y="3568"/>
                    <a:pt x="1685" y="3668"/>
                    <a:pt x="1835" y="3668"/>
                  </a:cubicBezTo>
                  <a:cubicBezTo>
                    <a:pt x="1865" y="3668"/>
                    <a:pt x="1895" y="3664"/>
                    <a:pt x="1925" y="3656"/>
                  </a:cubicBezTo>
                  <a:cubicBezTo>
                    <a:pt x="2107" y="3604"/>
                    <a:pt x="2203" y="3417"/>
                    <a:pt x="2163" y="3235"/>
                  </a:cubicBezTo>
                  <a:cubicBezTo>
                    <a:pt x="1908" y="2121"/>
                    <a:pt x="1357" y="1126"/>
                    <a:pt x="754" y="159"/>
                  </a:cubicBezTo>
                  <a:cubicBezTo>
                    <a:pt x="683" y="47"/>
                    <a:pt x="579" y="0"/>
                    <a:pt x="4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-2500425" y="3627213"/>
              <a:ext cx="38250" cy="110500"/>
            </a:xfrm>
            <a:custGeom>
              <a:avLst/>
              <a:gdLst/>
              <a:ahLst/>
              <a:cxnLst/>
              <a:rect l="l" t="t" r="r" b="b"/>
              <a:pathLst>
                <a:path w="1530" h="4420" extrusionOk="0">
                  <a:moveTo>
                    <a:pt x="417" y="1"/>
                  </a:moveTo>
                  <a:cubicBezTo>
                    <a:pt x="215" y="1"/>
                    <a:pt x="0" y="170"/>
                    <a:pt x="58" y="430"/>
                  </a:cubicBezTo>
                  <a:cubicBezTo>
                    <a:pt x="330" y="1669"/>
                    <a:pt x="501" y="2938"/>
                    <a:pt x="808" y="4176"/>
                  </a:cubicBezTo>
                  <a:cubicBezTo>
                    <a:pt x="849" y="4346"/>
                    <a:pt x="978" y="4419"/>
                    <a:pt x="1112" y="4419"/>
                  </a:cubicBezTo>
                  <a:cubicBezTo>
                    <a:pt x="1315" y="4419"/>
                    <a:pt x="1530" y="4251"/>
                    <a:pt x="1468" y="3995"/>
                  </a:cubicBezTo>
                  <a:cubicBezTo>
                    <a:pt x="1161" y="2755"/>
                    <a:pt x="991" y="1487"/>
                    <a:pt x="718" y="248"/>
                  </a:cubicBezTo>
                  <a:cubicBezTo>
                    <a:pt x="679" y="76"/>
                    <a:pt x="551" y="1"/>
                    <a:pt x="41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-2327525" y="3586788"/>
              <a:ext cx="52475" cy="88400"/>
            </a:xfrm>
            <a:custGeom>
              <a:avLst/>
              <a:gdLst/>
              <a:ahLst/>
              <a:cxnLst/>
              <a:rect l="l" t="t" r="r" b="b"/>
              <a:pathLst>
                <a:path w="2099" h="3536" extrusionOk="0">
                  <a:moveTo>
                    <a:pt x="476" y="1"/>
                  </a:moveTo>
                  <a:cubicBezTo>
                    <a:pt x="238" y="1"/>
                    <a:pt x="0" y="245"/>
                    <a:pt x="163" y="507"/>
                  </a:cubicBezTo>
                  <a:cubicBezTo>
                    <a:pt x="708" y="1376"/>
                    <a:pt x="1123" y="2297"/>
                    <a:pt x="1374" y="3293"/>
                  </a:cubicBezTo>
                  <a:cubicBezTo>
                    <a:pt x="1417" y="3462"/>
                    <a:pt x="1547" y="3535"/>
                    <a:pt x="1681" y="3535"/>
                  </a:cubicBezTo>
                  <a:cubicBezTo>
                    <a:pt x="1885" y="3535"/>
                    <a:pt x="2098" y="3367"/>
                    <a:pt x="2033" y="3110"/>
                  </a:cubicBezTo>
                  <a:cubicBezTo>
                    <a:pt x="1771" y="2058"/>
                    <a:pt x="1322" y="1081"/>
                    <a:pt x="755" y="160"/>
                  </a:cubicBezTo>
                  <a:cubicBezTo>
                    <a:pt x="684" y="48"/>
                    <a:pt x="580" y="1"/>
                    <a:pt x="47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-2125925" y="3533563"/>
              <a:ext cx="44250" cy="95050"/>
            </a:xfrm>
            <a:custGeom>
              <a:avLst/>
              <a:gdLst/>
              <a:ahLst/>
              <a:cxnLst/>
              <a:rect l="l" t="t" r="r" b="b"/>
              <a:pathLst>
                <a:path w="1770" h="3802" extrusionOk="0">
                  <a:moveTo>
                    <a:pt x="375" y="1"/>
                  </a:moveTo>
                  <a:cubicBezTo>
                    <a:pt x="315" y="1"/>
                    <a:pt x="256" y="15"/>
                    <a:pt x="206" y="43"/>
                  </a:cubicBezTo>
                  <a:cubicBezTo>
                    <a:pt x="35" y="146"/>
                    <a:pt x="1" y="345"/>
                    <a:pt x="86" y="515"/>
                  </a:cubicBezTo>
                  <a:cubicBezTo>
                    <a:pt x="558" y="1470"/>
                    <a:pt x="678" y="2556"/>
                    <a:pt x="1047" y="3551"/>
                  </a:cubicBezTo>
                  <a:cubicBezTo>
                    <a:pt x="1099" y="3695"/>
                    <a:pt x="1228" y="3802"/>
                    <a:pt x="1380" y="3802"/>
                  </a:cubicBezTo>
                  <a:cubicBezTo>
                    <a:pt x="1409" y="3802"/>
                    <a:pt x="1438" y="3798"/>
                    <a:pt x="1468" y="3790"/>
                  </a:cubicBezTo>
                  <a:cubicBezTo>
                    <a:pt x="1633" y="3743"/>
                    <a:pt x="1769" y="3546"/>
                    <a:pt x="1706" y="3368"/>
                  </a:cubicBezTo>
                  <a:cubicBezTo>
                    <a:pt x="1314" y="2311"/>
                    <a:pt x="1172" y="1185"/>
                    <a:pt x="672" y="169"/>
                  </a:cubicBezTo>
                  <a:cubicBezTo>
                    <a:pt x="618" y="58"/>
                    <a:pt x="496" y="1"/>
                    <a:pt x="37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-2946675" y="3773588"/>
              <a:ext cx="38700" cy="67150"/>
            </a:xfrm>
            <a:custGeom>
              <a:avLst/>
              <a:gdLst/>
              <a:ahLst/>
              <a:cxnLst/>
              <a:rect l="l" t="t" r="r" b="b"/>
              <a:pathLst>
                <a:path w="1548" h="2686" extrusionOk="0">
                  <a:moveTo>
                    <a:pt x="401" y="0"/>
                  </a:moveTo>
                  <a:cubicBezTo>
                    <a:pt x="371" y="0"/>
                    <a:pt x="339" y="5"/>
                    <a:pt x="307" y="16"/>
                  </a:cubicBezTo>
                  <a:cubicBezTo>
                    <a:pt x="149" y="66"/>
                    <a:pt x="0" y="260"/>
                    <a:pt x="69" y="436"/>
                  </a:cubicBezTo>
                  <a:cubicBezTo>
                    <a:pt x="331" y="1095"/>
                    <a:pt x="553" y="1772"/>
                    <a:pt x="819" y="2431"/>
                  </a:cubicBezTo>
                  <a:cubicBezTo>
                    <a:pt x="871" y="2568"/>
                    <a:pt x="994" y="2685"/>
                    <a:pt x="1145" y="2685"/>
                  </a:cubicBezTo>
                  <a:cubicBezTo>
                    <a:pt x="1176" y="2685"/>
                    <a:pt x="1208" y="2680"/>
                    <a:pt x="1241" y="2670"/>
                  </a:cubicBezTo>
                  <a:cubicBezTo>
                    <a:pt x="1399" y="2619"/>
                    <a:pt x="1548" y="2425"/>
                    <a:pt x="1479" y="2249"/>
                  </a:cubicBezTo>
                  <a:cubicBezTo>
                    <a:pt x="1212" y="1590"/>
                    <a:pt x="990" y="914"/>
                    <a:pt x="729" y="255"/>
                  </a:cubicBezTo>
                  <a:cubicBezTo>
                    <a:pt x="672" y="118"/>
                    <a:pt x="549" y="0"/>
                    <a:pt x="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-2762175" y="3723738"/>
              <a:ext cx="44225" cy="70125"/>
            </a:xfrm>
            <a:custGeom>
              <a:avLst/>
              <a:gdLst/>
              <a:ahLst/>
              <a:cxnLst/>
              <a:rect l="l" t="t" r="r" b="b"/>
              <a:pathLst>
                <a:path w="1769" h="2805" extrusionOk="0">
                  <a:moveTo>
                    <a:pt x="373" y="1"/>
                  </a:moveTo>
                  <a:cubicBezTo>
                    <a:pt x="313" y="1"/>
                    <a:pt x="254" y="16"/>
                    <a:pt x="205" y="48"/>
                  </a:cubicBezTo>
                  <a:cubicBezTo>
                    <a:pt x="45" y="156"/>
                    <a:pt x="0" y="344"/>
                    <a:pt x="85" y="515"/>
                  </a:cubicBezTo>
                  <a:cubicBezTo>
                    <a:pt x="431" y="1213"/>
                    <a:pt x="682" y="1964"/>
                    <a:pt x="1079" y="2635"/>
                  </a:cubicBezTo>
                  <a:cubicBezTo>
                    <a:pt x="1146" y="2739"/>
                    <a:pt x="1268" y="2804"/>
                    <a:pt x="1390" y="2804"/>
                  </a:cubicBezTo>
                  <a:cubicBezTo>
                    <a:pt x="1446" y="2804"/>
                    <a:pt x="1501" y="2791"/>
                    <a:pt x="1551" y="2760"/>
                  </a:cubicBezTo>
                  <a:cubicBezTo>
                    <a:pt x="1706" y="2658"/>
                    <a:pt x="1768" y="2453"/>
                    <a:pt x="1672" y="2294"/>
                  </a:cubicBezTo>
                  <a:cubicBezTo>
                    <a:pt x="1273" y="1617"/>
                    <a:pt x="1023" y="872"/>
                    <a:pt x="677" y="174"/>
                  </a:cubicBezTo>
                  <a:cubicBezTo>
                    <a:pt x="623" y="63"/>
                    <a:pt x="496" y="1"/>
                    <a:pt x="37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-2587375" y="3686388"/>
              <a:ext cx="50325" cy="63825"/>
            </a:xfrm>
            <a:custGeom>
              <a:avLst/>
              <a:gdLst/>
              <a:ahLst/>
              <a:cxnLst/>
              <a:rect l="l" t="t" r="r" b="b"/>
              <a:pathLst>
                <a:path w="2013" h="2553" extrusionOk="0">
                  <a:moveTo>
                    <a:pt x="367" y="0"/>
                  </a:moveTo>
                  <a:cubicBezTo>
                    <a:pt x="279" y="0"/>
                    <a:pt x="192" y="32"/>
                    <a:pt x="132" y="99"/>
                  </a:cubicBezTo>
                  <a:cubicBezTo>
                    <a:pt x="6" y="235"/>
                    <a:pt x="1" y="445"/>
                    <a:pt x="132" y="582"/>
                  </a:cubicBezTo>
                  <a:cubicBezTo>
                    <a:pt x="193" y="644"/>
                    <a:pt x="256" y="713"/>
                    <a:pt x="313" y="775"/>
                  </a:cubicBezTo>
                  <a:cubicBezTo>
                    <a:pt x="342" y="809"/>
                    <a:pt x="370" y="849"/>
                    <a:pt x="398" y="883"/>
                  </a:cubicBezTo>
                  <a:cubicBezTo>
                    <a:pt x="415" y="905"/>
                    <a:pt x="432" y="928"/>
                    <a:pt x="444" y="946"/>
                  </a:cubicBezTo>
                  <a:cubicBezTo>
                    <a:pt x="557" y="1099"/>
                    <a:pt x="660" y="1258"/>
                    <a:pt x="756" y="1417"/>
                  </a:cubicBezTo>
                  <a:cubicBezTo>
                    <a:pt x="956" y="1736"/>
                    <a:pt x="1132" y="2065"/>
                    <a:pt x="1325" y="2384"/>
                  </a:cubicBezTo>
                  <a:cubicBezTo>
                    <a:pt x="1387" y="2488"/>
                    <a:pt x="1510" y="2553"/>
                    <a:pt x="1630" y="2553"/>
                  </a:cubicBezTo>
                  <a:cubicBezTo>
                    <a:pt x="1686" y="2553"/>
                    <a:pt x="1742" y="2539"/>
                    <a:pt x="1791" y="2508"/>
                  </a:cubicBezTo>
                  <a:cubicBezTo>
                    <a:pt x="1950" y="2406"/>
                    <a:pt x="2013" y="2201"/>
                    <a:pt x="1916" y="2037"/>
                  </a:cubicBezTo>
                  <a:cubicBezTo>
                    <a:pt x="1518" y="1372"/>
                    <a:pt x="1166" y="655"/>
                    <a:pt x="614" y="99"/>
                  </a:cubicBezTo>
                  <a:cubicBezTo>
                    <a:pt x="550" y="34"/>
                    <a:pt x="458" y="0"/>
                    <a:pt x="36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-2406325" y="3639488"/>
              <a:ext cx="34575" cy="67075"/>
            </a:xfrm>
            <a:custGeom>
              <a:avLst/>
              <a:gdLst/>
              <a:ahLst/>
              <a:cxnLst/>
              <a:rect l="l" t="t" r="r" b="b"/>
              <a:pathLst>
                <a:path w="1383" h="2683" extrusionOk="0">
                  <a:moveTo>
                    <a:pt x="357" y="1"/>
                  </a:moveTo>
                  <a:cubicBezTo>
                    <a:pt x="328" y="1"/>
                    <a:pt x="300" y="5"/>
                    <a:pt x="273" y="13"/>
                  </a:cubicBezTo>
                  <a:cubicBezTo>
                    <a:pt x="92" y="75"/>
                    <a:pt x="1" y="246"/>
                    <a:pt x="35" y="434"/>
                  </a:cubicBezTo>
                  <a:cubicBezTo>
                    <a:pt x="182" y="1150"/>
                    <a:pt x="318" y="1878"/>
                    <a:pt x="694" y="2515"/>
                  </a:cubicBezTo>
                  <a:cubicBezTo>
                    <a:pt x="755" y="2618"/>
                    <a:pt x="876" y="2682"/>
                    <a:pt x="995" y="2682"/>
                  </a:cubicBezTo>
                  <a:cubicBezTo>
                    <a:pt x="1053" y="2682"/>
                    <a:pt x="1110" y="2667"/>
                    <a:pt x="1160" y="2634"/>
                  </a:cubicBezTo>
                  <a:cubicBezTo>
                    <a:pt x="1320" y="2537"/>
                    <a:pt x="1383" y="2332"/>
                    <a:pt x="1286" y="2167"/>
                  </a:cubicBezTo>
                  <a:cubicBezTo>
                    <a:pt x="1103" y="1860"/>
                    <a:pt x="1007" y="1599"/>
                    <a:pt x="911" y="1235"/>
                  </a:cubicBezTo>
                  <a:cubicBezTo>
                    <a:pt x="825" y="912"/>
                    <a:pt x="762" y="582"/>
                    <a:pt x="694" y="251"/>
                  </a:cubicBezTo>
                  <a:cubicBezTo>
                    <a:pt x="665" y="108"/>
                    <a:pt x="508" y="1"/>
                    <a:pt x="35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-2216875" y="3592688"/>
              <a:ext cx="38700" cy="64000"/>
            </a:xfrm>
            <a:custGeom>
              <a:avLst/>
              <a:gdLst/>
              <a:ahLst/>
              <a:cxnLst/>
              <a:rect l="l" t="t" r="r" b="b"/>
              <a:pathLst>
                <a:path w="1548" h="2560" extrusionOk="0">
                  <a:moveTo>
                    <a:pt x="396" y="1"/>
                  </a:moveTo>
                  <a:cubicBezTo>
                    <a:pt x="367" y="1"/>
                    <a:pt x="337" y="5"/>
                    <a:pt x="307" y="14"/>
                  </a:cubicBezTo>
                  <a:cubicBezTo>
                    <a:pt x="149" y="66"/>
                    <a:pt x="0" y="260"/>
                    <a:pt x="68" y="436"/>
                  </a:cubicBezTo>
                  <a:cubicBezTo>
                    <a:pt x="319" y="1061"/>
                    <a:pt x="569" y="1685"/>
                    <a:pt x="819" y="2306"/>
                  </a:cubicBezTo>
                  <a:cubicBezTo>
                    <a:pt x="871" y="2443"/>
                    <a:pt x="994" y="2560"/>
                    <a:pt x="1146" y="2560"/>
                  </a:cubicBezTo>
                  <a:cubicBezTo>
                    <a:pt x="1176" y="2560"/>
                    <a:pt x="1208" y="2555"/>
                    <a:pt x="1240" y="2545"/>
                  </a:cubicBezTo>
                  <a:cubicBezTo>
                    <a:pt x="1399" y="2493"/>
                    <a:pt x="1547" y="2306"/>
                    <a:pt x="1479" y="2123"/>
                  </a:cubicBezTo>
                  <a:cubicBezTo>
                    <a:pt x="1228" y="1504"/>
                    <a:pt x="978" y="879"/>
                    <a:pt x="729" y="253"/>
                  </a:cubicBezTo>
                  <a:cubicBezTo>
                    <a:pt x="672" y="115"/>
                    <a:pt x="546" y="1"/>
                    <a:pt x="39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-3155450" y="3586588"/>
              <a:ext cx="1195875" cy="313100"/>
            </a:xfrm>
            <a:custGeom>
              <a:avLst/>
              <a:gdLst/>
              <a:ahLst/>
              <a:cxnLst/>
              <a:rect l="l" t="t" r="r" b="b"/>
              <a:pathLst>
                <a:path w="47835" h="12524" extrusionOk="0">
                  <a:moveTo>
                    <a:pt x="47360" y="1"/>
                  </a:moveTo>
                  <a:cubicBezTo>
                    <a:pt x="47330" y="1"/>
                    <a:pt x="47298" y="5"/>
                    <a:pt x="47264" y="14"/>
                  </a:cubicBezTo>
                  <a:cubicBezTo>
                    <a:pt x="41256" y="1595"/>
                    <a:pt x="35355" y="3561"/>
                    <a:pt x="29328" y="5085"/>
                  </a:cubicBezTo>
                  <a:cubicBezTo>
                    <a:pt x="26237" y="5870"/>
                    <a:pt x="23110" y="6410"/>
                    <a:pt x="19989" y="7058"/>
                  </a:cubicBezTo>
                  <a:cubicBezTo>
                    <a:pt x="16891" y="7701"/>
                    <a:pt x="13827" y="8485"/>
                    <a:pt x="10762" y="9286"/>
                  </a:cubicBezTo>
                  <a:cubicBezTo>
                    <a:pt x="7323" y="10184"/>
                    <a:pt x="3878" y="11105"/>
                    <a:pt x="398" y="11862"/>
                  </a:cubicBezTo>
                  <a:cubicBezTo>
                    <a:pt x="0" y="11946"/>
                    <a:pt x="133" y="12524"/>
                    <a:pt x="502" y="12524"/>
                  </a:cubicBezTo>
                  <a:cubicBezTo>
                    <a:pt x="528" y="12524"/>
                    <a:pt x="554" y="12521"/>
                    <a:pt x="581" y="12516"/>
                  </a:cubicBezTo>
                  <a:cubicBezTo>
                    <a:pt x="6766" y="11173"/>
                    <a:pt x="12826" y="9315"/>
                    <a:pt x="19011" y="7961"/>
                  </a:cubicBezTo>
                  <a:cubicBezTo>
                    <a:pt x="22126" y="7279"/>
                    <a:pt x="25269" y="6780"/>
                    <a:pt x="28373" y="6029"/>
                  </a:cubicBezTo>
                  <a:cubicBezTo>
                    <a:pt x="31398" y="5290"/>
                    <a:pt x="34394" y="4437"/>
                    <a:pt x="37378" y="3556"/>
                  </a:cubicBezTo>
                  <a:cubicBezTo>
                    <a:pt x="40728" y="2572"/>
                    <a:pt x="44070" y="1561"/>
                    <a:pt x="47447" y="667"/>
                  </a:cubicBezTo>
                  <a:cubicBezTo>
                    <a:pt x="47834" y="568"/>
                    <a:pt x="47715" y="1"/>
                    <a:pt x="473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-3156450" y="3717713"/>
              <a:ext cx="68700" cy="67750"/>
            </a:xfrm>
            <a:custGeom>
              <a:avLst/>
              <a:gdLst/>
              <a:ahLst/>
              <a:cxnLst/>
              <a:rect l="l" t="t" r="r" b="b"/>
              <a:pathLst>
                <a:path w="2748" h="2710" extrusionOk="0">
                  <a:moveTo>
                    <a:pt x="1201" y="709"/>
                  </a:moveTo>
                  <a:cubicBezTo>
                    <a:pt x="1201" y="709"/>
                    <a:pt x="1198" y="710"/>
                    <a:pt x="1194" y="713"/>
                  </a:cubicBezTo>
                  <a:lnTo>
                    <a:pt x="1194" y="713"/>
                  </a:lnTo>
                  <a:cubicBezTo>
                    <a:pt x="1199" y="710"/>
                    <a:pt x="1201" y="709"/>
                    <a:pt x="1201" y="709"/>
                  </a:cubicBezTo>
                  <a:close/>
                  <a:moveTo>
                    <a:pt x="1182" y="718"/>
                  </a:moveTo>
                  <a:lnTo>
                    <a:pt x="1182" y="718"/>
                  </a:lnTo>
                  <a:cubicBezTo>
                    <a:pt x="1176" y="720"/>
                    <a:pt x="1171" y="722"/>
                    <a:pt x="1167" y="722"/>
                  </a:cubicBezTo>
                  <a:cubicBezTo>
                    <a:pt x="1172" y="721"/>
                    <a:pt x="1177" y="719"/>
                    <a:pt x="1182" y="718"/>
                  </a:cubicBezTo>
                  <a:close/>
                  <a:moveTo>
                    <a:pt x="1047" y="801"/>
                  </a:moveTo>
                  <a:cubicBezTo>
                    <a:pt x="1039" y="806"/>
                    <a:pt x="1030" y="814"/>
                    <a:pt x="1021" y="821"/>
                  </a:cubicBezTo>
                  <a:lnTo>
                    <a:pt x="1021" y="821"/>
                  </a:lnTo>
                  <a:cubicBezTo>
                    <a:pt x="1024" y="820"/>
                    <a:pt x="1031" y="814"/>
                    <a:pt x="1047" y="801"/>
                  </a:cubicBezTo>
                  <a:close/>
                  <a:moveTo>
                    <a:pt x="1916" y="907"/>
                  </a:moveTo>
                  <a:cubicBezTo>
                    <a:pt x="1918" y="907"/>
                    <a:pt x="1931" y="919"/>
                    <a:pt x="1934" y="926"/>
                  </a:cubicBezTo>
                  <a:lnTo>
                    <a:pt x="1934" y="926"/>
                  </a:lnTo>
                  <a:cubicBezTo>
                    <a:pt x="1920" y="912"/>
                    <a:pt x="1916" y="907"/>
                    <a:pt x="1916" y="907"/>
                  </a:cubicBezTo>
                  <a:close/>
                  <a:moveTo>
                    <a:pt x="1938" y="930"/>
                  </a:moveTo>
                  <a:lnTo>
                    <a:pt x="1938" y="930"/>
                  </a:lnTo>
                  <a:cubicBezTo>
                    <a:pt x="1938" y="931"/>
                    <a:pt x="1939" y="931"/>
                    <a:pt x="1939" y="932"/>
                  </a:cubicBezTo>
                  <a:cubicBezTo>
                    <a:pt x="1939" y="931"/>
                    <a:pt x="1938" y="931"/>
                    <a:pt x="1938" y="930"/>
                  </a:cubicBezTo>
                  <a:close/>
                  <a:moveTo>
                    <a:pt x="1939" y="1779"/>
                  </a:moveTo>
                  <a:cubicBezTo>
                    <a:pt x="1926" y="1795"/>
                    <a:pt x="1920" y="1803"/>
                    <a:pt x="1919" y="1805"/>
                  </a:cubicBezTo>
                  <a:lnTo>
                    <a:pt x="1919" y="1805"/>
                  </a:lnTo>
                  <a:cubicBezTo>
                    <a:pt x="1926" y="1798"/>
                    <a:pt x="1933" y="1789"/>
                    <a:pt x="1939" y="1779"/>
                  </a:cubicBezTo>
                  <a:close/>
                  <a:moveTo>
                    <a:pt x="1440" y="670"/>
                  </a:moveTo>
                  <a:cubicBezTo>
                    <a:pt x="1462" y="670"/>
                    <a:pt x="1485" y="670"/>
                    <a:pt x="1508" y="675"/>
                  </a:cubicBezTo>
                  <a:cubicBezTo>
                    <a:pt x="1520" y="676"/>
                    <a:pt x="1528" y="676"/>
                    <a:pt x="1532" y="676"/>
                  </a:cubicBezTo>
                  <a:cubicBezTo>
                    <a:pt x="1533" y="676"/>
                    <a:pt x="1533" y="676"/>
                    <a:pt x="1534" y="676"/>
                  </a:cubicBezTo>
                  <a:lnTo>
                    <a:pt x="1534" y="676"/>
                  </a:lnTo>
                  <a:cubicBezTo>
                    <a:pt x="1584" y="693"/>
                    <a:pt x="1634" y="704"/>
                    <a:pt x="1684" y="722"/>
                  </a:cubicBezTo>
                  <a:cubicBezTo>
                    <a:pt x="1660" y="715"/>
                    <a:pt x="1651" y="712"/>
                    <a:pt x="1650" y="712"/>
                  </a:cubicBezTo>
                  <a:cubicBezTo>
                    <a:pt x="1649" y="712"/>
                    <a:pt x="1668" y="718"/>
                    <a:pt x="1679" y="722"/>
                  </a:cubicBezTo>
                  <a:cubicBezTo>
                    <a:pt x="1706" y="738"/>
                    <a:pt x="1729" y="750"/>
                    <a:pt x="1758" y="767"/>
                  </a:cubicBezTo>
                  <a:cubicBezTo>
                    <a:pt x="1772" y="776"/>
                    <a:pt x="1793" y="787"/>
                    <a:pt x="1809" y="797"/>
                  </a:cubicBezTo>
                  <a:lnTo>
                    <a:pt x="1809" y="797"/>
                  </a:lnTo>
                  <a:cubicBezTo>
                    <a:pt x="1810" y="799"/>
                    <a:pt x="1814" y="805"/>
                    <a:pt x="1826" y="818"/>
                  </a:cubicBezTo>
                  <a:cubicBezTo>
                    <a:pt x="1864" y="851"/>
                    <a:pt x="1897" y="888"/>
                    <a:pt x="1934" y="926"/>
                  </a:cubicBezTo>
                  <a:lnTo>
                    <a:pt x="1934" y="926"/>
                  </a:lnTo>
                  <a:cubicBezTo>
                    <a:pt x="1934" y="926"/>
                    <a:pt x="1934" y="926"/>
                    <a:pt x="1934" y="926"/>
                  </a:cubicBezTo>
                  <a:cubicBezTo>
                    <a:pt x="1952" y="955"/>
                    <a:pt x="1968" y="977"/>
                    <a:pt x="1986" y="1005"/>
                  </a:cubicBezTo>
                  <a:cubicBezTo>
                    <a:pt x="1996" y="1028"/>
                    <a:pt x="2007" y="1045"/>
                    <a:pt x="2019" y="1067"/>
                  </a:cubicBezTo>
                  <a:lnTo>
                    <a:pt x="2019" y="1067"/>
                  </a:lnTo>
                  <a:cubicBezTo>
                    <a:pt x="2021" y="1071"/>
                    <a:pt x="2022" y="1077"/>
                    <a:pt x="2025" y="1084"/>
                  </a:cubicBezTo>
                  <a:cubicBezTo>
                    <a:pt x="2042" y="1136"/>
                    <a:pt x="2059" y="1194"/>
                    <a:pt x="2070" y="1244"/>
                  </a:cubicBezTo>
                  <a:cubicBezTo>
                    <a:pt x="2070" y="1245"/>
                    <a:pt x="2071" y="1246"/>
                    <a:pt x="2071" y="1247"/>
                  </a:cubicBezTo>
                  <a:lnTo>
                    <a:pt x="2071" y="1247"/>
                  </a:lnTo>
                  <a:cubicBezTo>
                    <a:pt x="2070" y="1244"/>
                    <a:pt x="2070" y="1241"/>
                    <a:pt x="2070" y="1239"/>
                  </a:cubicBezTo>
                  <a:lnTo>
                    <a:pt x="2070" y="1239"/>
                  </a:lnTo>
                  <a:cubicBezTo>
                    <a:pt x="2071" y="1245"/>
                    <a:pt x="2072" y="1250"/>
                    <a:pt x="2072" y="1256"/>
                  </a:cubicBezTo>
                  <a:lnTo>
                    <a:pt x="2072" y="1256"/>
                  </a:lnTo>
                  <a:cubicBezTo>
                    <a:pt x="2072" y="1254"/>
                    <a:pt x="2071" y="1251"/>
                    <a:pt x="2071" y="1247"/>
                  </a:cubicBezTo>
                  <a:lnTo>
                    <a:pt x="2071" y="1247"/>
                  </a:lnTo>
                  <a:cubicBezTo>
                    <a:pt x="2071" y="1253"/>
                    <a:pt x="2072" y="1258"/>
                    <a:pt x="2073" y="1263"/>
                  </a:cubicBezTo>
                  <a:lnTo>
                    <a:pt x="2073" y="1263"/>
                  </a:lnTo>
                  <a:cubicBezTo>
                    <a:pt x="2073" y="1261"/>
                    <a:pt x="2073" y="1259"/>
                    <a:pt x="2072" y="1256"/>
                  </a:cubicBezTo>
                  <a:lnTo>
                    <a:pt x="2072" y="1256"/>
                  </a:lnTo>
                  <a:cubicBezTo>
                    <a:pt x="2075" y="1269"/>
                    <a:pt x="2075" y="1274"/>
                    <a:pt x="2075" y="1274"/>
                  </a:cubicBezTo>
                  <a:cubicBezTo>
                    <a:pt x="2075" y="1274"/>
                    <a:pt x="2074" y="1270"/>
                    <a:pt x="2073" y="1263"/>
                  </a:cubicBezTo>
                  <a:lnTo>
                    <a:pt x="2073" y="1263"/>
                  </a:lnTo>
                  <a:cubicBezTo>
                    <a:pt x="2076" y="1295"/>
                    <a:pt x="2076" y="1326"/>
                    <a:pt x="2076" y="1357"/>
                  </a:cubicBezTo>
                  <a:cubicBezTo>
                    <a:pt x="2076" y="1386"/>
                    <a:pt x="2076" y="1415"/>
                    <a:pt x="2070" y="1443"/>
                  </a:cubicBezTo>
                  <a:cubicBezTo>
                    <a:pt x="2070" y="1453"/>
                    <a:pt x="2066" y="1474"/>
                    <a:pt x="2067" y="1474"/>
                  </a:cubicBezTo>
                  <a:cubicBezTo>
                    <a:pt x="2067" y="1474"/>
                    <a:pt x="2069" y="1466"/>
                    <a:pt x="2075" y="1441"/>
                  </a:cubicBezTo>
                  <a:lnTo>
                    <a:pt x="2075" y="1441"/>
                  </a:lnTo>
                  <a:cubicBezTo>
                    <a:pt x="2065" y="1485"/>
                    <a:pt x="2059" y="1529"/>
                    <a:pt x="2042" y="1574"/>
                  </a:cubicBezTo>
                  <a:cubicBezTo>
                    <a:pt x="2036" y="1596"/>
                    <a:pt x="2025" y="1614"/>
                    <a:pt x="2020" y="1637"/>
                  </a:cubicBezTo>
                  <a:cubicBezTo>
                    <a:pt x="2018" y="1646"/>
                    <a:pt x="2017" y="1649"/>
                    <a:pt x="2018" y="1650"/>
                  </a:cubicBezTo>
                  <a:lnTo>
                    <a:pt x="2018" y="1650"/>
                  </a:lnTo>
                  <a:cubicBezTo>
                    <a:pt x="1990" y="1689"/>
                    <a:pt x="1968" y="1733"/>
                    <a:pt x="1945" y="1773"/>
                  </a:cubicBezTo>
                  <a:cubicBezTo>
                    <a:pt x="1938" y="1784"/>
                    <a:pt x="1919" y="1806"/>
                    <a:pt x="1918" y="1806"/>
                  </a:cubicBezTo>
                  <a:cubicBezTo>
                    <a:pt x="1918" y="1806"/>
                    <a:pt x="1918" y="1806"/>
                    <a:pt x="1919" y="1805"/>
                  </a:cubicBezTo>
                  <a:lnTo>
                    <a:pt x="1919" y="1805"/>
                  </a:lnTo>
                  <a:cubicBezTo>
                    <a:pt x="1914" y="1810"/>
                    <a:pt x="1910" y="1814"/>
                    <a:pt x="1905" y="1819"/>
                  </a:cubicBezTo>
                  <a:cubicBezTo>
                    <a:pt x="1871" y="1853"/>
                    <a:pt x="1842" y="1881"/>
                    <a:pt x="1808" y="1910"/>
                  </a:cubicBezTo>
                  <a:cubicBezTo>
                    <a:pt x="1826" y="1894"/>
                    <a:pt x="1832" y="1888"/>
                    <a:pt x="1832" y="1888"/>
                  </a:cubicBezTo>
                  <a:lnTo>
                    <a:pt x="1832" y="1888"/>
                  </a:lnTo>
                  <a:cubicBezTo>
                    <a:pt x="1832" y="1888"/>
                    <a:pt x="1799" y="1917"/>
                    <a:pt x="1792" y="1921"/>
                  </a:cubicBezTo>
                  <a:cubicBezTo>
                    <a:pt x="1774" y="1932"/>
                    <a:pt x="1763" y="1944"/>
                    <a:pt x="1747" y="1949"/>
                  </a:cubicBezTo>
                  <a:cubicBezTo>
                    <a:pt x="1729" y="1960"/>
                    <a:pt x="1706" y="1971"/>
                    <a:pt x="1690" y="1984"/>
                  </a:cubicBezTo>
                  <a:cubicBezTo>
                    <a:pt x="1684" y="1986"/>
                    <a:pt x="1680" y="1989"/>
                    <a:pt x="1676" y="1991"/>
                  </a:cubicBezTo>
                  <a:lnTo>
                    <a:pt x="1676" y="1991"/>
                  </a:lnTo>
                  <a:cubicBezTo>
                    <a:pt x="1674" y="1991"/>
                    <a:pt x="1669" y="1992"/>
                    <a:pt x="1661" y="1995"/>
                  </a:cubicBezTo>
                  <a:cubicBezTo>
                    <a:pt x="1616" y="2012"/>
                    <a:pt x="1570" y="2023"/>
                    <a:pt x="1530" y="2034"/>
                  </a:cubicBezTo>
                  <a:cubicBezTo>
                    <a:pt x="1519" y="2034"/>
                    <a:pt x="1492" y="2036"/>
                    <a:pt x="1498" y="2036"/>
                  </a:cubicBezTo>
                  <a:cubicBezTo>
                    <a:pt x="1499" y="2036"/>
                    <a:pt x="1503" y="2036"/>
                    <a:pt x="1510" y="2036"/>
                  </a:cubicBezTo>
                  <a:lnTo>
                    <a:pt x="1510" y="2036"/>
                  </a:lnTo>
                  <a:cubicBezTo>
                    <a:pt x="1496" y="2037"/>
                    <a:pt x="1481" y="2040"/>
                    <a:pt x="1467" y="2040"/>
                  </a:cubicBezTo>
                  <a:cubicBezTo>
                    <a:pt x="1428" y="2040"/>
                    <a:pt x="1383" y="2040"/>
                    <a:pt x="1343" y="2034"/>
                  </a:cubicBezTo>
                  <a:cubicBezTo>
                    <a:pt x="1336" y="2034"/>
                    <a:pt x="1331" y="2034"/>
                    <a:pt x="1327" y="2034"/>
                  </a:cubicBezTo>
                  <a:lnTo>
                    <a:pt x="1327" y="2034"/>
                  </a:lnTo>
                  <a:cubicBezTo>
                    <a:pt x="1326" y="2034"/>
                    <a:pt x="1326" y="2034"/>
                    <a:pt x="1325" y="2034"/>
                  </a:cubicBezTo>
                  <a:cubicBezTo>
                    <a:pt x="1297" y="2023"/>
                    <a:pt x="1269" y="2023"/>
                    <a:pt x="1246" y="2012"/>
                  </a:cubicBezTo>
                  <a:cubicBezTo>
                    <a:pt x="1223" y="2005"/>
                    <a:pt x="1201" y="1995"/>
                    <a:pt x="1183" y="1989"/>
                  </a:cubicBezTo>
                  <a:cubicBezTo>
                    <a:pt x="1181" y="1989"/>
                    <a:pt x="1179" y="1989"/>
                    <a:pt x="1177" y="1989"/>
                  </a:cubicBezTo>
                  <a:lnTo>
                    <a:pt x="1177" y="1989"/>
                  </a:lnTo>
                  <a:cubicBezTo>
                    <a:pt x="1138" y="1966"/>
                    <a:pt x="1099" y="1949"/>
                    <a:pt x="1058" y="1921"/>
                  </a:cubicBezTo>
                  <a:cubicBezTo>
                    <a:pt x="1047" y="1915"/>
                    <a:pt x="1031" y="1903"/>
                    <a:pt x="1018" y="1892"/>
                  </a:cubicBezTo>
                  <a:lnTo>
                    <a:pt x="1018" y="1892"/>
                  </a:lnTo>
                  <a:cubicBezTo>
                    <a:pt x="1038" y="1908"/>
                    <a:pt x="1046" y="1913"/>
                    <a:pt x="1046" y="1913"/>
                  </a:cubicBezTo>
                  <a:cubicBezTo>
                    <a:pt x="1048" y="1913"/>
                    <a:pt x="1024" y="1894"/>
                    <a:pt x="1013" y="1887"/>
                  </a:cubicBezTo>
                  <a:cubicBezTo>
                    <a:pt x="979" y="1853"/>
                    <a:pt x="945" y="1819"/>
                    <a:pt x="916" y="1779"/>
                  </a:cubicBezTo>
                  <a:lnTo>
                    <a:pt x="916" y="1779"/>
                  </a:lnTo>
                  <a:cubicBezTo>
                    <a:pt x="932" y="1798"/>
                    <a:pt x="938" y="1805"/>
                    <a:pt x="938" y="1805"/>
                  </a:cubicBezTo>
                  <a:cubicBezTo>
                    <a:pt x="938" y="1805"/>
                    <a:pt x="909" y="1770"/>
                    <a:pt x="905" y="1761"/>
                  </a:cubicBezTo>
                  <a:cubicBezTo>
                    <a:pt x="894" y="1745"/>
                    <a:pt x="882" y="1733"/>
                    <a:pt x="876" y="1716"/>
                  </a:cubicBezTo>
                  <a:cubicBezTo>
                    <a:pt x="866" y="1698"/>
                    <a:pt x="853" y="1677"/>
                    <a:pt x="842" y="1659"/>
                  </a:cubicBezTo>
                  <a:cubicBezTo>
                    <a:pt x="835" y="1648"/>
                    <a:pt x="825" y="1621"/>
                    <a:pt x="826" y="1619"/>
                  </a:cubicBezTo>
                  <a:lnTo>
                    <a:pt x="826" y="1619"/>
                  </a:lnTo>
                  <a:cubicBezTo>
                    <a:pt x="829" y="1629"/>
                    <a:pt x="833" y="1639"/>
                    <a:pt x="837" y="1648"/>
                  </a:cubicBezTo>
                  <a:cubicBezTo>
                    <a:pt x="829" y="1627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26" y="1619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14" y="1587"/>
                    <a:pt x="806" y="1552"/>
                    <a:pt x="797" y="1517"/>
                  </a:cubicBezTo>
                  <a:cubicBezTo>
                    <a:pt x="792" y="1501"/>
                    <a:pt x="785" y="1483"/>
                    <a:pt x="785" y="1466"/>
                  </a:cubicBezTo>
                  <a:cubicBezTo>
                    <a:pt x="783" y="1459"/>
                    <a:pt x="782" y="1454"/>
                    <a:pt x="781" y="1450"/>
                  </a:cubicBezTo>
                  <a:lnTo>
                    <a:pt x="781" y="1450"/>
                  </a:lnTo>
                  <a:cubicBezTo>
                    <a:pt x="781" y="1444"/>
                    <a:pt x="780" y="1437"/>
                    <a:pt x="780" y="1426"/>
                  </a:cubicBezTo>
                  <a:cubicBezTo>
                    <a:pt x="774" y="1386"/>
                    <a:pt x="774" y="1341"/>
                    <a:pt x="780" y="1296"/>
                  </a:cubicBezTo>
                  <a:cubicBezTo>
                    <a:pt x="780" y="1287"/>
                    <a:pt x="786" y="1241"/>
                    <a:pt x="785" y="1241"/>
                  </a:cubicBezTo>
                  <a:lnTo>
                    <a:pt x="785" y="1241"/>
                  </a:lnTo>
                  <a:cubicBezTo>
                    <a:pt x="785" y="1241"/>
                    <a:pt x="783" y="1249"/>
                    <a:pt x="780" y="1273"/>
                  </a:cubicBezTo>
                  <a:cubicBezTo>
                    <a:pt x="780" y="1255"/>
                    <a:pt x="785" y="1239"/>
                    <a:pt x="792" y="1215"/>
                  </a:cubicBezTo>
                  <a:cubicBezTo>
                    <a:pt x="797" y="1171"/>
                    <a:pt x="813" y="1132"/>
                    <a:pt x="825" y="1086"/>
                  </a:cubicBezTo>
                  <a:lnTo>
                    <a:pt x="825" y="1086"/>
                  </a:lnTo>
                  <a:cubicBezTo>
                    <a:pt x="827" y="1085"/>
                    <a:pt x="829" y="1083"/>
                    <a:pt x="831" y="1079"/>
                  </a:cubicBezTo>
                  <a:cubicBezTo>
                    <a:pt x="848" y="1050"/>
                    <a:pt x="860" y="1023"/>
                    <a:pt x="876" y="994"/>
                  </a:cubicBezTo>
                  <a:cubicBezTo>
                    <a:pt x="882" y="977"/>
                    <a:pt x="894" y="966"/>
                    <a:pt x="905" y="948"/>
                  </a:cubicBezTo>
                  <a:cubicBezTo>
                    <a:pt x="905" y="948"/>
                    <a:pt x="913" y="937"/>
                    <a:pt x="920" y="927"/>
                  </a:cubicBezTo>
                  <a:lnTo>
                    <a:pt x="920" y="927"/>
                  </a:lnTo>
                  <a:cubicBezTo>
                    <a:pt x="931" y="916"/>
                    <a:pt x="950" y="892"/>
                    <a:pt x="950" y="892"/>
                  </a:cubicBezTo>
                  <a:cubicBezTo>
                    <a:pt x="962" y="874"/>
                    <a:pt x="979" y="858"/>
                    <a:pt x="996" y="840"/>
                  </a:cubicBezTo>
                  <a:cubicBezTo>
                    <a:pt x="1005" y="835"/>
                    <a:pt x="1013" y="828"/>
                    <a:pt x="1021" y="821"/>
                  </a:cubicBezTo>
                  <a:lnTo>
                    <a:pt x="1021" y="821"/>
                  </a:lnTo>
                  <a:cubicBezTo>
                    <a:pt x="1021" y="821"/>
                    <a:pt x="1021" y="821"/>
                    <a:pt x="1021" y="821"/>
                  </a:cubicBezTo>
                  <a:cubicBezTo>
                    <a:pt x="1018" y="821"/>
                    <a:pt x="1031" y="807"/>
                    <a:pt x="1042" y="801"/>
                  </a:cubicBezTo>
                  <a:cubicBezTo>
                    <a:pt x="1087" y="772"/>
                    <a:pt x="1126" y="750"/>
                    <a:pt x="1178" y="722"/>
                  </a:cubicBezTo>
                  <a:cubicBezTo>
                    <a:pt x="1182" y="719"/>
                    <a:pt x="1185" y="718"/>
                    <a:pt x="1187" y="716"/>
                  </a:cubicBezTo>
                  <a:lnTo>
                    <a:pt x="1187" y="716"/>
                  </a:lnTo>
                  <a:cubicBezTo>
                    <a:pt x="1207" y="710"/>
                    <a:pt x="1225" y="702"/>
                    <a:pt x="1246" y="698"/>
                  </a:cubicBezTo>
                  <a:cubicBezTo>
                    <a:pt x="1267" y="693"/>
                    <a:pt x="1373" y="674"/>
                    <a:pt x="1334" y="674"/>
                  </a:cubicBezTo>
                  <a:cubicBezTo>
                    <a:pt x="1330" y="674"/>
                    <a:pt x="1323" y="675"/>
                    <a:pt x="1314" y="675"/>
                  </a:cubicBezTo>
                  <a:cubicBezTo>
                    <a:pt x="1354" y="670"/>
                    <a:pt x="1399" y="670"/>
                    <a:pt x="1440" y="670"/>
                  </a:cubicBezTo>
                  <a:close/>
                  <a:moveTo>
                    <a:pt x="1431" y="0"/>
                  </a:moveTo>
                  <a:cubicBezTo>
                    <a:pt x="1048" y="0"/>
                    <a:pt x="665" y="176"/>
                    <a:pt x="422" y="477"/>
                  </a:cubicBezTo>
                  <a:cubicBezTo>
                    <a:pt x="63" y="926"/>
                    <a:pt x="1" y="1557"/>
                    <a:pt x="297" y="2057"/>
                  </a:cubicBezTo>
                  <a:cubicBezTo>
                    <a:pt x="535" y="2467"/>
                    <a:pt x="973" y="2710"/>
                    <a:pt x="1437" y="2710"/>
                  </a:cubicBezTo>
                  <a:cubicBezTo>
                    <a:pt x="1526" y="2710"/>
                    <a:pt x="1616" y="2701"/>
                    <a:pt x="1706" y="2682"/>
                  </a:cubicBezTo>
                  <a:cubicBezTo>
                    <a:pt x="2316" y="2553"/>
                    <a:pt x="2727" y="1986"/>
                    <a:pt x="2746" y="1389"/>
                  </a:cubicBezTo>
                  <a:lnTo>
                    <a:pt x="2746" y="1389"/>
                  </a:lnTo>
                  <a:cubicBezTo>
                    <a:pt x="2747" y="1379"/>
                    <a:pt x="2747" y="1368"/>
                    <a:pt x="2747" y="1357"/>
                  </a:cubicBezTo>
                  <a:lnTo>
                    <a:pt x="2747" y="1357"/>
                  </a:lnTo>
                  <a:cubicBezTo>
                    <a:pt x="2747" y="1357"/>
                    <a:pt x="2747" y="1357"/>
                    <a:pt x="2747" y="1357"/>
                  </a:cubicBezTo>
                  <a:cubicBezTo>
                    <a:pt x="2747" y="1348"/>
                    <a:pt x="2747" y="1338"/>
                    <a:pt x="2746" y="1329"/>
                  </a:cubicBezTo>
                  <a:lnTo>
                    <a:pt x="2746" y="1329"/>
                  </a:lnTo>
                  <a:cubicBezTo>
                    <a:pt x="2730" y="767"/>
                    <a:pt x="2391" y="275"/>
                    <a:pt x="1860" y="79"/>
                  </a:cubicBezTo>
                  <a:cubicBezTo>
                    <a:pt x="1722" y="26"/>
                    <a:pt x="1577" y="0"/>
                    <a:pt x="143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40"/>
          <p:cNvGrpSpPr/>
          <p:nvPr/>
        </p:nvGrpSpPr>
        <p:grpSpPr>
          <a:xfrm>
            <a:off x="7942573" y="1003113"/>
            <a:ext cx="146306" cy="182880"/>
            <a:chOff x="614225" y="3986300"/>
            <a:chExt cx="83100" cy="100550"/>
          </a:xfrm>
        </p:grpSpPr>
        <p:sp>
          <p:nvSpPr>
            <p:cNvPr id="1821" name="Google Shape;1821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15" name="Google Shape;115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731520" y="1149190"/>
            <a:ext cx="7704000" cy="3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4"/>
          <p:cNvSpPr/>
          <p:nvPr/>
        </p:nvSpPr>
        <p:spPr>
          <a:xfrm rot="10615564" flipH="1">
            <a:off x="-2060864" y="-631575"/>
            <a:ext cx="5144748" cy="1766833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 rot="9197494">
            <a:off x="6141826" y="4651309"/>
            <a:ext cx="3838654" cy="1618899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>
            <a:off x="203588" y="1400800"/>
            <a:ext cx="167498" cy="204050"/>
            <a:chOff x="7298913" y="453525"/>
            <a:chExt cx="96775" cy="117900"/>
          </a:xfrm>
        </p:grpSpPr>
        <p:sp>
          <p:nvSpPr>
            <p:cNvPr id="148" name="Google Shape;148;p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48076" y="3783625"/>
            <a:ext cx="693182" cy="989732"/>
            <a:chOff x="148076" y="3783625"/>
            <a:chExt cx="693182" cy="989732"/>
          </a:xfrm>
        </p:grpSpPr>
        <p:sp>
          <p:nvSpPr>
            <p:cNvPr id="152" name="Google Shape;152;p4"/>
            <p:cNvSpPr/>
            <p:nvPr/>
          </p:nvSpPr>
          <p:spPr>
            <a:xfrm rot="6991722">
              <a:off x="217487" y="3842116"/>
              <a:ext cx="367146" cy="38223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4100" y="4415933"/>
              <a:ext cx="367157" cy="357424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156" name="Google Shape;156;p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Google Shape;184;p5"/>
          <p:cNvSpPr txBox="1">
            <a:spLocks noGrp="1"/>
          </p:cNvSpPr>
          <p:nvPr>
            <p:ph type="subTitle" idx="1"/>
          </p:nvPr>
        </p:nvSpPr>
        <p:spPr>
          <a:xfrm>
            <a:off x="1732938" y="2447238"/>
            <a:ext cx="2029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2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85" name="Google Shape;185;p5"/>
          <p:cNvSpPr txBox="1">
            <a:spLocks noGrp="1"/>
          </p:cNvSpPr>
          <p:nvPr>
            <p:ph type="subTitle" idx="2"/>
          </p:nvPr>
        </p:nvSpPr>
        <p:spPr>
          <a:xfrm>
            <a:off x="5404150" y="2447225"/>
            <a:ext cx="2030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2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3"/>
          </p:nvPr>
        </p:nvSpPr>
        <p:spPr>
          <a:xfrm>
            <a:off x="1193388" y="2854611"/>
            <a:ext cx="3108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4"/>
          </p:nvPr>
        </p:nvSpPr>
        <p:spPr>
          <a:xfrm>
            <a:off x="4864750" y="2854600"/>
            <a:ext cx="31089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89" name="Google Shape;189;p5"/>
          <p:cNvSpPr/>
          <p:nvPr/>
        </p:nvSpPr>
        <p:spPr>
          <a:xfrm rot="250922" flipH="1">
            <a:off x="-735078" y="4403598"/>
            <a:ext cx="6254695" cy="1353510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rot="699194" flipH="1">
            <a:off x="6433078" y="-785722"/>
            <a:ext cx="3119344" cy="1315654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rot="-727006">
            <a:off x="392972" y="374704"/>
            <a:ext cx="338542" cy="32956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5"/>
          <p:cNvGrpSpPr/>
          <p:nvPr/>
        </p:nvGrpSpPr>
        <p:grpSpPr>
          <a:xfrm>
            <a:off x="8670822" y="1031357"/>
            <a:ext cx="153021" cy="186423"/>
            <a:chOff x="7298913" y="453525"/>
            <a:chExt cx="96775" cy="117900"/>
          </a:xfrm>
        </p:grpSpPr>
        <p:sp>
          <p:nvSpPr>
            <p:cNvPr id="193" name="Google Shape;193;p5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164760" y="754257"/>
            <a:ext cx="153021" cy="186423"/>
            <a:chOff x="7298913" y="453525"/>
            <a:chExt cx="96775" cy="117900"/>
          </a:xfrm>
        </p:grpSpPr>
        <p:sp>
          <p:nvSpPr>
            <p:cNvPr id="197" name="Google Shape;197;p5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260" name="Google Shape;260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1"/>
          </p:nvPr>
        </p:nvSpPr>
        <p:spPr>
          <a:xfrm>
            <a:off x="866450" y="1674824"/>
            <a:ext cx="47268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7"/>
          <p:cNvSpPr/>
          <p:nvPr/>
        </p:nvSpPr>
        <p:spPr>
          <a:xfrm rot="-147670">
            <a:off x="-1258281" y="-558542"/>
            <a:ext cx="2958599" cy="1652534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rot="-498468">
            <a:off x="200866" y="3911337"/>
            <a:ext cx="427607" cy="413801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>
            <a:off x="316954" y="1254924"/>
            <a:ext cx="195418" cy="229893"/>
            <a:chOff x="5803200" y="3023808"/>
            <a:chExt cx="96775" cy="117900"/>
          </a:xfrm>
        </p:grpSpPr>
        <p:sp>
          <p:nvSpPr>
            <p:cNvPr id="293" name="Google Shape;293;p7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7"/>
          <p:cNvSpPr/>
          <p:nvPr/>
        </p:nvSpPr>
        <p:spPr>
          <a:xfrm rot="1427718">
            <a:off x="8490966" y="1194316"/>
            <a:ext cx="362825" cy="35110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 rot="-1670708" flipH="1">
            <a:off x="8269323" y="3309962"/>
            <a:ext cx="492281" cy="357896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 rot="9649199">
            <a:off x="5631189" y="4107030"/>
            <a:ext cx="4599119" cy="1939748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301" name="Google Shape;301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9" name="Google Shape;329;p8"/>
          <p:cNvSpPr/>
          <p:nvPr/>
        </p:nvSpPr>
        <p:spPr>
          <a:xfrm rot="10448774" flipH="1">
            <a:off x="4261988" y="4532910"/>
            <a:ext cx="5279016" cy="124418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 rot="211469">
            <a:off x="-194433" y="-487030"/>
            <a:ext cx="5279015" cy="124418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973950" y="1393975"/>
            <a:ext cx="7196100" cy="23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332" name="Google Shape;332;p8"/>
          <p:cNvGrpSpPr/>
          <p:nvPr/>
        </p:nvGrpSpPr>
        <p:grpSpPr>
          <a:xfrm>
            <a:off x="198062" y="3421570"/>
            <a:ext cx="1880641" cy="1508303"/>
            <a:chOff x="198062" y="3421570"/>
            <a:chExt cx="1880641" cy="1508303"/>
          </a:xfrm>
        </p:grpSpPr>
        <p:sp>
          <p:nvSpPr>
            <p:cNvPr id="333" name="Google Shape;333;p8"/>
            <p:cNvSpPr/>
            <p:nvPr/>
          </p:nvSpPr>
          <p:spPr>
            <a:xfrm rot="-1304149" flipH="1">
              <a:off x="1580460" y="4528069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8"/>
            <p:cNvGrpSpPr/>
            <p:nvPr/>
          </p:nvGrpSpPr>
          <p:grpSpPr>
            <a:xfrm>
              <a:off x="416749" y="4601418"/>
              <a:ext cx="148046" cy="182875"/>
              <a:chOff x="5803200" y="3023808"/>
              <a:chExt cx="96775" cy="117900"/>
            </a:xfrm>
          </p:grpSpPr>
          <p:sp>
            <p:nvSpPr>
              <p:cNvPr id="335" name="Google Shape;335;p8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524332">
              <a:off x="288601" y="3510843"/>
              <a:ext cx="1273680" cy="1289206"/>
              <a:chOff x="5483263" y="2445850"/>
              <a:chExt cx="576100" cy="637375"/>
            </a:xfrm>
          </p:grpSpPr>
          <p:sp>
            <p:nvSpPr>
              <p:cNvPr id="339" name="Google Shape;339;p8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8"/>
          <p:cNvSpPr/>
          <p:nvPr/>
        </p:nvSpPr>
        <p:spPr>
          <a:xfrm rot="1045979">
            <a:off x="8388920" y="316778"/>
            <a:ext cx="338561" cy="329586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8"/>
          <p:cNvSpPr/>
          <p:nvPr/>
        </p:nvSpPr>
        <p:spPr>
          <a:xfrm rot="-228844" flipH="1">
            <a:off x="8347335" y="3946671"/>
            <a:ext cx="421727" cy="30660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"/>
          <p:cNvSpPr/>
          <p:nvPr/>
        </p:nvSpPr>
        <p:spPr>
          <a:xfrm>
            <a:off x="416750" y="918250"/>
            <a:ext cx="296475" cy="295550"/>
          </a:xfrm>
          <a:custGeom>
            <a:avLst/>
            <a:gdLst/>
            <a:ahLst/>
            <a:cxnLst/>
            <a:rect l="l" t="t" r="r" b="b"/>
            <a:pathLst>
              <a:path w="11859" h="11822" extrusionOk="0">
                <a:moveTo>
                  <a:pt x="5361" y="708"/>
                </a:moveTo>
                <a:lnTo>
                  <a:pt x="5361" y="708"/>
                </a:lnTo>
                <a:cubicBezTo>
                  <a:pt x="5384" y="719"/>
                  <a:pt x="5446" y="764"/>
                  <a:pt x="5469" y="782"/>
                </a:cubicBezTo>
                <a:cubicBezTo>
                  <a:pt x="7282" y="2157"/>
                  <a:pt x="9045" y="3647"/>
                  <a:pt x="10693" y="5211"/>
                </a:cubicBezTo>
                <a:cubicBezTo>
                  <a:pt x="10903" y="5409"/>
                  <a:pt x="11120" y="5642"/>
                  <a:pt x="11097" y="5841"/>
                </a:cubicBezTo>
                <a:cubicBezTo>
                  <a:pt x="11086" y="5989"/>
                  <a:pt x="10937" y="6148"/>
                  <a:pt x="10773" y="6319"/>
                </a:cubicBezTo>
                <a:lnTo>
                  <a:pt x="6230" y="10947"/>
                </a:lnTo>
                <a:cubicBezTo>
                  <a:pt x="4491" y="9042"/>
                  <a:pt x="2451" y="6938"/>
                  <a:pt x="869" y="5432"/>
                </a:cubicBezTo>
                <a:lnTo>
                  <a:pt x="4456" y="1942"/>
                </a:lnTo>
                <a:cubicBezTo>
                  <a:pt x="4684" y="1719"/>
                  <a:pt x="4821" y="1493"/>
                  <a:pt x="4941" y="1294"/>
                </a:cubicBezTo>
                <a:cubicBezTo>
                  <a:pt x="5043" y="1118"/>
                  <a:pt x="5145" y="953"/>
                  <a:pt x="5298" y="799"/>
                </a:cubicBezTo>
                <a:cubicBezTo>
                  <a:pt x="5316" y="777"/>
                  <a:pt x="5377" y="719"/>
                  <a:pt x="5361" y="708"/>
                </a:cubicBezTo>
                <a:close/>
                <a:moveTo>
                  <a:pt x="5390" y="1"/>
                </a:moveTo>
                <a:cubicBezTo>
                  <a:pt x="5373" y="1"/>
                  <a:pt x="5356" y="1"/>
                  <a:pt x="5338" y="3"/>
                </a:cubicBezTo>
                <a:cubicBezTo>
                  <a:pt x="5070" y="14"/>
                  <a:pt x="4889" y="202"/>
                  <a:pt x="4792" y="299"/>
                </a:cubicBezTo>
                <a:cubicBezTo>
                  <a:pt x="4576" y="515"/>
                  <a:pt x="4445" y="736"/>
                  <a:pt x="4332" y="929"/>
                </a:cubicBezTo>
                <a:cubicBezTo>
                  <a:pt x="4218" y="1118"/>
                  <a:pt x="4122" y="1276"/>
                  <a:pt x="3962" y="1436"/>
                </a:cubicBezTo>
                <a:lnTo>
                  <a:pt x="108" y="5177"/>
                </a:lnTo>
                <a:cubicBezTo>
                  <a:pt x="40" y="5245"/>
                  <a:pt x="0" y="5340"/>
                  <a:pt x="0" y="5437"/>
                </a:cubicBezTo>
                <a:cubicBezTo>
                  <a:pt x="0" y="5534"/>
                  <a:pt x="40" y="5626"/>
                  <a:pt x="114" y="5694"/>
                </a:cubicBezTo>
                <a:cubicBezTo>
                  <a:pt x="1785" y="7268"/>
                  <a:pt x="4081" y="9627"/>
                  <a:pt x="5957" y="11703"/>
                </a:cubicBezTo>
                <a:cubicBezTo>
                  <a:pt x="6025" y="11776"/>
                  <a:pt x="6117" y="11821"/>
                  <a:pt x="6214" y="11821"/>
                </a:cubicBezTo>
                <a:lnTo>
                  <a:pt x="6225" y="11821"/>
                </a:lnTo>
                <a:cubicBezTo>
                  <a:pt x="6316" y="11821"/>
                  <a:pt x="6413" y="11782"/>
                  <a:pt x="6476" y="11713"/>
                </a:cubicBezTo>
                <a:lnTo>
                  <a:pt x="11285" y="6814"/>
                </a:lnTo>
                <a:cubicBezTo>
                  <a:pt x="11477" y="6615"/>
                  <a:pt x="11768" y="6319"/>
                  <a:pt x="11808" y="5904"/>
                </a:cubicBezTo>
                <a:cubicBezTo>
                  <a:pt x="11858" y="5335"/>
                  <a:pt x="11404" y="4904"/>
                  <a:pt x="11183" y="4699"/>
                </a:cubicBezTo>
                <a:cubicBezTo>
                  <a:pt x="9511" y="3112"/>
                  <a:pt x="7738" y="1606"/>
                  <a:pt x="5896" y="213"/>
                </a:cubicBezTo>
                <a:cubicBezTo>
                  <a:pt x="5789" y="135"/>
                  <a:pt x="5616" y="1"/>
                  <a:pt x="5390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713325" y="1536525"/>
            <a:ext cx="4493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713325" y="2274675"/>
            <a:ext cx="44931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9"/>
          <p:cNvSpPr/>
          <p:nvPr/>
        </p:nvSpPr>
        <p:spPr>
          <a:xfrm rot="-564349" flipH="1">
            <a:off x="-498871" y="-568044"/>
            <a:ext cx="5061466" cy="1192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 rot="9938172">
            <a:off x="3657549" y="3931308"/>
            <a:ext cx="6190279" cy="261089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9"/>
          <p:cNvGrpSpPr/>
          <p:nvPr/>
        </p:nvGrpSpPr>
        <p:grpSpPr>
          <a:xfrm>
            <a:off x="441445" y="4517130"/>
            <a:ext cx="149179" cy="182875"/>
            <a:chOff x="5803200" y="3023808"/>
            <a:chExt cx="96775" cy="117900"/>
          </a:xfrm>
        </p:grpSpPr>
        <p:sp>
          <p:nvSpPr>
            <p:cNvPr id="389" name="Google Shape;389;p9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/>
          <p:nvPr/>
        </p:nvSpPr>
        <p:spPr>
          <a:xfrm rot="259643">
            <a:off x="8201052" y="794889"/>
            <a:ext cx="427589" cy="41625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9"/>
          <p:cNvGrpSpPr/>
          <p:nvPr/>
        </p:nvGrpSpPr>
        <p:grpSpPr>
          <a:xfrm>
            <a:off x="8651370" y="205305"/>
            <a:ext cx="149179" cy="182875"/>
            <a:chOff x="5803200" y="3023808"/>
            <a:chExt cx="96775" cy="117900"/>
          </a:xfrm>
        </p:grpSpPr>
        <p:sp>
          <p:nvSpPr>
            <p:cNvPr id="394" name="Google Shape;394;p9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5187675" y="535325"/>
            <a:ext cx="32430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99" name="Google Shape;399;p10"/>
          <p:cNvSpPr/>
          <p:nvPr/>
        </p:nvSpPr>
        <p:spPr>
          <a:xfrm rot="-10010386">
            <a:off x="5819703" y="3729364"/>
            <a:ext cx="3554248" cy="1985235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0"/>
          <p:cNvSpPr/>
          <p:nvPr/>
        </p:nvSpPr>
        <p:spPr>
          <a:xfrm rot="-444343" flipH="1">
            <a:off x="-113840" y="-397942"/>
            <a:ext cx="3373617" cy="7951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10"/>
          <p:cNvGrpSpPr/>
          <p:nvPr/>
        </p:nvGrpSpPr>
        <p:grpSpPr>
          <a:xfrm>
            <a:off x="8565710" y="535314"/>
            <a:ext cx="189669" cy="231072"/>
            <a:chOff x="7298913" y="453525"/>
            <a:chExt cx="96775" cy="117900"/>
          </a:xfrm>
        </p:grpSpPr>
        <p:sp>
          <p:nvSpPr>
            <p:cNvPr id="402" name="Google Shape;402;p10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10"/>
          <p:cNvGrpSpPr/>
          <p:nvPr/>
        </p:nvGrpSpPr>
        <p:grpSpPr>
          <a:xfrm>
            <a:off x="319135" y="2067864"/>
            <a:ext cx="189669" cy="231072"/>
            <a:chOff x="7298913" y="453525"/>
            <a:chExt cx="96775" cy="117900"/>
          </a:xfrm>
        </p:grpSpPr>
        <p:sp>
          <p:nvSpPr>
            <p:cNvPr id="406" name="Google Shape;406;p10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600" y="0"/>
            <a:ext cx="9142800" cy="5143500"/>
            <a:chOff x="10900" y="0"/>
            <a:chExt cx="9142800" cy="5143500"/>
          </a:xfrm>
        </p:grpSpPr>
        <p:cxnSp>
          <p:nvCxnSpPr>
            <p:cNvPr id="411" name="Google Shape;411;p1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9" name="Google Shape;439;p11"/>
          <p:cNvSpPr txBox="1">
            <a:spLocks noGrp="1"/>
          </p:cNvSpPr>
          <p:nvPr>
            <p:ph type="title" hasCustomPrompt="1"/>
          </p:nvPr>
        </p:nvSpPr>
        <p:spPr>
          <a:xfrm>
            <a:off x="1311000" y="1631625"/>
            <a:ext cx="6522000" cy="13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9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40" name="Google Shape;440;p11"/>
          <p:cNvSpPr txBox="1">
            <a:spLocks noGrp="1"/>
          </p:cNvSpPr>
          <p:nvPr>
            <p:ph type="subTitle" idx="1"/>
          </p:nvPr>
        </p:nvSpPr>
        <p:spPr>
          <a:xfrm>
            <a:off x="2262450" y="3120075"/>
            <a:ext cx="4619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1" name="Google Shape;441;p11"/>
          <p:cNvSpPr/>
          <p:nvPr/>
        </p:nvSpPr>
        <p:spPr>
          <a:xfrm rot="-1087941">
            <a:off x="543949" y="374700"/>
            <a:ext cx="338536" cy="329561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8650874" y="1072866"/>
            <a:ext cx="212150" cy="258460"/>
            <a:chOff x="7298913" y="453525"/>
            <a:chExt cx="96775" cy="117900"/>
          </a:xfrm>
        </p:grpSpPr>
        <p:sp>
          <p:nvSpPr>
            <p:cNvPr id="443" name="Google Shape;443;p11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1"/>
          <p:cNvSpPr/>
          <p:nvPr/>
        </p:nvSpPr>
        <p:spPr>
          <a:xfrm>
            <a:off x="-357489" y="4385800"/>
            <a:ext cx="6522083" cy="1411372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1"/>
          <p:cNvSpPr/>
          <p:nvPr/>
        </p:nvSpPr>
        <p:spPr>
          <a:xfrm rot="-10644218">
            <a:off x="2918186" y="-537325"/>
            <a:ext cx="6522040" cy="141136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1"/>
          <p:cNvSpPr/>
          <p:nvPr/>
        </p:nvSpPr>
        <p:spPr>
          <a:xfrm>
            <a:off x="288937" y="3828838"/>
            <a:ext cx="212148" cy="210684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iny"/>
              <a:buNone/>
              <a:defRPr sz="3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2" r:id="rId12"/>
    <p:sldLayoutId id="2147483666" r:id="rId13"/>
    <p:sldLayoutId id="2147483668" r:id="rId14"/>
    <p:sldLayoutId id="2147483670" r:id="rId15"/>
    <p:sldLayoutId id="2147483672" r:id="rId16"/>
    <p:sldLayoutId id="2147483673" r:id="rId17"/>
    <p:sldLayoutId id="2147483677" r:id="rId18"/>
    <p:sldLayoutId id="2147483681" r:id="rId19"/>
    <p:sldLayoutId id="2147483684" r:id="rId20"/>
    <p:sldLayoutId id="214748368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2.sv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sv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6777174" y="3081168"/>
            <a:ext cx="1773371" cy="1758751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1" name="Google Shape;1901;p45"/>
          <p:cNvSpPr txBox="1">
            <a:spLocks noGrp="1"/>
          </p:cNvSpPr>
          <p:nvPr>
            <p:ph type="ctrTitle"/>
          </p:nvPr>
        </p:nvSpPr>
        <p:spPr>
          <a:xfrm>
            <a:off x="720000" y="1570325"/>
            <a:ext cx="7704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600" b="1" dirty="0">
                <a:solidFill>
                  <a:srgbClr val="C00000"/>
                </a:solidFill>
              </a:rPr>
              <a:t>CHÀO MỪNG CÁC EM </a:t>
            </a:r>
            <a:br>
              <a:rPr lang="en" sz="3600" b="1" dirty="0">
                <a:solidFill>
                  <a:srgbClr val="C00000"/>
                </a:solidFill>
              </a:rPr>
            </a:br>
            <a:r>
              <a:rPr lang="en" sz="3600" b="1" dirty="0">
                <a:solidFill>
                  <a:srgbClr val="C00000"/>
                </a:solidFill>
              </a:rPr>
              <a:t>ĐẾN VỚI BUỔI HỌC HÔM NAY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903" name="Google Shape;1903;p45"/>
          <p:cNvSpPr/>
          <p:nvPr/>
        </p:nvSpPr>
        <p:spPr>
          <a:xfrm rot="1079393">
            <a:off x="680273" y="3916421"/>
            <a:ext cx="896203" cy="4245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3-1</a:t>
            </a: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7977742" y="726184"/>
            <a:ext cx="539466" cy="5406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+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3F0B3-D71D-449A-8628-737D30100F6E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3,4%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3262637" y="15144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293725" y="370936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6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62" y="1549593"/>
            <a:ext cx="5019675" cy="309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169376" y="4635669"/>
            <a:ext cx="8805246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Cửa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nào</a:t>
            </a:r>
            <a:r>
              <a:rPr lang="en-US" sz="1800" i="1" dirty="0"/>
              <a:t> </a:t>
            </a:r>
            <a:r>
              <a:rPr lang="en-US" sz="1800" i="1" dirty="0" err="1"/>
              <a:t>bán</a:t>
            </a:r>
            <a:r>
              <a:rPr lang="en-US" sz="1800" i="1" dirty="0"/>
              <a:t> </a:t>
            </a:r>
            <a:r>
              <a:rPr lang="en-US" sz="1800" i="1" dirty="0" err="1"/>
              <a:t>được</a:t>
            </a:r>
            <a:r>
              <a:rPr lang="en-US" sz="1800" i="1" dirty="0"/>
              <a:t> </a:t>
            </a:r>
            <a:r>
              <a:rPr lang="en-US" sz="1800" i="1" dirty="0" err="1"/>
              <a:t>nhiều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?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53"/>
          <p:cNvGrpSpPr/>
          <p:nvPr/>
        </p:nvGrpSpPr>
        <p:grpSpPr>
          <a:xfrm rot="523216">
            <a:off x="47408" y="4451681"/>
            <a:ext cx="642552" cy="674384"/>
            <a:chOff x="5653500" y="3414700"/>
            <a:chExt cx="749575" cy="811000"/>
          </a:xfrm>
        </p:grpSpPr>
        <p:sp>
          <p:nvSpPr>
            <p:cNvPr id="2061" name="Google Shape;2061;p53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53"/>
          <p:cNvSpPr/>
          <p:nvPr/>
        </p:nvSpPr>
        <p:spPr>
          <a:xfrm rot="161935">
            <a:off x="8046708" y="576903"/>
            <a:ext cx="492292" cy="357904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106EBA-0CEE-40C3-B897-62DBE4EF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02"/>
          <a:stretch/>
        </p:blipFill>
        <p:spPr>
          <a:xfrm>
            <a:off x="2652654" y="31854"/>
            <a:ext cx="4025963" cy="24033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E1F8BB-F783-4681-8EF9-E30FFE112DC4}"/>
              </a:ext>
            </a:extLst>
          </p:cNvPr>
          <p:cNvSpPr txBox="1"/>
          <p:nvPr/>
        </p:nvSpPr>
        <p:spPr>
          <a:xfrm>
            <a:off x="476645" y="1800245"/>
            <a:ext cx="8271501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 dirty="0" err="1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  <a:latin typeface="+mn-lt"/>
              </a:rPr>
              <a:t>lời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+mn-lt"/>
              </a:rPr>
              <a:t>Từ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biểu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đồ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trên</a:t>
            </a:r>
            <a:r>
              <a:rPr lang="en-US" sz="1800" dirty="0">
                <a:latin typeface="+mn-lt"/>
              </a:rPr>
              <a:t>, ta </a:t>
            </a:r>
            <a:r>
              <a:rPr lang="en-US" sz="1800" dirty="0" err="1">
                <a:latin typeface="+mn-lt"/>
              </a:rPr>
              <a:t>thấy</a:t>
            </a:r>
            <a:r>
              <a:rPr lang="en-US" sz="1800" dirty="0">
                <a:latin typeface="+mn-lt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cột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màu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xanh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biểu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đồ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cột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màu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xanh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ứng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với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cửa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hàng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Hưng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Thịnh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có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cao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lớn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nhất</a:t>
            </a:r>
            <a:r>
              <a:rPr lang="en-US" sz="1800" dirty="0">
                <a:latin typeface="+mn-lt"/>
              </a:rPr>
              <a:t>. </a:t>
            </a:r>
            <a:r>
              <a:rPr lang="en-US" sz="1800" dirty="0" err="1">
                <a:latin typeface="+mn-lt"/>
              </a:rPr>
              <a:t>Vì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thế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cửa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hàng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Hưng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Thịnh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bán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được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sản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phẩm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nhất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tháng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thứ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nhất</a:t>
            </a:r>
            <a:r>
              <a:rPr lang="en-US" sz="1800" dirty="0">
                <a:latin typeface="+mn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cột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màu</a:t>
            </a:r>
            <a:r>
              <a:rPr lang="en-US" sz="1800" dirty="0">
                <a:latin typeface="+mn-lt"/>
              </a:rPr>
              <a:t> cam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biểu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đồ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cột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màu</a:t>
            </a:r>
            <a:r>
              <a:rPr lang="en-US" sz="1800" dirty="0">
                <a:latin typeface="+mn-lt"/>
              </a:rPr>
              <a:t> cam </a:t>
            </a:r>
            <a:r>
              <a:rPr lang="en-US" sz="1800" dirty="0" err="1">
                <a:latin typeface="+mn-lt"/>
              </a:rPr>
              <a:t>ứng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với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cửa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hàng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Hưng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Thịnh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có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cao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lớn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nhất</a:t>
            </a:r>
            <a:r>
              <a:rPr lang="en-US" sz="1800" dirty="0">
                <a:latin typeface="+mn-lt"/>
              </a:rPr>
              <a:t>. </a:t>
            </a:r>
            <a:r>
              <a:rPr lang="en-US" sz="1800" dirty="0" err="1">
                <a:latin typeface="+mn-lt"/>
              </a:rPr>
              <a:t>Vì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thế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cửa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hàng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Hưng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Thịnh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bán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được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nhiều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sản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phẩm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trong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tháng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thứ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hai</a:t>
            </a:r>
            <a:r>
              <a:rPr lang="en-US" sz="18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5"/>
          <p:cNvSpPr/>
          <p:nvPr/>
        </p:nvSpPr>
        <p:spPr>
          <a:xfrm rot="975384">
            <a:off x="745714" y="4104197"/>
            <a:ext cx="437522" cy="5398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#</a:t>
            </a:r>
          </a:p>
        </p:txBody>
      </p:sp>
      <p:grpSp>
        <p:nvGrpSpPr>
          <p:cNvPr id="2457" name="Google Shape;2457;p65"/>
          <p:cNvGrpSpPr/>
          <p:nvPr/>
        </p:nvGrpSpPr>
        <p:grpSpPr>
          <a:xfrm>
            <a:off x="7005250" y="3137844"/>
            <a:ext cx="1857766" cy="1705294"/>
            <a:chOff x="7005250" y="3137844"/>
            <a:chExt cx="1857766" cy="1705294"/>
          </a:xfrm>
        </p:grpSpPr>
        <p:grpSp>
          <p:nvGrpSpPr>
            <p:cNvPr id="2458" name="Google Shape;2458;p65"/>
            <p:cNvGrpSpPr/>
            <p:nvPr/>
          </p:nvGrpSpPr>
          <p:grpSpPr>
            <a:xfrm rot="521687">
              <a:off x="7427598" y="3229476"/>
              <a:ext cx="1328006" cy="1522030"/>
              <a:chOff x="6085063" y="2517538"/>
              <a:chExt cx="593250" cy="679925"/>
            </a:xfrm>
          </p:grpSpPr>
          <p:sp>
            <p:nvSpPr>
              <p:cNvPr id="2459" name="Google Shape;2459;p65"/>
              <p:cNvSpPr/>
              <p:nvPr/>
            </p:nvSpPr>
            <p:spPr>
              <a:xfrm>
                <a:off x="6197013" y="2661838"/>
                <a:ext cx="4348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9138" extrusionOk="0">
                    <a:moveTo>
                      <a:pt x="8087" y="1"/>
                    </a:moveTo>
                    <a:cubicBezTo>
                      <a:pt x="7718" y="1"/>
                      <a:pt x="7349" y="23"/>
                      <a:pt x="6981" y="70"/>
                    </a:cubicBezTo>
                    <a:cubicBezTo>
                      <a:pt x="3163" y="546"/>
                      <a:pt x="1" y="3652"/>
                      <a:pt x="142" y="6937"/>
                    </a:cubicBezTo>
                    <a:cubicBezTo>
                      <a:pt x="270" y="9825"/>
                      <a:pt x="2592" y="12269"/>
                      <a:pt x="4853" y="14430"/>
                    </a:cubicBezTo>
                    <a:cubicBezTo>
                      <a:pt x="6127" y="15648"/>
                      <a:pt x="6400" y="16715"/>
                      <a:pt x="6594" y="18121"/>
                    </a:cubicBezTo>
                    <a:cubicBezTo>
                      <a:pt x="6670" y="18631"/>
                      <a:pt x="7156" y="19036"/>
                      <a:pt x="7759" y="19074"/>
                    </a:cubicBezTo>
                    <a:cubicBezTo>
                      <a:pt x="8363" y="19114"/>
                      <a:pt x="8948" y="19137"/>
                      <a:pt x="9538" y="19137"/>
                    </a:cubicBezTo>
                    <a:cubicBezTo>
                      <a:pt x="10207" y="19137"/>
                      <a:pt x="10882" y="19107"/>
                      <a:pt x="11597" y="19036"/>
                    </a:cubicBezTo>
                    <a:cubicBezTo>
                      <a:pt x="12102" y="18989"/>
                      <a:pt x="12686" y="18876"/>
                      <a:pt x="12899" y="18484"/>
                    </a:cubicBezTo>
                    <a:cubicBezTo>
                      <a:pt x="12998" y="18296"/>
                      <a:pt x="12989" y="18078"/>
                      <a:pt x="12980" y="17871"/>
                    </a:cubicBezTo>
                    <a:cubicBezTo>
                      <a:pt x="12919" y="16747"/>
                      <a:pt x="12899" y="16309"/>
                      <a:pt x="12866" y="15671"/>
                    </a:cubicBezTo>
                    <a:cubicBezTo>
                      <a:pt x="12823" y="14874"/>
                      <a:pt x="13130" y="14090"/>
                      <a:pt x="13753" y="13496"/>
                    </a:cubicBezTo>
                    <a:cubicBezTo>
                      <a:pt x="16132" y="11221"/>
                      <a:pt x="17392" y="7469"/>
                      <a:pt x="16175" y="4751"/>
                    </a:cubicBezTo>
                    <a:cubicBezTo>
                      <a:pt x="14929" y="1979"/>
                      <a:pt x="11545" y="1"/>
                      <a:pt x="8087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65"/>
              <p:cNvSpPr/>
              <p:nvPr/>
            </p:nvSpPr>
            <p:spPr>
              <a:xfrm>
                <a:off x="6361738" y="3102338"/>
                <a:ext cx="16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3805" extrusionOk="0">
                    <a:moveTo>
                      <a:pt x="6443" y="1"/>
                    </a:moveTo>
                    <a:cubicBezTo>
                      <a:pt x="4337" y="123"/>
                      <a:pt x="2111" y="213"/>
                      <a:pt x="0" y="213"/>
                    </a:cubicBezTo>
                    <a:cubicBezTo>
                      <a:pt x="114" y="944"/>
                      <a:pt x="94" y="1657"/>
                      <a:pt x="109" y="2375"/>
                    </a:cubicBezTo>
                    <a:cubicBezTo>
                      <a:pt x="128" y="3068"/>
                      <a:pt x="656" y="3644"/>
                      <a:pt x="1346" y="3706"/>
                    </a:cubicBezTo>
                    <a:cubicBezTo>
                      <a:pt x="2035" y="3767"/>
                      <a:pt x="2705" y="3804"/>
                      <a:pt x="3372" y="3804"/>
                    </a:cubicBezTo>
                    <a:cubicBezTo>
                      <a:pt x="4039" y="3804"/>
                      <a:pt x="4703" y="3767"/>
                      <a:pt x="5380" y="3677"/>
                    </a:cubicBezTo>
                    <a:cubicBezTo>
                      <a:pt x="6084" y="3582"/>
                      <a:pt x="6603" y="2974"/>
                      <a:pt x="6570" y="2261"/>
                    </a:cubicBezTo>
                    <a:cubicBezTo>
                      <a:pt x="6537" y="1501"/>
                      <a:pt x="6528" y="722"/>
                      <a:pt x="6443" y="1"/>
                    </a:cubicBezTo>
                    <a:close/>
                  </a:path>
                </a:pathLst>
              </a:custGeom>
              <a:solidFill>
                <a:srgbClr val="69B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65"/>
              <p:cNvSpPr/>
              <p:nvPr/>
            </p:nvSpPr>
            <p:spPr>
              <a:xfrm>
                <a:off x="6357863" y="2848313"/>
                <a:ext cx="135800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0474" extrusionOk="0">
                    <a:moveTo>
                      <a:pt x="4710" y="473"/>
                    </a:moveTo>
                    <a:cubicBezTo>
                      <a:pt x="4775" y="473"/>
                      <a:pt x="4828" y="497"/>
                      <a:pt x="4860" y="534"/>
                    </a:cubicBezTo>
                    <a:cubicBezTo>
                      <a:pt x="4927" y="615"/>
                      <a:pt x="4932" y="756"/>
                      <a:pt x="4889" y="959"/>
                    </a:cubicBezTo>
                    <a:cubicBezTo>
                      <a:pt x="4780" y="1450"/>
                      <a:pt x="4521" y="1898"/>
                      <a:pt x="4167" y="2257"/>
                    </a:cubicBezTo>
                    <a:cubicBezTo>
                      <a:pt x="4172" y="1988"/>
                      <a:pt x="4181" y="1715"/>
                      <a:pt x="4196" y="1440"/>
                    </a:cubicBezTo>
                    <a:cubicBezTo>
                      <a:pt x="4205" y="1120"/>
                      <a:pt x="4228" y="831"/>
                      <a:pt x="4384" y="633"/>
                    </a:cubicBezTo>
                    <a:cubicBezTo>
                      <a:pt x="4455" y="539"/>
                      <a:pt x="4587" y="478"/>
                      <a:pt x="4705" y="473"/>
                    </a:cubicBezTo>
                    <a:close/>
                    <a:moveTo>
                      <a:pt x="637" y="1789"/>
                    </a:moveTo>
                    <a:lnTo>
                      <a:pt x="637" y="1789"/>
                    </a:lnTo>
                    <a:cubicBezTo>
                      <a:pt x="906" y="1931"/>
                      <a:pt x="1146" y="2205"/>
                      <a:pt x="1293" y="2549"/>
                    </a:cubicBezTo>
                    <a:cubicBezTo>
                      <a:pt x="1359" y="2715"/>
                      <a:pt x="1406" y="2880"/>
                      <a:pt x="1444" y="3059"/>
                    </a:cubicBezTo>
                    <a:cubicBezTo>
                      <a:pt x="1222" y="2989"/>
                      <a:pt x="986" y="2865"/>
                      <a:pt x="811" y="2663"/>
                    </a:cubicBezTo>
                    <a:cubicBezTo>
                      <a:pt x="618" y="2441"/>
                      <a:pt x="519" y="2072"/>
                      <a:pt x="637" y="1789"/>
                    </a:cubicBezTo>
                    <a:close/>
                    <a:moveTo>
                      <a:pt x="4712" y="1"/>
                    </a:moveTo>
                    <a:cubicBezTo>
                      <a:pt x="4706" y="1"/>
                      <a:pt x="4701" y="1"/>
                      <a:pt x="4695" y="1"/>
                    </a:cubicBezTo>
                    <a:cubicBezTo>
                      <a:pt x="4431" y="5"/>
                      <a:pt x="4167" y="138"/>
                      <a:pt x="4006" y="345"/>
                    </a:cubicBezTo>
                    <a:cubicBezTo>
                      <a:pt x="3771" y="652"/>
                      <a:pt x="3732" y="1029"/>
                      <a:pt x="3719" y="1421"/>
                    </a:cubicBezTo>
                    <a:cubicBezTo>
                      <a:pt x="3704" y="1837"/>
                      <a:pt x="3690" y="2247"/>
                      <a:pt x="3681" y="2663"/>
                    </a:cubicBezTo>
                    <a:cubicBezTo>
                      <a:pt x="3214" y="2974"/>
                      <a:pt x="2668" y="3159"/>
                      <a:pt x="2113" y="3159"/>
                    </a:cubicBezTo>
                    <a:cubicBezTo>
                      <a:pt x="2055" y="3159"/>
                      <a:pt x="1997" y="3157"/>
                      <a:pt x="1939" y="3153"/>
                    </a:cubicBezTo>
                    <a:cubicBezTo>
                      <a:pt x="1897" y="2880"/>
                      <a:pt x="1835" y="2621"/>
                      <a:pt x="1728" y="2366"/>
                    </a:cubicBezTo>
                    <a:cubicBezTo>
                      <a:pt x="1495" y="1813"/>
                      <a:pt x="1085" y="1412"/>
                      <a:pt x="604" y="1266"/>
                    </a:cubicBezTo>
                    <a:cubicBezTo>
                      <a:pt x="582" y="1259"/>
                      <a:pt x="560" y="1256"/>
                      <a:pt x="538" y="1256"/>
                    </a:cubicBezTo>
                    <a:cubicBezTo>
                      <a:pt x="467" y="1256"/>
                      <a:pt x="396" y="1289"/>
                      <a:pt x="349" y="1346"/>
                    </a:cubicBezTo>
                    <a:cubicBezTo>
                      <a:pt x="0" y="1785"/>
                      <a:pt x="42" y="2502"/>
                      <a:pt x="453" y="2974"/>
                    </a:cubicBezTo>
                    <a:cubicBezTo>
                      <a:pt x="702" y="3266"/>
                      <a:pt x="1076" y="3470"/>
                      <a:pt x="1519" y="3569"/>
                    </a:cubicBezTo>
                    <a:cubicBezTo>
                      <a:pt x="1529" y="3663"/>
                      <a:pt x="1538" y="3762"/>
                      <a:pt x="1543" y="3861"/>
                    </a:cubicBezTo>
                    <a:cubicBezTo>
                      <a:pt x="1722" y="5976"/>
                      <a:pt x="1746" y="8114"/>
                      <a:pt x="1623" y="10223"/>
                    </a:cubicBezTo>
                    <a:cubicBezTo>
                      <a:pt x="1619" y="10355"/>
                      <a:pt x="1717" y="10469"/>
                      <a:pt x="1845" y="10473"/>
                    </a:cubicBezTo>
                    <a:lnTo>
                      <a:pt x="1859" y="10473"/>
                    </a:lnTo>
                    <a:cubicBezTo>
                      <a:pt x="1987" y="10473"/>
                      <a:pt x="2090" y="10379"/>
                      <a:pt x="2096" y="10251"/>
                    </a:cubicBezTo>
                    <a:cubicBezTo>
                      <a:pt x="2222" y="8118"/>
                      <a:pt x="2194" y="5956"/>
                      <a:pt x="2020" y="3824"/>
                    </a:cubicBezTo>
                    <a:cubicBezTo>
                      <a:pt x="2011" y="3758"/>
                      <a:pt x="2005" y="3697"/>
                      <a:pt x="2000" y="3630"/>
                    </a:cubicBezTo>
                    <a:lnTo>
                      <a:pt x="2000" y="3630"/>
                    </a:lnTo>
                    <a:cubicBezTo>
                      <a:pt x="2042" y="3632"/>
                      <a:pt x="2083" y="3632"/>
                      <a:pt x="2124" y="3632"/>
                    </a:cubicBezTo>
                    <a:cubicBezTo>
                      <a:pt x="2667" y="3632"/>
                      <a:pt x="3197" y="3488"/>
                      <a:pt x="3671" y="3229"/>
                    </a:cubicBezTo>
                    <a:lnTo>
                      <a:pt x="3671" y="3229"/>
                    </a:lnTo>
                    <a:cubicBezTo>
                      <a:pt x="3647" y="5518"/>
                      <a:pt x="3747" y="7816"/>
                      <a:pt x="3974" y="10086"/>
                    </a:cubicBezTo>
                    <a:cubicBezTo>
                      <a:pt x="3982" y="10208"/>
                      <a:pt x="4078" y="10301"/>
                      <a:pt x="4201" y="10301"/>
                    </a:cubicBezTo>
                    <a:cubicBezTo>
                      <a:pt x="4211" y="10301"/>
                      <a:pt x="4222" y="10300"/>
                      <a:pt x="4233" y="10299"/>
                    </a:cubicBezTo>
                    <a:cubicBezTo>
                      <a:pt x="4361" y="10289"/>
                      <a:pt x="4455" y="10171"/>
                      <a:pt x="4446" y="10039"/>
                    </a:cubicBezTo>
                    <a:cubicBezTo>
                      <a:pt x="4209" y="7684"/>
                      <a:pt x="4111" y="5291"/>
                      <a:pt x="4152" y="2913"/>
                    </a:cubicBezTo>
                    <a:cubicBezTo>
                      <a:pt x="4743" y="2455"/>
                      <a:pt x="5187" y="1804"/>
                      <a:pt x="5352" y="1063"/>
                    </a:cubicBezTo>
                    <a:cubicBezTo>
                      <a:pt x="5431" y="704"/>
                      <a:pt x="5389" y="435"/>
                      <a:pt x="5228" y="237"/>
                    </a:cubicBezTo>
                    <a:cubicBezTo>
                      <a:pt x="5105" y="85"/>
                      <a:pt x="4926" y="1"/>
                      <a:pt x="471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5"/>
              <p:cNvSpPr/>
              <p:nvPr/>
            </p:nvSpPr>
            <p:spPr>
              <a:xfrm>
                <a:off x="6362438" y="3120213"/>
                <a:ext cx="156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726" extrusionOk="0">
                    <a:moveTo>
                      <a:pt x="6002" y="0"/>
                    </a:moveTo>
                    <a:cubicBezTo>
                      <a:pt x="5992" y="0"/>
                      <a:pt x="5981" y="1"/>
                      <a:pt x="5971" y="3"/>
                    </a:cubicBezTo>
                    <a:cubicBezTo>
                      <a:pt x="4701" y="168"/>
                      <a:pt x="3417" y="252"/>
                      <a:pt x="2133" y="252"/>
                    </a:cubicBezTo>
                    <a:cubicBezTo>
                      <a:pt x="1508" y="252"/>
                      <a:pt x="883" y="232"/>
                      <a:pt x="260" y="192"/>
                    </a:cubicBezTo>
                    <a:cubicBezTo>
                      <a:pt x="257" y="192"/>
                      <a:pt x="254" y="192"/>
                      <a:pt x="252" y="192"/>
                    </a:cubicBezTo>
                    <a:cubicBezTo>
                      <a:pt x="132" y="192"/>
                      <a:pt x="20" y="284"/>
                      <a:pt x="10" y="414"/>
                    </a:cubicBezTo>
                    <a:cubicBezTo>
                      <a:pt x="1" y="545"/>
                      <a:pt x="100" y="658"/>
                      <a:pt x="232" y="664"/>
                    </a:cubicBezTo>
                    <a:cubicBezTo>
                      <a:pt x="865" y="706"/>
                      <a:pt x="1497" y="725"/>
                      <a:pt x="2133" y="725"/>
                    </a:cubicBezTo>
                    <a:cubicBezTo>
                      <a:pt x="3436" y="725"/>
                      <a:pt x="4744" y="640"/>
                      <a:pt x="6032" y="475"/>
                    </a:cubicBezTo>
                    <a:cubicBezTo>
                      <a:pt x="6160" y="456"/>
                      <a:pt x="6254" y="338"/>
                      <a:pt x="6235" y="205"/>
                    </a:cubicBezTo>
                    <a:cubicBezTo>
                      <a:pt x="6218" y="89"/>
                      <a:pt x="6117" y="0"/>
                      <a:pt x="600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5"/>
              <p:cNvSpPr/>
              <p:nvPr/>
            </p:nvSpPr>
            <p:spPr>
              <a:xfrm>
                <a:off x="6392163" y="3159438"/>
                <a:ext cx="622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8" extrusionOk="0">
                    <a:moveTo>
                      <a:pt x="244" y="1"/>
                    </a:moveTo>
                    <a:cubicBezTo>
                      <a:pt x="104" y="1"/>
                      <a:pt x="10" y="99"/>
                      <a:pt x="6" y="228"/>
                    </a:cubicBezTo>
                    <a:cubicBezTo>
                      <a:pt x="1" y="359"/>
                      <a:pt x="105" y="468"/>
                      <a:pt x="232" y="472"/>
                    </a:cubicBezTo>
                    <a:lnTo>
                      <a:pt x="2238" y="557"/>
                    </a:lnTo>
                    <a:lnTo>
                      <a:pt x="2247" y="557"/>
                    </a:lnTo>
                    <a:cubicBezTo>
                      <a:pt x="2375" y="557"/>
                      <a:pt x="2479" y="459"/>
                      <a:pt x="2484" y="331"/>
                    </a:cubicBezTo>
                    <a:cubicBezTo>
                      <a:pt x="2488" y="199"/>
                      <a:pt x="2389" y="91"/>
                      <a:pt x="2257" y="80"/>
                    </a:cubicBezTo>
                    <a:lnTo>
                      <a:pt x="256" y="1"/>
                    </a:lnTo>
                    <a:cubicBezTo>
                      <a:pt x="252" y="1"/>
                      <a:pt x="248" y="1"/>
                      <a:pt x="24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65"/>
              <p:cNvSpPr/>
              <p:nvPr/>
            </p:nvSpPr>
            <p:spPr>
              <a:xfrm>
                <a:off x="6355138" y="2517538"/>
                <a:ext cx="271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492" extrusionOk="0">
                    <a:moveTo>
                      <a:pt x="262" y="0"/>
                    </a:moveTo>
                    <a:cubicBezTo>
                      <a:pt x="241" y="0"/>
                      <a:pt x="220" y="3"/>
                      <a:pt x="199" y="9"/>
                    </a:cubicBezTo>
                    <a:cubicBezTo>
                      <a:pt x="71" y="46"/>
                      <a:pt x="1" y="178"/>
                      <a:pt x="38" y="306"/>
                    </a:cubicBezTo>
                    <a:cubicBezTo>
                      <a:pt x="203" y="873"/>
                      <a:pt x="567" y="3657"/>
                      <a:pt x="604" y="4265"/>
                    </a:cubicBezTo>
                    <a:cubicBezTo>
                      <a:pt x="613" y="4393"/>
                      <a:pt x="717" y="4491"/>
                      <a:pt x="840" y="4491"/>
                    </a:cubicBezTo>
                    <a:lnTo>
                      <a:pt x="855" y="4491"/>
                    </a:lnTo>
                    <a:cubicBezTo>
                      <a:pt x="987" y="4482"/>
                      <a:pt x="1086" y="4369"/>
                      <a:pt x="1077" y="4237"/>
                    </a:cubicBezTo>
                    <a:cubicBezTo>
                      <a:pt x="1044" y="3652"/>
                      <a:pt x="676" y="797"/>
                      <a:pt x="491" y="169"/>
                    </a:cubicBezTo>
                    <a:cubicBezTo>
                      <a:pt x="460" y="66"/>
                      <a:pt x="366" y="0"/>
                      <a:pt x="26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65"/>
              <p:cNvSpPr/>
              <p:nvPr/>
            </p:nvSpPr>
            <p:spPr>
              <a:xfrm>
                <a:off x="6485513" y="2584313"/>
                <a:ext cx="40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21" extrusionOk="0">
                    <a:moveTo>
                      <a:pt x="1363" y="1"/>
                    </a:moveTo>
                    <a:cubicBezTo>
                      <a:pt x="1280" y="1"/>
                      <a:pt x="1201" y="45"/>
                      <a:pt x="1157" y="122"/>
                    </a:cubicBezTo>
                    <a:lnTo>
                      <a:pt x="61" y="2066"/>
                    </a:lnTo>
                    <a:cubicBezTo>
                      <a:pt x="0" y="2179"/>
                      <a:pt x="38" y="2326"/>
                      <a:pt x="155" y="2392"/>
                    </a:cubicBezTo>
                    <a:cubicBezTo>
                      <a:pt x="189" y="2411"/>
                      <a:pt x="231" y="2421"/>
                      <a:pt x="269" y="2421"/>
                    </a:cubicBezTo>
                    <a:cubicBezTo>
                      <a:pt x="354" y="2421"/>
                      <a:pt x="434" y="2378"/>
                      <a:pt x="477" y="2297"/>
                    </a:cubicBezTo>
                    <a:lnTo>
                      <a:pt x="1571" y="354"/>
                    </a:lnTo>
                    <a:cubicBezTo>
                      <a:pt x="1638" y="240"/>
                      <a:pt x="1595" y="93"/>
                      <a:pt x="1482" y="32"/>
                    </a:cubicBezTo>
                    <a:cubicBezTo>
                      <a:pt x="1444" y="11"/>
                      <a:pt x="1403" y="1"/>
                      <a:pt x="136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65"/>
              <p:cNvSpPr/>
              <p:nvPr/>
            </p:nvSpPr>
            <p:spPr>
              <a:xfrm>
                <a:off x="6525863" y="2599388"/>
                <a:ext cx="551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73" extrusionOk="0">
                    <a:moveTo>
                      <a:pt x="1936" y="1"/>
                    </a:moveTo>
                    <a:cubicBezTo>
                      <a:pt x="1866" y="1"/>
                      <a:pt x="1797" y="31"/>
                      <a:pt x="1751" y="90"/>
                    </a:cubicBezTo>
                    <a:lnTo>
                      <a:pt x="85" y="2186"/>
                    </a:lnTo>
                    <a:cubicBezTo>
                      <a:pt x="0" y="2289"/>
                      <a:pt x="19" y="2435"/>
                      <a:pt x="122" y="2520"/>
                    </a:cubicBezTo>
                    <a:cubicBezTo>
                      <a:pt x="165" y="2554"/>
                      <a:pt x="218" y="2572"/>
                      <a:pt x="269" y="2572"/>
                    </a:cubicBezTo>
                    <a:cubicBezTo>
                      <a:pt x="340" y="2572"/>
                      <a:pt x="406" y="2539"/>
                      <a:pt x="453" y="2483"/>
                    </a:cubicBezTo>
                    <a:lnTo>
                      <a:pt x="2124" y="387"/>
                    </a:lnTo>
                    <a:cubicBezTo>
                      <a:pt x="2204" y="283"/>
                      <a:pt x="2185" y="132"/>
                      <a:pt x="2086" y="52"/>
                    </a:cubicBezTo>
                    <a:cubicBezTo>
                      <a:pt x="2042" y="18"/>
                      <a:pt x="1989" y="1"/>
                      <a:pt x="193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65"/>
              <p:cNvSpPr/>
              <p:nvPr/>
            </p:nvSpPr>
            <p:spPr>
              <a:xfrm>
                <a:off x="6620013" y="2705363"/>
                <a:ext cx="583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392" extrusionOk="0">
                    <a:moveTo>
                      <a:pt x="2060" y="1"/>
                    </a:moveTo>
                    <a:cubicBezTo>
                      <a:pt x="2024" y="1"/>
                      <a:pt x="1988" y="9"/>
                      <a:pt x="1954" y="27"/>
                    </a:cubicBezTo>
                    <a:lnTo>
                      <a:pt x="161" y="943"/>
                    </a:lnTo>
                    <a:cubicBezTo>
                      <a:pt x="42" y="999"/>
                      <a:pt x="0" y="1147"/>
                      <a:pt x="57" y="1260"/>
                    </a:cubicBezTo>
                    <a:cubicBezTo>
                      <a:pt x="99" y="1345"/>
                      <a:pt x="184" y="1391"/>
                      <a:pt x="269" y="1391"/>
                    </a:cubicBezTo>
                    <a:cubicBezTo>
                      <a:pt x="307" y="1391"/>
                      <a:pt x="340" y="1382"/>
                      <a:pt x="377" y="1363"/>
                    </a:cubicBezTo>
                    <a:lnTo>
                      <a:pt x="2166" y="448"/>
                    </a:lnTo>
                    <a:cubicBezTo>
                      <a:pt x="2285" y="387"/>
                      <a:pt x="2331" y="245"/>
                      <a:pt x="2270" y="132"/>
                    </a:cubicBezTo>
                    <a:cubicBezTo>
                      <a:pt x="2230" y="49"/>
                      <a:pt x="2146" y="1"/>
                      <a:pt x="20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65"/>
              <p:cNvSpPr/>
              <p:nvPr/>
            </p:nvSpPr>
            <p:spPr>
              <a:xfrm>
                <a:off x="6231263" y="2617238"/>
                <a:ext cx="489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03" extrusionOk="0">
                    <a:moveTo>
                      <a:pt x="264" y="0"/>
                    </a:moveTo>
                    <a:cubicBezTo>
                      <a:pt x="210" y="0"/>
                      <a:pt x="157" y="19"/>
                      <a:pt x="114" y="56"/>
                    </a:cubicBezTo>
                    <a:cubicBezTo>
                      <a:pt x="14" y="141"/>
                      <a:pt x="0" y="287"/>
                      <a:pt x="81" y="390"/>
                    </a:cubicBezTo>
                    <a:lnTo>
                      <a:pt x="1510" y="2117"/>
                    </a:lnTo>
                    <a:cubicBezTo>
                      <a:pt x="1558" y="2174"/>
                      <a:pt x="1623" y="2202"/>
                      <a:pt x="1695" y="2202"/>
                    </a:cubicBezTo>
                    <a:cubicBezTo>
                      <a:pt x="1746" y="2202"/>
                      <a:pt x="1798" y="2184"/>
                      <a:pt x="1845" y="2146"/>
                    </a:cubicBezTo>
                    <a:cubicBezTo>
                      <a:pt x="1944" y="2066"/>
                      <a:pt x="1959" y="1915"/>
                      <a:pt x="1878" y="1816"/>
                    </a:cubicBezTo>
                    <a:lnTo>
                      <a:pt x="449" y="89"/>
                    </a:lnTo>
                    <a:cubicBezTo>
                      <a:pt x="401" y="30"/>
                      <a:pt x="332" y="0"/>
                      <a:pt x="2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65"/>
              <p:cNvSpPr/>
              <p:nvPr/>
            </p:nvSpPr>
            <p:spPr>
              <a:xfrm>
                <a:off x="6169663" y="2660438"/>
                <a:ext cx="52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061" extrusionOk="0">
                    <a:moveTo>
                      <a:pt x="265" y="0"/>
                    </a:moveTo>
                    <a:cubicBezTo>
                      <a:pt x="214" y="0"/>
                      <a:pt x="162" y="16"/>
                      <a:pt x="119" y="50"/>
                    </a:cubicBezTo>
                    <a:cubicBezTo>
                      <a:pt x="14" y="135"/>
                      <a:pt x="1" y="282"/>
                      <a:pt x="81" y="385"/>
                    </a:cubicBezTo>
                    <a:cubicBezTo>
                      <a:pt x="557" y="984"/>
                      <a:pt x="1101" y="1532"/>
                      <a:pt x="1695" y="2009"/>
                    </a:cubicBezTo>
                    <a:cubicBezTo>
                      <a:pt x="1737" y="2042"/>
                      <a:pt x="1789" y="2060"/>
                      <a:pt x="1841" y="2060"/>
                    </a:cubicBezTo>
                    <a:cubicBezTo>
                      <a:pt x="1912" y="2060"/>
                      <a:pt x="1983" y="2032"/>
                      <a:pt x="2025" y="1971"/>
                    </a:cubicBezTo>
                    <a:cubicBezTo>
                      <a:pt x="2110" y="1872"/>
                      <a:pt x="2092" y="1720"/>
                      <a:pt x="1992" y="1641"/>
                    </a:cubicBezTo>
                    <a:cubicBezTo>
                      <a:pt x="1421" y="1182"/>
                      <a:pt x="907" y="664"/>
                      <a:pt x="454" y="88"/>
                    </a:cubicBezTo>
                    <a:cubicBezTo>
                      <a:pt x="405" y="30"/>
                      <a:pt x="335" y="0"/>
                      <a:pt x="2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65"/>
              <p:cNvSpPr/>
              <p:nvPr/>
            </p:nvSpPr>
            <p:spPr>
              <a:xfrm>
                <a:off x="6085063" y="2803413"/>
                <a:ext cx="856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49" extrusionOk="0">
                    <a:moveTo>
                      <a:pt x="3167" y="1"/>
                    </a:moveTo>
                    <a:cubicBezTo>
                      <a:pt x="3142" y="1"/>
                      <a:pt x="3117" y="5"/>
                      <a:pt x="3091" y="13"/>
                    </a:cubicBezTo>
                    <a:cubicBezTo>
                      <a:pt x="2330" y="251"/>
                      <a:pt x="1548" y="373"/>
                      <a:pt x="754" y="373"/>
                    </a:cubicBezTo>
                    <a:cubicBezTo>
                      <a:pt x="590" y="373"/>
                      <a:pt x="425" y="368"/>
                      <a:pt x="260" y="357"/>
                    </a:cubicBezTo>
                    <a:cubicBezTo>
                      <a:pt x="255" y="357"/>
                      <a:pt x="250" y="357"/>
                      <a:pt x="245" y="357"/>
                    </a:cubicBezTo>
                    <a:cubicBezTo>
                      <a:pt x="128" y="357"/>
                      <a:pt x="15" y="458"/>
                      <a:pt x="11" y="584"/>
                    </a:cubicBezTo>
                    <a:cubicBezTo>
                      <a:pt x="0" y="712"/>
                      <a:pt x="100" y="825"/>
                      <a:pt x="232" y="834"/>
                    </a:cubicBezTo>
                    <a:cubicBezTo>
                      <a:pt x="401" y="843"/>
                      <a:pt x="571" y="849"/>
                      <a:pt x="741" y="849"/>
                    </a:cubicBezTo>
                    <a:cubicBezTo>
                      <a:pt x="1586" y="849"/>
                      <a:pt x="2422" y="721"/>
                      <a:pt x="3233" y="466"/>
                    </a:cubicBezTo>
                    <a:cubicBezTo>
                      <a:pt x="3361" y="424"/>
                      <a:pt x="3427" y="292"/>
                      <a:pt x="3389" y="169"/>
                    </a:cubicBezTo>
                    <a:cubicBezTo>
                      <a:pt x="3359" y="66"/>
                      <a:pt x="3268" y="1"/>
                      <a:pt x="316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65"/>
              <p:cNvSpPr/>
              <p:nvPr/>
            </p:nvSpPr>
            <p:spPr>
              <a:xfrm>
                <a:off x="6320688" y="2736363"/>
                <a:ext cx="39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69" extrusionOk="0">
                    <a:moveTo>
                      <a:pt x="796" y="0"/>
                    </a:moveTo>
                    <a:cubicBezTo>
                      <a:pt x="543" y="0"/>
                      <a:pt x="286" y="162"/>
                      <a:pt x="231" y="406"/>
                    </a:cubicBezTo>
                    <a:lnTo>
                      <a:pt x="270" y="236"/>
                    </a:lnTo>
                    <a:lnTo>
                      <a:pt x="270" y="236"/>
                    </a:lnTo>
                    <a:cubicBezTo>
                      <a:pt x="0" y="548"/>
                      <a:pt x="100" y="1105"/>
                      <a:pt x="468" y="1299"/>
                    </a:cubicBezTo>
                    <a:cubicBezTo>
                      <a:pt x="558" y="1347"/>
                      <a:pt x="658" y="1369"/>
                      <a:pt x="759" y="1369"/>
                    </a:cubicBezTo>
                    <a:cubicBezTo>
                      <a:pt x="1063" y="1369"/>
                      <a:pt x="1376" y="1167"/>
                      <a:pt x="1453" y="869"/>
                    </a:cubicBezTo>
                    <a:cubicBezTo>
                      <a:pt x="1562" y="467"/>
                      <a:pt x="1227" y="14"/>
                      <a:pt x="817" y="1"/>
                    </a:cubicBezTo>
                    <a:cubicBezTo>
                      <a:pt x="810" y="0"/>
                      <a:pt x="803" y="0"/>
                      <a:pt x="79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65"/>
              <p:cNvSpPr/>
              <p:nvPr/>
            </p:nvSpPr>
            <p:spPr>
              <a:xfrm>
                <a:off x="6437713" y="2729513"/>
                <a:ext cx="391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69" extrusionOk="0">
                    <a:moveTo>
                      <a:pt x="797" y="0"/>
                    </a:moveTo>
                    <a:cubicBezTo>
                      <a:pt x="548" y="0"/>
                      <a:pt x="288" y="163"/>
                      <a:pt x="232" y="407"/>
                    </a:cubicBezTo>
                    <a:lnTo>
                      <a:pt x="270" y="237"/>
                    </a:lnTo>
                    <a:lnTo>
                      <a:pt x="270" y="237"/>
                    </a:lnTo>
                    <a:cubicBezTo>
                      <a:pt x="0" y="549"/>
                      <a:pt x="104" y="1105"/>
                      <a:pt x="468" y="1298"/>
                    </a:cubicBezTo>
                    <a:cubicBezTo>
                      <a:pt x="559" y="1347"/>
                      <a:pt x="659" y="1369"/>
                      <a:pt x="760" y="1369"/>
                    </a:cubicBezTo>
                    <a:cubicBezTo>
                      <a:pt x="1064" y="1369"/>
                      <a:pt x="1377" y="1167"/>
                      <a:pt x="1459" y="869"/>
                    </a:cubicBezTo>
                    <a:cubicBezTo>
                      <a:pt x="1563" y="468"/>
                      <a:pt x="1233" y="15"/>
                      <a:pt x="817" y="0"/>
                    </a:cubicBezTo>
                    <a:cubicBezTo>
                      <a:pt x="810" y="0"/>
                      <a:pt x="804" y="0"/>
                      <a:pt x="79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65"/>
              <p:cNvSpPr/>
              <p:nvPr/>
            </p:nvSpPr>
            <p:spPr>
              <a:xfrm>
                <a:off x="6372363" y="2744813"/>
                <a:ext cx="483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5" extrusionOk="0">
                    <a:moveTo>
                      <a:pt x="1651" y="1"/>
                    </a:moveTo>
                    <a:cubicBezTo>
                      <a:pt x="1641" y="1"/>
                      <a:pt x="1632" y="1"/>
                      <a:pt x="1623" y="2"/>
                    </a:cubicBezTo>
                    <a:cubicBezTo>
                      <a:pt x="1496" y="16"/>
                      <a:pt x="1402" y="129"/>
                      <a:pt x="1416" y="262"/>
                    </a:cubicBezTo>
                    <a:cubicBezTo>
                      <a:pt x="1449" y="545"/>
                      <a:pt x="1459" y="828"/>
                      <a:pt x="1307" y="984"/>
                    </a:cubicBezTo>
                    <a:cubicBezTo>
                      <a:pt x="1244" y="1051"/>
                      <a:pt x="1148" y="1092"/>
                      <a:pt x="1055" y="1092"/>
                    </a:cubicBezTo>
                    <a:cubicBezTo>
                      <a:pt x="1031" y="1092"/>
                      <a:pt x="1006" y="1089"/>
                      <a:pt x="982" y="1083"/>
                    </a:cubicBezTo>
                    <a:cubicBezTo>
                      <a:pt x="864" y="1050"/>
                      <a:pt x="751" y="950"/>
                      <a:pt x="671" y="804"/>
                    </a:cubicBezTo>
                    <a:cubicBezTo>
                      <a:pt x="586" y="654"/>
                      <a:pt x="538" y="464"/>
                      <a:pt x="496" y="281"/>
                    </a:cubicBezTo>
                    <a:cubicBezTo>
                      <a:pt x="468" y="173"/>
                      <a:pt x="373" y="99"/>
                      <a:pt x="267" y="99"/>
                    </a:cubicBezTo>
                    <a:cubicBezTo>
                      <a:pt x="247" y="99"/>
                      <a:pt x="227" y="101"/>
                      <a:pt x="207" y="107"/>
                    </a:cubicBezTo>
                    <a:cubicBezTo>
                      <a:pt x="81" y="135"/>
                      <a:pt x="0" y="266"/>
                      <a:pt x="33" y="394"/>
                    </a:cubicBezTo>
                    <a:cubicBezTo>
                      <a:pt x="81" y="597"/>
                      <a:pt x="137" y="828"/>
                      <a:pt x="255" y="1035"/>
                    </a:cubicBezTo>
                    <a:cubicBezTo>
                      <a:pt x="401" y="1300"/>
                      <a:pt x="619" y="1479"/>
                      <a:pt x="869" y="1540"/>
                    </a:cubicBezTo>
                    <a:cubicBezTo>
                      <a:pt x="930" y="1555"/>
                      <a:pt x="996" y="1564"/>
                      <a:pt x="1063" y="1564"/>
                    </a:cubicBezTo>
                    <a:cubicBezTo>
                      <a:pt x="1283" y="1564"/>
                      <a:pt x="1501" y="1475"/>
                      <a:pt x="1657" y="1309"/>
                    </a:cubicBezTo>
                    <a:cubicBezTo>
                      <a:pt x="1935" y="1013"/>
                      <a:pt x="1930" y="588"/>
                      <a:pt x="1888" y="210"/>
                    </a:cubicBezTo>
                    <a:cubicBezTo>
                      <a:pt x="1875" y="88"/>
                      <a:pt x="1768" y="1"/>
                      <a:pt x="1651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65"/>
              <p:cNvSpPr/>
              <p:nvPr/>
            </p:nvSpPr>
            <p:spPr>
              <a:xfrm>
                <a:off x="6489238" y="2745488"/>
                <a:ext cx="804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2617" extrusionOk="0">
                    <a:moveTo>
                      <a:pt x="1622" y="0"/>
                    </a:moveTo>
                    <a:cubicBezTo>
                      <a:pt x="575" y="0"/>
                      <a:pt x="1" y="1252"/>
                      <a:pt x="705" y="2127"/>
                    </a:cubicBezTo>
                    <a:cubicBezTo>
                      <a:pt x="956" y="2444"/>
                      <a:pt x="1361" y="2616"/>
                      <a:pt x="1764" y="2616"/>
                    </a:cubicBezTo>
                    <a:cubicBezTo>
                      <a:pt x="1990" y="2616"/>
                      <a:pt x="2216" y="2562"/>
                      <a:pt x="2413" y="2448"/>
                    </a:cubicBezTo>
                    <a:cubicBezTo>
                      <a:pt x="2957" y="2136"/>
                      <a:pt x="3216" y="1400"/>
                      <a:pt x="2990" y="810"/>
                    </a:cubicBezTo>
                    <a:cubicBezTo>
                      <a:pt x="2909" y="598"/>
                      <a:pt x="2768" y="409"/>
                      <a:pt x="2583" y="272"/>
                    </a:cubicBezTo>
                    <a:cubicBezTo>
                      <a:pt x="2352" y="108"/>
                      <a:pt x="2055" y="41"/>
                      <a:pt x="1768" y="8"/>
                    </a:cubicBezTo>
                    <a:cubicBezTo>
                      <a:pt x="1718" y="3"/>
                      <a:pt x="1670" y="0"/>
                      <a:pt x="1622" y="0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65"/>
              <p:cNvSpPr/>
              <p:nvPr/>
            </p:nvSpPr>
            <p:spPr>
              <a:xfrm>
                <a:off x="6244438" y="2771338"/>
                <a:ext cx="80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618" extrusionOk="0">
                    <a:moveTo>
                      <a:pt x="1624" y="0"/>
                    </a:moveTo>
                    <a:cubicBezTo>
                      <a:pt x="574" y="0"/>
                      <a:pt x="0" y="1251"/>
                      <a:pt x="704" y="2126"/>
                    </a:cubicBezTo>
                    <a:cubicBezTo>
                      <a:pt x="959" y="2445"/>
                      <a:pt x="1366" y="2617"/>
                      <a:pt x="1769" y="2617"/>
                    </a:cubicBezTo>
                    <a:cubicBezTo>
                      <a:pt x="1994" y="2617"/>
                      <a:pt x="2217" y="2564"/>
                      <a:pt x="2414" y="2452"/>
                    </a:cubicBezTo>
                    <a:cubicBezTo>
                      <a:pt x="2961" y="2136"/>
                      <a:pt x="3220" y="1400"/>
                      <a:pt x="2993" y="810"/>
                    </a:cubicBezTo>
                    <a:cubicBezTo>
                      <a:pt x="2909" y="597"/>
                      <a:pt x="2771" y="409"/>
                      <a:pt x="2588" y="272"/>
                    </a:cubicBezTo>
                    <a:cubicBezTo>
                      <a:pt x="2351" y="107"/>
                      <a:pt x="2059" y="41"/>
                      <a:pt x="1771" y="8"/>
                    </a:cubicBezTo>
                    <a:cubicBezTo>
                      <a:pt x="1721" y="3"/>
                      <a:pt x="1672" y="0"/>
                      <a:pt x="1624" y="0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6" name="Google Shape;2476;p65"/>
            <p:cNvSpPr/>
            <p:nvPr/>
          </p:nvSpPr>
          <p:spPr>
            <a:xfrm>
              <a:off x="7005250" y="4400550"/>
              <a:ext cx="571161" cy="415243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7" name="Google Shape;2477;p65"/>
          <p:cNvSpPr/>
          <p:nvPr/>
        </p:nvSpPr>
        <p:spPr>
          <a:xfrm>
            <a:off x="8040575" y="596338"/>
            <a:ext cx="237800" cy="231075"/>
          </a:xfrm>
          <a:custGeom>
            <a:avLst/>
            <a:gdLst/>
            <a:ahLst/>
            <a:cxnLst/>
            <a:rect l="l" t="t" r="r" b="b"/>
            <a:pathLst>
              <a:path w="9512" h="9243" extrusionOk="0">
                <a:moveTo>
                  <a:pt x="4559" y="1"/>
                </a:moveTo>
                <a:cubicBezTo>
                  <a:pt x="4067" y="1"/>
                  <a:pt x="3583" y="83"/>
                  <a:pt x="3128" y="248"/>
                </a:cubicBezTo>
                <a:cubicBezTo>
                  <a:pt x="2939" y="316"/>
                  <a:pt x="2848" y="521"/>
                  <a:pt x="2911" y="704"/>
                </a:cubicBezTo>
                <a:cubicBezTo>
                  <a:pt x="2964" y="850"/>
                  <a:pt x="3101" y="941"/>
                  <a:pt x="3246" y="941"/>
                </a:cubicBezTo>
                <a:cubicBezTo>
                  <a:pt x="3286" y="941"/>
                  <a:pt x="3327" y="934"/>
                  <a:pt x="3366" y="919"/>
                </a:cubicBezTo>
                <a:cubicBezTo>
                  <a:pt x="3747" y="781"/>
                  <a:pt x="4151" y="712"/>
                  <a:pt x="4564" y="712"/>
                </a:cubicBezTo>
                <a:cubicBezTo>
                  <a:pt x="5235" y="712"/>
                  <a:pt x="5928" y="894"/>
                  <a:pt x="6573" y="1250"/>
                </a:cubicBezTo>
                <a:cubicBezTo>
                  <a:pt x="7607" y="1823"/>
                  <a:pt x="8328" y="2750"/>
                  <a:pt x="8551" y="3785"/>
                </a:cubicBezTo>
                <a:cubicBezTo>
                  <a:pt x="8772" y="4824"/>
                  <a:pt x="8494" y="5962"/>
                  <a:pt x="7783" y="6912"/>
                </a:cubicBezTo>
                <a:cubicBezTo>
                  <a:pt x="7066" y="7860"/>
                  <a:pt x="6054" y="8447"/>
                  <a:pt x="4997" y="8526"/>
                </a:cubicBezTo>
                <a:cubicBezTo>
                  <a:pt x="4919" y="8531"/>
                  <a:pt x="4841" y="8534"/>
                  <a:pt x="4763" y="8534"/>
                </a:cubicBezTo>
                <a:cubicBezTo>
                  <a:pt x="3776" y="8534"/>
                  <a:pt x="2786" y="8106"/>
                  <a:pt x="2007" y="7332"/>
                </a:cubicBezTo>
                <a:cubicBezTo>
                  <a:pt x="1166" y="6490"/>
                  <a:pt x="722" y="5404"/>
                  <a:pt x="790" y="4347"/>
                </a:cubicBezTo>
                <a:cubicBezTo>
                  <a:pt x="864" y="3239"/>
                  <a:pt x="1415" y="2074"/>
                  <a:pt x="2479" y="788"/>
                </a:cubicBezTo>
                <a:cubicBezTo>
                  <a:pt x="2604" y="636"/>
                  <a:pt x="2582" y="413"/>
                  <a:pt x="2428" y="288"/>
                </a:cubicBezTo>
                <a:cubicBezTo>
                  <a:pt x="2363" y="233"/>
                  <a:pt x="2283" y="207"/>
                  <a:pt x="2203" y="207"/>
                </a:cubicBezTo>
                <a:cubicBezTo>
                  <a:pt x="2100" y="207"/>
                  <a:pt x="1997" y="251"/>
                  <a:pt x="1927" y="334"/>
                </a:cubicBezTo>
                <a:cubicBezTo>
                  <a:pt x="774" y="1744"/>
                  <a:pt x="166" y="3040"/>
                  <a:pt x="85" y="4302"/>
                </a:cubicBezTo>
                <a:cubicBezTo>
                  <a:pt x="0" y="5564"/>
                  <a:pt x="518" y="6854"/>
                  <a:pt x="1507" y="7833"/>
                </a:cubicBezTo>
                <a:cubicBezTo>
                  <a:pt x="2422" y="8741"/>
                  <a:pt x="3587" y="9242"/>
                  <a:pt x="4758" y="9242"/>
                </a:cubicBezTo>
                <a:cubicBezTo>
                  <a:pt x="4855" y="9242"/>
                  <a:pt x="4952" y="9242"/>
                  <a:pt x="5049" y="9231"/>
                </a:cubicBezTo>
                <a:cubicBezTo>
                  <a:pt x="6311" y="9140"/>
                  <a:pt x="7515" y="8452"/>
                  <a:pt x="8352" y="7337"/>
                </a:cubicBezTo>
                <a:cubicBezTo>
                  <a:pt x="9187" y="6223"/>
                  <a:pt x="9511" y="4876"/>
                  <a:pt x="9249" y="3637"/>
                </a:cubicBezTo>
                <a:cubicBezTo>
                  <a:pt x="8982" y="2397"/>
                  <a:pt x="8129" y="1300"/>
                  <a:pt x="6914" y="629"/>
                </a:cubicBezTo>
                <a:cubicBezTo>
                  <a:pt x="6163" y="213"/>
                  <a:pt x="5350" y="1"/>
                  <a:pt x="45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FEB3A55-2EC9-4DCA-B8E6-B4E69CE1B5AD}"/>
              </a:ext>
            </a:extLst>
          </p:cNvPr>
          <p:cNvSpPr/>
          <p:nvPr/>
        </p:nvSpPr>
        <p:spPr>
          <a:xfrm>
            <a:off x="1770610" y="1218045"/>
            <a:ext cx="5450705" cy="269823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LUYỆN TẬP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oogle Shape;2216;p57"/>
          <p:cNvGrpSpPr/>
          <p:nvPr/>
        </p:nvGrpSpPr>
        <p:grpSpPr>
          <a:xfrm rot="846463">
            <a:off x="7679729" y="3507379"/>
            <a:ext cx="1084298" cy="1242716"/>
            <a:chOff x="6085063" y="2517538"/>
            <a:chExt cx="593250" cy="679925"/>
          </a:xfrm>
        </p:grpSpPr>
        <p:sp>
          <p:nvSpPr>
            <p:cNvPr id="2217" name="Google Shape;2217;p57"/>
            <p:cNvSpPr/>
            <p:nvPr/>
          </p:nvSpPr>
          <p:spPr>
            <a:xfrm>
              <a:off x="6197013" y="2661838"/>
              <a:ext cx="434825" cy="478450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6361738" y="3102338"/>
              <a:ext cx="165075" cy="9512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6357863" y="2848313"/>
              <a:ext cx="135800" cy="261850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6362438" y="3120213"/>
              <a:ext cx="156350" cy="18150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6392163" y="3159438"/>
              <a:ext cx="62225" cy="13950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6355138" y="2517538"/>
              <a:ext cx="27150" cy="112300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6485513" y="2584313"/>
              <a:ext cx="40950" cy="60525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6525863" y="2599388"/>
              <a:ext cx="55125" cy="64325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6620013" y="2705363"/>
              <a:ext cx="58300" cy="34800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6231263" y="2617238"/>
              <a:ext cx="48975" cy="55075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6169663" y="2660438"/>
              <a:ext cx="52750" cy="51525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6085063" y="2803413"/>
              <a:ext cx="85675" cy="21225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6320688" y="2736363"/>
              <a:ext cx="39050" cy="34225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6437713" y="2729513"/>
              <a:ext cx="39100" cy="34225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6372363" y="2744813"/>
              <a:ext cx="48375" cy="39125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6489238" y="2745488"/>
              <a:ext cx="80425" cy="65425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6244438" y="2771338"/>
              <a:ext cx="80500" cy="65450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4" name="Google Shape;2234;p57"/>
          <p:cNvSpPr/>
          <p:nvPr/>
        </p:nvSpPr>
        <p:spPr>
          <a:xfrm>
            <a:off x="7173809" y="4412797"/>
            <a:ext cx="537467" cy="390747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57"/>
          <p:cNvSpPr/>
          <p:nvPr/>
        </p:nvSpPr>
        <p:spPr>
          <a:xfrm rot="-743763">
            <a:off x="699204" y="3839736"/>
            <a:ext cx="450951" cy="4519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+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50FAF7-3597-41FA-9243-29E8CD34F23A}"/>
              </a:ext>
            </a:extLst>
          </p:cNvPr>
          <p:cNvSpPr/>
          <p:nvPr/>
        </p:nvSpPr>
        <p:spPr>
          <a:xfrm>
            <a:off x="1026332" y="603727"/>
            <a:ext cx="7263378" cy="572038"/>
          </a:xfrm>
          <a:prstGeom prst="roundRect">
            <a:avLst/>
          </a:prstGeom>
          <a:solidFill>
            <a:srgbClr val="D8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Luyện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Giải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toán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đầu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4096E338-A858-4057-93CD-0B04C806D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65342"/>
              </p:ext>
            </p:extLst>
          </p:nvPr>
        </p:nvGraphicFramePr>
        <p:xfrm>
          <a:off x="3038664" y="1677845"/>
          <a:ext cx="3912157" cy="2460945"/>
        </p:xfrm>
        <a:graphic>
          <a:graphicData uri="http://schemas.openxmlformats.org/drawingml/2006/table">
            <a:tbl>
              <a:tblPr firstRow="1" firstCol="1" bandRow="1">
                <a:tableStyleId>{9C1ECB6E-2192-49A8-8D7E-392407DBB135}</a:tableStyleId>
              </a:tblPr>
              <a:tblGrid>
                <a:gridCol w="1494228">
                  <a:extLst>
                    <a:ext uri="{9D8B030D-6E8A-4147-A177-3AD203B41FA5}">
                      <a16:colId xmlns:a16="http://schemas.microsoft.com/office/drawing/2014/main" val="3085921137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514535116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026800779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309517403"/>
                    </a:ext>
                  </a:extLst>
                </a:gridCol>
              </a:tblGrid>
              <a:tr h="812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000" b="0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Giỏi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Khá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Đạt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7649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60983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86662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0537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7190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EB3EAAA-B09A-4C91-930F-0B20101E380B}"/>
              </a:ext>
            </a:extLst>
          </p:cNvPr>
          <p:cNvSpPr txBox="1"/>
          <p:nvPr/>
        </p:nvSpPr>
        <p:spPr>
          <a:xfrm>
            <a:off x="2512394" y="4412797"/>
            <a:ext cx="487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xếp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thi</a:t>
            </a:r>
            <a:r>
              <a:rPr lang="en-US" sz="2000" b="1" dirty="0"/>
              <a:t> </a:t>
            </a:r>
            <a:r>
              <a:rPr lang="en-US" sz="2000" b="1" dirty="0" err="1"/>
              <a:t>đua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r>
              <a:rPr lang="en-US" sz="2000" b="1" dirty="0"/>
              <a:t> </a:t>
            </a:r>
            <a:r>
              <a:rPr lang="en-US" sz="2000" b="1" dirty="0" err="1"/>
              <a:t>tổ</a:t>
            </a:r>
            <a:r>
              <a:rPr lang="en-US" sz="2000" b="1" dirty="0"/>
              <a:t> </a:t>
            </a:r>
            <a:r>
              <a:rPr lang="en-US" sz="2000" b="1" dirty="0" err="1"/>
              <a:t>lao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endParaRPr lang="en-US" sz="2000" b="1" dirty="0"/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2244053C-A810-440B-937E-A80E601D5B9E}"/>
              </a:ext>
            </a:extLst>
          </p:cNvPr>
          <p:cNvSpPr/>
          <p:nvPr/>
        </p:nvSpPr>
        <p:spPr>
          <a:xfrm>
            <a:off x="7021689" y="1846038"/>
            <a:ext cx="1991188" cy="1922074"/>
          </a:xfrm>
          <a:prstGeom prst="wedgeRoundRectCallout">
            <a:avLst>
              <a:gd name="adj1" fmla="val -55055"/>
              <a:gd name="adj2" fmla="val 576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sản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xuất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bao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nhiêu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8C253015-750C-4ED4-BF67-16619A981416}"/>
              </a:ext>
            </a:extLst>
          </p:cNvPr>
          <p:cNvSpPr/>
          <p:nvPr/>
        </p:nvSpPr>
        <p:spPr>
          <a:xfrm>
            <a:off x="177631" y="1368668"/>
            <a:ext cx="2711761" cy="3122136"/>
          </a:xfrm>
          <a:prstGeom prst="wedgeRoundRectCallout">
            <a:avLst>
              <a:gd name="adj1" fmla="val 57466"/>
              <a:gd name="adj2" fmla="val 27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trưởng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rằng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tỉ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trăm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lao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giỏi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cả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65%.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6" name="Google Shape;2216;p57"/>
          <p:cNvGrpSpPr/>
          <p:nvPr/>
        </p:nvGrpSpPr>
        <p:grpSpPr>
          <a:xfrm rot="846463">
            <a:off x="7710872" y="3817027"/>
            <a:ext cx="1084298" cy="1242716"/>
            <a:chOff x="6085063" y="2517538"/>
            <a:chExt cx="593250" cy="679925"/>
          </a:xfrm>
        </p:grpSpPr>
        <p:sp>
          <p:nvSpPr>
            <p:cNvPr id="2217" name="Google Shape;2217;p57"/>
            <p:cNvSpPr/>
            <p:nvPr/>
          </p:nvSpPr>
          <p:spPr>
            <a:xfrm>
              <a:off x="6197013" y="2661838"/>
              <a:ext cx="434825" cy="478450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6361738" y="3102338"/>
              <a:ext cx="165075" cy="9512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6357863" y="2848313"/>
              <a:ext cx="135800" cy="261850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6362438" y="3120213"/>
              <a:ext cx="156350" cy="18150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6392163" y="3159438"/>
              <a:ext cx="62225" cy="13950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6355138" y="2517538"/>
              <a:ext cx="27150" cy="112300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6485513" y="2584313"/>
              <a:ext cx="40950" cy="60525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6525863" y="2599388"/>
              <a:ext cx="55125" cy="64325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6620013" y="2705363"/>
              <a:ext cx="58300" cy="34800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6231263" y="2617238"/>
              <a:ext cx="48975" cy="55075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6169663" y="2660438"/>
              <a:ext cx="52750" cy="51525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6085063" y="2803413"/>
              <a:ext cx="85675" cy="21225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6320688" y="2736363"/>
              <a:ext cx="39050" cy="34225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6437713" y="2729513"/>
              <a:ext cx="39100" cy="34225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6372363" y="2744813"/>
              <a:ext cx="48375" cy="39125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6489238" y="2745488"/>
              <a:ext cx="80425" cy="65425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6244438" y="2771338"/>
              <a:ext cx="80500" cy="65450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4" name="Google Shape;2234;p57"/>
          <p:cNvSpPr/>
          <p:nvPr/>
        </p:nvSpPr>
        <p:spPr>
          <a:xfrm>
            <a:off x="7336305" y="4509387"/>
            <a:ext cx="537467" cy="390747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5" name="Google Shape;2235;p57"/>
          <p:cNvSpPr/>
          <p:nvPr/>
        </p:nvSpPr>
        <p:spPr>
          <a:xfrm rot="-743763">
            <a:off x="699204" y="3839736"/>
            <a:ext cx="450951" cy="4519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effectLst/>
                <a:uLnTx/>
                <a:uFillTx/>
                <a:latin typeface="Varela Round"/>
                <a:cs typeface="Arial"/>
                <a:sym typeface="Arial"/>
              </a:rPr>
              <a:t>+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50FAF7-3597-41FA-9243-29E8CD34F23A}"/>
              </a:ext>
            </a:extLst>
          </p:cNvPr>
          <p:cNvSpPr/>
          <p:nvPr/>
        </p:nvSpPr>
        <p:spPr>
          <a:xfrm>
            <a:off x="1026332" y="603727"/>
            <a:ext cx="7263378" cy="572038"/>
          </a:xfrm>
          <a:prstGeom prst="roundRect">
            <a:avLst/>
          </a:prstGeom>
          <a:solidFill>
            <a:srgbClr val="D8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đầu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4096E338-A858-4057-93CD-0B04C806DE6A}"/>
              </a:ext>
            </a:extLst>
          </p:cNvPr>
          <p:cNvGraphicFramePr>
            <a:graphicFrameLocks noGrp="1"/>
          </p:cNvGraphicFramePr>
          <p:nvPr/>
        </p:nvGraphicFramePr>
        <p:xfrm>
          <a:off x="3038664" y="1677845"/>
          <a:ext cx="3912157" cy="2460945"/>
        </p:xfrm>
        <a:graphic>
          <a:graphicData uri="http://schemas.openxmlformats.org/drawingml/2006/table">
            <a:tbl>
              <a:tblPr firstRow="1" firstCol="1" bandRow="1">
                <a:tableStyleId>{9C1ECB6E-2192-49A8-8D7E-392407DBB135}</a:tableStyleId>
              </a:tblPr>
              <a:tblGrid>
                <a:gridCol w="1494228">
                  <a:extLst>
                    <a:ext uri="{9D8B030D-6E8A-4147-A177-3AD203B41FA5}">
                      <a16:colId xmlns:a16="http://schemas.microsoft.com/office/drawing/2014/main" val="3085921137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514535116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026800779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309517403"/>
                    </a:ext>
                  </a:extLst>
                </a:gridCol>
              </a:tblGrid>
              <a:tr h="812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000" b="0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Giỏi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Khá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Đạt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7649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60983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86662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0537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7190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EB3EAAA-B09A-4C91-930F-0B20101E380B}"/>
              </a:ext>
            </a:extLst>
          </p:cNvPr>
          <p:cNvSpPr txBox="1"/>
          <p:nvPr/>
        </p:nvSpPr>
        <p:spPr>
          <a:xfrm>
            <a:off x="2462568" y="4404516"/>
            <a:ext cx="487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xếp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đua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bốn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tổ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2244053C-A810-440B-937E-A80E601D5B9E}"/>
              </a:ext>
            </a:extLst>
          </p:cNvPr>
          <p:cNvSpPr/>
          <p:nvPr/>
        </p:nvSpPr>
        <p:spPr>
          <a:xfrm>
            <a:off x="7035175" y="1975754"/>
            <a:ext cx="2062056" cy="1791328"/>
          </a:xfrm>
          <a:prstGeom prst="wedgeRoundRectCallout">
            <a:avLst>
              <a:gd name="adj1" fmla="val -55055"/>
              <a:gd name="adj2" fmla="val 576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Đội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sản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40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người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E81B2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peech Bubble: Rectangle with Corners Rounded 53">
                <a:extLst>
                  <a:ext uri="{FF2B5EF4-FFF2-40B4-BE49-F238E27FC236}">
                    <a16:creationId xmlns:a16="http://schemas.microsoft.com/office/drawing/2014/main" id="{8C253015-750C-4ED4-BF67-16619A981416}"/>
                  </a:ext>
                </a:extLst>
              </p:cNvPr>
              <p:cNvSpPr/>
              <p:nvPr/>
            </p:nvSpPr>
            <p:spPr>
              <a:xfrm>
                <a:off x="177631" y="1368668"/>
                <a:ext cx="2711761" cy="3122136"/>
              </a:xfrm>
              <a:prstGeom prst="wedgeRoundRectCallout">
                <a:avLst>
                  <a:gd name="adj1" fmla="val 57466"/>
                  <a:gd name="adj2" fmla="val 2784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800" i="1" dirty="0">
                    <a:solidFill>
                      <a:srgbClr val="E81B22">
                        <a:lumMod val="50000"/>
                      </a:srgbClr>
                    </a:solidFill>
                    <a:latin typeface="Arial"/>
                  </a:rPr>
                  <a:t>T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ỉ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số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phần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trăm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của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số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lao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động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giỏi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và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số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người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ở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cả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đội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là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81B22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81B22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</m:num>
                      <m:den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81B22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𝟒𝟎</m:t>
                        </m:r>
                      </m:den>
                    </m:f>
                  </m:oMath>
                </a14:m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sym typeface="Arial"/>
                  </a:rPr>
                  <a:t>. 100% = 60%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800" i="1" dirty="0" err="1">
                    <a:solidFill>
                      <a:srgbClr val="E81B22">
                        <a:lumMod val="50000"/>
                      </a:srgbClr>
                    </a:solidFill>
                    <a:latin typeface="Arial"/>
                  </a:rPr>
                  <a:t>Vậy</a:t>
                </a:r>
                <a:r>
                  <a:rPr lang="en-US" sz="1800" i="1" dirty="0">
                    <a:solidFill>
                      <a:srgbClr val="E81B22">
                        <a:lumMod val="50000"/>
                      </a:srgbClr>
                    </a:solidFill>
                    <a:latin typeface="Arial"/>
                  </a:rPr>
                  <a:t> t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hông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báo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của</a:t>
                </a:r>
                <a:r>
                  <a:rPr kumimoji="0" lang="en-US" sz="1800" b="0" i="1" u="none" strike="noStrike" kern="0" cap="none" spc="0" normalizeH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đội</a:t>
                </a:r>
                <a:r>
                  <a:rPr kumimoji="0" lang="en-US" sz="1800" b="0" i="1" u="none" strike="noStrike" kern="0" cap="none" spc="0" normalizeH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trưởng</a:t>
                </a:r>
                <a:r>
                  <a:rPr kumimoji="0" lang="en-US" sz="1800" b="0" i="1" u="none" strike="noStrike" kern="0" cap="none" spc="0" normalizeH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 </a:t>
                </a:r>
                <a:r>
                  <a:rPr kumimoji="0" lang="en-US" sz="1800" b="0" i="1" u="none" strike="noStrike" kern="0" cap="none" spc="0" normalizeH="0" noProof="0" dirty="0" err="1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sai</a:t>
                </a:r>
                <a:r>
                  <a:rPr kumimoji="0" lang="en-US" sz="1800" b="0" i="1" u="none" strike="noStrike" kern="0" cap="none" spc="0" normalizeH="0" noProof="0" dirty="0">
                    <a:ln>
                      <a:noFill/>
                    </a:ln>
                    <a:solidFill>
                      <a:srgbClr val="E81B22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sym typeface="Arial"/>
                  </a:rPr>
                  <a:t>.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E81B22">
                      <a:lumMod val="50000"/>
                    </a:srgbClr>
                  </a:solidFill>
                  <a:effectLst/>
                  <a:uLnTx/>
                  <a:uFillTx/>
                  <a:latin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Speech Bubble: Rectangle with Corners Rounded 53">
                <a:extLst>
                  <a:ext uri="{FF2B5EF4-FFF2-40B4-BE49-F238E27FC236}">
                    <a16:creationId xmlns:a16="http://schemas.microsoft.com/office/drawing/2014/main" id="{8C253015-750C-4ED4-BF67-16619A981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1" y="1368668"/>
                <a:ext cx="2711761" cy="3122136"/>
              </a:xfrm>
              <a:prstGeom prst="wedgeRoundRectCallout">
                <a:avLst>
                  <a:gd name="adj1" fmla="val 57466"/>
                  <a:gd name="adj2" fmla="val 278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930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" name="Google Shape;2242;p58"/>
          <p:cNvGrpSpPr/>
          <p:nvPr/>
        </p:nvGrpSpPr>
        <p:grpSpPr>
          <a:xfrm>
            <a:off x="7914565" y="250216"/>
            <a:ext cx="148046" cy="182875"/>
            <a:chOff x="5803200" y="3023808"/>
            <a:chExt cx="96775" cy="117900"/>
          </a:xfrm>
        </p:grpSpPr>
        <p:sp>
          <p:nvSpPr>
            <p:cNvPr id="2243" name="Google Shape;2243;p58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211;p57">
            <a:extLst>
              <a:ext uri="{FF2B5EF4-FFF2-40B4-BE49-F238E27FC236}">
                <a16:creationId xmlns:a16="http://schemas.microsoft.com/office/drawing/2014/main" id="{1C64862A-93EB-47A9-9BB1-2874132BEEAD}"/>
              </a:ext>
            </a:extLst>
          </p:cNvPr>
          <p:cNvGrpSpPr/>
          <p:nvPr/>
        </p:nvGrpSpPr>
        <p:grpSpPr>
          <a:xfrm>
            <a:off x="364681" y="638303"/>
            <a:ext cx="434298" cy="323170"/>
            <a:chOff x="5197967" y="3714018"/>
            <a:chExt cx="386455" cy="287569"/>
          </a:xfrm>
        </p:grpSpPr>
        <p:sp>
          <p:nvSpPr>
            <p:cNvPr id="19" name="Google Shape;2212;p57">
              <a:extLst>
                <a:ext uri="{FF2B5EF4-FFF2-40B4-BE49-F238E27FC236}">
                  <a16:creationId xmlns:a16="http://schemas.microsoft.com/office/drawing/2014/main" id="{0D12CC14-E7B1-4BA8-BA89-D2164C29BBFA}"/>
                </a:ext>
              </a:extLst>
            </p:cNvPr>
            <p:cNvSpPr/>
            <p:nvPr/>
          </p:nvSpPr>
          <p:spPr>
            <a:xfrm>
              <a:off x="5204595" y="3720148"/>
              <a:ext cx="373200" cy="275336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3;p57">
              <a:extLst>
                <a:ext uri="{FF2B5EF4-FFF2-40B4-BE49-F238E27FC236}">
                  <a16:creationId xmlns:a16="http://schemas.microsoft.com/office/drawing/2014/main" id="{1B7617FA-2A77-476B-A55F-009EA3E5D616}"/>
                </a:ext>
              </a:extLst>
            </p:cNvPr>
            <p:cNvSpPr/>
            <p:nvPr/>
          </p:nvSpPr>
          <p:spPr>
            <a:xfrm>
              <a:off x="5319591" y="3758576"/>
              <a:ext cx="258204" cy="236908"/>
            </a:xfrm>
            <a:custGeom>
              <a:avLst/>
              <a:gdLst/>
              <a:ahLst/>
              <a:cxnLst/>
              <a:rect l="l" t="t" r="r" b="b"/>
              <a:pathLst>
                <a:path w="9857" h="9044" extrusionOk="0">
                  <a:moveTo>
                    <a:pt x="9130" y="0"/>
                  </a:moveTo>
                  <a:lnTo>
                    <a:pt x="830" y="8300"/>
                  </a:lnTo>
                  <a:cubicBezTo>
                    <a:pt x="604" y="8530"/>
                    <a:pt x="316" y="8687"/>
                    <a:pt x="1" y="8756"/>
                  </a:cubicBezTo>
                  <a:cubicBezTo>
                    <a:pt x="261" y="8941"/>
                    <a:pt x="576" y="9044"/>
                    <a:pt x="898" y="9044"/>
                  </a:cubicBezTo>
                  <a:cubicBezTo>
                    <a:pt x="1310" y="9044"/>
                    <a:pt x="1704" y="8879"/>
                    <a:pt x="1995" y="8588"/>
                  </a:cubicBezTo>
                  <a:lnTo>
                    <a:pt x="9856" y="727"/>
                  </a:lnTo>
                  <a:lnTo>
                    <a:pt x="91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4;p57">
              <a:extLst>
                <a:ext uri="{FF2B5EF4-FFF2-40B4-BE49-F238E27FC236}">
                  <a16:creationId xmlns:a16="http://schemas.microsoft.com/office/drawing/2014/main" id="{9ACCBA58-9A78-4524-BB3F-1C4C133882B8}"/>
                </a:ext>
              </a:extLst>
            </p:cNvPr>
            <p:cNvSpPr/>
            <p:nvPr/>
          </p:nvSpPr>
          <p:spPr>
            <a:xfrm>
              <a:off x="5197967" y="3810259"/>
              <a:ext cx="323299" cy="191328"/>
            </a:xfrm>
            <a:custGeom>
              <a:avLst/>
              <a:gdLst/>
              <a:ahLst/>
              <a:cxnLst/>
              <a:rect l="l" t="t" r="r" b="b"/>
              <a:pathLst>
                <a:path w="12342" h="7304" extrusionOk="0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5;p57">
              <a:extLst>
                <a:ext uri="{FF2B5EF4-FFF2-40B4-BE49-F238E27FC236}">
                  <a16:creationId xmlns:a16="http://schemas.microsoft.com/office/drawing/2014/main" id="{B082446C-222F-4FC6-BE72-AE55FB4C8815}"/>
                </a:ext>
              </a:extLst>
            </p:cNvPr>
            <p:cNvSpPr/>
            <p:nvPr/>
          </p:nvSpPr>
          <p:spPr>
            <a:xfrm>
              <a:off x="5292217" y="3714018"/>
              <a:ext cx="292205" cy="184622"/>
            </a:xfrm>
            <a:custGeom>
              <a:avLst/>
              <a:gdLst/>
              <a:ahLst/>
              <a:cxnLst/>
              <a:rect l="l" t="t" r="r" b="b"/>
              <a:pathLst>
                <a:path w="11155" h="7048" extrusionOk="0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C075A5-AE7A-42F4-882E-83BC660A0FD2}"/>
              </a:ext>
            </a:extLst>
          </p:cNvPr>
          <p:cNvSpPr txBox="1"/>
          <p:nvPr/>
        </p:nvSpPr>
        <p:spPr>
          <a:xfrm>
            <a:off x="798979" y="638303"/>
            <a:ext cx="7896871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latin typeface="+mn-lt"/>
              </a:rPr>
              <a:t>Câu</a:t>
            </a:r>
            <a:r>
              <a:rPr lang="en-US" sz="1800" b="1" dirty="0">
                <a:latin typeface="+mn-lt"/>
              </a:rPr>
              <a:t> 1.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2021.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Chart&#10;&#10;Description automatically generated">
            <a:extLst>
              <a:ext uri="{FF2B5EF4-FFF2-40B4-BE49-F238E27FC236}">
                <a16:creationId xmlns:a16="http://schemas.microsoft.com/office/drawing/2014/main" id="{7799CD02-72FF-4474-AB48-3BDC4CA4DB7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4981" r="1267" b="4623"/>
          <a:stretch/>
        </p:blipFill>
        <p:spPr bwMode="auto">
          <a:xfrm>
            <a:off x="1134472" y="1498988"/>
            <a:ext cx="3437527" cy="201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9B4FDE-5DEB-4DAD-898D-07A347BD6E98}"/>
              </a:ext>
            </a:extLst>
          </p:cNvPr>
          <p:cNvSpPr txBox="1"/>
          <p:nvPr/>
        </p:nvSpPr>
        <p:spPr>
          <a:xfrm>
            <a:off x="4703724" y="1336711"/>
            <a:ext cx="399212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2018 so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2018 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2021 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Đáp án đúng">
            <a:extLst>
              <a:ext uri="{FF2B5EF4-FFF2-40B4-BE49-F238E27FC236}">
                <a16:creationId xmlns:a16="http://schemas.microsoft.com/office/drawing/2014/main" id="{5815FFF5-7B6E-45A8-B439-AC0FB532142C}"/>
              </a:ext>
            </a:extLst>
          </p:cNvPr>
          <p:cNvSpPr/>
          <p:nvPr/>
        </p:nvSpPr>
        <p:spPr>
          <a:xfrm>
            <a:off x="1492152" y="3466125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11,4%</a:t>
            </a: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Đáp án sai 1">
            <a:extLst>
              <a:ext uri="{FF2B5EF4-FFF2-40B4-BE49-F238E27FC236}">
                <a16:creationId xmlns:a16="http://schemas.microsoft.com/office/drawing/2014/main" id="{8F6B7833-20FD-4B53-9706-3981E5385218}"/>
              </a:ext>
            </a:extLst>
          </p:cNvPr>
          <p:cNvSpPr/>
          <p:nvPr/>
        </p:nvSpPr>
        <p:spPr>
          <a:xfrm>
            <a:off x="1492153" y="4199173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17,1%</a:t>
            </a: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Đáp án sai 2">
            <a:extLst>
              <a:ext uri="{FF2B5EF4-FFF2-40B4-BE49-F238E27FC236}">
                <a16:creationId xmlns:a16="http://schemas.microsoft.com/office/drawing/2014/main" id="{8A0838AA-6BA4-444A-9560-166D7AED89C5}"/>
              </a:ext>
            </a:extLst>
          </p:cNvPr>
          <p:cNvSpPr/>
          <p:nvPr/>
        </p:nvSpPr>
        <p:spPr>
          <a:xfrm>
            <a:off x="5470945" y="3455794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12,8%</a:t>
            </a: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Đáp án sai 3">
            <a:extLst>
              <a:ext uri="{FF2B5EF4-FFF2-40B4-BE49-F238E27FC236}">
                <a16:creationId xmlns:a16="http://schemas.microsoft.com/office/drawing/2014/main" id="{FCF1751F-7090-477C-A3AB-1689DAD1911D}"/>
              </a:ext>
            </a:extLst>
          </p:cNvPr>
          <p:cNvSpPr/>
          <p:nvPr/>
        </p:nvSpPr>
        <p:spPr>
          <a:xfrm>
            <a:off x="5470945" y="4204360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50%</a:t>
            </a:r>
            <a:endParaRPr lang="vi-VN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id="{82A425FC-9F5C-4272-8F7B-F9ED5D433F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42104" y="3280318"/>
            <a:ext cx="639785" cy="556871"/>
          </a:xfrm>
          <a:prstGeom prst="rect">
            <a:avLst/>
          </a:prstGeom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12287C36-1A74-4E61-98CD-DCC57DFA9E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45980" y="3376815"/>
            <a:ext cx="637592" cy="568036"/>
          </a:xfrm>
          <a:prstGeom prst="rect">
            <a:avLst/>
          </a:prstGeom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A8DEDAB1-2121-46DE-A502-FDAFB5F306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27101" y="4106232"/>
            <a:ext cx="637592" cy="568036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C97E143A-8EB4-4E72-9D27-6E8BD177E6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31389" y="4228311"/>
            <a:ext cx="637592" cy="568036"/>
          </a:xfrm>
          <a:prstGeom prst="rect">
            <a:avLst/>
          </a:prstGeom>
        </p:spPr>
      </p:pic>
      <p:pic>
        <p:nvPicPr>
          <p:cNvPr id="5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9066CFE-A04A-4D3D-B3A0-5B720E06F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5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C027B0D-A29D-46E2-AC59-2B1057ED07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5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5D66F058-DFBC-4231-83C9-6185F002A0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0161" y="-611471"/>
            <a:ext cx="487363" cy="487363"/>
          </a:xfrm>
          <a:prstGeom prst="rect">
            <a:avLst/>
          </a:prstGeom>
        </p:spPr>
      </p:pic>
      <p:pic>
        <p:nvPicPr>
          <p:cNvPr id="5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9CC9C91D-EB69-4CF8-9854-15A7501FC6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4693" y="-63363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6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5" grpId="0"/>
      <p:bldP spid="29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01BFC20-455B-4CED-8135-4EEC3E3CF7C5}"/>
              </a:ext>
            </a:extLst>
          </p:cNvPr>
          <p:cNvSpPr txBox="1"/>
          <p:nvPr/>
        </p:nvSpPr>
        <p:spPr>
          <a:xfrm>
            <a:off x="931326" y="445797"/>
            <a:ext cx="791188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err="1">
                <a:latin typeface="+mn-lt"/>
              </a:rPr>
              <a:t>Câu</a:t>
            </a:r>
            <a:r>
              <a:rPr lang="en-US" sz="2000" b="1" dirty="0">
                <a:latin typeface="+mn-lt"/>
              </a:rPr>
              <a:t> 2. </a:t>
            </a:r>
            <a:r>
              <a:rPr lang="en-US" sz="2000" dirty="0" err="1">
                <a:latin typeface="+mn-lt"/>
              </a:rPr>
              <a:t>Biểu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đồ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dưới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tổng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lượng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mưa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thành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năm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B3285E35-1C91-4098-85B9-7A0273E467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2" y="1355801"/>
            <a:ext cx="2337435" cy="195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Đáp án đúng">
            <a:extLst>
              <a:ext uri="{FF2B5EF4-FFF2-40B4-BE49-F238E27FC236}">
                <a16:creationId xmlns:a16="http://schemas.microsoft.com/office/drawing/2014/main" id="{0C1740F5-C7D5-48F9-925F-DB8A99216BAB}"/>
              </a:ext>
            </a:extLst>
          </p:cNvPr>
          <p:cNvSpPr/>
          <p:nvPr/>
        </p:nvSpPr>
        <p:spPr>
          <a:xfrm>
            <a:off x="1490261" y="4115831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7139 mm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Đáp án sai 1">
            <a:extLst>
              <a:ext uri="{FF2B5EF4-FFF2-40B4-BE49-F238E27FC236}">
                <a16:creationId xmlns:a16="http://schemas.microsoft.com/office/drawing/2014/main" id="{F1514E07-FE28-4865-90B0-28BEA6D74FE1}"/>
              </a:ext>
            </a:extLst>
          </p:cNvPr>
          <p:cNvSpPr/>
          <p:nvPr/>
        </p:nvSpPr>
        <p:spPr>
          <a:xfrm>
            <a:off x="1462486" y="3298125"/>
            <a:ext cx="2180998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</a:rPr>
              <a:t>1 427,8 mm </a:t>
            </a:r>
            <a:endParaRPr lang="vi-VN" sz="2000" kern="12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3" name="Đáp án sai 2">
            <a:extLst>
              <a:ext uri="{FF2B5EF4-FFF2-40B4-BE49-F238E27FC236}">
                <a16:creationId xmlns:a16="http://schemas.microsoft.com/office/drawing/2014/main" id="{C60B90FC-46E5-4F83-AA63-CA567B606677}"/>
              </a:ext>
            </a:extLst>
          </p:cNvPr>
          <p:cNvSpPr/>
          <p:nvPr/>
        </p:nvSpPr>
        <p:spPr>
          <a:xfrm>
            <a:off x="5500518" y="3365586"/>
            <a:ext cx="18288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1784,8 mm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Đáp án sai 3">
            <a:extLst>
              <a:ext uri="{FF2B5EF4-FFF2-40B4-BE49-F238E27FC236}">
                <a16:creationId xmlns:a16="http://schemas.microsoft.com/office/drawing/2014/main" id="{04D3D835-C4D9-4EC7-9D24-612DF0DAB5D7}"/>
              </a:ext>
            </a:extLst>
          </p:cNvPr>
          <p:cNvSpPr/>
          <p:nvPr/>
        </p:nvSpPr>
        <p:spPr>
          <a:xfrm>
            <a:off x="5441919" y="4149063"/>
            <a:ext cx="2180996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án sai 3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D0ED50C-B51E-4598-BD63-62DB26168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-1018067"/>
            <a:ext cx="365522" cy="365522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A6E24CDF-1D28-42A1-9A19-8CA079308B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86916" y="3986898"/>
            <a:ext cx="639785" cy="556871"/>
          </a:xfrm>
          <a:prstGeom prst="rect">
            <a:avLst/>
          </a:prstGeom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8BD329C6-24E5-418C-97B9-6DF2ABC3D6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62718" y="3258701"/>
            <a:ext cx="637592" cy="568036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23BBBDCF-CC8E-426D-B11D-D5EC89313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64985" y="3975733"/>
            <a:ext cx="637592" cy="568036"/>
          </a:xfrm>
          <a:prstGeom prst="rect">
            <a:avLst/>
          </a:prstGeom>
        </p:spPr>
      </p:pic>
      <p:pic>
        <p:nvPicPr>
          <p:cNvPr id="49" name="Picture 10">
            <a:extLst>
              <a:ext uri="{FF2B5EF4-FFF2-40B4-BE49-F238E27FC236}">
                <a16:creationId xmlns:a16="http://schemas.microsoft.com/office/drawing/2014/main" id="{8BA3F9E8-DF22-4D38-90F1-B84735006B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442612" y="3258701"/>
            <a:ext cx="637592" cy="568036"/>
          </a:xfrm>
          <a:prstGeom prst="rect">
            <a:avLst/>
          </a:prstGeom>
        </p:spPr>
      </p:pic>
      <p:pic>
        <p:nvPicPr>
          <p:cNvPr id="5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8CE1949-CE40-4442-9C40-1AEEF7A2F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7147" y="-1018067"/>
            <a:ext cx="365522" cy="3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8" grpId="0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68"/>
          <p:cNvSpPr txBox="1">
            <a:spLocks noGrp="1"/>
          </p:cNvSpPr>
          <p:nvPr>
            <p:ph type="title"/>
          </p:nvPr>
        </p:nvSpPr>
        <p:spPr>
          <a:xfrm>
            <a:off x="3762508" y="2090497"/>
            <a:ext cx="4458383" cy="704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VẬN DỤNG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2516" name="Google Shape;2516;p68"/>
          <p:cNvGrpSpPr/>
          <p:nvPr/>
        </p:nvGrpSpPr>
        <p:grpSpPr>
          <a:xfrm>
            <a:off x="829964" y="535335"/>
            <a:ext cx="2440466" cy="2123361"/>
            <a:chOff x="829964" y="535335"/>
            <a:chExt cx="2440466" cy="2123361"/>
          </a:xfrm>
        </p:grpSpPr>
        <p:grpSp>
          <p:nvGrpSpPr>
            <p:cNvPr id="2517" name="Google Shape;2517;p68"/>
            <p:cNvGrpSpPr/>
            <p:nvPr/>
          </p:nvGrpSpPr>
          <p:grpSpPr>
            <a:xfrm rot="-759545">
              <a:off x="1010055" y="687189"/>
              <a:ext cx="1587689" cy="1819654"/>
              <a:chOff x="6085063" y="2517538"/>
              <a:chExt cx="593250" cy="679925"/>
            </a:xfrm>
          </p:grpSpPr>
          <p:sp>
            <p:nvSpPr>
              <p:cNvPr id="2518" name="Google Shape;2518;p68"/>
              <p:cNvSpPr/>
              <p:nvPr/>
            </p:nvSpPr>
            <p:spPr>
              <a:xfrm>
                <a:off x="6197013" y="2661838"/>
                <a:ext cx="4348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9138" extrusionOk="0">
                    <a:moveTo>
                      <a:pt x="8087" y="1"/>
                    </a:moveTo>
                    <a:cubicBezTo>
                      <a:pt x="7718" y="1"/>
                      <a:pt x="7349" y="23"/>
                      <a:pt x="6981" y="70"/>
                    </a:cubicBezTo>
                    <a:cubicBezTo>
                      <a:pt x="3163" y="546"/>
                      <a:pt x="1" y="3652"/>
                      <a:pt x="142" y="6937"/>
                    </a:cubicBezTo>
                    <a:cubicBezTo>
                      <a:pt x="270" y="9825"/>
                      <a:pt x="2592" y="12269"/>
                      <a:pt x="4853" y="14430"/>
                    </a:cubicBezTo>
                    <a:cubicBezTo>
                      <a:pt x="6127" y="15648"/>
                      <a:pt x="6400" y="16715"/>
                      <a:pt x="6594" y="18121"/>
                    </a:cubicBezTo>
                    <a:cubicBezTo>
                      <a:pt x="6670" y="18631"/>
                      <a:pt x="7156" y="19036"/>
                      <a:pt x="7759" y="19074"/>
                    </a:cubicBezTo>
                    <a:cubicBezTo>
                      <a:pt x="8363" y="19114"/>
                      <a:pt x="8948" y="19137"/>
                      <a:pt x="9538" y="19137"/>
                    </a:cubicBezTo>
                    <a:cubicBezTo>
                      <a:pt x="10207" y="19137"/>
                      <a:pt x="10882" y="19107"/>
                      <a:pt x="11597" y="19036"/>
                    </a:cubicBezTo>
                    <a:cubicBezTo>
                      <a:pt x="12102" y="18989"/>
                      <a:pt x="12686" y="18876"/>
                      <a:pt x="12899" y="18484"/>
                    </a:cubicBezTo>
                    <a:cubicBezTo>
                      <a:pt x="12998" y="18296"/>
                      <a:pt x="12989" y="18078"/>
                      <a:pt x="12980" y="17871"/>
                    </a:cubicBezTo>
                    <a:cubicBezTo>
                      <a:pt x="12919" y="16747"/>
                      <a:pt x="12899" y="16309"/>
                      <a:pt x="12866" y="15671"/>
                    </a:cubicBezTo>
                    <a:cubicBezTo>
                      <a:pt x="12823" y="14874"/>
                      <a:pt x="13130" y="14090"/>
                      <a:pt x="13753" y="13496"/>
                    </a:cubicBezTo>
                    <a:cubicBezTo>
                      <a:pt x="16132" y="11221"/>
                      <a:pt x="17392" y="7469"/>
                      <a:pt x="16175" y="4751"/>
                    </a:cubicBezTo>
                    <a:cubicBezTo>
                      <a:pt x="14929" y="1979"/>
                      <a:pt x="11545" y="1"/>
                      <a:pt x="80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8"/>
              <p:cNvSpPr/>
              <p:nvPr/>
            </p:nvSpPr>
            <p:spPr>
              <a:xfrm>
                <a:off x="6361738" y="3102338"/>
                <a:ext cx="16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3805" extrusionOk="0">
                    <a:moveTo>
                      <a:pt x="6443" y="1"/>
                    </a:moveTo>
                    <a:cubicBezTo>
                      <a:pt x="4337" y="123"/>
                      <a:pt x="2111" y="213"/>
                      <a:pt x="0" y="213"/>
                    </a:cubicBezTo>
                    <a:cubicBezTo>
                      <a:pt x="114" y="944"/>
                      <a:pt x="94" y="1657"/>
                      <a:pt x="109" y="2375"/>
                    </a:cubicBezTo>
                    <a:cubicBezTo>
                      <a:pt x="128" y="3068"/>
                      <a:pt x="656" y="3644"/>
                      <a:pt x="1346" y="3706"/>
                    </a:cubicBezTo>
                    <a:cubicBezTo>
                      <a:pt x="2035" y="3767"/>
                      <a:pt x="2705" y="3804"/>
                      <a:pt x="3372" y="3804"/>
                    </a:cubicBezTo>
                    <a:cubicBezTo>
                      <a:pt x="4039" y="3804"/>
                      <a:pt x="4703" y="3767"/>
                      <a:pt x="5380" y="3677"/>
                    </a:cubicBezTo>
                    <a:cubicBezTo>
                      <a:pt x="6084" y="3582"/>
                      <a:pt x="6603" y="2974"/>
                      <a:pt x="6570" y="2261"/>
                    </a:cubicBezTo>
                    <a:cubicBezTo>
                      <a:pt x="6537" y="1501"/>
                      <a:pt x="6528" y="722"/>
                      <a:pt x="6443" y="1"/>
                    </a:cubicBezTo>
                    <a:close/>
                  </a:path>
                </a:pathLst>
              </a:custGeom>
              <a:solidFill>
                <a:srgbClr val="69BB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8"/>
              <p:cNvSpPr/>
              <p:nvPr/>
            </p:nvSpPr>
            <p:spPr>
              <a:xfrm>
                <a:off x="6357863" y="2848313"/>
                <a:ext cx="135800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0474" extrusionOk="0">
                    <a:moveTo>
                      <a:pt x="4710" y="473"/>
                    </a:moveTo>
                    <a:cubicBezTo>
                      <a:pt x="4775" y="473"/>
                      <a:pt x="4828" y="497"/>
                      <a:pt x="4860" y="534"/>
                    </a:cubicBezTo>
                    <a:cubicBezTo>
                      <a:pt x="4927" y="615"/>
                      <a:pt x="4932" y="756"/>
                      <a:pt x="4889" y="959"/>
                    </a:cubicBezTo>
                    <a:cubicBezTo>
                      <a:pt x="4780" y="1450"/>
                      <a:pt x="4521" y="1898"/>
                      <a:pt x="4167" y="2257"/>
                    </a:cubicBezTo>
                    <a:cubicBezTo>
                      <a:pt x="4172" y="1988"/>
                      <a:pt x="4181" y="1715"/>
                      <a:pt x="4196" y="1440"/>
                    </a:cubicBezTo>
                    <a:cubicBezTo>
                      <a:pt x="4205" y="1120"/>
                      <a:pt x="4228" y="831"/>
                      <a:pt x="4384" y="633"/>
                    </a:cubicBezTo>
                    <a:cubicBezTo>
                      <a:pt x="4455" y="539"/>
                      <a:pt x="4587" y="478"/>
                      <a:pt x="4705" y="473"/>
                    </a:cubicBezTo>
                    <a:close/>
                    <a:moveTo>
                      <a:pt x="637" y="1789"/>
                    </a:moveTo>
                    <a:lnTo>
                      <a:pt x="637" y="1789"/>
                    </a:lnTo>
                    <a:cubicBezTo>
                      <a:pt x="906" y="1931"/>
                      <a:pt x="1146" y="2205"/>
                      <a:pt x="1293" y="2549"/>
                    </a:cubicBezTo>
                    <a:cubicBezTo>
                      <a:pt x="1359" y="2715"/>
                      <a:pt x="1406" y="2880"/>
                      <a:pt x="1444" y="3059"/>
                    </a:cubicBezTo>
                    <a:cubicBezTo>
                      <a:pt x="1222" y="2989"/>
                      <a:pt x="986" y="2865"/>
                      <a:pt x="811" y="2663"/>
                    </a:cubicBezTo>
                    <a:cubicBezTo>
                      <a:pt x="618" y="2441"/>
                      <a:pt x="519" y="2072"/>
                      <a:pt x="637" y="1789"/>
                    </a:cubicBezTo>
                    <a:close/>
                    <a:moveTo>
                      <a:pt x="4712" y="1"/>
                    </a:moveTo>
                    <a:cubicBezTo>
                      <a:pt x="4706" y="1"/>
                      <a:pt x="4701" y="1"/>
                      <a:pt x="4695" y="1"/>
                    </a:cubicBezTo>
                    <a:cubicBezTo>
                      <a:pt x="4431" y="5"/>
                      <a:pt x="4167" y="138"/>
                      <a:pt x="4006" y="345"/>
                    </a:cubicBezTo>
                    <a:cubicBezTo>
                      <a:pt x="3771" y="652"/>
                      <a:pt x="3732" y="1029"/>
                      <a:pt x="3719" y="1421"/>
                    </a:cubicBezTo>
                    <a:cubicBezTo>
                      <a:pt x="3704" y="1837"/>
                      <a:pt x="3690" y="2247"/>
                      <a:pt x="3681" y="2663"/>
                    </a:cubicBezTo>
                    <a:cubicBezTo>
                      <a:pt x="3214" y="2974"/>
                      <a:pt x="2668" y="3159"/>
                      <a:pt x="2113" y="3159"/>
                    </a:cubicBezTo>
                    <a:cubicBezTo>
                      <a:pt x="2055" y="3159"/>
                      <a:pt x="1997" y="3157"/>
                      <a:pt x="1939" y="3153"/>
                    </a:cubicBezTo>
                    <a:cubicBezTo>
                      <a:pt x="1897" y="2880"/>
                      <a:pt x="1835" y="2621"/>
                      <a:pt x="1728" y="2366"/>
                    </a:cubicBezTo>
                    <a:cubicBezTo>
                      <a:pt x="1495" y="1813"/>
                      <a:pt x="1085" y="1412"/>
                      <a:pt x="604" y="1266"/>
                    </a:cubicBezTo>
                    <a:cubicBezTo>
                      <a:pt x="582" y="1259"/>
                      <a:pt x="560" y="1256"/>
                      <a:pt x="538" y="1256"/>
                    </a:cubicBezTo>
                    <a:cubicBezTo>
                      <a:pt x="467" y="1256"/>
                      <a:pt x="396" y="1289"/>
                      <a:pt x="349" y="1346"/>
                    </a:cubicBezTo>
                    <a:cubicBezTo>
                      <a:pt x="0" y="1785"/>
                      <a:pt x="42" y="2502"/>
                      <a:pt x="453" y="2974"/>
                    </a:cubicBezTo>
                    <a:cubicBezTo>
                      <a:pt x="702" y="3266"/>
                      <a:pt x="1076" y="3470"/>
                      <a:pt x="1519" y="3569"/>
                    </a:cubicBezTo>
                    <a:cubicBezTo>
                      <a:pt x="1529" y="3663"/>
                      <a:pt x="1538" y="3762"/>
                      <a:pt x="1543" y="3861"/>
                    </a:cubicBezTo>
                    <a:cubicBezTo>
                      <a:pt x="1722" y="5976"/>
                      <a:pt x="1746" y="8114"/>
                      <a:pt x="1623" y="10223"/>
                    </a:cubicBezTo>
                    <a:cubicBezTo>
                      <a:pt x="1619" y="10355"/>
                      <a:pt x="1717" y="10469"/>
                      <a:pt x="1845" y="10473"/>
                    </a:cubicBezTo>
                    <a:lnTo>
                      <a:pt x="1859" y="10473"/>
                    </a:lnTo>
                    <a:cubicBezTo>
                      <a:pt x="1987" y="10473"/>
                      <a:pt x="2090" y="10379"/>
                      <a:pt x="2096" y="10251"/>
                    </a:cubicBezTo>
                    <a:cubicBezTo>
                      <a:pt x="2222" y="8118"/>
                      <a:pt x="2194" y="5956"/>
                      <a:pt x="2020" y="3824"/>
                    </a:cubicBezTo>
                    <a:cubicBezTo>
                      <a:pt x="2011" y="3758"/>
                      <a:pt x="2005" y="3697"/>
                      <a:pt x="2000" y="3630"/>
                    </a:cubicBezTo>
                    <a:lnTo>
                      <a:pt x="2000" y="3630"/>
                    </a:lnTo>
                    <a:cubicBezTo>
                      <a:pt x="2042" y="3632"/>
                      <a:pt x="2083" y="3632"/>
                      <a:pt x="2124" y="3632"/>
                    </a:cubicBezTo>
                    <a:cubicBezTo>
                      <a:pt x="2667" y="3632"/>
                      <a:pt x="3197" y="3488"/>
                      <a:pt x="3671" y="3229"/>
                    </a:cubicBezTo>
                    <a:lnTo>
                      <a:pt x="3671" y="3229"/>
                    </a:lnTo>
                    <a:cubicBezTo>
                      <a:pt x="3647" y="5518"/>
                      <a:pt x="3747" y="7816"/>
                      <a:pt x="3974" y="10086"/>
                    </a:cubicBezTo>
                    <a:cubicBezTo>
                      <a:pt x="3982" y="10208"/>
                      <a:pt x="4078" y="10301"/>
                      <a:pt x="4201" y="10301"/>
                    </a:cubicBezTo>
                    <a:cubicBezTo>
                      <a:pt x="4211" y="10301"/>
                      <a:pt x="4222" y="10300"/>
                      <a:pt x="4233" y="10299"/>
                    </a:cubicBezTo>
                    <a:cubicBezTo>
                      <a:pt x="4361" y="10289"/>
                      <a:pt x="4455" y="10171"/>
                      <a:pt x="4446" y="10039"/>
                    </a:cubicBezTo>
                    <a:cubicBezTo>
                      <a:pt x="4209" y="7684"/>
                      <a:pt x="4111" y="5291"/>
                      <a:pt x="4152" y="2913"/>
                    </a:cubicBezTo>
                    <a:cubicBezTo>
                      <a:pt x="4743" y="2455"/>
                      <a:pt x="5187" y="1804"/>
                      <a:pt x="5352" y="1063"/>
                    </a:cubicBezTo>
                    <a:cubicBezTo>
                      <a:pt x="5431" y="704"/>
                      <a:pt x="5389" y="435"/>
                      <a:pt x="5228" y="237"/>
                    </a:cubicBezTo>
                    <a:cubicBezTo>
                      <a:pt x="5105" y="85"/>
                      <a:pt x="4926" y="1"/>
                      <a:pt x="471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8"/>
              <p:cNvSpPr/>
              <p:nvPr/>
            </p:nvSpPr>
            <p:spPr>
              <a:xfrm>
                <a:off x="6362438" y="3120213"/>
                <a:ext cx="156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726" extrusionOk="0">
                    <a:moveTo>
                      <a:pt x="6002" y="0"/>
                    </a:moveTo>
                    <a:cubicBezTo>
                      <a:pt x="5992" y="0"/>
                      <a:pt x="5981" y="1"/>
                      <a:pt x="5971" y="3"/>
                    </a:cubicBezTo>
                    <a:cubicBezTo>
                      <a:pt x="4701" y="168"/>
                      <a:pt x="3417" y="252"/>
                      <a:pt x="2133" y="252"/>
                    </a:cubicBezTo>
                    <a:cubicBezTo>
                      <a:pt x="1508" y="252"/>
                      <a:pt x="883" y="232"/>
                      <a:pt x="260" y="192"/>
                    </a:cubicBezTo>
                    <a:cubicBezTo>
                      <a:pt x="257" y="192"/>
                      <a:pt x="254" y="192"/>
                      <a:pt x="252" y="192"/>
                    </a:cubicBezTo>
                    <a:cubicBezTo>
                      <a:pt x="132" y="192"/>
                      <a:pt x="20" y="284"/>
                      <a:pt x="10" y="414"/>
                    </a:cubicBezTo>
                    <a:cubicBezTo>
                      <a:pt x="1" y="545"/>
                      <a:pt x="100" y="658"/>
                      <a:pt x="232" y="664"/>
                    </a:cubicBezTo>
                    <a:cubicBezTo>
                      <a:pt x="865" y="706"/>
                      <a:pt x="1497" y="725"/>
                      <a:pt x="2133" y="725"/>
                    </a:cubicBezTo>
                    <a:cubicBezTo>
                      <a:pt x="3436" y="725"/>
                      <a:pt x="4744" y="640"/>
                      <a:pt x="6032" y="475"/>
                    </a:cubicBezTo>
                    <a:cubicBezTo>
                      <a:pt x="6160" y="456"/>
                      <a:pt x="6254" y="338"/>
                      <a:pt x="6235" y="205"/>
                    </a:cubicBezTo>
                    <a:cubicBezTo>
                      <a:pt x="6218" y="89"/>
                      <a:pt x="6117" y="0"/>
                      <a:pt x="600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8"/>
              <p:cNvSpPr/>
              <p:nvPr/>
            </p:nvSpPr>
            <p:spPr>
              <a:xfrm>
                <a:off x="6392163" y="3159438"/>
                <a:ext cx="622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8" extrusionOk="0">
                    <a:moveTo>
                      <a:pt x="244" y="1"/>
                    </a:moveTo>
                    <a:cubicBezTo>
                      <a:pt x="104" y="1"/>
                      <a:pt x="10" y="99"/>
                      <a:pt x="6" y="228"/>
                    </a:cubicBezTo>
                    <a:cubicBezTo>
                      <a:pt x="1" y="359"/>
                      <a:pt x="105" y="468"/>
                      <a:pt x="232" y="472"/>
                    </a:cubicBezTo>
                    <a:lnTo>
                      <a:pt x="2238" y="557"/>
                    </a:lnTo>
                    <a:lnTo>
                      <a:pt x="2247" y="557"/>
                    </a:lnTo>
                    <a:cubicBezTo>
                      <a:pt x="2375" y="557"/>
                      <a:pt x="2479" y="459"/>
                      <a:pt x="2484" y="331"/>
                    </a:cubicBezTo>
                    <a:cubicBezTo>
                      <a:pt x="2488" y="199"/>
                      <a:pt x="2389" y="91"/>
                      <a:pt x="2257" y="80"/>
                    </a:cubicBezTo>
                    <a:lnTo>
                      <a:pt x="256" y="1"/>
                    </a:lnTo>
                    <a:cubicBezTo>
                      <a:pt x="252" y="1"/>
                      <a:pt x="248" y="1"/>
                      <a:pt x="24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8"/>
              <p:cNvSpPr/>
              <p:nvPr/>
            </p:nvSpPr>
            <p:spPr>
              <a:xfrm>
                <a:off x="6355138" y="2517538"/>
                <a:ext cx="271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492" extrusionOk="0">
                    <a:moveTo>
                      <a:pt x="262" y="0"/>
                    </a:moveTo>
                    <a:cubicBezTo>
                      <a:pt x="241" y="0"/>
                      <a:pt x="220" y="3"/>
                      <a:pt x="199" y="9"/>
                    </a:cubicBezTo>
                    <a:cubicBezTo>
                      <a:pt x="71" y="46"/>
                      <a:pt x="1" y="178"/>
                      <a:pt x="38" y="306"/>
                    </a:cubicBezTo>
                    <a:cubicBezTo>
                      <a:pt x="203" y="873"/>
                      <a:pt x="567" y="3657"/>
                      <a:pt x="604" y="4265"/>
                    </a:cubicBezTo>
                    <a:cubicBezTo>
                      <a:pt x="613" y="4393"/>
                      <a:pt x="717" y="4491"/>
                      <a:pt x="840" y="4491"/>
                    </a:cubicBezTo>
                    <a:lnTo>
                      <a:pt x="855" y="4491"/>
                    </a:lnTo>
                    <a:cubicBezTo>
                      <a:pt x="987" y="4482"/>
                      <a:pt x="1086" y="4369"/>
                      <a:pt x="1077" y="4237"/>
                    </a:cubicBezTo>
                    <a:cubicBezTo>
                      <a:pt x="1044" y="3652"/>
                      <a:pt x="676" y="797"/>
                      <a:pt x="491" y="169"/>
                    </a:cubicBezTo>
                    <a:cubicBezTo>
                      <a:pt x="460" y="66"/>
                      <a:pt x="366" y="0"/>
                      <a:pt x="26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8"/>
              <p:cNvSpPr/>
              <p:nvPr/>
            </p:nvSpPr>
            <p:spPr>
              <a:xfrm>
                <a:off x="6485513" y="2584313"/>
                <a:ext cx="40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21" extrusionOk="0">
                    <a:moveTo>
                      <a:pt x="1363" y="1"/>
                    </a:moveTo>
                    <a:cubicBezTo>
                      <a:pt x="1280" y="1"/>
                      <a:pt x="1201" y="45"/>
                      <a:pt x="1157" y="122"/>
                    </a:cubicBezTo>
                    <a:lnTo>
                      <a:pt x="61" y="2066"/>
                    </a:lnTo>
                    <a:cubicBezTo>
                      <a:pt x="0" y="2179"/>
                      <a:pt x="38" y="2326"/>
                      <a:pt x="155" y="2392"/>
                    </a:cubicBezTo>
                    <a:cubicBezTo>
                      <a:pt x="189" y="2411"/>
                      <a:pt x="231" y="2421"/>
                      <a:pt x="269" y="2421"/>
                    </a:cubicBezTo>
                    <a:cubicBezTo>
                      <a:pt x="354" y="2421"/>
                      <a:pt x="434" y="2378"/>
                      <a:pt x="477" y="2297"/>
                    </a:cubicBezTo>
                    <a:lnTo>
                      <a:pt x="1571" y="354"/>
                    </a:lnTo>
                    <a:cubicBezTo>
                      <a:pt x="1638" y="240"/>
                      <a:pt x="1595" y="93"/>
                      <a:pt x="1482" y="32"/>
                    </a:cubicBezTo>
                    <a:cubicBezTo>
                      <a:pt x="1444" y="11"/>
                      <a:pt x="1403" y="1"/>
                      <a:pt x="136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8"/>
              <p:cNvSpPr/>
              <p:nvPr/>
            </p:nvSpPr>
            <p:spPr>
              <a:xfrm>
                <a:off x="6525863" y="2599388"/>
                <a:ext cx="551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73" extrusionOk="0">
                    <a:moveTo>
                      <a:pt x="1936" y="1"/>
                    </a:moveTo>
                    <a:cubicBezTo>
                      <a:pt x="1866" y="1"/>
                      <a:pt x="1797" y="31"/>
                      <a:pt x="1751" y="90"/>
                    </a:cubicBezTo>
                    <a:lnTo>
                      <a:pt x="85" y="2186"/>
                    </a:lnTo>
                    <a:cubicBezTo>
                      <a:pt x="0" y="2289"/>
                      <a:pt x="19" y="2435"/>
                      <a:pt x="122" y="2520"/>
                    </a:cubicBezTo>
                    <a:cubicBezTo>
                      <a:pt x="165" y="2554"/>
                      <a:pt x="218" y="2572"/>
                      <a:pt x="269" y="2572"/>
                    </a:cubicBezTo>
                    <a:cubicBezTo>
                      <a:pt x="340" y="2572"/>
                      <a:pt x="406" y="2539"/>
                      <a:pt x="453" y="2483"/>
                    </a:cubicBezTo>
                    <a:lnTo>
                      <a:pt x="2124" y="387"/>
                    </a:lnTo>
                    <a:cubicBezTo>
                      <a:pt x="2204" y="283"/>
                      <a:pt x="2185" y="132"/>
                      <a:pt x="2086" y="52"/>
                    </a:cubicBezTo>
                    <a:cubicBezTo>
                      <a:pt x="2042" y="18"/>
                      <a:pt x="1989" y="1"/>
                      <a:pt x="193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8"/>
              <p:cNvSpPr/>
              <p:nvPr/>
            </p:nvSpPr>
            <p:spPr>
              <a:xfrm>
                <a:off x="6620013" y="2705363"/>
                <a:ext cx="583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392" extrusionOk="0">
                    <a:moveTo>
                      <a:pt x="2060" y="1"/>
                    </a:moveTo>
                    <a:cubicBezTo>
                      <a:pt x="2024" y="1"/>
                      <a:pt x="1988" y="9"/>
                      <a:pt x="1954" y="27"/>
                    </a:cubicBezTo>
                    <a:lnTo>
                      <a:pt x="161" y="943"/>
                    </a:lnTo>
                    <a:cubicBezTo>
                      <a:pt x="42" y="999"/>
                      <a:pt x="0" y="1147"/>
                      <a:pt x="57" y="1260"/>
                    </a:cubicBezTo>
                    <a:cubicBezTo>
                      <a:pt x="99" y="1345"/>
                      <a:pt x="184" y="1391"/>
                      <a:pt x="269" y="1391"/>
                    </a:cubicBezTo>
                    <a:cubicBezTo>
                      <a:pt x="307" y="1391"/>
                      <a:pt x="340" y="1382"/>
                      <a:pt x="377" y="1363"/>
                    </a:cubicBezTo>
                    <a:lnTo>
                      <a:pt x="2166" y="448"/>
                    </a:lnTo>
                    <a:cubicBezTo>
                      <a:pt x="2285" y="387"/>
                      <a:pt x="2331" y="245"/>
                      <a:pt x="2270" y="132"/>
                    </a:cubicBezTo>
                    <a:cubicBezTo>
                      <a:pt x="2230" y="49"/>
                      <a:pt x="2146" y="1"/>
                      <a:pt x="20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8"/>
              <p:cNvSpPr/>
              <p:nvPr/>
            </p:nvSpPr>
            <p:spPr>
              <a:xfrm>
                <a:off x="6231263" y="2617238"/>
                <a:ext cx="489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03" extrusionOk="0">
                    <a:moveTo>
                      <a:pt x="264" y="0"/>
                    </a:moveTo>
                    <a:cubicBezTo>
                      <a:pt x="210" y="0"/>
                      <a:pt x="157" y="19"/>
                      <a:pt x="114" y="56"/>
                    </a:cubicBezTo>
                    <a:cubicBezTo>
                      <a:pt x="14" y="141"/>
                      <a:pt x="0" y="287"/>
                      <a:pt x="81" y="390"/>
                    </a:cubicBezTo>
                    <a:lnTo>
                      <a:pt x="1510" y="2117"/>
                    </a:lnTo>
                    <a:cubicBezTo>
                      <a:pt x="1558" y="2174"/>
                      <a:pt x="1623" y="2202"/>
                      <a:pt x="1695" y="2202"/>
                    </a:cubicBezTo>
                    <a:cubicBezTo>
                      <a:pt x="1746" y="2202"/>
                      <a:pt x="1798" y="2184"/>
                      <a:pt x="1845" y="2146"/>
                    </a:cubicBezTo>
                    <a:cubicBezTo>
                      <a:pt x="1944" y="2066"/>
                      <a:pt x="1959" y="1915"/>
                      <a:pt x="1878" y="1816"/>
                    </a:cubicBezTo>
                    <a:lnTo>
                      <a:pt x="449" y="89"/>
                    </a:lnTo>
                    <a:cubicBezTo>
                      <a:pt x="401" y="30"/>
                      <a:pt x="332" y="0"/>
                      <a:pt x="2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8"/>
              <p:cNvSpPr/>
              <p:nvPr/>
            </p:nvSpPr>
            <p:spPr>
              <a:xfrm>
                <a:off x="6169663" y="2660438"/>
                <a:ext cx="52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061" extrusionOk="0">
                    <a:moveTo>
                      <a:pt x="265" y="0"/>
                    </a:moveTo>
                    <a:cubicBezTo>
                      <a:pt x="214" y="0"/>
                      <a:pt x="162" y="16"/>
                      <a:pt x="119" y="50"/>
                    </a:cubicBezTo>
                    <a:cubicBezTo>
                      <a:pt x="14" y="135"/>
                      <a:pt x="1" y="282"/>
                      <a:pt x="81" y="385"/>
                    </a:cubicBezTo>
                    <a:cubicBezTo>
                      <a:pt x="557" y="984"/>
                      <a:pt x="1101" y="1532"/>
                      <a:pt x="1695" y="2009"/>
                    </a:cubicBezTo>
                    <a:cubicBezTo>
                      <a:pt x="1737" y="2042"/>
                      <a:pt x="1789" y="2060"/>
                      <a:pt x="1841" y="2060"/>
                    </a:cubicBezTo>
                    <a:cubicBezTo>
                      <a:pt x="1912" y="2060"/>
                      <a:pt x="1983" y="2032"/>
                      <a:pt x="2025" y="1971"/>
                    </a:cubicBezTo>
                    <a:cubicBezTo>
                      <a:pt x="2110" y="1872"/>
                      <a:pt x="2092" y="1720"/>
                      <a:pt x="1992" y="1641"/>
                    </a:cubicBezTo>
                    <a:cubicBezTo>
                      <a:pt x="1421" y="1182"/>
                      <a:pt x="907" y="664"/>
                      <a:pt x="454" y="88"/>
                    </a:cubicBezTo>
                    <a:cubicBezTo>
                      <a:pt x="405" y="30"/>
                      <a:pt x="335" y="0"/>
                      <a:pt x="2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8"/>
              <p:cNvSpPr/>
              <p:nvPr/>
            </p:nvSpPr>
            <p:spPr>
              <a:xfrm>
                <a:off x="6085063" y="2803413"/>
                <a:ext cx="856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49" extrusionOk="0">
                    <a:moveTo>
                      <a:pt x="3167" y="1"/>
                    </a:moveTo>
                    <a:cubicBezTo>
                      <a:pt x="3142" y="1"/>
                      <a:pt x="3117" y="5"/>
                      <a:pt x="3091" y="13"/>
                    </a:cubicBezTo>
                    <a:cubicBezTo>
                      <a:pt x="2330" y="251"/>
                      <a:pt x="1548" y="373"/>
                      <a:pt x="754" y="373"/>
                    </a:cubicBezTo>
                    <a:cubicBezTo>
                      <a:pt x="590" y="373"/>
                      <a:pt x="425" y="368"/>
                      <a:pt x="260" y="357"/>
                    </a:cubicBezTo>
                    <a:cubicBezTo>
                      <a:pt x="255" y="357"/>
                      <a:pt x="250" y="357"/>
                      <a:pt x="245" y="357"/>
                    </a:cubicBezTo>
                    <a:cubicBezTo>
                      <a:pt x="128" y="357"/>
                      <a:pt x="15" y="458"/>
                      <a:pt x="11" y="584"/>
                    </a:cubicBezTo>
                    <a:cubicBezTo>
                      <a:pt x="0" y="712"/>
                      <a:pt x="100" y="825"/>
                      <a:pt x="232" y="834"/>
                    </a:cubicBezTo>
                    <a:cubicBezTo>
                      <a:pt x="401" y="843"/>
                      <a:pt x="571" y="849"/>
                      <a:pt x="741" y="849"/>
                    </a:cubicBezTo>
                    <a:cubicBezTo>
                      <a:pt x="1586" y="849"/>
                      <a:pt x="2422" y="721"/>
                      <a:pt x="3233" y="466"/>
                    </a:cubicBezTo>
                    <a:cubicBezTo>
                      <a:pt x="3361" y="424"/>
                      <a:pt x="3427" y="292"/>
                      <a:pt x="3389" y="169"/>
                    </a:cubicBezTo>
                    <a:cubicBezTo>
                      <a:pt x="3359" y="66"/>
                      <a:pt x="3268" y="1"/>
                      <a:pt x="316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8"/>
              <p:cNvSpPr/>
              <p:nvPr/>
            </p:nvSpPr>
            <p:spPr>
              <a:xfrm>
                <a:off x="6320688" y="2736363"/>
                <a:ext cx="39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69" extrusionOk="0">
                    <a:moveTo>
                      <a:pt x="796" y="0"/>
                    </a:moveTo>
                    <a:cubicBezTo>
                      <a:pt x="543" y="0"/>
                      <a:pt x="286" y="162"/>
                      <a:pt x="231" y="406"/>
                    </a:cubicBezTo>
                    <a:lnTo>
                      <a:pt x="270" y="236"/>
                    </a:lnTo>
                    <a:lnTo>
                      <a:pt x="270" y="236"/>
                    </a:lnTo>
                    <a:cubicBezTo>
                      <a:pt x="0" y="548"/>
                      <a:pt x="100" y="1105"/>
                      <a:pt x="468" y="1299"/>
                    </a:cubicBezTo>
                    <a:cubicBezTo>
                      <a:pt x="558" y="1347"/>
                      <a:pt x="658" y="1369"/>
                      <a:pt x="759" y="1369"/>
                    </a:cubicBezTo>
                    <a:cubicBezTo>
                      <a:pt x="1063" y="1369"/>
                      <a:pt x="1376" y="1167"/>
                      <a:pt x="1453" y="869"/>
                    </a:cubicBezTo>
                    <a:cubicBezTo>
                      <a:pt x="1562" y="467"/>
                      <a:pt x="1227" y="14"/>
                      <a:pt x="817" y="1"/>
                    </a:cubicBezTo>
                    <a:cubicBezTo>
                      <a:pt x="810" y="0"/>
                      <a:pt x="803" y="0"/>
                      <a:pt x="79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8"/>
              <p:cNvSpPr/>
              <p:nvPr/>
            </p:nvSpPr>
            <p:spPr>
              <a:xfrm>
                <a:off x="6437713" y="2729513"/>
                <a:ext cx="391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69" extrusionOk="0">
                    <a:moveTo>
                      <a:pt x="797" y="0"/>
                    </a:moveTo>
                    <a:cubicBezTo>
                      <a:pt x="548" y="0"/>
                      <a:pt x="288" y="163"/>
                      <a:pt x="232" y="407"/>
                    </a:cubicBezTo>
                    <a:lnTo>
                      <a:pt x="270" y="237"/>
                    </a:lnTo>
                    <a:lnTo>
                      <a:pt x="270" y="237"/>
                    </a:lnTo>
                    <a:cubicBezTo>
                      <a:pt x="0" y="549"/>
                      <a:pt x="104" y="1105"/>
                      <a:pt x="468" y="1298"/>
                    </a:cubicBezTo>
                    <a:cubicBezTo>
                      <a:pt x="559" y="1347"/>
                      <a:pt x="659" y="1369"/>
                      <a:pt x="760" y="1369"/>
                    </a:cubicBezTo>
                    <a:cubicBezTo>
                      <a:pt x="1064" y="1369"/>
                      <a:pt x="1377" y="1167"/>
                      <a:pt x="1459" y="869"/>
                    </a:cubicBezTo>
                    <a:cubicBezTo>
                      <a:pt x="1563" y="468"/>
                      <a:pt x="1233" y="15"/>
                      <a:pt x="817" y="0"/>
                    </a:cubicBezTo>
                    <a:cubicBezTo>
                      <a:pt x="810" y="0"/>
                      <a:pt x="804" y="0"/>
                      <a:pt x="79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8"/>
              <p:cNvSpPr/>
              <p:nvPr/>
            </p:nvSpPr>
            <p:spPr>
              <a:xfrm>
                <a:off x="6372363" y="2744813"/>
                <a:ext cx="483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5" extrusionOk="0">
                    <a:moveTo>
                      <a:pt x="1651" y="1"/>
                    </a:moveTo>
                    <a:cubicBezTo>
                      <a:pt x="1641" y="1"/>
                      <a:pt x="1632" y="1"/>
                      <a:pt x="1623" y="2"/>
                    </a:cubicBezTo>
                    <a:cubicBezTo>
                      <a:pt x="1496" y="16"/>
                      <a:pt x="1402" y="129"/>
                      <a:pt x="1416" y="262"/>
                    </a:cubicBezTo>
                    <a:cubicBezTo>
                      <a:pt x="1449" y="545"/>
                      <a:pt x="1459" y="828"/>
                      <a:pt x="1307" y="984"/>
                    </a:cubicBezTo>
                    <a:cubicBezTo>
                      <a:pt x="1244" y="1051"/>
                      <a:pt x="1148" y="1092"/>
                      <a:pt x="1055" y="1092"/>
                    </a:cubicBezTo>
                    <a:cubicBezTo>
                      <a:pt x="1031" y="1092"/>
                      <a:pt x="1006" y="1089"/>
                      <a:pt x="982" y="1083"/>
                    </a:cubicBezTo>
                    <a:cubicBezTo>
                      <a:pt x="864" y="1050"/>
                      <a:pt x="751" y="950"/>
                      <a:pt x="671" y="804"/>
                    </a:cubicBezTo>
                    <a:cubicBezTo>
                      <a:pt x="586" y="654"/>
                      <a:pt x="538" y="464"/>
                      <a:pt x="496" y="281"/>
                    </a:cubicBezTo>
                    <a:cubicBezTo>
                      <a:pt x="468" y="173"/>
                      <a:pt x="373" y="99"/>
                      <a:pt x="267" y="99"/>
                    </a:cubicBezTo>
                    <a:cubicBezTo>
                      <a:pt x="247" y="99"/>
                      <a:pt x="227" y="101"/>
                      <a:pt x="207" y="107"/>
                    </a:cubicBezTo>
                    <a:cubicBezTo>
                      <a:pt x="81" y="135"/>
                      <a:pt x="0" y="266"/>
                      <a:pt x="33" y="394"/>
                    </a:cubicBezTo>
                    <a:cubicBezTo>
                      <a:pt x="81" y="597"/>
                      <a:pt x="137" y="828"/>
                      <a:pt x="255" y="1035"/>
                    </a:cubicBezTo>
                    <a:cubicBezTo>
                      <a:pt x="401" y="1300"/>
                      <a:pt x="619" y="1479"/>
                      <a:pt x="869" y="1540"/>
                    </a:cubicBezTo>
                    <a:cubicBezTo>
                      <a:pt x="930" y="1555"/>
                      <a:pt x="996" y="1564"/>
                      <a:pt x="1063" y="1564"/>
                    </a:cubicBezTo>
                    <a:cubicBezTo>
                      <a:pt x="1283" y="1564"/>
                      <a:pt x="1501" y="1475"/>
                      <a:pt x="1657" y="1309"/>
                    </a:cubicBezTo>
                    <a:cubicBezTo>
                      <a:pt x="1935" y="1013"/>
                      <a:pt x="1930" y="588"/>
                      <a:pt x="1888" y="210"/>
                    </a:cubicBezTo>
                    <a:cubicBezTo>
                      <a:pt x="1875" y="88"/>
                      <a:pt x="1768" y="1"/>
                      <a:pt x="1651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8"/>
              <p:cNvSpPr/>
              <p:nvPr/>
            </p:nvSpPr>
            <p:spPr>
              <a:xfrm>
                <a:off x="6489238" y="2745488"/>
                <a:ext cx="804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2617" extrusionOk="0">
                    <a:moveTo>
                      <a:pt x="1622" y="0"/>
                    </a:moveTo>
                    <a:cubicBezTo>
                      <a:pt x="575" y="0"/>
                      <a:pt x="1" y="1252"/>
                      <a:pt x="705" y="2127"/>
                    </a:cubicBezTo>
                    <a:cubicBezTo>
                      <a:pt x="956" y="2444"/>
                      <a:pt x="1361" y="2616"/>
                      <a:pt x="1764" y="2616"/>
                    </a:cubicBezTo>
                    <a:cubicBezTo>
                      <a:pt x="1990" y="2616"/>
                      <a:pt x="2216" y="2562"/>
                      <a:pt x="2413" y="2448"/>
                    </a:cubicBezTo>
                    <a:cubicBezTo>
                      <a:pt x="2957" y="2136"/>
                      <a:pt x="3216" y="1400"/>
                      <a:pt x="2990" y="810"/>
                    </a:cubicBezTo>
                    <a:cubicBezTo>
                      <a:pt x="2909" y="598"/>
                      <a:pt x="2768" y="409"/>
                      <a:pt x="2583" y="272"/>
                    </a:cubicBezTo>
                    <a:cubicBezTo>
                      <a:pt x="2352" y="108"/>
                      <a:pt x="2055" y="41"/>
                      <a:pt x="1768" y="8"/>
                    </a:cubicBezTo>
                    <a:cubicBezTo>
                      <a:pt x="1718" y="3"/>
                      <a:pt x="1670" y="0"/>
                      <a:pt x="1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8"/>
              <p:cNvSpPr/>
              <p:nvPr/>
            </p:nvSpPr>
            <p:spPr>
              <a:xfrm>
                <a:off x="6244438" y="2771338"/>
                <a:ext cx="80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618" extrusionOk="0">
                    <a:moveTo>
                      <a:pt x="1624" y="0"/>
                    </a:moveTo>
                    <a:cubicBezTo>
                      <a:pt x="574" y="0"/>
                      <a:pt x="0" y="1251"/>
                      <a:pt x="704" y="2126"/>
                    </a:cubicBezTo>
                    <a:cubicBezTo>
                      <a:pt x="959" y="2445"/>
                      <a:pt x="1366" y="2617"/>
                      <a:pt x="1769" y="2617"/>
                    </a:cubicBezTo>
                    <a:cubicBezTo>
                      <a:pt x="1994" y="2617"/>
                      <a:pt x="2217" y="2564"/>
                      <a:pt x="2414" y="2452"/>
                    </a:cubicBezTo>
                    <a:cubicBezTo>
                      <a:pt x="2961" y="2136"/>
                      <a:pt x="3220" y="1400"/>
                      <a:pt x="2993" y="810"/>
                    </a:cubicBezTo>
                    <a:cubicBezTo>
                      <a:pt x="2909" y="597"/>
                      <a:pt x="2771" y="409"/>
                      <a:pt x="2588" y="272"/>
                    </a:cubicBezTo>
                    <a:cubicBezTo>
                      <a:pt x="2351" y="107"/>
                      <a:pt x="2059" y="41"/>
                      <a:pt x="1771" y="8"/>
                    </a:cubicBezTo>
                    <a:cubicBezTo>
                      <a:pt x="1721" y="3"/>
                      <a:pt x="1672" y="0"/>
                      <a:pt x="1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5" name="Google Shape;2535;p68"/>
            <p:cNvSpPr/>
            <p:nvPr/>
          </p:nvSpPr>
          <p:spPr>
            <a:xfrm rot="-628190">
              <a:off x="2763407" y="1482858"/>
              <a:ext cx="466757" cy="485933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68"/>
          <p:cNvSpPr/>
          <p:nvPr/>
        </p:nvSpPr>
        <p:spPr>
          <a:xfrm rot="-1172634">
            <a:off x="680134" y="3270931"/>
            <a:ext cx="359033" cy="4927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5</a:t>
            </a:r>
          </a:p>
        </p:txBody>
      </p:sp>
      <p:grpSp>
        <p:nvGrpSpPr>
          <p:cNvPr id="2537" name="Google Shape;2537;p68"/>
          <p:cNvGrpSpPr/>
          <p:nvPr/>
        </p:nvGrpSpPr>
        <p:grpSpPr>
          <a:xfrm>
            <a:off x="2313004" y="4308933"/>
            <a:ext cx="183069" cy="223031"/>
            <a:chOff x="7298913" y="453525"/>
            <a:chExt cx="96775" cy="117900"/>
          </a:xfrm>
        </p:grpSpPr>
        <p:sp>
          <p:nvSpPr>
            <p:cNvPr id="2538" name="Google Shape;2538;p68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8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8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n-lt"/>
              </a:rPr>
              <a:t>Bài</a:t>
            </a:r>
            <a:r>
              <a:rPr lang="en-US" sz="1800" b="1" dirty="0">
                <a:latin typeface="+mn-lt"/>
              </a:rPr>
              <a:t> 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n-lt"/>
              </a:rPr>
              <a:t>Biểu đồ Hình 7 biểu diễn lượng mưa tại trạm khí tượng Huế trong 6 tháng cuối năm dương lịch.</a:t>
            </a:r>
            <a:endParaRPr lang="en-US" sz="1800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EF205-32B7-40BC-B5CA-0E6DC6DA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026" y="302915"/>
            <a:ext cx="4266974" cy="240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333829" y="850380"/>
            <a:ext cx="43688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a) Nêu đối tượng thống kê và tiêu chí thống kê.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/>
              <a:t>b) Lập bảng số liệu thống kê lượng mưa tại trạm khí tượng Huế theo mẫu sau:</a:t>
            </a:r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22A56413-9ADE-42DF-91EA-60AC9ACC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48252"/>
              </p:ext>
            </p:extLst>
          </p:nvPr>
        </p:nvGraphicFramePr>
        <p:xfrm>
          <a:off x="420912" y="2759185"/>
          <a:ext cx="8519888" cy="1514930"/>
        </p:xfrm>
        <a:graphic>
          <a:graphicData uri="http://schemas.openxmlformats.org/drawingml/2006/table">
            <a:tbl>
              <a:tblPr firstRow="1" bandRow="1">
                <a:tableStyleId>{9C1ECB6E-2192-49A8-8D7E-392407DBB135}</a:tableStyleId>
              </a:tblPr>
              <a:tblGrid>
                <a:gridCol w="2129972">
                  <a:extLst>
                    <a:ext uri="{9D8B030D-6E8A-4147-A177-3AD203B41FA5}">
                      <a16:colId xmlns:a16="http://schemas.microsoft.com/office/drawing/2014/main" val="788044797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85311743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864999228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72534106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215118649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2312145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4198054222"/>
                    </a:ext>
                  </a:extLst>
                </a:gridCol>
              </a:tblGrid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Tháng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4645"/>
                  </a:ext>
                </a:extLst>
              </a:tr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mưa</a:t>
                      </a:r>
                      <a:r>
                        <a:rPr lang="en-US" sz="1800" dirty="0"/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041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D9194E-DC4D-49EA-A0CB-D2AA0575BFA5}"/>
              </a:ext>
            </a:extLst>
          </p:cNvPr>
          <p:cNvSpPr txBox="1"/>
          <p:nvPr/>
        </p:nvSpPr>
        <p:spPr>
          <a:xfrm>
            <a:off x="421138" y="4245318"/>
            <a:ext cx="79973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c) </a:t>
            </a:r>
            <a:r>
              <a:rPr lang="vi-VN" sz="1800" i="1" dirty="0"/>
              <a:t>Trong các tháng trên, tháng nào có lượng mưa nhiều nhất? Tháng nào có lượng mưa ít nhất?</a:t>
            </a:r>
          </a:p>
        </p:txBody>
      </p:sp>
    </p:spTree>
    <p:extLst>
      <p:ext uri="{BB962C8B-B14F-4D97-AF65-F5344CB8AC3E}">
        <p14:creationId xmlns:p14="http://schemas.microsoft.com/office/powerpoint/2010/main" val="1131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6"/>
          <p:cNvSpPr txBox="1">
            <a:spLocks noGrp="1"/>
          </p:cNvSpPr>
          <p:nvPr>
            <p:ph type="title"/>
          </p:nvPr>
        </p:nvSpPr>
        <p:spPr>
          <a:xfrm>
            <a:off x="719999" y="427709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KHỞI ĐỘNG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14" name="Google Shape;1914;p46"/>
          <p:cNvSpPr/>
          <p:nvPr/>
        </p:nvSpPr>
        <p:spPr>
          <a:xfrm rot="-693043">
            <a:off x="8618293" y="3261212"/>
            <a:ext cx="344512" cy="4622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8</a:t>
            </a:r>
          </a:p>
        </p:txBody>
      </p:sp>
      <p:sp>
        <p:nvSpPr>
          <p:cNvPr id="1915" name="Google Shape;1915;p46"/>
          <p:cNvSpPr/>
          <p:nvPr/>
        </p:nvSpPr>
        <p:spPr>
          <a:xfrm rot="1028250">
            <a:off x="8501253" y="400936"/>
            <a:ext cx="377042" cy="4642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#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2D783E-E03E-4AB2-8293-FD3EF8E68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53322"/>
              </p:ext>
            </p:extLst>
          </p:nvPr>
        </p:nvGraphicFramePr>
        <p:xfrm>
          <a:off x="2976140" y="1292356"/>
          <a:ext cx="3912157" cy="2460945"/>
        </p:xfrm>
        <a:graphic>
          <a:graphicData uri="http://schemas.openxmlformats.org/drawingml/2006/table">
            <a:tbl>
              <a:tblPr firstRow="1" firstCol="1" bandRow="1">
                <a:tableStyleId>{9C1ECB6E-2192-49A8-8D7E-392407DBB135}</a:tableStyleId>
              </a:tblPr>
              <a:tblGrid>
                <a:gridCol w="1494228">
                  <a:extLst>
                    <a:ext uri="{9D8B030D-6E8A-4147-A177-3AD203B41FA5}">
                      <a16:colId xmlns:a16="http://schemas.microsoft.com/office/drawing/2014/main" val="3085921137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514535116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026800779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309517403"/>
                    </a:ext>
                  </a:extLst>
                </a:gridCol>
              </a:tblGrid>
              <a:tr h="812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000" b="0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Giỏi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Khá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Đạt</a:t>
                      </a:r>
                      <a:endParaRPr lang="en-US" sz="20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7649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Tổ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60983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86662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0537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Tổ 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719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1B2A0E-8874-431F-BAB1-47EF2DC9ED69}"/>
              </a:ext>
            </a:extLst>
          </p:cNvPr>
          <p:cNvSpPr txBox="1"/>
          <p:nvPr/>
        </p:nvSpPr>
        <p:spPr>
          <a:xfrm>
            <a:off x="2653772" y="4177312"/>
            <a:ext cx="487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xếp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thi</a:t>
            </a:r>
            <a:r>
              <a:rPr lang="en-US" sz="2000" b="1" dirty="0"/>
              <a:t> </a:t>
            </a:r>
            <a:r>
              <a:rPr lang="en-US" sz="2000" b="1" dirty="0" err="1"/>
              <a:t>đua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r>
              <a:rPr lang="en-US" sz="2000" b="1" dirty="0"/>
              <a:t> </a:t>
            </a:r>
            <a:r>
              <a:rPr lang="en-US" sz="2000" b="1" dirty="0" err="1"/>
              <a:t>tổ</a:t>
            </a:r>
            <a:r>
              <a:rPr lang="en-US" sz="2000" b="1" dirty="0"/>
              <a:t> </a:t>
            </a:r>
            <a:r>
              <a:rPr lang="en-US" sz="2000" b="1" dirty="0" err="1"/>
              <a:t>lao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endParaRPr lang="en-US" sz="2000" b="1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1837DD4-02B5-40DC-9605-862785D6A6EB}"/>
              </a:ext>
            </a:extLst>
          </p:cNvPr>
          <p:cNvSpPr/>
          <p:nvPr/>
        </p:nvSpPr>
        <p:spPr>
          <a:xfrm>
            <a:off x="6959165" y="1460549"/>
            <a:ext cx="1991188" cy="1922074"/>
          </a:xfrm>
          <a:prstGeom prst="wedgeRoundRectCallout">
            <a:avLst>
              <a:gd name="adj1" fmla="val -55055"/>
              <a:gd name="adj2" fmla="val 576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sản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xuất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bao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nhiêu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6723B3F-C228-46CC-9631-59D5F0A59CDA}"/>
              </a:ext>
            </a:extLst>
          </p:cNvPr>
          <p:cNvSpPr/>
          <p:nvPr/>
        </p:nvSpPr>
        <p:spPr>
          <a:xfrm>
            <a:off x="43470" y="1352056"/>
            <a:ext cx="2711761" cy="3122136"/>
          </a:xfrm>
          <a:prstGeom prst="wedgeRoundRectCallout">
            <a:avLst>
              <a:gd name="adj1" fmla="val 57466"/>
              <a:gd name="adj2" fmla="val 27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trưởng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rằng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tỉ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trăm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lao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giỏi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cả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 65%.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báo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5B14835-455B-4CE5-8661-F11BD9EF4426}"/>
              </a:ext>
            </a:extLst>
          </p:cNvPr>
          <p:cNvSpPr txBox="1"/>
          <p:nvPr/>
        </p:nvSpPr>
        <p:spPr>
          <a:xfrm>
            <a:off x="705521" y="0"/>
            <a:ext cx="1355984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</a:t>
            </a:r>
            <a:endParaRPr kumimoji="0" lang="vi-VN" sz="2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B25AE-E23B-4573-8BA2-DE214F39A1A6}"/>
              </a:ext>
            </a:extLst>
          </p:cNvPr>
          <p:cNvSpPr txBox="1"/>
          <p:nvPr/>
        </p:nvSpPr>
        <p:spPr>
          <a:xfrm>
            <a:off x="1224869" y="2571750"/>
            <a:ext cx="7304314" cy="249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/>
              <a:t>háng</a:t>
            </a:r>
            <a:r>
              <a:rPr lang="en-US" sz="2000" dirty="0"/>
              <a:t> 7, </a:t>
            </a:r>
            <a:r>
              <a:rPr lang="en-US" sz="2000" dirty="0" err="1"/>
              <a:t>tháng</a:t>
            </a:r>
            <a:r>
              <a:rPr lang="en-US" sz="2000" dirty="0"/>
              <a:t> 8, </a:t>
            </a:r>
            <a:r>
              <a:rPr lang="en-US" sz="2000" dirty="0" err="1"/>
              <a:t>tháng</a:t>
            </a:r>
            <a:r>
              <a:rPr lang="en-US" sz="2000" dirty="0"/>
              <a:t> 9, </a:t>
            </a:r>
            <a:r>
              <a:rPr lang="en-US" sz="2000" dirty="0" err="1"/>
              <a:t>tháng</a:t>
            </a:r>
            <a:r>
              <a:rPr lang="en-US" sz="2000" dirty="0"/>
              <a:t> 10, </a:t>
            </a:r>
            <a:r>
              <a:rPr lang="en-US" sz="2000" dirty="0" err="1"/>
              <a:t>tháng</a:t>
            </a:r>
            <a:r>
              <a:rPr lang="en-US" sz="2000" dirty="0"/>
              <a:t> 11, </a:t>
            </a:r>
            <a:r>
              <a:rPr lang="en-US" sz="2000" dirty="0" err="1"/>
              <a:t>tháng</a:t>
            </a:r>
            <a:r>
              <a:rPr lang="en-US" sz="2000" dirty="0"/>
              <a:t> 12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/>
              <a:t>Lượng mưa (mm) tại trạm khí tượng Huế trong sáu tháng cuối năm dương lịch.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C6ECF1-05EC-43CE-A51A-1A350510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569" y="0"/>
            <a:ext cx="4644082" cy="2614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28696-1BE6-4922-9714-EF9A4069F9B4}"/>
              </a:ext>
            </a:extLst>
          </p:cNvPr>
          <p:cNvSpPr txBox="1"/>
          <p:nvPr/>
        </p:nvSpPr>
        <p:spPr>
          <a:xfrm>
            <a:off x="1224869" y="2660817"/>
            <a:ext cx="7304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trạm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Huế</a:t>
            </a:r>
            <a:r>
              <a:rPr lang="en-US" sz="20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6FBBA-B209-459A-9BDC-C58EE13C0C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569" y="0"/>
            <a:ext cx="4644082" cy="26145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7120FA-E6F4-4336-B93D-16203729E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37318"/>
              </p:ext>
            </p:extLst>
          </p:nvPr>
        </p:nvGraphicFramePr>
        <p:xfrm>
          <a:off x="954316" y="3281193"/>
          <a:ext cx="7574867" cy="1261364"/>
        </p:xfrm>
        <a:graphic>
          <a:graphicData uri="http://schemas.openxmlformats.org/drawingml/2006/table">
            <a:tbl>
              <a:tblPr firstRow="1" firstCol="1" bandRow="1">
                <a:tableStyleId>{9C1ECB6E-2192-49A8-8D7E-392407DBB135}</a:tableStyleId>
              </a:tblPr>
              <a:tblGrid>
                <a:gridCol w="1901279">
                  <a:extLst>
                    <a:ext uri="{9D8B030D-6E8A-4147-A177-3AD203B41FA5}">
                      <a16:colId xmlns:a16="http://schemas.microsoft.com/office/drawing/2014/main" val="1560744159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3178658739"/>
                    </a:ext>
                  </a:extLst>
                </a:gridCol>
                <a:gridCol w="946018">
                  <a:extLst>
                    <a:ext uri="{9D8B030D-6E8A-4147-A177-3AD203B41FA5}">
                      <a16:colId xmlns:a16="http://schemas.microsoft.com/office/drawing/2014/main" val="3893395129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3353714460"/>
                    </a:ext>
                  </a:extLst>
                </a:gridCol>
                <a:gridCol w="946018">
                  <a:extLst>
                    <a:ext uri="{9D8B030D-6E8A-4147-A177-3AD203B41FA5}">
                      <a16:colId xmlns:a16="http://schemas.microsoft.com/office/drawing/2014/main" val="2882645561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3187471297"/>
                    </a:ext>
                  </a:extLst>
                </a:gridCol>
                <a:gridCol w="946018">
                  <a:extLst>
                    <a:ext uri="{9D8B030D-6E8A-4147-A177-3AD203B41FA5}">
                      <a16:colId xmlns:a16="http://schemas.microsoft.com/office/drawing/2014/main" val="3448893697"/>
                    </a:ext>
                  </a:extLst>
                </a:gridCol>
              </a:tblGrid>
              <a:tr h="365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</a:rPr>
                        <a:t>Tháng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26305"/>
                  </a:ext>
                </a:extLst>
              </a:tr>
              <a:tr h="781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Lượng mưa (mm)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6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A7C2C3-C41F-4A79-A84D-F2EE3D07F067}"/>
              </a:ext>
            </a:extLst>
          </p:cNvPr>
          <p:cNvSpPr txBox="1"/>
          <p:nvPr/>
        </p:nvSpPr>
        <p:spPr>
          <a:xfrm>
            <a:off x="2975428" y="3933921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95,3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1563A-E602-4F68-BCE3-8729E24A0B5C}"/>
              </a:ext>
            </a:extLst>
          </p:cNvPr>
          <p:cNvSpPr txBox="1"/>
          <p:nvPr/>
        </p:nvSpPr>
        <p:spPr>
          <a:xfrm>
            <a:off x="3846266" y="3840713"/>
            <a:ext cx="841829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104,0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C6954-4ADE-4590-9D7A-CDC7CE7FBEA8}"/>
              </a:ext>
            </a:extLst>
          </p:cNvPr>
          <p:cNvSpPr txBox="1"/>
          <p:nvPr/>
        </p:nvSpPr>
        <p:spPr>
          <a:xfrm>
            <a:off x="4845162" y="3840713"/>
            <a:ext cx="841829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473,4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34E5D-38A4-40A9-BECD-CCCC783AA983}"/>
              </a:ext>
            </a:extLst>
          </p:cNvPr>
          <p:cNvSpPr txBox="1"/>
          <p:nvPr/>
        </p:nvSpPr>
        <p:spPr>
          <a:xfrm>
            <a:off x="5736749" y="3840713"/>
            <a:ext cx="841829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795,6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D9D0D-4FF1-47C4-94B1-10219AAAAABE}"/>
              </a:ext>
            </a:extLst>
          </p:cNvPr>
          <p:cNvSpPr txBox="1"/>
          <p:nvPr/>
        </p:nvSpPr>
        <p:spPr>
          <a:xfrm>
            <a:off x="6738216" y="3840713"/>
            <a:ext cx="841829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580,6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5184A-5FD4-4727-BB19-28B1B86E9D4D}"/>
              </a:ext>
            </a:extLst>
          </p:cNvPr>
          <p:cNvSpPr txBox="1"/>
          <p:nvPr/>
        </p:nvSpPr>
        <p:spPr>
          <a:xfrm>
            <a:off x="7633699" y="3840713"/>
            <a:ext cx="841829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297,4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6DF6C4-91A8-4C02-8D2A-F4ACA5C5B5E3}"/>
              </a:ext>
            </a:extLst>
          </p:cNvPr>
          <p:cNvSpPr txBox="1"/>
          <p:nvPr/>
        </p:nvSpPr>
        <p:spPr>
          <a:xfrm>
            <a:off x="784516" y="2338180"/>
            <a:ext cx="8134894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c) Ta </a:t>
            </a:r>
            <a:r>
              <a:rPr lang="en-US" sz="2000" dirty="0" err="1"/>
              <a:t>thấy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95,3 &lt; 104,0 &lt; 297,4 &lt; 473,4 &lt; 580,6 &lt; 795,6 (mm)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trạm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Huế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: </a:t>
            </a:r>
            <a:r>
              <a:rPr lang="en-US" sz="2000" dirty="0" err="1"/>
              <a:t>tháng</a:t>
            </a:r>
            <a:r>
              <a:rPr lang="en-US" sz="2000" dirty="0"/>
              <a:t> 7 &lt; </a:t>
            </a:r>
            <a:r>
              <a:rPr lang="en-US" sz="2000" dirty="0" err="1"/>
              <a:t>tháng</a:t>
            </a:r>
            <a:r>
              <a:rPr lang="en-US" sz="2000" dirty="0"/>
              <a:t> 8 &lt; </a:t>
            </a:r>
            <a:r>
              <a:rPr lang="en-US" sz="2000" dirty="0" err="1"/>
              <a:t>tháng</a:t>
            </a:r>
            <a:r>
              <a:rPr lang="en-US" sz="2000" dirty="0"/>
              <a:t> 12 &lt; </a:t>
            </a:r>
            <a:r>
              <a:rPr lang="en-US" sz="2000" dirty="0" err="1"/>
              <a:t>tháng</a:t>
            </a:r>
            <a:r>
              <a:rPr lang="en-US" sz="2000" dirty="0"/>
              <a:t> 9 &lt; </a:t>
            </a:r>
            <a:r>
              <a:rPr lang="en-US" sz="2000" dirty="0" err="1"/>
              <a:t>tháng</a:t>
            </a:r>
            <a:r>
              <a:rPr lang="en-US" sz="2000" dirty="0"/>
              <a:t> 11 &lt; </a:t>
            </a:r>
            <a:r>
              <a:rPr lang="en-US" sz="2000" dirty="0" err="1"/>
              <a:t>tháng</a:t>
            </a:r>
            <a:r>
              <a:rPr lang="en-US" sz="2000" dirty="0"/>
              <a:t> 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Hay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tháng</a:t>
            </a:r>
            <a:r>
              <a:rPr lang="en-US" sz="2000" dirty="0"/>
              <a:t> 10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, </a:t>
            </a:r>
            <a:r>
              <a:rPr lang="en-US" sz="2000" dirty="0" err="1"/>
              <a:t>tháng</a:t>
            </a:r>
            <a:r>
              <a:rPr lang="en-US" sz="2000" dirty="0"/>
              <a:t> 7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5E4AB-8CFB-4E11-9231-86F077FD58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7875" y="-42803"/>
            <a:ext cx="4644082" cy="26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2.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8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ngạch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2016, 2017, 2018, 2019, 2020.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116115" y="1752589"/>
            <a:ext cx="518613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a. Kim ngạch xuất khẩu hàng hóa năm 2019 tăng bao nhiêu phần trăm so với năm 2018 (làm tròn kết quả đến hàng phần mười)? </a:t>
            </a:r>
          </a:p>
          <a:p>
            <a:pPr algn="just">
              <a:lnSpc>
                <a:spcPct val="150000"/>
              </a:lnSpc>
            </a:pPr>
            <a:r>
              <a:rPr lang="vi-VN" sz="2000" i="1" dirty="0"/>
              <a:t>b. Kim ngạch xuất khẩu hàng hóa năm 2020 tăng bao nhiêu phần trăm so với năm 2019 (làm tròn kết quả đến hàng phần mười)?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B2D9D-6925-4869-8258-3315AA14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35" y="1617754"/>
            <a:ext cx="3638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D2DE8-8318-44FC-A9F6-B34D5A4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614076"/>
            <a:ext cx="363855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/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243,5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%=108,5%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8,5%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blipFill>
                <a:blip r:embed="rId3"/>
                <a:stretch>
                  <a:fillRect l="-1493" r="-149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89D64D-1F91-46B2-8C28-F6F43E40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43" y="920183"/>
            <a:ext cx="3446657" cy="317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257FA8-9517-41C0-8AE9-D4E82762C4EC}"/>
                  </a:ext>
                </a:extLst>
              </p:cNvPr>
              <p:cNvSpPr txBox="1"/>
              <p:nvPr/>
            </p:nvSpPr>
            <p:spPr>
              <a:xfrm>
                <a:off x="694241" y="821802"/>
                <a:ext cx="5003102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282,7.100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%=107,0%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7,0%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257FA8-9517-41C0-8AE9-D4E82762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1" y="821802"/>
                <a:ext cx="5003102" cy="3274358"/>
              </a:xfrm>
              <a:prstGeom prst="rect">
                <a:avLst/>
              </a:prstGeom>
              <a:blipFill>
                <a:blip r:embed="rId3"/>
                <a:stretch>
                  <a:fillRect l="-1583" r="-1583" b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8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8" name="Google Shape;2348;p63"/>
          <p:cNvCxnSpPr>
            <a:cxnSpLocks/>
            <a:stCxn id="2356" idx="6"/>
            <a:endCxn id="2350" idx="2"/>
          </p:cNvCxnSpPr>
          <p:nvPr/>
        </p:nvCxnSpPr>
        <p:spPr>
          <a:xfrm>
            <a:off x="2268048" y="2115161"/>
            <a:ext cx="1447144" cy="2331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4" name="Google Shape;2354;p63"/>
          <p:cNvCxnSpPr>
            <a:cxnSpLocks/>
            <a:stCxn id="2350" idx="4"/>
          </p:cNvCxnSpPr>
          <p:nvPr/>
        </p:nvCxnSpPr>
        <p:spPr>
          <a:xfrm flipH="1">
            <a:off x="4120176" y="2544971"/>
            <a:ext cx="1516" cy="38795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0" name="Google Shape;2350;p63"/>
          <p:cNvSpPr/>
          <p:nvPr/>
        </p:nvSpPr>
        <p:spPr>
          <a:xfrm>
            <a:off x="3715192" y="1731971"/>
            <a:ext cx="813000" cy="813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63"/>
          <p:cNvSpPr/>
          <p:nvPr/>
        </p:nvSpPr>
        <p:spPr>
          <a:xfrm>
            <a:off x="1662348" y="1812311"/>
            <a:ext cx="605700" cy="60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1" name="Google Shape;2361;p63"/>
          <p:cNvCxnSpPr>
            <a:cxnSpLocks/>
            <a:stCxn id="2362" idx="4"/>
          </p:cNvCxnSpPr>
          <p:nvPr/>
        </p:nvCxnSpPr>
        <p:spPr>
          <a:xfrm>
            <a:off x="6442517" y="2602719"/>
            <a:ext cx="2400" cy="29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2" name="Google Shape;2362;p63"/>
          <p:cNvSpPr/>
          <p:nvPr/>
        </p:nvSpPr>
        <p:spPr>
          <a:xfrm>
            <a:off x="6036317" y="1790019"/>
            <a:ext cx="812400" cy="8127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63"/>
          <p:cNvSpPr/>
          <p:nvPr/>
        </p:nvSpPr>
        <p:spPr>
          <a:xfrm>
            <a:off x="6140111" y="1893823"/>
            <a:ext cx="605100" cy="60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63"/>
          <p:cNvSpPr txBox="1">
            <a:spLocks noGrp="1"/>
          </p:cNvSpPr>
          <p:nvPr>
            <p:ph type="title"/>
          </p:nvPr>
        </p:nvSpPr>
        <p:spPr>
          <a:xfrm>
            <a:off x="2188805" y="721970"/>
            <a:ext cx="5615736" cy="482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HƯỚNG DẪN VỀ NHÀ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66" name="Google Shape;2366;p63"/>
          <p:cNvSpPr txBox="1"/>
          <p:nvPr/>
        </p:nvSpPr>
        <p:spPr>
          <a:xfrm>
            <a:off x="2788702" y="2811089"/>
            <a:ext cx="2662948" cy="1265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Đọc</a:t>
            </a:r>
            <a:r>
              <a:rPr lang="en-US" sz="2200" b="1" dirty="0">
                <a:solidFill>
                  <a:srgbClr val="002060"/>
                </a:solidFill>
              </a:rPr>
              <a:t> VD1, VD2, </a:t>
            </a:r>
            <a:r>
              <a:rPr lang="en-US" sz="2200" b="1" dirty="0" err="1">
                <a:solidFill>
                  <a:srgbClr val="002060"/>
                </a:solidFill>
              </a:rPr>
              <a:t>làm</a:t>
            </a:r>
            <a:r>
              <a:rPr lang="en-US" sz="2200" b="1" dirty="0">
                <a:solidFill>
                  <a:srgbClr val="002060"/>
                </a:solidFill>
              </a:rPr>
              <a:t> BT 5, 6 (SBT/Trang 7, 8, 9, 10)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2355" name="Google Shape;2355;p63"/>
          <p:cNvSpPr txBox="1"/>
          <p:nvPr/>
        </p:nvSpPr>
        <p:spPr>
          <a:xfrm>
            <a:off x="278584" y="2811089"/>
            <a:ext cx="2360428" cy="1170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Ghi nhớ kiến thức trong bài. </a:t>
            </a:r>
            <a:endParaRPr sz="2800" b="1" dirty="0">
              <a:solidFill>
                <a:schemeClr val="dk1"/>
              </a:solidFill>
              <a:latin typeface="+mn-lt"/>
              <a:ea typeface="Coiny"/>
              <a:cs typeface="Arial" panose="020B0604020202020204" pitchFamily="34" charset="0"/>
              <a:sym typeface="Coiny"/>
            </a:endParaRPr>
          </a:p>
        </p:txBody>
      </p:sp>
      <p:sp>
        <p:nvSpPr>
          <p:cNvPr id="2363" name="Google Shape;2363;p63"/>
          <p:cNvSpPr txBox="1"/>
          <p:nvPr/>
        </p:nvSpPr>
        <p:spPr>
          <a:xfrm>
            <a:off x="5601340" y="2820117"/>
            <a:ext cx="2548220" cy="1434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30000"/>
              </a:lnSpc>
            </a:pPr>
            <a:r>
              <a:rPr lang="en-US" sz="2000" b="1" dirty="0"/>
              <a:t>“ II. </a:t>
            </a:r>
            <a:r>
              <a:rPr lang="en-US" sz="2000" b="1" dirty="0" err="1"/>
              <a:t>Tính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  <a:r>
              <a:rPr lang="en-US" sz="2000" b="1" dirty="0" err="1"/>
              <a:t>lí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luận</a:t>
            </a:r>
            <a:r>
              <a:rPr lang="en-US" sz="2000" b="1" dirty="0"/>
              <a:t> </a:t>
            </a:r>
            <a:r>
              <a:rPr lang="en-US" sz="2000" b="1" dirty="0" err="1"/>
              <a:t>thống</a:t>
            </a:r>
            <a:r>
              <a:rPr lang="en-US" sz="2000" b="1" dirty="0"/>
              <a:t> </a:t>
            </a:r>
            <a:r>
              <a:rPr lang="en-US" sz="2000" b="1" dirty="0" err="1"/>
              <a:t>kê</a:t>
            </a:r>
            <a:r>
              <a:rPr lang="en-US" sz="2000" b="1" dirty="0"/>
              <a:t>.”</a:t>
            </a:r>
            <a:endParaRPr sz="2000" b="1" dirty="0">
              <a:solidFill>
                <a:schemeClr val="dk1"/>
              </a:solidFill>
              <a:latin typeface="+mn-lt"/>
              <a:ea typeface="Coiny"/>
              <a:cs typeface="Arial" panose="020B0604020202020204" pitchFamily="34" charset="0"/>
              <a:sym typeface="Coiny"/>
            </a:endParaRPr>
          </a:p>
        </p:txBody>
      </p:sp>
      <p:grpSp>
        <p:nvGrpSpPr>
          <p:cNvPr id="2374" name="Google Shape;2374;p63"/>
          <p:cNvGrpSpPr/>
          <p:nvPr/>
        </p:nvGrpSpPr>
        <p:grpSpPr>
          <a:xfrm>
            <a:off x="1646610" y="2059450"/>
            <a:ext cx="368510" cy="367750"/>
            <a:chOff x="6192470" y="3360516"/>
            <a:chExt cx="368510" cy="367750"/>
          </a:xfrm>
        </p:grpSpPr>
        <p:sp>
          <p:nvSpPr>
            <p:cNvPr id="2375" name="Google Shape;2375;p63"/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3"/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3"/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3"/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3"/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3"/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3"/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3"/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3"/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3"/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3"/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3"/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6" name="Google Shape;2406;p63"/>
          <p:cNvGrpSpPr/>
          <p:nvPr/>
        </p:nvGrpSpPr>
        <p:grpSpPr>
          <a:xfrm>
            <a:off x="6291860" y="2010951"/>
            <a:ext cx="310890" cy="373067"/>
            <a:chOff x="1759349" y="3365144"/>
            <a:chExt cx="304525" cy="365394"/>
          </a:xfrm>
        </p:grpSpPr>
        <p:sp>
          <p:nvSpPr>
            <p:cNvPr id="2407" name="Google Shape;2407;p63"/>
            <p:cNvSpPr/>
            <p:nvPr/>
          </p:nvSpPr>
          <p:spPr>
            <a:xfrm>
              <a:off x="1884125" y="3689584"/>
              <a:ext cx="57121" cy="35504"/>
            </a:xfrm>
            <a:custGeom>
              <a:avLst/>
              <a:gdLst/>
              <a:ahLst/>
              <a:cxnLst/>
              <a:rect l="l" t="t" r="r" b="b"/>
              <a:pathLst>
                <a:path w="2180" h="1355" extrusionOk="0">
                  <a:moveTo>
                    <a:pt x="0" y="1"/>
                  </a:moveTo>
                  <a:lnTo>
                    <a:pt x="0" y="265"/>
                  </a:lnTo>
                  <a:cubicBezTo>
                    <a:pt x="0" y="870"/>
                    <a:pt x="485" y="1354"/>
                    <a:pt x="1090" y="1354"/>
                  </a:cubicBezTo>
                  <a:cubicBezTo>
                    <a:pt x="1690" y="1354"/>
                    <a:pt x="2179" y="870"/>
                    <a:pt x="2179" y="265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3"/>
            <p:cNvSpPr/>
            <p:nvPr/>
          </p:nvSpPr>
          <p:spPr>
            <a:xfrm>
              <a:off x="1912659" y="3689584"/>
              <a:ext cx="28587" cy="31731"/>
            </a:xfrm>
            <a:custGeom>
              <a:avLst/>
              <a:gdLst/>
              <a:ahLst/>
              <a:cxnLst/>
              <a:rect l="l" t="t" r="r" b="b"/>
              <a:pathLst>
                <a:path w="1091" h="1211" extrusionOk="0">
                  <a:moveTo>
                    <a:pt x="1" y="1"/>
                  </a:moveTo>
                  <a:lnTo>
                    <a:pt x="1" y="265"/>
                  </a:lnTo>
                  <a:cubicBezTo>
                    <a:pt x="1" y="654"/>
                    <a:pt x="207" y="1014"/>
                    <a:pt x="548" y="1210"/>
                  </a:cubicBezTo>
                  <a:cubicBezTo>
                    <a:pt x="884" y="1014"/>
                    <a:pt x="1090" y="654"/>
                    <a:pt x="1090" y="265"/>
                  </a:cubicBezTo>
                  <a:lnTo>
                    <a:pt x="10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3"/>
            <p:cNvSpPr/>
            <p:nvPr/>
          </p:nvSpPr>
          <p:spPr>
            <a:xfrm>
              <a:off x="1814688" y="3423786"/>
              <a:ext cx="194475" cy="268733"/>
            </a:xfrm>
            <a:custGeom>
              <a:avLst/>
              <a:gdLst/>
              <a:ahLst/>
              <a:cxnLst/>
              <a:rect l="l" t="t" r="r" b="b"/>
              <a:pathLst>
                <a:path w="7422" h="10256" extrusionOk="0">
                  <a:moveTo>
                    <a:pt x="3729" y="1"/>
                  </a:moveTo>
                  <a:cubicBezTo>
                    <a:pt x="2326" y="1"/>
                    <a:pt x="1059" y="856"/>
                    <a:pt x="538" y="2167"/>
                  </a:cubicBezTo>
                  <a:cubicBezTo>
                    <a:pt x="0" y="3506"/>
                    <a:pt x="356" y="5037"/>
                    <a:pt x="1421" y="6007"/>
                  </a:cubicBezTo>
                  <a:cubicBezTo>
                    <a:pt x="1844" y="6391"/>
                    <a:pt x="2084" y="6938"/>
                    <a:pt x="2079" y="7514"/>
                  </a:cubicBezTo>
                  <a:lnTo>
                    <a:pt x="2079" y="9665"/>
                  </a:lnTo>
                  <a:cubicBezTo>
                    <a:pt x="2079" y="9991"/>
                    <a:pt x="2343" y="10255"/>
                    <a:pt x="2669" y="10255"/>
                  </a:cubicBezTo>
                  <a:lnTo>
                    <a:pt x="4810" y="10255"/>
                  </a:lnTo>
                  <a:cubicBezTo>
                    <a:pt x="5137" y="10255"/>
                    <a:pt x="5401" y="9991"/>
                    <a:pt x="5401" y="9665"/>
                  </a:cubicBezTo>
                  <a:lnTo>
                    <a:pt x="5401" y="7505"/>
                  </a:lnTo>
                  <a:cubicBezTo>
                    <a:pt x="5401" y="6924"/>
                    <a:pt x="5650" y="6372"/>
                    <a:pt x="6078" y="5983"/>
                  </a:cubicBezTo>
                  <a:cubicBezTo>
                    <a:pt x="7052" y="5080"/>
                    <a:pt x="7422" y="3708"/>
                    <a:pt x="7038" y="2440"/>
                  </a:cubicBezTo>
                  <a:cubicBezTo>
                    <a:pt x="6654" y="1178"/>
                    <a:pt x="5578" y="242"/>
                    <a:pt x="4268" y="40"/>
                  </a:cubicBezTo>
                  <a:cubicBezTo>
                    <a:pt x="4124" y="16"/>
                    <a:pt x="3970" y="2"/>
                    <a:pt x="3821" y="2"/>
                  </a:cubicBezTo>
                  <a:cubicBezTo>
                    <a:pt x="3791" y="1"/>
                    <a:pt x="3760" y="1"/>
                    <a:pt x="3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3"/>
            <p:cNvSpPr/>
            <p:nvPr/>
          </p:nvSpPr>
          <p:spPr>
            <a:xfrm>
              <a:off x="1843878" y="3424834"/>
              <a:ext cx="165154" cy="267685"/>
            </a:xfrm>
            <a:custGeom>
              <a:avLst/>
              <a:gdLst/>
              <a:ahLst/>
              <a:cxnLst/>
              <a:rect l="l" t="t" r="r" b="b"/>
              <a:pathLst>
                <a:path w="6303" h="10216" extrusionOk="0">
                  <a:moveTo>
                    <a:pt x="3149" y="0"/>
                  </a:moveTo>
                  <a:cubicBezTo>
                    <a:pt x="1839" y="207"/>
                    <a:pt x="759" y="1147"/>
                    <a:pt x="379" y="2420"/>
                  </a:cubicBezTo>
                  <a:cubicBezTo>
                    <a:pt x="0" y="3692"/>
                    <a:pt x="384" y="5074"/>
                    <a:pt x="1368" y="5967"/>
                  </a:cubicBezTo>
                  <a:cubicBezTo>
                    <a:pt x="1791" y="6351"/>
                    <a:pt x="2031" y="6898"/>
                    <a:pt x="2026" y="7474"/>
                  </a:cubicBezTo>
                  <a:lnTo>
                    <a:pt x="2026" y="9625"/>
                  </a:lnTo>
                  <a:cubicBezTo>
                    <a:pt x="2026" y="9951"/>
                    <a:pt x="2290" y="10215"/>
                    <a:pt x="2616" y="10215"/>
                  </a:cubicBezTo>
                  <a:lnTo>
                    <a:pt x="3696" y="10215"/>
                  </a:lnTo>
                  <a:cubicBezTo>
                    <a:pt x="4023" y="10215"/>
                    <a:pt x="4287" y="9951"/>
                    <a:pt x="4287" y="9625"/>
                  </a:cubicBezTo>
                  <a:lnTo>
                    <a:pt x="4287" y="7465"/>
                  </a:lnTo>
                  <a:cubicBezTo>
                    <a:pt x="4287" y="6884"/>
                    <a:pt x="4536" y="6332"/>
                    <a:pt x="4964" y="5943"/>
                  </a:cubicBezTo>
                  <a:lnTo>
                    <a:pt x="4964" y="5938"/>
                  </a:lnTo>
                  <a:cubicBezTo>
                    <a:pt x="5933" y="5040"/>
                    <a:pt x="6303" y="3668"/>
                    <a:pt x="5919" y="2400"/>
                  </a:cubicBezTo>
                  <a:cubicBezTo>
                    <a:pt x="5535" y="1138"/>
                    <a:pt x="4460" y="202"/>
                    <a:pt x="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3"/>
            <p:cNvSpPr/>
            <p:nvPr/>
          </p:nvSpPr>
          <p:spPr>
            <a:xfrm>
              <a:off x="1869137" y="3623815"/>
              <a:ext cx="87071" cy="34482"/>
            </a:xfrm>
            <a:custGeom>
              <a:avLst/>
              <a:gdLst/>
              <a:ahLst/>
              <a:cxnLst/>
              <a:rect l="l" t="t" r="r" b="b"/>
              <a:pathLst>
                <a:path w="3323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3323" y="1315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3"/>
            <p:cNvSpPr/>
            <p:nvPr/>
          </p:nvSpPr>
          <p:spPr>
            <a:xfrm>
              <a:off x="1869137" y="3658272"/>
              <a:ext cx="87071" cy="34247"/>
            </a:xfrm>
            <a:custGeom>
              <a:avLst/>
              <a:gdLst/>
              <a:ahLst/>
              <a:cxnLst/>
              <a:rect l="l" t="t" r="r" b="b"/>
              <a:pathLst>
                <a:path w="3323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2732" y="1306"/>
                  </a:lnTo>
                  <a:cubicBezTo>
                    <a:pt x="3059" y="1306"/>
                    <a:pt x="3323" y="1042"/>
                    <a:pt x="3323" y="716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3"/>
            <p:cNvSpPr/>
            <p:nvPr/>
          </p:nvSpPr>
          <p:spPr>
            <a:xfrm>
              <a:off x="1896938" y="3623815"/>
              <a:ext cx="59270" cy="34482"/>
            </a:xfrm>
            <a:custGeom>
              <a:avLst/>
              <a:gdLst/>
              <a:ahLst/>
              <a:cxnLst/>
              <a:rect l="l" t="t" r="r" b="b"/>
              <a:pathLst>
                <a:path w="2262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2262" y="1315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1896938" y="3658272"/>
              <a:ext cx="59270" cy="34247"/>
            </a:xfrm>
            <a:custGeom>
              <a:avLst/>
              <a:gdLst/>
              <a:ahLst/>
              <a:cxnLst/>
              <a:rect l="l" t="t" r="r" b="b"/>
              <a:pathLst>
                <a:path w="2262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1671" y="1306"/>
                  </a:lnTo>
                  <a:cubicBezTo>
                    <a:pt x="1998" y="1306"/>
                    <a:pt x="2262" y="1042"/>
                    <a:pt x="2262" y="716"/>
                  </a:cubicBezTo>
                  <a:lnTo>
                    <a:pt x="2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1777061" y="3569524"/>
              <a:ext cx="37155" cy="23215"/>
            </a:xfrm>
            <a:custGeom>
              <a:avLst/>
              <a:gdLst/>
              <a:ahLst/>
              <a:cxnLst/>
              <a:rect l="l" t="t" r="r" b="b"/>
              <a:pathLst>
                <a:path w="1418" h="886" extrusionOk="0">
                  <a:moveTo>
                    <a:pt x="1121" y="0"/>
                  </a:moveTo>
                  <a:cubicBezTo>
                    <a:pt x="1088" y="0"/>
                    <a:pt x="1054" y="9"/>
                    <a:pt x="1019" y="27"/>
                  </a:cubicBezTo>
                  <a:lnTo>
                    <a:pt x="217" y="488"/>
                  </a:lnTo>
                  <a:cubicBezTo>
                    <a:pt x="1" y="600"/>
                    <a:pt x="119" y="886"/>
                    <a:pt x="306" y="886"/>
                  </a:cubicBezTo>
                  <a:cubicBezTo>
                    <a:pt x="343" y="886"/>
                    <a:pt x="383" y="874"/>
                    <a:pt x="424" y="848"/>
                  </a:cubicBezTo>
                  <a:lnTo>
                    <a:pt x="1230" y="387"/>
                  </a:lnTo>
                  <a:cubicBezTo>
                    <a:pt x="1418" y="265"/>
                    <a:pt x="1304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2007015" y="3571201"/>
              <a:ext cx="36998" cy="23320"/>
            </a:xfrm>
            <a:custGeom>
              <a:avLst/>
              <a:gdLst/>
              <a:ahLst/>
              <a:cxnLst/>
              <a:rect l="l" t="t" r="r" b="b"/>
              <a:pathLst>
                <a:path w="1412" h="890" extrusionOk="0">
                  <a:moveTo>
                    <a:pt x="307" y="1"/>
                  </a:moveTo>
                  <a:cubicBezTo>
                    <a:pt x="120" y="1"/>
                    <a:pt x="1" y="288"/>
                    <a:pt x="216" y="400"/>
                  </a:cubicBezTo>
                  <a:cubicBezTo>
                    <a:pt x="1046" y="866"/>
                    <a:pt x="1027" y="890"/>
                    <a:pt x="1128" y="890"/>
                  </a:cubicBezTo>
                  <a:cubicBezTo>
                    <a:pt x="1334" y="885"/>
                    <a:pt x="1411" y="611"/>
                    <a:pt x="1229" y="501"/>
                  </a:cubicBezTo>
                  <a:lnTo>
                    <a:pt x="427" y="40"/>
                  </a:lnTo>
                  <a:cubicBezTo>
                    <a:pt x="386" y="13"/>
                    <a:pt x="345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1822601" y="3479911"/>
              <a:ext cx="155171" cy="250627"/>
            </a:xfrm>
            <a:custGeom>
              <a:avLst/>
              <a:gdLst/>
              <a:ahLst/>
              <a:cxnLst/>
              <a:rect l="l" t="t" r="r" b="b"/>
              <a:pathLst>
                <a:path w="5922" h="9565" extrusionOk="0">
                  <a:moveTo>
                    <a:pt x="4691" y="418"/>
                  </a:moveTo>
                  <a:cubicBezTo>
                    <a:pt x="4907" y="418"/>
                    <a:pt x="5084" y="596"/>
                    <a:pt x="5084" y="817"/>
                  </a:cubicBezTo>
                  <a:cubicBezTo>
                    <a:pt x="5084" y="1033"/>
                    <a:pt x="4907" y="1210"/>
                    <a:pt x="4691" y="1210"/>
                  </a:cubicBezTo>
                  <a:lnTo>
                    <a:pt x="4244" y="1210"/>
                  </a:lnTo>
                  <a:lnTo>
                    <a:pt x="4244" y="817"/>
                  </a:lnTo>
                  <a:cubicBezTo>
                    <a:pt x="4244" y="596"/>
                    <a:pt x="4422" y="418"/>
                    <a:pt x="4638" y="418"/>
                  </a:cubicBezTo>
                  <a:close/>
                  <a:moveTo>
                    <a:pt x="2238" y="418"/>
                  </a:moveTo>
                  <a:cubicBezTo>
                    <a:pt x="2459" y="418"/>
                    <a:pt x="2636" y="596"/>
                    <a:pt x="2636" y="817"/>
                  </a:cubicBezTo>
                  <a:lnTo>
                    <a:pt x="2636" y="1215"/>
                  </a:lnTo>
                  <a:lnTo>
                    <a:pt x="2190" y="1215"/>
                  </a:lnTo>
                  <a:cubicBezTo>
                    <a:pt x="1969" y="1215"/>
                    <a:pt x="1791" y="1033"/>
                    <a:pt x="1791" y="817"/>
                  </a:cubicBezTo>
                  <a:cubicBezTo>
                    <a:pt x="1791" y="596"/>
                    <a:pt x="1969" y="418"/>
                    <a:pt x="2190" y="418"/>
                  </a:cubicBezTo>
                  <a:close/>
                  <a:moveTo>
                    <a:pt x="4892" y="5699"/>
                  </a:moveTo>
                  <a:lnTo>
                    <a:pt x="4892" y="6596"/>
                  </a:lnTo>
                  <a:lnTo>
                    <a:pt x="1988" y="6596"/>
                  </a:lnTo>
                  <a:lnTo>
                    <a:pt x="1988" y="5699"/>
                  </a:lnTo>
                  <a:close/>
                  <a:moveTo>
                    <a:pt x="4892" y="7014"/>
                  </a:moveTo>
                  <a:lnTo>
                    <a:pt x="4892" y="7585"/>
                  </a:lnTo>
                  <a:cubicBezTo>
                    <a:pt x="4892" y="7758"/>
                    <a:pt x="4748" y="7902"/>
                    <a:pt x="4571" y="7902"/>
                  </a:cubicBezTo>
                  <a:lnTo>
                    <a:pt x="2305" y="7902"/>
                  </a:lnTo>
                  <a:cubicBezTo>
                    <a:pt x="2132" y="7902"/>
                    <a:pt x="1988" y="7758"/>
                    <a:pt x="1988" y="7585"/>
                  </a:cubicBezTo>
                  <a:lnTo>
                    <a:pt x="1988" y="7014"/>
                  </a:lnTo>
                  <a:close/>
                  <a:moveTo>
                    <a:pt x="2190" y="1"/>
                  </a:moveTo>
                  <a:cubicBezTo>
                    <a:pt x="1743" y="1"/>
                    <a:pt x="1378" y="366"/>
                    <a:pt x="1378" y="812"/>
                  </a:cubicBezTo>
                  <a:cubicBezTo>
                    <a:pt x="1378" y="1263"/>
                    <a:pt x="1743" y="1628"/>
                    <a:pt x="2190" y="1628"/>
                  </a:cubicBezTo>
                  <a:lnTo>
                    <a:pt x="2636" y="1628"/>
                  </a:lnTo>
                  <a:lnTo>
                    <a:pt x="2636" y="3322"/>
                  </a:lnTo>
                  <a:cubicBezTo>
                    <a:pt x="2636" y="3462"/>
                    <a:pt x="2741" y="3531"/>
                    <a:pt x="2845" y="3531"/>
                  </a:cubicBezTo>
                  <a:cubicBezTo>
                    <a:pt x="2949" y="3531"/>
                    <a:pt x="3054" y="3462"/>
                    <a:pt x="3054" y="3322"/>
                  </a:cubicBezTo>
                  <a:lnTo>
                    <a:pt x="3054" y="1628"/>
                  </a:lnTo>
                  <a:lnTo>
                    <a:pt x="3822" y="1628"/>
                  </a:lnTo>
                  <a:lnTo>
                    <a:pt x="3822" y="5281"/>
                  </a:lnTo>
                  <a:lnTo>
                    <a:pt x="3059" y="5281"/>
                  </a:lnTo>
                  <a:lnTo>
                    <a:pt x="3059" y="4158"/>
                  </a:lnTo>
                  <a:cubicBezTo>
                    <a:pt x="3059" y="4019"/>
                    <a:pt x="2954" y="3949"/>
                    <a:pt x="2850" y="3949"/>
                  </a:cubicBezTo>
                  <a:cubicBezTo>
                    <a:pt x="2745" y="3949"/>
                    <a:pt x="2641" y="4019"/>
                    <a:pt x="2641" y="4158"/>
                  </a:cubicBezTo>
                  <a:lnTo>
                    <a:pt x="2641" y="5281"/>
                  </a:lnTo>
                  <a:lnTo>
                    <a:pt x="1988" y="5281"/>
                  </a:lnTo>
                  <a:cubicBezTo>
                    <a:pt x="1969" y="4676"/>
                    <a:pt x="1705" y="4105"/>
                    <a:pt x="1258" y="3697"/>
                  </a:cubicBezTo>
                  <a:cubicBezTo>
                    <a:pt x="913" y="3380"/>
                    <a:pt x="639" y="2996"/>
                    <a:pt x="452" y="2564"/>
                  </a:cubicBezTo>
                  <a:cubicBezTo>
                    <a:pt x="414" y="2472"/>
                    <a:pt x="341" y="2433"/>
                    <a:pt x="268" y="2433"/>
                  </a:cubicBezTo>
                  <a:cubicBezTo>
                    <a:pt x="135" y="2433"/>
                    <a:pt x="0" y="2559"/>
                    <a:pt x="68" y="2722"/>
                  </a:cubicBezTo>
                  <a:cubicBezTo>
                    <a:pt x="274" y="3212"/>
                    <a:pt x="586" y="3649"/>
                    <a:pt x="975" y="4004"/>
                  </a:cubicBezTo>
                  <a:cubicBezTo>
                    <a:pt x="1354" y="4350"/>
                    <a:pt x="1571" y="4835"/>
                    <a:pt x="1575" y="5348"/>
                  </a:cubicBezTo>
                  <a:lnTo>
                    <a:pt x="1575" y="7585"/>
                  </a:lnTo>
                  <a:cubicBezTo>
                    <a:pt x="1575" y="7926"/>
                    <a:pt x="1811" y="8224"/>
                    <a:pt x="2147" y="8300"/>
                  </a:cubicBezTo>
                  <a:cubicBezTo>
                    <a:pt x="2147" y="8483"/>
                    <a:pt x="2190" y="8660"/>
                    <a:pt x="2271" y="8824"/>
                  </a:cubicBezTo>
                  <a:cubicBezTo>
                    <a:pt x="2311" y="8910"/>
                    <a:pt x="2380" y="8946"/>
                    <a:pt x="2451" y="8946"/>
                  </a:cubicBezTo>
                  <a:cubicBezTo>
                    <a:pt x="2587" y="8946"/>
                    <a:pt x="2725" y="8811"/>
                    <a:pt x="2646" y="8646"/>
                  </a:cubicBezTo>
                  <a:cubicBezTo>
                    <a:pt x="2598" y="8545"/>
                    <a:pt x="2569" y="8430"/>
                    <a:pt x="2564" y="8320"/>
                  </a:cubicBezTo>
                  <a:lnTo>
                    <a:pt x="4326" y="8320"/>
                  </a:lnTo>
                  <a:cubicBezTo>
                    <a:pt x="4295" y="8803"/>
                    <a:pt x="3893" y="9150"/>
                    <a:pt x="3444" y="9150"/>
                  </a:cubicBezTo>
                  <a:cubicBezTo>
                    <a:pt x="3341" y="9150"/>
                    <a:pt x="3235" y="9132"/>
                    <a:pt x="3131" y="9092"/>
                  </a:cubicBezTo>
                  <a:cubicBezTo>
                    <a:pt x="3101" y="9081"/>
                    <a:pt x="3073" y="9076"/>
                    <a:pt x="3047" y="9076"/>
                  </a:cubicBezTo>
                  <a:cubicBezTo>
                    <a:pt x="2843" y="9076"/>
                    <a:pt x="2752" y="9392"/>
                    <a:pt x="2982" y="9481"/>
                  </a:cubicBezTo>
                  <a:cubicBezTo>
                    <a:pt x="3133" y="9538"/>
                    <a:pt x="3287" y="9564"/>
                    <a:pt x="3437" y="9564"/>
                  </a:cubicBezTo>
                  <a:cubicBezTo>
                    <a:pt x="4113" y="9564"/>
                    <a:pt x="4715" y="9027"/>
                    <a:pt x="4739" y="8300"/>
                  </a:cubicBezTo>
                  <a:cubicBezTo>
                    <a:pt x="5070" y="8219"/>
                    <a:pt x="5305" y="7921"/>
                    <a:pt x="5305" y="7580"/>
                  </a:cubicBezTo>
                  <a:lnTo>
                    <a:pt x="5305" y="5377"/>
                  </a:lnTo>
                  <a:cubicBezTo>
                    <a:pt x="5305" y="4916"/>
                    <a:pt x="5473" y="4470"/>
                    <a:pt x="5780" y="4124"/>
                  </a:cubicBezTo>
                  <a:cubicBezTo>
                    <a:pt x="5922" y="3968"/>
                    <a:pt x="5781" y="3771"/>
                    <a:pt x="5623" y="3771"/>
                  </a:cubicBezTo>
                  <a:cubicBezTo>
                    <a:pt x="5572" y="3771"/>
                    <a:pt x="5519" y="3792"/>
                    <a:pt x="5473" y="3841"/>
                  </a:cubicBezTo>
                  <a:lnTo>
                    <a:pt x="5478" y="3846"/>
                  </a:lnTo>
                  <a:cubicBezTo>
                    <a:pt x="5118" y="4244"/>
                    <a:pt x="4911" y="4748"/>
                    <a:pt x="4892" y="5281"/>
                  </a:cubicBezTo>
                  <a:lnTo>
                    <a:pt x="4244" y="5281"/>
                  </a:lnTo>
                  <a:lnTo>
                    <a:pt x="4244" y="1628"/>
                  </a:lnTo>
                  <a:lnTo>
                    <a:pt x="4691" y="1628"/>
                  </a:lnTo>
                  <a:cubicBezTo>
                    <a:pt x="5137" y="1628"/>
                    <a:pt x="5502" y="1263"/>
                    <a:pt x="5502" y="812"/>
                  </a:cubicBezTo>
                  <a:cubicBezTo>
                    <a:pt x="5502" y="366"/>
                    <a:pt x="5137" y="1"/>
                    <a:pt x="4691" y="1"/>
                  </a:cubicBezTo>
                  <a:lnTo>
                    <a:pt x="4638" y="1"/>
                  </a:lnTo>
                  <a:cubicBezTo>
                    <a:pt x="4191" y="1"/>
                    <a:pt x="3827" y="366"/>
                    <a:pt x="3827" y="812"/>
                  </a:cubicBezTo>
                  <a:lnTo>
                    <a:pt x="3827" y="1210"/>
                  </a:lnTo>
                  <a:lnTo>
                    <a:pt x="3059" y="1210"/>
                  </a:lnTo>
                  <a:lnTo>
                    <a:pt x="3059" y="812"/>
                  </a:lnTo>
                  <a:cubicBezTo>
                    <a:pt x="3054" y="366"/>
                    <a:pt x="2689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3"/>
            <p:cNvSpPr/>
            <p:nvPr/>
          </p:nvSpPr>
          <p:spPr>
            <a:xfrm>
              <a:off x="1816837" y="3418152"/>
              <a:ext cx="191829" cy="155721"/>
            </a:xfrm>
            <a:custGeom>
              <a:avLst/>
              <a:gdLst/>
              <a:ahLst/>
              <a:cxnLst/>
              <a:rect l="l" t="t" r="r" b="b"/>
              <a:pathLst>
                <a:path w="7321" h="5943" extrusionOk="0">
                  <a:moveTo>
                    <a:pt x="3691" y="1"/>
                  </a:moveTo>
                  <a:cubicBezTo>
                    <a:pt x="1810" y="1"/>
                    <a:pt x="0" y="1459"/>
                    <a:pt x="0" y="3659"/>
                  </a:cubicBezTo>
                  <a:cubicBezTo>
                    <a:pt x="0" y="3851"/>
                    <a:pt x="14" y="4043"/>
                    <a:pt x="43" y="4230"/>
                  </a:cubicBezTo>
                  <a:cubicBezTo>
                    <a:pt x="58" y="4358"/>
                    <a:pt x="153" y="4416"/>
                    <a:pt x="248" y="4416"/>
                  </a:cubicBezTo>
                  <a:cubicBezTo>
                    <a:pt x="367" y="4416"/>
                    <a:pt x="488" y="4325"/>
                    <a:pt x="456" y="4167"/>
                  </a:cubicBezTo>
                  <a:cubicBezTo>
                    <a:pt x="182" y="2319"/>
                    <a:pt x="1522" y="620"/>
                    <a:pt x="3384" y="457"/>
                  </a:cubicBezTo>
                  <a:cubicBezTo>
                    <a:pt x="3478" y="449"/>
                    <a:pt x="3571" y="445"/>
                    <a:pt x="3663" y="445"/>
                  </a:cubicBezTo>
                  <a:cubicBezTo>
                    <a:pt x="5405" y="445"/>
                    <a:pt x="6862" y="1838"/>
                    <a:pt x="6903" y="3615"/>
                  </a:cubicBezTo>
                  <a:lnTo>
                    <a:pt x="6903" y="3659"/>
                  </a:lnTo>
                  <a:cubicBezTo>
                    <a:pt x="6903" y="4359"/>
                    <a:pt x="6672" y="5046"/>
                    <a:pt x="6250" y="5607"/>
                  </a:cubicBezTo>
                  <a:cubicBezTo>
                    <a:pt x="6128" y="5768"/>
                    <a:pt x="6271" y="5943"/>
                    <a:pt x="6422" y="5943"/>
                  </a:cubicBezTo>
                  <a:cubicBezTo>
                    <a:pt x="6478" y="5943"/>
                    <a:pt x="6536" y="5918"/>
                    <a:pt x="6581" y="5857"/>
                  </a:cubicBezTo>
                  <a:cubicBezTo>
                    <a:pt x="7061" y="5223"/>
                    <a:pt x="7320" y="4451"/>
                    <a:pt x="7316" y="3659"/>
                  </a:cubicBezTo>
                  <a:lnTo>
                    <a:pt x="7316" y="3606"/>
                  </a:lnTo>
                  <a:cubicBezTo>
                    <a:pt x="7306" y="2655"/>
                    <a:pt x="6922" y="1748"/>
                    <a:pt x="6245" y="1076"/>
                  </a:cubicBezTo>
                  <a:cubicBezTo>
                    <a:pt x="5504" y="333"/>
                    <a:pt x="4589" y="1"/>
                    <a:pt x="3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3"/>
            <p:cNvSpPr/>
            <p:nvPr/>
          </p:nvSpPr>
          <p:spPr>
            <a:xfrm>
              <a:off x="1907262" y="3365144"/>
              <a:ext cx="10979" cy="35295"/>
            </a:xfrm>
            <a:custGeom>
              <a:avLst/>
              <a:gdLst/>
              <a:ahLst/>
              <a:cxnLst/>
              <a:rect l="l" t="t" r="r" b="b"/>
              <a:pathLst>
                <a:path w="419" h="1347" extrusionOk="0">
                  <a:moveTo>
                    <a:pt x="209" y="1"/>
                  </a:moveTo>
                  <a:cubicBezTo>
                    <a:pt x="105" y="1"/>
                    <a:pt x="0" y="70"/>
                    <a:pt x="0" y="209"/>
                  </a:cubicBezTo>
                  <a:lnTo>
                    <a:pt x="0" y="1141"/>
                  </a:lnTo>
                  <a:cubicBezTo>
                    <a:pt x="0" y="1256"/>
                    <a:pt x="92" y="1347"/>
                    <a:pt x="207" y="1347"/>
                  </a:cubicBezTo>
                  <a:cubicBezTo>
                    <a:pt x="322" y="1347"/>
                    <a:pt x="418" y="1256"/>
                    <a:pt x="418" y="1141"/>
                  </a:cubicBezTo>
                  <a:lnTo>
                    <a:pt x="418" y="209"/>
                  </a:lnTo>
                  <a:cubicBezTo>
                    <a:pt x="418" y="70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3"/>
            <p:cNvSpPr/>
            <p:nvPr/>
          </p:nvSpPr>
          <p:spPr>
            <a:xfrm>
              <a:off x="1833135" y="3384194"/>
              <a:ext cx="26674" cy="32203"/>
            </a:xfrm>
            <a:custGeom>
              <a:avLst/>
              <a:gdLst/>
              <a:ahLst/>
              <a:cxnLst/>
              <a:rect l="l" t="t" r="r" b="b"/>
              <a:pathLst>
                <a:path w="1018" h="1229" extrusionOk="0">
                  <a:moveTo>
                    <a:pt x="275" y="0"/>
                  </a:moveTo>
                  <a:cubicBezTo>
                    <a:pt x="136" y="0"/>
                    <a:pt x="1" y="145"/>
                    <a:pt x="84" y="308"/>
                  </a:cubicBezTo>
                  <a:lnTo>
                    <a:pt x="549" y="1110"/>
                  </a:lnTo>
                  <a:cubicBezTo>
                    <a:pt x="592" y="1194"/>
                    <a:pt x="660" y="1228"/>
                    <a:pt x="728" y="1228"/>
                  </a:cubicBezTo>
                  <a:cubicBezTo>
                    <a:pt x="873" y="1228"/>
                    <a:pt x="1017" y="1070"/>
                    <a:pt x="909" y="903"/>
                  </a:cubicBezTo>
                  <a:lnTo>
                    <a:pt x="444" y="97"/>
                  </a:lnTo>
                  <a:cubicBezTo>
                    <a:pt x="399" y="29"/>
                    <a:pt x="33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3"/>
            <p:cNvSpPr/>
            <p:nvPr/>
          </p:nvSpPr>
          <p:spPr>
            <a:xfrm>
              <a:off x="1778214" y="3436415"/>
              <a:ext cx="37155" cy="23320"/>
            </a:xfrm>
            <a:custGeom>
              <a:avLst/>
              <a:gdLst/>
              <a:ahLst/>
              <a:cxnLst/>
              <a:rect l="l" t="t" r="r" b="b"/>
              <a:pathLst>
                <a:path w="1418" h="890" extrusionOk="0">
                  <a:moveTo>
                    <a:pt x="305" y="1"/>
                  </a:moveTo>
                  <a:cubicBezTo>
                    <a:pt x="118" y="1"/>
                    <a:pt x="0" y="286"/>
                    <a:pt x="216" y="398"/>
                  </a:cubicBezTo>
                  <a:lnTo>
                    <a:pt x="1023" y="864"/>
                  </a:lnTo>
                  <a:cubicBezTo>
                    <a:pt x="1057" y="882"/>
                    <a:pt x="1091" y="889"/>
                    <a:pt x="1122" y="889"/>
                  </a:cubicBezTo>
                  <a:cubicBezTo>
                    <a:pt x="1306" y="889"/>
                    <a:pt x="1418" y="627"/>
                    <a:pt x="1229" y="504"/>
                  </a:cubicBezTo>
                  <a:lnTo>
                    <a:pt x="423" y="38"/>
                  </a:lnTo>
                  <a:cubicBezTo>
                    <a:pt x="382" y="12"/>
                    <a:pt x="34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3"/>
            <p:cNvSpPr/>
            <p:nvPr/>
          </p:nvSpPr>
          <p:spPr>
            <a:xfrm>
              <a:off x="1759349" y="3508970"/>
              <a:ext cx="37129" cy="10979"/>
            </a:xfrm>
            <a:custGeom>
              <a:avLst/>
              <a:gdLst/>
              <a:ahLst/>
              <a:cxnLst/>
              <a:rect l="l" t="t" r="r" b="b"/>
              <a:pathLst>
                <a:path w="1417" h="419" extrusionOk="0">
                  <a:moveTo>
                    <a:pt x="279" y="1"/>
                  </a:moveTo>
                  <a:cubicBezTo>
                    <a:pt x="0" y="1"/>
                    <a:pt x="0" y="418"/>
                    <a:pt x="279" y="418"/>
                  </a:cubicBezTo>
                  <a:lnTo>
                    <a:pt x="1205" y="418"/>
                  </a:lnTo>
                  <a:cubicBezTo>
                    <a:pt x="1320" y="418"/>
                    <a:pt x="1416" y="327"/>
                    <a:pt x="1416" y="212"/>
                  </a:cubicBezTo>
                  <a:cubicBezTo>
                    <a:pt x="1416" y="97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3"/>
            <p:cNvSpPr/>
            <p:nvPr/>
          </p:nvSpPr>
          <p:spPr>
            <a:xfrm>
              <a:off x="2024858" y="3511354"/>
              <a:ext cx="39016" cy="10848"/>
            </a:xfrm>
            <a:custGeom>
              <a:avLst/>
              <a:gdLst/>
              <a:ahLst/>
              <a:cxnLst/>
              <a:rect l="l" t="t" r="r" b="b"/>
              <a:pathLst>
                <a:path w="1489" h="414" extrusionOk="0">
                  <a:moveTo>
                    <a:pt x="279" y="1"/>
                  </a:moveTo>
                  <a:cubicBezTo>
                    <a:pt x="1" y="1"/>
                    <a:pt x="1" y="414"/>
                    <a:pt x="279" y="414"/>
                  </a:cubicBezTo>
                  <a:lnTo>
                    <a:pt x="1210" y="414"/>
                  </a:lnTo>
                  <a:cubicBezTo>
                    <a:pt x="1489" y="414"/>
                    <a:pt x="1489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3"/>
            <p:cNvSpPr/>
            <p:nvPr/>
          </p:nvSpPr>
          <p:spPr>
            <a:xfrm>
              <a:off x="2008875" y="3438826"/>
              <a:ext cx="36526" cy="22927"/>
            </a:xfrm>
            <a:custGeom>
              <a:avLst/>
              <a:gdLst/>
              <a:ahLst/>
              <a:cxnLst/>
              <a:rect l="l" t="t" r="r" b="b"/>
              <a:pathLst>
                <a:path w="1394" h="875" extrusionOk="0">
                  <a:moveTo>
                    <a:pt x="1097" y="1"/>
                  </a:moveTo>
                  <a:cubicBezTo>
                    <a:pt x="1064" y="1"/>
                    <a:pt x="1030" y="9"/>
                    <a:pt x="995" y="28"/>
                  </a:cubicBezTo>
                  <a:lnTo>
                    <a:pt x="193" y="489"/>
                  </a:lnTo>
                  <a:cubicBezTo>
                    <a:pt x="1" y="612"/>
                    <a:pt x="116" y="874"/>
                    <a:pt x="299" y="874"/>
                  </a:cubicBezTo>
                  <a:cubicBezTo>
                    <a:pt x="331" y="874"/>
                    <a:pt x="365" y="866"/>
                    <a:pt x="399" y="849"/>
                  </a:cubicBezTo>
                  <a:lnTo>
                    <a:pt x="1206" y="388"/>
                  </a:lnTo>
                  <a:cubicBezTo>
                    <a:pt x="1394" y="265"/>
                    <a:pt x="128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3"/>
            <p:cNvSpPr/>
            <p:nvPr/>
          </p:nvSpPr>
          <p:spPr>
            <a:xfrm>
              <a:off x="1966008" y="3385373"/>
              <a:ext cx="25967" cy="31810"/>
            </a:xfrm>
            <a:custGeom>
              <a:avLst/>
              <a:gdLst/>
              <a:ahLst/>
              <a:cxnLst/>
              <a:rect l="l" t="t" r="r" b="b"/>
              <a:pathLst>
                <a:path w="991" h="1214" extrusionOk="0">
                  <a:moveTo>
                    <a:pt x="718" y="0"/>
                  </a:moveTo>
                  <a:cubicBezTo>
                    <a:pt x="655" y="0"/>
                    <a:pt x="592" y="30"/>
                    <a:pt x="547" y="100"/>
                  </a:cubicBezTo>
                  <a:lnTo>
                    <a:pt x="82" y="901"/>
                  </a:lnTo>
                  <a:cubicBezTo>
                    <a:pt x="0" y="1041"/>
                    <a:pt x="101" y="1213"/>
                    <a:pt x="264" y="1213"/>
                  </a:cubicBezTo>
                  <a:cubicBezTo>
                    <a:pt x="336" y="1213"/>
                    <a:pt x="403" y="1175"/>
                    <a:pt x="442" y="1113"/>
                  </a:cubicBezTo>
                  <a:lnTo>
                    <a:pt x="907" y="306"/>
                  </a:lnTo>
                  <a:cubicBezTo>
                    <a:pt x="990" y="144"/>
                    <a:pt x="85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6" name="Google Shape;2426;p63"/>
          <p:cNvSpPr/>
          <p:nvPr/>
        </p:nvSpPr>
        <p:spPr>
          <a:xfrm rot="1153103">
            <a:off x="564831" y="4035469"/>
            <a:ext cx="991487" cy="4155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3+2</a:t>
            </a:r>
          </a:p>
        </p:txBody>
      </p:sp>
      <p:sp>
        <p:nvSpPr>
          <p:cNvPr id="2427" name="Google Shape;2427;p63"/>
          <p:cNvSpPr/>
          <p:nvPr/>
        </p:nvSpPr>
        <p:spPr>
          <a:xfrm rot="376391">
            <a:off x="8291713" y="526581"/>
            <a:ext cx="526799" cy="526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+</a:t>
            </a:r>
          </a:p>
        </p:txBody>
      </p:sp>
      <p:cxnSp>
        <p:nvCxnSpPr>
          <p:cNvPr id="2428" name="Google Shape;2428;p63"/>
          <p:cNvCxnSpPr>
            <a:cxnSpLocks/>
            <a:stCxn id="2350" idx="6"/>
          </p:cNvCxnSpPr>
          <p:nvPr/>
        </p:nvCxnSpPr>
        <p:spPr>
          <a:xfrm>
            <a:off x="4528192" y="2138471"/>
            <a:ext cx="1016100" cy="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9" name="Google Shape;2429;p63"/>
          <p:cNvCxnSpPr>
            <a:cxnSpLocks/>
          </p:cNvCxnSpPr>
          <p:nvPr/>
        </p:nvCxnSpPr>
        <p:spPr>
          <a:xfrm>
            <a:off x="5034048" y="2138471"/>
            <a:ext cx="101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2350;p63"/>
          <p:cNvSpPr/>
          <p:nvPr/>
        </p:nvSpPr>
        <p:spPr>
          <a:xfrm>
            <a:off x="1470991" y="1743388"/>
            <a:ext cx="813000" cy="813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2354;p63"/>
          <p:cNvCxnSpPr>
            <a:cxnSpLocks/>
          </p:cNvCxnSpPr>
          <p:nvPr/>
        </p:nvCxnSpPr>
        <p:spPr>
          <a:xfrm>
            <a:off x="1835988" y="2557183"/>
            <a:ext cx="1475" cy="22846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76"/>
          <p:cNvGrpSpPr/>
          <p:nvPr/>
        </p:nvGrpSpPr>
        <p:grpSpPr>
          <a:xfrm rot="-308429">
            <a:off x="343565" y="1204506"/>
            <a:ext cx="3342674" cy="2830496"/>
            <a:chOff x="1641375" y="1321325"/>
            <a:chExt cx="3342600" cy="2830434"/>
          </a:xfrm>
        </p:grpSpPr>
        <p:sp>
          <p:nvSpPr>
            <p:cNvPr id="2707" name="Google Shape;2707;p76"/>
            <p:cNvSpPr/>
            <p:nvPr/>
          </p:nvSpPr>
          <p:spPr>
            <a:xfrm>
              <a:off x="1641375" y="1321325"/>
              <a:ext cx="3342600" cy="2321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6"/>
            <p:cNvSpPr/>
            <p:nvPr/>
          </p:nvSpPr>
          <p:spPr>
            <a:xfrm>
              <a:off x="2762000" y="3642725"/>
              <a:ext cx="1101300" cy="327600"/>
            </a:xfrm>
            <a:prstGeom prst="trapezoid">
              <a:avLst>
                <a:gd name="adj" fmla="val 25000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6"/>
            <p:cNvSpPr/>
            <p:nvPr/>
          </p:nvSpPr>
          <p:spPr>
            <a:xfrm>
              <a:off x="2465532" y="3970259"/>
              <a:ext cx="1694100" cy="181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10" name="Google Shape;2710;p76"/>
            <p:cNvCxnSpPr/>
            <p:nvPr/>
          </p:nvCxnSpPr>
          <p:spPr>
            <a:xfrm>
              <a:off x="1651850" y="3326450"/>
              <a:ext cx="3330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13" name="Google Shape;2713;p76"/>
          <p:cNvGrpSpPr/>
          <p:nvPr/>
        </p:nvGrpSpPr>
        <p:grpSpPr>
          <a:xfrm rot="1259562">
            <a:off x="8151801" y="144574"/>
            <a:ext cx="1054542" cy="1207530"/>
            <a:chOff x="1489450" y="4461250"/>
            <a:chExt cx="510525" cy="584600"/>
          </a:xfrm>
        </p:grpSpPr>
        <p:sp>
          <p:nvSpPr>
            <p:cNvPr id="2714" name="Google Shape;2714;p76"/>
            <p:cNvSpPr/>
            <p:nvPr/>
          </p:nvSpPr>
          <p:spPr>
            <a:xfrm rot="-528795">
              <a:off x="1522560" y="4533812"/>
              <a:ext cx="370069" cy="1065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6"/>
            <p:cNvSpPr/>
            <p:nvPr/>
          </p:nvSpPr>
          <p:spPr>
            <a:xfrm>
              <a:off x="1489450" y="4461250"/>
              <a:ext cx="510525" cy="584600"/>
            </a:xfrm>
            <a:custGeom>
              <a:avLst/>
              <a:gdLst/>
              <a:ahLst/>
              <a:cxnLst/>
              <a:rect l="l" t="t" r="r" b="b"/>
              <a:pathLst>
                <a:path w="20421" h="23384" extrusionOk="0">
                  <a:moveTo>
                    <a:pt x="13300" y="3188"/>
                  </a:moveTo>
                  <a:cubicBezTo>
                    <a:pt x="13937" y="3188"/>
                    <a:pt x="14671" y="3297"/>
                    <a:pt x="14941" y="3882"/>
                  </a:cubicBezTo>
                  <a:cubicBezTo>
                    <a:pt x="15206" y="4444"/>
                    <a:pt x="14851" y="5110"/>
                    <a:pt x="14394" y="5515"/>
                  </a:cubicBezTo>
                  <a:cubicBezTo>
                    <a:pt x="13511" y="6293"/>
                    <a:pt x="12303" y="6511"/>
                    <a:pt x="11152" y="6690"/>
                  </a:cubicBezTo>
                  <a:cubicBezTo>
                    <a:pt x="10393" y="6805"/>
                    <a:pt x="7935" y="7299"/>
                    <a:pt x="5945" y="7299"/>
                  </a:cubicBezTo>
                  <a:cubicBezTo>
                    <a:pt x="4097" y="7299"/>
                    <a:pt x="2653" y="6873"/>
                    <a:pt x="3346" y="5321"/>
                  </a:cubicBezTo>
                  <a:cubicBezTo>
                    <a:pt x="3751" y="4415"/>
                    <a:pt x="5432" y="4254"/>
                    <a:pt x="7046" y="3920"/>
                  </a:cubicBezTo>
                  <a:cubicBezTo>
                    <a:pt x="9009" y="3514"/>
                    <a:pt x="11198" y="3231"/>
                    <a:pt x="13209" y="3189"/>
                  </a:cubicBezTo>
                  <a:cubicBezTo>
                    <a:pt x="13239" y="3188"/>
                    <a:pt x="13270" y="3188"/>
                    <a:pt x="13300" y="3188"/>
                  </a:cubicBezTo>
                  <a:close/>
                  <a:moveTo>
                    <a:pt x="14179" y="1"/>
                  </a:moveTo>
                  <a:cubicBezTo>
                    <a:pt x="14108" y="1"/>
                    <a:pt x="14036" y="3"/>
                    <a:pt x="13964" y="7"/>
                  </a:cubicBezTo>
                  <a:cubicBezTo>
                    <a:pt x="10444" y="225"/>
                    <a:pt x="6583" y="904"/>
                    <a:pt x="3681" y="1848"/>
                  </a:cubicBezTo>
                  <a:cubicBezTo>
                    <a:pt x="3185" y="2008"/>
                    <a:pt x="2686" y="2136"/>
                    <a:pt x="2170" y="2202"/>
                  </a:cubicBezTo>
                  <a:cubicBezTo>
                    <a:pt x="902" y="2363"/>
                    <a:pt x="0" y="3500"/>
                    <a:pt x="137" y="4760"/>
                  </a:cubicBezTo>
                  <a:cubicBezTo>
                    <a:pt x="689" y="9880"/>
                    <a:pt x="1713" y="20938"/>
                    <a:pt x="2581" y="22093"/>
                  </a:cubicBezTo>
                  <a:cubicBezTo>
                    <a:pt x="3379" y="23154"/>
                    <a:pt x="4649" y="23383"/>
                    <a:pt x="5935" y="23383"/>
                  </a:cubicBezTo>
                  <a:cubicBezTo>
                    <a:pt x="6658" y="23383"/>
                    <a:pt x="7386" y="23311"/>
                    <a:pt x="8037" y="23273"/>
                  </a:cubicBezTo>
                  <a:cubicBezTo>
                    <a:pt x="10958" y="23113"/>
                    <a:pt x="14748" y="22287"/>
                    <a:pt x="18023" y="21834"/>
                  </a:cubicBezTo>
                  <a:cubicBezTo>
                    <a:pt x="19429" y="21640"/>
                    <a:pt x="20420" y="20376"/>
                    <a:pt x="20316" y="18965"/>
                  </a:cubicBezTo>
                  <a:cubicBezTo>
                    <a:pt x="19891" y="13391"/>
                    <a:pt x="18900" y="8205"/>
                    <a:pt x="17650" y="2759"/>
                  </a:cubicBezTo>
                  <a:cubicBezTo>
                    <a:pt x="17274" y="1131"/>
                    <a:pt x="15828" y="1"/>
                    <a:pt x="14179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6"/>
            <p:cNvSpPr/>
            <p:nvPr/>
          </p:nvSpPr>
          <p:spPr>
            <a:xfrm>
              <a:off x="1590900" y="4713425"/>
              <a:ext cx="78475" cy="65400"/>
            </a:xfrm>
            <a:custGeom>
              <a:avLst/>
              <a:gdLst/>
              <a:ahLst/>
              <a:cxnLst/>
              <a:rect l="l" t="t" r="r" b="b"/>
              <a:pathLst>
                <a:path w="3139" h="2616" extrusionOk="0">
                  <a:moveTo>
                    <a:pt x="2364" y="474"/>
                  </a:moveTo>
                  <a:cubicBezTo>
                    <a:pt x="2405" y="474"/>
                    <a:pt x="2449" y="478"/>
                    <a:pt x="2468" y="492"/>
                  </a:cubicBezTo>
                  <a:cubicBezTo>
                    <a:pt x="2492" y="506"/>
                    <a:pt x="2516" y="562"/>
                    <a:pt x="2520" y="742"/>
                  </a:cubicBezTo>
                  <a:cubicBezTo>
                    <a:pt x="2525" y="959"/>
                    <a:pt x="2564" y="1161"/>
                    <a:pt x="2596" y="1355"/>
                  </a:cubicBezTo>
                  <a:cubicBezTo>
                    <a:pt x="2620" y="1497"/>
                    <a:pt x="2643" y="1638"/>
                    <a:pt x="2653" y="1780"/>
                  </a:cubicBezTo>
                  <a:cubicBezTo>
                    <a:pt x="2351" y="1851"/>
                    <a:pt x="2006" y="1893"/>
                    <a:pt x="1666" y="1936"/>
                  </a:cubicBezTo>
                  <a:cubicBezTo>
                    <a:pt x="1346" y="1973"/>
                    <a:pt x="1015" y="2017"/>
                    <a:pt x="708" y="2082"/>
                  </a:cubicBezTo>
                  <a:cubicBezTo>
                    <a:pt x="684" y="1869"/>
                    <a:pt x="647" y="1667"/>
                    <a:pt x="610" y="1459"/>
                  </a:cubicBezTo>
                  <a:cubicBezTo>
                    <a:pt x="567" y="1233"/>
                    <a:pt x="525" y="1006"/>
                    <a:pt x="501" y="760"/>
                  </a:cubicBezTo>
                  <a:cubicBezTo>
                    <a:pt x="765" y="728"/>
                    <a:pt x="1039" y="676"/>
                    <a:pt x="1303" y="623"/>
                  </a:cubicBezTo>
                  <a:cubicBezTo>
                    <a:pt x="1638" y="558"/>
                    <a:pt x="1982" y="492"/>
                    <a:pt x="2289" y="477"/>
                  </a:cubicBezTo>
                  <a:cubicBezTo>
                    <a:pt x="2308" y="475"/>
                    <a:pt x="2336" y="474"/>
                    <a:pt x="2364" y="474"/>
                  </a:cubicBezTo>
                  <a:close/>
                  <a:moveTo>
                    <a:pt x="2378" y="1"/>
                  </a:moveTo>
                  <a:cubicBezTo>
                    <a:pt x="2336" y="1"/>
                    <a:pt x="2298" y="3"/>
                    <a:pt x="2266" y="6"/>
                  </a:cubicBezTo>
                  <a:cubicBezTo>
                    <a:pt x="1926" y="20"/>
                    <a:pt x="1562" y="91"/>
                    <a:pt x="1213" y="157"/>
                  </a:cubicBezTo>
                  <a:cubicBezTo>
                    <a:pt x="883" y="222"/>
                    <a:pt x="538" y="294"/>
                    <a:pt x="231" y="303"/>
                  </a:cubicBezTo>
                  <a:cubicBezTo>
                    <a:pt x="166" y="307"/>
                    <a:pt x="109" y="336"/>
                    <a:pt x="66" y="383"/>
                  </a:cubicBezTo>
                  <a:cubicBezTo>
                    <a:pt x="24" y="431"/>
                    <a:pt x="0" y="492"/>
                    <a:pt x="5" y="558"/>
                  </a:cubicBezTo>
                  <a:cubicBezTo>
                    <a:pt x="29" y="926"/>
                    <a:pt x="85" y="1237"/>
                    <a:pt x="142" y="1544"/>
                  </a:cubicBezTo>
                  <a:cubicBezTo>
                    <a:pt x="194" y="1832"/>
                    <a:pt x="246" y="2101"/>
                    <a:pt x="260" y="2389"/>
                  </a:cubicBezTo>
                  <a:cubicBezTo>
                    <a:pt x="264" y="2464"/>
                    <a:pt x="303" y="2531"/>
                    <a:pt x="359" y="2573"/>
                  </a:cubicBezTo>
                  <a:cubicBezTo>
                    <a:pt x="401" y="2601"/>
                    <a:pt x="449" y="2616"/>
                    <a:pt x="496" y="2616"/>
                  </a:cubicBezTo>
                  <a:cubicBezTo>
                    <a:pt x="519" y="2616"/>
                    <a:pt x="543" y="2616"/>
                    <a:pt x="562" y="2606"/>
                  </a:cubicBezTo>
                  <a:cubicBezTo>
                    <a:pt x="902" y="2511"/>
                    <a:pt x="1322" y="2455"/>
                    <a:pt x="1728" y="2407"/>
                  </a:cubicBezTo>
                  <a:cubicBezTo>
                    <a:pt x="2152" y="2351"/>
                    <a:pt x="2586" y="2300"/>
                    <a:pt x="2964" y="2191"/>
                  </a:cubicBezTo>
                  <a:cubicBezTo>
                    <a:pt x="3063" y="2163"/>
                    <a:pt x="3134" y="2068"/>
                    <a:pt x="3134" y="1964"/>
                  </a:cubicBezTo>
                  <a:cubicBezTo>
                    <a:pt x="3139" y="1719"/>
                    <a:pt x="3102" y="1492"/>
                    <a:pt x="3063" y="1275"/>
                  </a:cubicBezTo>
                  <a:cubicBezTo>
                    <a:pt x="3030" y="1091"/>
                    <a:pt x="3002" y="912"/>
                    <a:pt x="2997" y="728"/>
                  </a:cubicBezTo>
                  <a:cubicBezTo>
                    <a:pt x="2993" y="582"/>
                    <a:pt x="2983" y="270"/>
                    <a:pt x="2738" y="105"/>
                  </a:cubicBezTo>
                  <a:cubicBezTo>
                    <a:pt x="2621" y="19"/>
                    <a:pt x="2488" y="1"/>
                    <a:pt x="237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6"/>
            <p:cNvSpPr/>
            <p:nvPr/>
          </p:nvSpPr>
          <p:spPr>
            <a:xfrm>
              <a:off x="1705575" y="4699325"/>
              <a:ext cx="78500" cy="65450"/>
            </a:xfrm>
            <a:custGeom>
              <a:avLst/>
              <a:gdLst/>
              <a:ahLst/>
              <a:cxnLst/>
              <a:rect l="l" t="t" r="r" b="b"/>
              <a:pathLst>
                <a:path w="3140" h="2618" extrusionOk="0">
                  <a:moveTo>
                    <a:pt x="2366" y="476"/>
                  </a:moveTo>
                  <a:cubicBezTo>
                    <a:pt x="2407" y="476"/>
                    <a:pt x="2449" y="480"/>
                    <a:pt x="2469" y="494"/>
                  </a:cubicBezTo>
                  <a:cubicBezTo>
                    <a:pt x="2492" y="508"/>
                    <a:pt x="2516" y="564"/>
                    <a:pt x="2521" y="745"/>
                  </a:cubicBezTo>
                  <a:cubicBezTo>
                    <a:pt x="2525" y="961"/>
                    <a:pt x="2558" y="1159"/>
                    <a:pt x="2592" y="1353"/>
                  </a:cubicBezTo>
                  <a:cubicBezTo>
                    <a:pt x="2620" y="1499"/>
                    <a:pt x="2643" y="1640"/>
                    <a:pt x="2653" y="1782"/>
                  </a:cubicBezTo>
                  <a:cubicBezTo>
                    <a:pt x="2351" y="1849"/>
                    <a:pt x="2006" y="1895"/>
                    <a:pt x="1667" y="1938"/>
                  </a:cubicBezTo>
                  <a:cubicBezTo>
                    <a:pt x="1346" y="1976"/>
                    <a:pt x="1015" y="2019"/>
                    <a:pt x="708" y="2084"/>
                  </a:cubicBezTo>
                  <a:cubicBezTo>
                    <a:pt x="685" y="1873"/>
                    <a:pt x="647" y="1669"/>
                    <a:pt x="610" y="1462"/>
                  </a:cubicBezTo>
                  <a:cubicBezTo>
                    <a:pt x="567" y="1235"/>
                    <a:pt x="525" y="1008"/>
                    <a:pt x="501" y="758"/>
                  </a:cubicBezTo>
                  <a:cubicBezTo>
                    <a:pt x="765" y="730"/>
                    <a:pt x="1039" y="678"/>
                    <a:pt x="1308" y="627"/>
                  </a:cubicBezTo>
                  <a:cubicBezTo>
                    <a:pt x="1638" y="560"/>
                    <a:pt x="1983" y="494"/>
                    <a:pt x="2290" y="480"/>
                  </a:cubicBezTo>
                  <a:cubicBezTo>
                    <a:pt x="2310" y="478"/>
                    <a:pt x="2338" y="476"/>
                    <a:pt x="2366" y="476"/>
                  </a:cubicBezTo>
                  <a:close/>
                  <a:moveTo>
                    <a:pt x="2365" y="1"/>
                  </a:moveTo>
                  <a:cubicBezTo>
                    <a:pt x="2329" y="1"/>
                    <a:pt x="2295" y="2"/>
                    <a:pt x="2266" y="4"/>
                  </a:cubicBezTo>
                  <a:cubicBezTo>
                    <a:pt x="1926" y="17"/>
                    <a:pt x="1562" y="93"/>
                    <a:pt x="1214" y="159"/>
                  </a:cubicBezTo>
                  <a:cubicBezTo>
                    <a:pt x="883" y="225"/>
                    <a:pt x="539" y="292"/>
                    <a:pt x="232" y="305"/>
                  </a:cubicBezTo>
                  <a:cubicBezTo>
                    <a:pt x="166" y="310"/>
                    <a:pt x="109" y="338"/>
                    <a:pt x="66" y="386"/>
                  </a:cubicBezTo>
                  <a:cubicBezTo>
                    <a:pt x="24" y="433"/>
                    <a:pt x="1" y="494"/>
                    <a:pt x="5" y="560"/>
                  </a:cubicBezTo>
                  <a:cubicBezTo>
                    <a:pt x="29" y="928"/>
                    <a:pt x="85" y="1240"/>
                    <a:pt x="142" y="1546"/>
                  </a:cubicBezTo>
                  <a:cubicBezTo>
                    <a:pt x="194" y="1834"/>
                    <a:pt x="246" y="2104"/>
                    <a:pt x="260" y="2391"/>
                  </a:cubicBezTo>
                  <a:cubicBezTo>
                    <a:pt x="264" y="2462"/>
                    <a:pt x="303" y="2533"/>
                    <a:pt x="360" y="2570"/>
                  </a:cubicBezTo>
                  <a:cubicBezTo>
                    <a:pt x="401" y="2603"/>
                    <a:pt x="449" y="2618"/>
                    <a:pt x="497" y="2618"/>
                  </a:cubicBezTo>
                  <a:cubicBezTo>
                    <a:pt x="519" y="2618"/>
                    <a:pt x="543" y="2613"/>
                    <a:pt x="562" y="2609"/>
                  </a:cubicBezTo>
                  <a:cubicBezTo>
                    <a:pt x="902" y="2509"/>
                    <a:pt x="1322" y="2457"/>
                    <a:pt x="1728" y="2405"/>
                  </a:cubicBezTo>
                  <a:cubicBezTo>
                    <a:pt x="2153" y="2354"/>
                    <a:pt x="2586" y="2297"/>
                    <a:pt x="2960" y="2193"/>
                  </a:cubicBezTo>
                  <a:cubicBezTo>
                    <a:pt x="3063" y="2165"/>
                    <a:pt x="3135" y="2071"/>
                    <a:pt x="3135" y="1967"/>
                  </a:cubicBezTo>
                  <a:cubicBezTo>
                    <a:pt x="3139" y="1716"/>
                    <a:pt x="3096" y="1494"/>
                    <a:pt x="3063" y="1272"/>
                  </a:cubicBezTo>
                  <a:cubicBezTo>
                    <a:pt x="3030" y="1089"/>
                    <a:pt x="3002" y="914"/>
                    <a:pt x="2997" y="730"/>
                  </a:cubicBezTo>
                  <a:cubicBezTo>
                    <a:pt x="2993" y="584"/>
                    <a:pt x="2983" y="272"/>
                    <a:pt x="2738" y="102"/>
                  </a:cubicBezTo>
                  <a:cubicBezTo>
                    <a:pt x="2616" y="16"/>
                    <a:pt x="2478" y="1"/>
                    <a:pt x="236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6"/>
            <p:cNvSpPr/>
            <p:nvPr/>
          </p:nvSpPr>
          <p:spPr>
            <a:xfrm>
              <a:off x="1601025" y="4796450"/>
              <a:ext cx="78500" cy="65425"/>
            </a:xfrm>
            <a:custGeom>
              <a:avLst/>
              <a:gdLst/>
              <a:ahLst/>
              <a:cxnLst/>
              <a:rect l="l" t="t" r="r" b="b"/>
              <a:pathLst>
                <a:path w="3140" h="2617" extrusionOk="0">
                  <a:moveTo>
                    <a:pt x="2351" y="473"/>
                  </a:moveTo>
                  <a:cubicBezTo>
                    <a:pt x="2398" y="473"/>
                    <a:pt x="2451" y="475"/>
                    <a:pt x="2470" y="488"/>
                  </a:cubicBezTo>
                  <a:cubicBezTo>
                    <a:pt x="2493" y="508"/>
                    <a:pt x="2516" y="559"/>
                    <a:pt x="2521" y="739"/>
                  </a:cubicBezTo>
                  <a:cubicBezTo>
                    <a:pt x="2531" y="961"/>
                    <a:pt x="2564" y="1159"/>
                    <a:pt x="2597" y="1352"/>
                  </a:cubicBezTo>
                  <a:cubicBezTo>
                    <a:pt x="2621" y="1499"/>
                    <a:pt x="2644" y="1635"/>
                    <a:pt x="2653" y="1776"/>
                  </a:cubicBezTo>
                  <a:cubicBezTo>
                    <a:pt x="2351" y="1848"/>
                    <a:pt x="2007" y="1890"/>
                    <a:pt x="1667" y="1933"/>
                  </a:cubicBezTo>
                  <a:cubicBezTo>
                    <a:pt x="1346" y="1974"/>
                    <a:pt x="1016" y="2018"/>
                    <a:pt x="714" y="2079"/>
                  </a:cubicBezTo>
                  <a:cubicBezTo>
                    <a:pt x="691" y="1871"/>
                    <a:pt x="652" y="1669"/>
                    <a:pt x="610" y="1456"/>
                  </a:cubicBezTo>
                  <a:cubicBezTo>
                    <a:pt x="573" y="1234"/>
                    <a:pt x="530" y="1003"/>
                    <a:pt x="501" y="757"/>
                  </a:cubicBezTo>
                  <a:cubicBezTo>
                    <a:pt x="765" y="729"/>
                    <a:pt x="1039" y="672"/>
                    <a:pt x="1309" y="621"/>
                  </a:cubicBezTo>
                  <a:cubicBezTo>
                    <a:pt x="1639" y="554"/>
                    <a:pt x="1983" y="488"/>
                    <a:pt x="2290" y="474"/>
                  </a:cubicBezTo>
                  <a:cubicBezTo>
                    <a:pt x="2307" y="474"/>
                    <a:pt x="2328" y="473"/>
                    <a:pt x="2351" y="473"/>
                  </a:cubicBezTo>
                  <a:close/>
                  <a:moveTo>
                    <a:pt x="2365" y="0"/>
                  </a:moveTo>
                  <a:cubicBezTo>
                    <a:pt x="2330" y="0"/>
                    <a:pt x="2296" y="2"/>
                    <a:pt x="2266" y="3"/>
                  </a:cubicBezTo>
                  <a:cubicBezTo>
                    <a:pt x="1926" y="16"/>
                    <a:pt x="1568" y="88"/>
                    <a:pt x="1218" y="158"/>
                  </a:cubicBezTo>
                  <a:cubicBezTo>
                    <a:pt x="884" y="225"/>
                    <a:pt x="539" y="290"/>
                    <a:pt x="233" y="304"/>
                  </a:cubicBezTo>
                  <a:cubicBezTo>
                    <a:pt x="171" y="304"/>
                    <a:pt x="110" y="332"/>
                    <a:pt x="68" y="380"/>
                  </a:cubicBezTo>
                  <a:cubicBezTo>
                    <a:pt x="25" y="427"/>
                    <a:pt x="1" y="493"/>
                    <a:pt x="7" y="554"/>
                  </a:cubicBezTo>
                  <a:cubicBezTo>
                    <a:pt x="29" y="922"/>
                    <a:pt x="91" y="1238"/>
                    <a:pt x="142" y="1541"/>
                  </a:cubicBezTo>
                  <a:cubicBezTo>
                    <a:pt x="199" y="1828"/>
                    <a:pt x="247" y="2102"/>
                    <a:pt x="261" y="2390"/>
                  </a:cubicBezTo>
                  <a:cubicBezTo>
                    <a:pt x="266" y="2462"/>
                    <a:pt x="303" y="2527"/>
                    <a:pt x="360" y="2569"/>
                  </a:cubicBezTo>
                  <a:cubicBezTo>
                    <a:pt x="403" y="2597"/>
                    <a:pt x="449" y="2617"/>
                    <a:pt x="501" y="2617"/>
                  </a:cubicBezTo>
                  <a:cubicBezTo>
                    <a:pt x="521" y="2617"/>
                    <a:pt x="545" y="2612"/>
                    <a:pt x="563" y="2608"/>
                  </a:cubicBezTo>
                  <a:cubicBezTo>
                    <a:pt x="902" y="2508"/>
                    <a:pt x="1323" y="2456"/>
                    <a:pt x="1728" y="2405"/>
                  </a:cubicBezTo>
                  <a:cubicBezTo>
                    <a:pt x="2153" y="2353"/>
                    <a:pt x="2592" y="2296"/>
                    <a:pt x="2965" y="2187"/>
                  </a:cubicBezTo>
                  <a:cubicBezTo>
                    <a:pt x="3065" y="2159"/>
                    <a:pt x="3135" y="2070"/>
                    <a:pt x="3135" y="1965"/>
                  </a:cubicBezTo>
                  <a:cubicBezTo>
                    <a:pt x="3139" y="1715"/>
                    <a:pt x="3102" y="1489"/>
                    <a:pt x="3065" y="1272"/>
                  </a:cubicBezTo>
                  <a:cubicBezTo>
                    <a:pt x="3031" y="1088"/>
                    <a:pt x="3002" y="913"/>
                    <a:pt x="2998" y="729"/>
                  </a:cubicBezTo>
                  <a:cubicBezTo>
                    <a:pt x="2993" y="578"/>
                    <a:pt x="2984" y="271"/>
                    <a:pt x="2743" y="101"/>
                  </a:cubicBezTo>
                  <a:cubicBezTo>
                    <a:pt x="2617" y="15"/>
                    <a:pt x="2480" y="0"/>
                    <a:pt x="23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6"/>
            <p:cNvSpPr/>
            <p:nvPr/>
          </p:nvSpPr>
          <p:spPr>
            <a:xfrm>
              <a:off x="1715725" y="4782350"/>
              <a:ext cx="78475" cy="65375"/>
            </a:xfrm>
            <a:custGeom>
              <a:avLst/>
              <a:gdLst/>
              <a:ahLst/>
              <a:cxnLst/>
              <a:rect l="l" t="t" r="r" b="b"/>
              <a:pathLst>
                <a:path w="3139" h="2615" extrusionOk="0">
                  <a:moveTo>
                    <a:pt x="2360" y="476"/>
                  </a:moveTo>
                  <a:cubicBezTo>
                    <a:pt x="2405" y="476"/>
                    <a:pt x="2451" y="479"/>
                    <a:pt x="2469" y="491"/>
                  </a:cubicBezTo>
                  <a:cubicBezTo>
                    <a:pt x="2492" y="505"/>
                    <a:pt x="2516" y="562"/>
                    <a:pt x="2520" y="741"/>
                  </a:cubicBezTo>
                  <a:cubicBezTo>
                    <a:pt x="2530" y="958"/>
                    <a:pt x="2563" y="1161"/>
                    <a:pt x="2596" y="1355"/>
                  </a:cubicBezTo>
                  <a:cubicBezTo>
                    <a:pt x="2620" y="1496"/>
                    <a:pt x="2644" y="1638"/>
                    <a:pt x="2653" y="1780"/>
                  </a:cubicBezTo>
                  <a:cubicBezTo>
                    <a:pt x="2350" y="1850"/>
                    <a:pt x="2006" y="1893"/>
                    <a:pt x="1666" y="1935"/>
                  </a:cubicBezTo>
                  <a:cubicBezTo>
                    <a:pt x="1346" y="1978"/>
                    <a:pt x="1015" y="2015"/>
                    <a:pt x="714" y="2081"/>
                  </a:cubicBezTo>
                  <a:cubicBezTo>
                    <a:pt x="685" y="1874"/>
                    <a:pt x="651" y="1671"/>
                    <a:pt x="609" y="1458"/>
                  </a:cubicBezTo>
                  <a:cubicBezTo>
                    <a:pt x="572" y="1236"/>
                    <a:pt x="529" y="1005"/>
                    <a:pt x="501" y="760"/>
                  </a:cubicBezTo>
                  <a:cubicBezTo>
                    <a:pt x="765" y="732"/>
                    <a:pt x="1039" y="675"/>
                    <a:pt x="1303" y="623"/>
                  </a:cubicBezTo>
                  <a:cubicBezTo>
                    <a:pt x="1638" y="556"/>
                    <a:pt x="1982" y="491"/>
                    <a:pt x="2289" y="477"/>
                  </a:cubicBezTo>
                  <a:cubicBezTo>
                    <a:pt x="2308" y="477"/>
                    <a:pt x="2334" y="476"/>
                    <a:pt x="2360" y="476"/>
                  </a:cubicBezTo>
                  <a:close/>
                  <a:moveTo>
                    <a:pt x="2372" y="0"/>
                  </a:moveTo>
                  <a:cubicBezTo>
                    <a:pt x="2333" y="0"/>
                    <a:pt x="2298" y="3"/>
                    <a:pt x="2265" y="5"/>
                  </a:cubicBezTo>
                  <a:cubicBezTo>
                    <a:pt x="1925" y="18"/>
                    <a:pt x="1563" y="90"/>
                    <a:pt x="1213" y="160"/>
                  </a:cubicBezTo>
                  <a:cubicBezTo>
                    <a:pt x="883" y="222"/>
                    <a:pt x="538" y="292"/>
                    <a:pt x="232" y="307"/>
                  </a:cubicBezTo>
                  <a:cubicBezTo>
                    <a:pt x="170" y="307"/>
                    <a:pt x="109" y="336"/>
                    <a:pt x="67" y="382"/>
                  </a:cubicBezTo>
                  <a:cubicBezTo>
                    <a:pt x="24" y="430"/>
                    <a:pt x="0" y="495"/>
                    <a:pt x="6" y="556"/>
                  </a:cubicBezTo>
                  <a:cubicBezTo>
                    <a:pt x="28" y="924"/>
                    <a:pt x="91" y="1242"/>
                    <a:pt x="142" y="1543"/>
                  </a:cubicBezTo>
                  <a:cubicBezTo>
                    <a:pt x="198" y="1831"/>
                    <a:pt x="246" y="2105"/>
                    <a:pt x="261" y="2392"/>
                  </a:cubicBezTo>
                  <a:cubicBezTo>
                    <a:pt x="265" y="2464"/>
                    <a:pt x="302" y="2529"/>
                    <a:pt x="359" y="2572"/>
                  </a:cubicBezTo>
                  <a:cubicBezTo>
                    <a:pt x="402" y="2601"/>
                    <a:pt x="449" y="2614"/>
                    <a:pt x="501" y="2614"/>
                  </a:cubicBezTo>
                  <a:cubicBezTo>
                    <a:pt x="520" y="2614"/>
                    <a:pt x="544" y="2614"/>
                    <a:pt x="562" y="2605"/>
                  </a:cubicBezTo>
                  <a:cubicBezTo>
                    <a:pt x="902" y="2510"/>
                    <a:pt x="1322" y="2459"/>
                    <a:pt x="1727" y="2407"/>
                  </a:cubicBezTo>
                  <a:cubicBezTo>
                    <a:pt x="2152" y="2350"/>
                    <a:pt x="2591" y="2298"/>
                    <a:pt x="2964" y="2190"/>
                  </a:cubicBezTo>
                  <a:cubicBezTo>
                    <a:pt x="3064" y="2161"/>
                    <a:pt x="3134" y="2067"/>
                    <a:pt x="3134" y="1963"/>
                  </a:cubicBezTo>
                  <a:cubicBezTo>
                    <a:pt x="3139" y="1717"/>
                    <a:pt x="3101" y="1491"/>
                    <a:pt x="3064" y="1274"/>
                  </a:cubicBezTo>
                  <a:cubicBezTo>
                    <a:pt x="3030" y="1090"/>
                    <a:pt x="3001" y="915"/>
                    <a:pt x="2997" y="726"/>
                  </a:cubicBezTo>
                  <a:cubicBezTo>
                    <a:pt x="2992" y="580"/>
                    <a:pt x="2983" y="273"/>
                    <a:pt x="2742" y="103"/>
                  </a:cubicBezTo>
                  <a:cubicBezTo>
                    <a:pt x="2618" y="19"/>
                    <a:pt x="2485" y="0"/>
                    <a:pt x="237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6"/>
            <p:cNvSpPr/>
            <p:nvPr/>
          </p:nvSpPr>
          <p:spPr>
            <a:xfrm>
              <a:off x="1611075" y="4877850"/>
              <a:ext cx="78475" cy="65425"/>
            </a:xfrm>
            <a:custGeom>
              <a:avLst/>
              <a:gdLst/>
              <a:ahLst/>
              <a:cxnLst/>
              <a:rect l="l" t="t" r="r" b="b"/>
              <a:pathLst>
                <a:path w="3139" h="2617" extrusionOk="0">
                  <a:moveTo>
                    <a:pt x="2356" y="476"/>
                  </a:moveTo>
                  <a:cubicBezTo>
                    <a:pt x="2402" y="476"/>
                    <a:pt x="2451" y="481"/>
                    <a:pt x="2469" y="493"/>
                  </a:cubicBezTo>
                  <a:cubicBezTo>
                    <a:pt x="2493" y="508"/>
                    <a:pt x="2515" y="565"/>
                    <a:pt x="2521" y="744"/>
                  </a:cubicBezTo>
                  <a:cubicBezTo>
                    <a:pt x="2526" y="961"/>
                    <a:pt x="2563" y="1164"/>
                    <a:pt x="2596" y="1358"/>
                  </a:cubicBezTo>
                  <a:cubicBezTo>
                    <a:pt x="2620" y="1499"/>
                    <a:pt x="2643" y="1641"/>
                    <a:pt x="2652" y="1782"/>
                  </a:cubicBezTo>
                  <a:cubicBezTo>
                    <a:pt x="2351" y="1852"/>
                    <a:pt x="2006" y="1896"/>
                    <a:pt x="1666" y="1937"/>
                  </a:cubicBezTo>
                  <a:cubicBezTo>
                    <a:pt x="1345" y="1975"/>
                    <a:pt x="1015" y="2018"/>
                    <a:pt x="709" y="2084"/>
                  </a:cubicBezTo>
                  <a:cubicBezTo>
                    <a:pt x="685" y="1872"/>
                    <a:pt x="647" y="1669"/>
                    <a:pt x="609" y="1461"/>
                  </a:cubicBezTo>
                  <a:cubicBezTo>
                    <a:pt x="567" y="1239"/>
                    <a:pt x="524" y="1008"/>
                    <a:pt x="500" y="763"/>
                  </a:cubicBezTo>
                  <a:cubicBezTo>
                    <a:pt x="765" y="729"/>
                    <a:pt x="1038" y="678"/>
                    <a:pt x="1303" y="626"/>
                  </a:cubicBezTo>
                  <a:cubicBezTo>
                    <a:pt x="1638" y="559"/>
                    <a:pt x="1983" y="493"/>
                    <a:pt x="2289" y="480"/>
                  </a:cubicBezTo>
                  <a:cubicBezTo>
                    <a:pt x="2307" y="478"/>
                    <a:pt x="2331" y="476"/>
                    <a:pt x="2356" y="476"/>
                  </a:cubicBezTo>
                  <a:close/>
                  <a:moveTo>
                    <a:pt x="2350" y="1"/>
                  </a:moveTo>
                  <a:cubicBezTo>
                    <a:pt x="2320" y="1"/>
                    <a:pt x="2292" y="2"/>
                    <a:pt x="2266" y="3"/>
                  </a:cubicBezTo>
                  <a:cubicBezTo>
                    <a:pt x="1926" y="21"/>
                    <a:pt x="1563" y="92"/>
                    <a:pt x="1213" y="158"/>
                  </a:cubicBezTo>
                  <a:cubicBezTo>
                    <a:pt x="879" y="225"/>
                    <a:pt x="539" y="295"/>
                    <a:pt x="232" y="304"/>
                  </a:cubicBezTo>
                  <a:cubicBezTo>
                    <a:pt x="165" y="310"/>
                    <a:pt x="109" y="338"/>
                    <a:pt x="67" y="385"/>
                  </a:cubicBezTo>
                  <a:cubicBezTo>
                    <a:pt x="24" y="432"/>
                    <a:pt x="1" y="493"/>
                    <a:pt x="5" y="559"/>
                  </a:cubicBezTo>
                  <a:cubicBezTo>
                    <a:pt x="29" y="927"/>
                    <a:pt x="86" y="1244"/>
                    <a:pt x="143" y="1546"/>
                  </a:cubicBezTo>
                  <a:cubicBezTo>
                    <a:pt x="193" y="1833"/>
                    <a:pt x="246" y="2107"/>
                    <a:pt x="260" y="2390"/>
                  </a:cubicBezTo>
                  <a:cubicBezTo>
                    <a:pt x="265" y="2466"/>
                    <a:pt x="302" y="2532"/>
                    <a:pt x="359" y="2575"/>
                  </a:cubicBezTo>
                  <a:cubicBezTo>
                    <a:pt x="402" y="2603"/>
                    <a:pt x="448" y="2617"/>
                    <a:pt x="496" y="2617"/>
                  </a:cubicBezTo>
                  <a:cubicBezTo>
                    <a:pt x="520" y="2617"/>
                    <a:pt x="543" y="2612"/>
                    <a:pt x="562" y="2608"/>
                  </a:cubicBezTo>
                  <a:cubicBezTo>
                    <a:pt x="901" y="2513"/>
                    <a:pt x="1322" y="2456"/>
                    <a:pt x="1728" y="2410"/>
                  </a:cubicBezTo>
                  <a:cubicBezTo>
                    <a:pt x="2153" y="2353"/>
                    <a:pt x="2587" y="2296"/>
                    <a:pt x="2964" y="2192"/>
                  </a:cubicBezTo>
                  <a:cubicBezTo>
                    <a:pt x="3064" y="2164"/>
                    <a:pt x="3134" y="2070"/>
                    <a:pt x="3134" y="1966"/>
                  </a:cubicBezTo>
                  <a:cubicBezTo>
                    <a:pt x="3138" y="1720"/>
                    <a:pt x="3101" y="1493"/>
                    <a:pt x="3064" y="1277"/>
                  </a:cubicBezTo>
                  <a:cubicBezTo>
                    <a:pt x="3031" y="1088"/>
                    <a:pt x="3002" y="914"/>
                    <a:pt x="2997" y="729"/>
                  </a:cubicBezTo>
                  <a:cubicBezTo>
                    <a:pt x="2992" y="583"/>
                    <a:pt x="2983" y="271"/>
                    <a:pt x="2737" y="106"/>
                  </a:cubicBezTo>
                  <a:cubicBezTo>
                    <a:pt x="2610" y="16"/>
                    <a:pt x="2467" y="1"/>
                    <a:pt x="235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6"/>
            <p:cNvSpPr/>
            <p:nvPr/>
          </p:nvSpPr>
          <p:spPr>
            <a:xfrm>
              <a:off x="1725775" y="4863800"/>
              <a:ext cx="78450" cy="65450"/>
            </a:xfrm>
            <a:custGeom>
              <a:avLst/>
              <a:gdLst/>
              <a:ahLst/>
              <a:cxnLst/>
              <a:rect l="l" t="t" r="r" b="b"/>
              <a:pathLst>
                <a:path w="3138" h="2618" extrusionOk="0">
                  <a:moveTo>
                    <a:pt x="2369" y="476"/>
                  </a:moveTo>
                  <a:cubicBezTo>
                    <a:pt x="2410" y="476"/>
                    <a:pt x="2449" y="480"/>
                    <a:pt x="2468" y="494"/>
                  </a:cubicBezTo>
                  <a:cubicBezTo>
                    <a:pt x="2492" y="508"/>
                    <a:pt x="2515" y="565"/>
                    <a:pt x="2520" y="744"/>
                  </a:cubicBezTo>
                  <a:cubicBezTo>
                    <a:pt x="2525" y="961"/>
                    <a:pt x="2562" y="1160"/>
                    <a:pt x="2595" y="1353"/>
                  </a:cubicBezTo>
                  <a:cubicBezTo>
                    <a:pt x="2619" y="1499"/>
                    <a:pt x="2643" y="1641"/>
                    <a:pt x="2652" y="1782"/>
                  </a:cubicBezTo>
                  <a:cubicBezTo>
                    <a:pt x="2350" y="1848"/>
                    <a:pt x="2005" y="1896"/>
                    <a:pt x="1665" y="1938"/>
                  </a:cubicBezTo>
                  <a:cubicBezTo>
                    <a:pt x="1345" y="1976"/>
                    <a:pt x="1014" y="2018"/>
                    <a:pt x="708" y="2084"/>
                  </a:cubicBezTo>
                  <a:cubicBezTo>
                    <a:pt x="684" y="1872"/>
                    <a:pt x="646" y="1669"/>
                    <a:pt x="608" y="1461"/>
                  </a:cubicBezTo>
                  <a:cubicBezTo>
                    <a:pt x="566" y="1234"/>
                    <a:pt x="523" y="1008"/>
                    <a:pt x="500" y="759"/>
                  </a:cubicBezTo>
                  <a:cubicBezTo>
                    <a:pt x="765" y="730"/>
                    <a:pt x="1038" y="678"/>
                    <a:pt x="1307" y="626"/>
                  </a:cubicBezTo>
                  <a:cubicBezTo>
                    <a:pt x="1637" y="560"/>
                    <a:pt x="1982" y="489"/>
                    <a:pt x="2288" y="480"/>
                  </a:cubicBezTo>
                  <a:cubicBezTo>
                    <a:pt x="2310" y="478"/>
                    <a:pt x="2340" y="476"/>
                    <a:pt x="2369" y="476"/>
                  </a:cubicBezTo>
                  <a:close/>
                  <a:moveTo>
                    <a:pt x="2362" y="1"/>
                  </a:moveTo>
                  <a:cubicBezTo>
                    <a:pt x="2327" y="1"/>
                    <a:pt x="2294" y="2"/>
                    <a:pt x="2265" y="3"/>
                  </a:cubicBezTo>
                  <a:cubicBezTo>
                    <a:pt x="1926" y="17"/>
                    <a:pt x="1562" y="88"/>
                    <a:pt x="1212" y="158"/>
                  </a:cubicBezTo>
                  <a:cubicBezTo>
                    <a:pt x="882" y="225"/>
                    <a:pt x="538" y="291"/>
                    <a:pt x="231" y="306"/>
                  </a:cubicBezTo>
                  <a:cubicBezTo>
                    <a:pt x="164" y="310"/>
                    <a:pt x="108" y="338"/>
                    <a:pt x="66" y="385"/>
                  </a:cubicBezTo>
                  <a:cubicBezTo>
                    <a:pt x="23" y="432"/>
                    <a:pt x="0" y="494"/>
                    <a:pt x="5" y="560"/>
                  </a:cubicBezTo>
                  <a:cubicBezTo>
                    <a:pt x="28" y="928"/>
                    <a:pt x="85" y="1240"/>
                    <a:pt x="142" y="1546"/>
                  </a:cubicBezTo>
                  <a:cubicBezTo>
                    <a:pt x="193" y="1835"/>
                    <a:pt x="245" y="2103"/>
                    <a:pt x="259" y="2391"/>
                  </a:cubicBezTo>
                  <a:cubicBezTo>
                    <a:pt x="264" y="2462"/>
                    <a:pt x="301" y="2532"/>
                    <a:pt x="358" y="2571"/>
                  </a:cubicBezTo>
                  <a:cubicBezTo>
                    <a:pt x="401" y="2604"/>
                    <a:pt x="447" y="2617"/>
                    <a:pt x="495" y="2617"/>
                  </a:cubicBezTo>
                  <a:cubicBezTo>
                    <a:pt x="519" y="2617"/>
                    <a:pt x="543" y="2613"/>
                    <a:pt x="561" y="2608"/>
                  </a:cubicBezTo>
                  <a:cubicBezTo>
                    <a:pt x="901" y="2508"/>
                    <a:pt x="1321" y="2458"/>
                    <a:pt x="1727" y="2405"/>
                  </a:cubicBezTo>
                  <a:cubicBezTo>
                    <a:pt x="2146" y="2353"/>
                    <a:pt x="2586" y="2297"/>
                    <a:pt x="2963" y="2192"/>
                  </a:cubicBezTo>
                  <a:cubicBezTo>
                    <a:pt x="3063" y="2160"/>
                    <a:pt x="3133" y="2070"/>
                    <a:pt x="3133" y="1966"/>
                  </a:cubicBezTo>
                  <a:cubicBezTo>
                    <a:pt x="3137" y="1716"/>
                    <a:pt x="3096" y="1495"/>
                    <a:pt x="3063" y="1273"/>
                  </a:cubicBezTo>
                  <a:cubicBezTo>
                    <a:pt x="3030" y="1088"/>
                    <a:pt x="3002" y="914"/>
                    <a:pt x="2996" y="730"/>
                  </a:cubicBezTo>
                  <a:cubicBezTo>
                    <a:pt x="2991" y="593"/>
                    <a:pt x="2982" y="272"/>
                    <a:pt x="2737" y="102"/>
                  </a:cubicBezTo>
                  <a:cubicBezTo>
                    <a:pt x="2615" y="15"/>
                    <a:pt x="2475" y="1"/>
                    <a:pt x="236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6"/>
            <p:cNvSpPr/>
            <p:nvPr/>
          </p:nvSpPr>
          <p:spPr>
            <a:xfrm>
              <a:off x="1842675" y="4849475"/>
              <a:ext cx="78500" cy="65375"/>
            </a:xfrm>
            <a:custGeom>
              <a:avLst/>
              <a:gdLst/>
              <a:ahLst/>
              <a:cxnLst/>
              <a:rect l="l" t="t" r="r" b="b"/>
              <a:pathLst>
                <a:path w="3140" h="2615" extrusionOk="0">
                  <a:moveTo>
                    <a:pt x="2350" y="476"/>
                  </a:moveTo>
                  <a:cubicBezTo>
                    <a:pt x="2397" y="476"/>
                    <a:pt x="2449" y="478"/>
                    <a:pt x="2469" y="491"/>
                  </a:cubicBezTo>
                  <a:cubicBezTo>
                    <a:pt x="2493" y="505"/>
                    <a:pt x="2516" y="561"/>
                    <a:pt x="2521" y="741"/>
                  </a:cubicBezTo>
                  <a:cubicBezTo>
                    <a:pt x="2525" y="958"/>
                    <a:pt x="2563" y="1162"/>
                    <a:pt x="2596" y="1354"/>
                  </a:cubicBezTo>
                  <a:cubicBezTo>
                    <a:pt x="2619" y="1496"/>
                    <a:pt x="2643" y="1637"/>
                    <a:pt x="2652" y="1779"/>
                  </a:cubicBezTo>
                  <a:cubicBezTo>
                    <a:pt x="2351" y="1850"/>
                    <a:pt x="2007" y="1892"/>
                    <a:pt x="1667" y="1935"/>
                  </a:cubicBezTo>
                  <a:cubicBezTo>
                    <a:pt x="1345" y="1977"/>
                    <a:pt x="1016" y="2016"/>
                    <a:pt x="709" y="2081"/>
                  </a:cubicBezTo>
                  <a:cubicBezTo>
                    <a:pt x="685" y="1870"/>
                    <a:pt x="647" y="1666"/>
                    <a:pt x="609" y="1458"/>
                  </a:cubicBezTo>
                  <a:cubicBezTo>
                    <a:pt x="567" y="1236"/>
                    <a:pt x="524" y="1005"/>
                    <a:pt x="500" y="760"/>
                  </a:cubicBezTo>
                  <a:cubicBezTo>
                    <a:pt x="765" y="731"/>
                    <a:pt x="1038" y="675"/>
                    <a:pt x="1303" y="624"/>
                  </a:cubicBezTo>
                  <a:cubicBezTo>
                    <a:pt x="1639" y="557"/>
                    <a:pt x="1983" y="491"/>
                    <a:pt x="2290" y="476"/>
                  </a:cubicBezTo>
                  <a:cubicBezTo>
                    <a:pt x="2306" y="476"/>
                    <a:pt x="2327" y="476"/>
                    <a:pt x="2350" y="476"/>
                  </a:cubicBezTo>
                  <a:close/>
                  <a:moveTo>
                    <a:pt x="2373" y="0"/>
                  </a:moveTo>
                  <a:cubicBezTo>
                    <a:pt x="2334" y="0"/>
                    <a:pt x="2298" y="3"/>
                    <a:pt x="2266" y="5"/>
                  </a:cubicBezTo>
                  <a:cubicBezTo>
                    <a:pt x="1926" y="19"/>
                    <a:pt x="1563" y="90"/>
                    <a:pt x="1214" y="156"/>
                  </a:cubicBezTo>
                  <a:cubicBezTo>
                    <a:pt x="879" y="222"/>
                    <a:pt x="539" y="293"/>
                    <a:pt x="232" y="307"/>
                  </a:cubicBezTo>
                  <a:cubicBezTo>
                    <a:pt x="166" y="307"/>
                    <a:pt x="109" y="335"/>
                    <a:pt x="66" y="382"/>
                  </a:cubicBezTo>
                  <a:cubicBezTo>
                    <a:pt x="25" y="430"/>
                    <a:pt x="1" y="496"/>
                    <a:pt x="5" y="557"/>
                  </a:cubicBezTo>
                  <a:cubicBezTo>
                    <a:pt x="29" y="925"/>
                    <a:pt x="86" y="1241"/>
                    <a:pt x="142" y="1543"/>
                  </a:cubicBezTo>
                  <a:cubicBezTo>
                    <a:pt x="199" y="1831"/>
                    <a:pt x="245" y="2105"/>
                    <a:pt x="260" y="2393"/>
                  </a:cubicBezTo>
                  <a:cubicBezTo>
                    <a:pt x="265" y="2464"/>
                    <a:pt x="302" y="2530"/>
                    <a:pt x="359" y="2572"/>
                  </a:cubicBezTo>
                  <a:cubicBezTo>
                    <a:pt x="402" y="2600"/>
                    <a:pt x="449" y="2615"/>
                    <a:pt x="496" y="2615"/>
                  </a:cubicBezTo>
                  <a:cubicBezTo>
                    <a:pt x="519" y="2615"/>
                    <a:pt x="543" y="2615"/>
                    <a:pt x="563" y="2606"/>
                  </a:cubicBezTo>
                  <a:cubicBezTo>
                    <a:pt x="902" y="2511"/>
                    <a:pt x="1321" y="2459"/>
                    <a:pt x="1728" y="2408"/>
                  </a:cubicBezTo>
                  <a:cubicBezTo>
                    <a:pt x="2153" y="2351"/>
                    <a:pt x="2587" y="2299"/>
                    <a:pt x="2964" y="2190"/>
                  </a:cubicBezTo>
                  <a:cubicBezTo>
                    <a:pt x="3063" y="2162"/>
                    <a:pt x="3134" y="2068"/>
                    <a:pt x="3134" y="1964"/>
                  </a:cubicBezTo>
                  <a:cubicBezTo>
                    <a:pt x="3139" y="1718"/>
                    <a:pt x="3101" y="1491"/>
                    <a:pt x="3063" y="1275"/>
                  </a:cubicBezTo>
                  <a:cubicBezTo>
                    <a:pt x="3031" y="1090"/>
                    <a:pt x="3002" y="916"/>
                    <a:pt x="2998" y="727"/>
                  </a:cubicBezTo>
                  <a:cubicBezTo>
                    <a:pt x="2992" y="581"/>
                    <a:pt x="2983" y="274"/>
                    <a:pt x="2743" y="104"/>
                  </a:cubicBezTo>
                  <a:cubicBezTo>
                    <a:pt x="2620" y="19"/>
                    <a:pt x="2486" y="0"/>
                    <a:pt x="237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6"/>
            <p:cNvSpPr/>
            <p:nvPr/>
          </p:nvSpPr>
          <p:spPr>
            <a:xfrm>
              <a:off x="1810950" y="4686425"/>
              <a:ext cx="93800" cy="138525"/>
            </a:xfrm>
            <a:custGeom>
              <a:avLst/>
              <a:gdLst/>
              <a:ahLst/>
              <a:cxnLst/>
              <a:rect l="l" t="t" r="r" b="b"/>
              <a:pathLst>
                <a:path w="3752" h="5541" extrusionOk="0">
                  <a:moveTo>
                    <a:pt x="2345" y="476"/>
                  </a:moveTo>
                  <a:cubicBezTo>
                    <a:pt x="2392" y="476"/>
                    <a:pt x="2446" y="478"/>
                    <a:pt x="2468" y="491"/>
                  </a:cubicBezTo>
                  <a:cubicBezTo>
                    <a:pt x="2487" y="505"/>
                    <a:pt x="2516" y="562"/>
                    <a:pt x="2520" y="741"/>
                  </a:cubicBezTo>
                  <a:cubicBezTo>
                    <a:pt x="2525" y="949"/>
                    <a:pt x="2657" y="1629"/>
                    <a:pt x="2879" y="2723"/>
                  </a:cubicBezTo>
                  <a:cubicBezTo>
                    <a:pt x="3025" y="3445"/>
                    <a:pt x="3200" y="4319"/>
                    <a:pt x="3256" y="4711"/>
                  </a:cubicBezTo>
                  <a:cubicBezTo>
                    <a:pt x="2958" y="4776"/>
                    <a:pt x="2614" y="4818"/>
                    <a:pt x="2279" y="4861"/>
                  </a:cubicBezTo>
                  <a:cubicBezTo>
                    <a:pt x="1954" y="4903"/>
                    <a:pt x="1623" y="4946"/>
                    <a:pt x="1316" y="5012"/>
                  </a:cubicBezTo>
                  <a:cubicBezTo>
                    <a:pt x="1246" y="4559"/>
                    <a:pt x="1085" y="3766"/>
                    <a:pt x="920" y="2940"/>
                  </a:cubicBezTo>
                  <a:cubicBezTo>
                    <a:pt x="745" y="2095"/>
                    <a:pt x="571" y="1222"/>
                    <a:pt x="505" y="760"/>
                  </a:cubicBezTo>
                  <a:cubicBezTo>
                    <a:pt x="769" y="727"/>
                    <a:pt x="1039" y="675"/>
                    <a:pt x="1303" y="623"/>
                  </a:cubicBezTo>
                  <a:cubicBezTo>
                    <a:pt x="1638" y="557"/>
                    <a:pt x="1982" y="491"/>
                    <a:pt x="2285" y="477"/>
                  </a:cubicBezTo>
                  <a:cubicBezTo>
                    <a:pt x="2301" y="477"/>
                    <a:pt x="2322" y="476"/>
                    <a:pt x="2345" y="476"/>
                  </a:cubicBezTo>
                  <a:close/>
                  <a:moveTo>
                    <a:pt x="2366" y="0"/>
                  </a:moveTo>
                  <a:cubicBezTo>
                    <a:pt x="2329" y="0"/>
                    <a:pt x="2295" y="2"/>
                    <a:pt x="2265" y="4"/>
                  </a:cubicBezTo>
                  <a:cubicBezTo>
                    <a:pt x="1926" y="19"/>
                    <a:pt x="1562" y="89"/>
                    <a:pt x="1213" y="161"/>
                  </a:cubicBezTo>
                  <a:cubicBezTo>
                    <a:pt x="878" y="222"/>
                    <a:pt x="534" y="293"/>
                    <a:pt x="231" y="307"/>
                  </a:cubicBezTo>
                  <a:cubicBezTo>
                    <a:pt x="165" y="307"/>
                    <a:pt x="104" y="335"/>
                    <a:pt x="61" y="383"/>
                  </a:cubicBezTo>
                  <a:cubicBezTo>
                    <a:pt x="19" y="429"/>
                    <a:pt x="0" y="496"/>
                    <a:pt x="5" y="557"/>
                  </a:cubicBezTo>
                  <a:cubicBezTo>
                    <a:pt x="28" y="930"/>
                    <a:pt x="236" y="1954"/>
                    <a:pt x="453" y="3034"/>
                  </a:cubicBezTo>
                  <a:cubicBezTo>
                    <a:pt x="656" y="4016"/>
                    <a:pt x="859" y="5036"/>
                    <a:pt x="873" y="5319"/>
                  </a:cubicBezTo>
                  <a:cubicBezTo>
                    <a:pt x="878" y="5390"/>
                    <a:pt x="915" y="5456"/>
                    <a:pt x="972" y="5498"/>
                  </a:cubicBezTo>
                  <a:cubicBezTo>
                    <a:pt x="1015" y="5526"/>
                    <a:pt x="1061" y="5541"/>
                    <a:pt x="1113" y="5541"/>
                  </a:cubicBezTo>
                  <a:cubicBezTo>
                    <a:pt x="1133" y="5541"/>
                    <a:pt x="1156" y="5541"/>
                    <a:pt x="1175" y="5536"/>
                  </a:cubicBezTo>
                  <a:cubicBezTo>
                    <a:pt x="1514" y="5437"/>
                    <a:pt x="1935" y="5384"/>
                    <a:pt x="2341" y="5333"/>
                  </a:cubicBezTo>
                  <a:cubicBezTo>
                    <a:pt x="2766" y="5281"/>
                    <a:pt x="3204" y="5225"/>
                    <a:pt x="3577" y="5116"/>
                  </a:cubicBezTo>
                  <a:cubicBezTo>
                    <a:pt x="3677" y="5088"/>
                    <a:pt x="3747" y="4998"/>
                    <a:pt x="3747" y="4894"/>
                  </a:cubicBezTo>
                  <a:cubicBezTo>
                    <a:pt x="3751" y="4658"/>
                    <a:pt x="3596" y="3879"/>
                    <a:pt x="3346" y="2629"/>
                  </a:cubicBezTo>
                  <a:cubicBezTo>
                    <a:pt x="3180" y="1822"/>
                    <a:pt x="2997" y="911"/>
                    <a:pt x="2992" y="732"/>
                  </a:cubicBezTo>
                  <a:cubicBezTo>
                    <a:pt x="2987" y="581"/>
                    <a:pt x="2982" y="274"/>
                    <a:pt x="2738" y="104"/>
                  </a:cubicBezTo>
                  <a:cubicBezTo>
                    <a:pt x="2616" y="19"/>
                    <a:pt x="2479" y="0"/>
                    <a:pt x="23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6"/>
            <p:cNvSpPr/>
            <p:nvPr/>
          </p:nvSpPr>
          <p:spPr>
            <a:xfrm>
              <a:off x="1556925" y="4951825"/>
              <a:ext cx="57025" cy="69700"/>
            </a:xfrm>
            <a:custGeom>
              <a:avLst/>
              <a:gdLst/>
              <a:ahLst/>
              <a:cxnLst/>
              <a:rect l="l" t="t" r="r" b="b"/>
              <a:pathLst>
                <a:path w="2281" h="2788" extrusionOk="0">
                  <a:moveTo>
                    <a:pt x="254" y="0"/>
                  </a:moveTo>
                  <a:cubicBezTo>
                    <a:pt x="243" y="0"/>
                    <a:pt x="233" y="1"/>
                    <a:pt x="222" y="2"/>
                  </a:cubicBezTo>
                  <a:cubicBezTo>
                    <a:pt x="90" y="22"/>
                    <a:pt x="0" y="139"/>
                    <a:pt x="15" y="267"/>
                  </a:cubicBezTo>
                  <a:cubicBezTo>
                    <a:pt x="157" y="1357"/>
                    <a:pt x="906" y="2339"/>
                    <a:pt x="1917" y="2768"/>
                  </a:cubicBezTo>
                  <a:cubicBezTo>
                    <a:pt x="1949" y="2782"/>
                    <a:pt x="1978" y="2787"/>
                    <a:pt x="2011" y="2787"/>
                  </a:cubicBezTo>
                  <a:cubicBezTo>
                    <a:pt x="2100" y="2787"/>
                    <a:pt x="2190" y="2735"/>
                    <a:pt x="2228" y="2640"/>
                  </a:cubicBezTo>
                  <a:cubicBezTo>
                    <a:pt x="2280" y="2522"/>
                    <a:pt x="2224" y="2381"/>
                    <a:pt x="2100" y="2334"/>
                  </a:cubicBezTo>
                  <a:cubicBezTo>
                    <a:pt x="1242" y="1966"/>
                    <a:pt x="610" y="1135"/>
                    <a:pt x="486" y="205"/>
                  </a:cubicBezTo>
                  <a:cubicBezTo>
                    <a:pt x="470" y="89"/>
                    <a:pt x="368" y="0"/>
                    <a:pt x="25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6"/>
            <p:cNvSpPr/>
            <p:nvPr/>
          </p:nvSpPr>
          <p:spPr>
            <a:xfrm>
              <a:off x="1536275" y="4857950"/>
              <a:ext cx="25150" cy="70000"/>
            </a:xfrm>
            <a:custGeom>
              <a:avLst/>
              <a:gdLst/>
              <a:ahLst/>
              <a:cxnLst/>
              <a:rect l="l" t="t" r="r" b="b"/>
              <a:pathLst>
                <a:path w="1006" h="2800" extrusionOk="0">
                  <a:moveTo>
                    <a:pt x="260" y="0"/>
                  </a:moveTo>
                  <a:cubicBezTo>
                    <a:pt x="242" y="0"/>
                    <a:pt x="225" y="2"/>
                    <a:pt x="208" y="6"/>
                  </a:cubicBezTo>
                  <a:cubicBezTo>
                    <a:pt x="81" y="30"/>
                    <a:pt x="1" y="157"/>
                    <a:pt x="24" y="285"/>
                  </a:cubicBezTo>
                  <a:lnTo>
                    <a:pt x="515" y="2611"/>
                  </a:lnTo>
                  <a:cubicBezTo>
                    <a:pt x="539" y="2724"/>
                    <a:pt x="637" y="2799"/>
                    <a:pt x="746" y="2799"/>
                  </a:cubicBezTo>
                  <a:cubicBezTo>
                    <a:pt x="761" y="2799"/>
                    <a:pt x="779" y="2799"/>
                    <a:pt x="793" y="2795"/>
                  </a:cubicBezTo>
                  <a:cubicBezTo>
                    <a:pt x="926" y="2766"/>
                    <a:pt x="1005" y="2644"/>
                    <a:pt x="977" y="2516"/>
                  </a:cubicBezTo>
                  <a:lnTo>
                    <a:pt x="491" y="185"/>
                  </a:lnTo>
                  <a:cubicBezTo>
                    <a:pt x="466" y="75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6"/>
            <p:cNvSpPr/>
            <p:nvPr/>
          </p:nvSpPr>
          <p:spPr>
            <a:xfrm>
              <a:off x="1639250" y="5006750"/>
              <a:ext cx="103275" cy="19250"/>
            </a:xfrm>
            <a:custGeom>
              <a:avLst/>
              <a:gdLst/>
              <a:ahLst/>
              <a:cxnLst/>
              <a:rect l="l" t="t" r="r" b="b"/>
              <a:pathLst>
                <a:path w="4131" h="770" extrusionOk="0">
                  <a:moveTo>
                    <a:pt x="3877" y="1"/>
                  </a:moveTo>
                  <a:cubicBezTo>
                    <a:pt x="3862" y="1"/>
                    <a:pt x="3848" y="2"/>
                    <a:pt x="3834" y="5"/>
                  </a:cubicBezTo>
                  <a:cubicBezTo>
                    <a:pt x="2753" y="199"/>
                    <a:pt x="1648" y="295"/>
                    <a:pt x="549" y="295"/>
                  </a:cubicBezTo>
                  <a:cubicBezTo>
                    <a:pt x="448" y="295"/>
                    <a:pt x="347" y="294"/>
                    <a:pt x="247" y="293"/>
                  </a:cubicBezTo>
                  <a:lnTo>
                    <a:pt x="242" y="293"/>
                  </a:lnTo>
                  <a:cubicBezTo>
                    <a:pt x="114" y="293"/>
                    <a:pt x="7" y="397"/>
                    <a:pt x="7" y="524"/>
                  </a:cubicBezTo>
                  <a:cubicBezTo>
                    <a:pt x="1" y="656"/>
                    <a:pt x="105" y="765"/>
                    <a:pt x="238" y="765"/>
                  </a:cubicBezTo>
                  <a:cubicBezTo>
                    <a:pt x="351" y="769"/>
                    <a:pt x="464" y="769"/>
                    <a:pt x="577" y="769"/>
                  </a:cubicBezTo>
                  <a:cubicBezTo>
                    <a:pt x="1695" y="769"/>
                    <a:pt x="2819" y="670"/>
                    <a:pt x="3919" y="472"/>
                  </a:cubicBezTo>
                  <a:cubicBezTo>
                    <a:pt x="4046" y="449"/>
                    <a:pt x="4130" y="325"/>
                    <a:pt x="4112" y="199"/>
                  </a:cubicBezTo>
                  <a:cubicBezTo>
                    <a:pt x="4091" y="81"/>
                    <a:pt x="3988" y="1"/>
                    <a:pt x="387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6"/>
            <p:cNvSpPr/>
            <p:nvPr/>
          </p:nvSpPr>
          <p:spPr>
            <a:xfrm>
              <a:off x="1633750" y="4586725"/>
              <a:ext cx="34650" cy="30500"/>
            </a:xfrm>
            <a:custGeom>
              <a:avLst/>
              <a:gdLst/>
              <a:ahLst/>
              <a:cxnLst/>
              <a:rect l="l" t="t" r="r" b="b"/>
              <a:pathLst>
                <a:path w="1386" h="1220" extrusionOk="0">
                  <a:moveTo>
                    <a:pt x="698" y="1"/>
                  </a:moveTo>
                  <a:cubicBezTo>
                    <a:pt x="597" y="1"/>
                    <a:pt x="498" y="25"/>
                    <a:pt x="410" y="80"/>
                  </a:cubicBezTo>
                  <a:lnTo>
                    <a:pt x="297" y="170"/>
                  </a:lnTo>
                  <a:cubicBezTo>
                    <a:pt x="0" y="463"/>
                    <a:pt x="136" y="1053"/>
                    <a:pt x="528" y="1189"/>
                  </a:cubicBezTo>
                  <a:cubicBezTo>
                    <a:pt x="585" y="1210"/>
                    <a:pt x="644" y="1220"/>
                    <a:pt x="703" y="1220"/>
                  </a:cubicBezTo>
                  <a:cubicBezTo>
                    <a:pt x="1047" y="1220"/>
                    <a:pt x="1386" y="893"/>
                    <a:pt x="1349" y="538"/>
                  </a:cubicBezTo>
                  <a:cubicBezTo>
                    <a:pt x="1317" y="230"/>
                    <a:pt x="1003" y="1"/>
                    <a:pt x="69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6"/>
            <p:cNvSpPr/>
            <p:nvPr/>
          </p:nvSpPr>
          <p:spPr>
            <a:xfrm>
              <a:off x="1747825" y="4568500"/>
              <a:ext cx="34650" cy="30550"/>
            </a:xfrm>
            <a:custGeom>
              <a:avLst/>
              <a:gdLst/>
              <a:ahLst/>
              <a:cxnLst/>
              <a:rect l="l" t="t" r="r" b="b"/>
              <a:pathLst>
                <a:path w="1386" h="1222" extrusionOk="0">
                  <a:moveTo>
                    <a:pt x="691" y="0"/>
                  </a:moveTo>
                  <a:cubicBezTo>
                    <a:pt x="592" y="0"/>
                    <a:pt x="493" y="25"/>
                    <a:pt x="406" y="78"/>
                  </a:cubicBezTo>
                  <a:lnTo>
                    <a:pt x="293" y="168"/>
                  </a:lnTo>
                  <a:cubicBezTo>
                    <a:pt x="0" y="461"/>
                    <a:pt x="132" y="1051"/>
                    <a:pt x="524" y="1192"/>
                  </a:cubicBezTo>
                  <a:cubicBezTo>
                    <a:pt x="580" y="1212"/>
                    <a:pt x="638" y="1221"/>
                    <a:pt x="696" y="1221"/>
                  </a:cubicBezTo>
                  <a:cubicBezTo>
                    <a:pt x="1042" y="1221"/>
                    <a:pt x="1386" y="896"/>
                    <a:pt x="1345" y="541"/>
                  </a:cubicBezTo>
                  <a:cubicBezTo>
                    <a:pt x="1313" y="227"/>
                    <a:pt x="997" y="0"/>
                    <a:pt x="69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6"/>
            <p:cNvSpPr/>
            <p:nvPr/>
          </p:nvSpPr>
          <p:spPr>
            <a:xfrm>
              <a:off x="1687050" y="4581575"/>
              <a:ext cx="40975" cy="33475"/>
            </a:xfrm>
            <a:custGeom>
              <a:avLst/>
              <a:gdLst/>
              <a:ahLst/>
              <a:cxnLst/>
              <a:rect l="l" t="t" r="r" b="b"/>
              <a:pathLst>
                <a:path w="1639" h="1339" extrusionOk="0">
                  <a:moveTo>
                    <a:pt x="1281" y="0"/>
                  </a:moveTo>
                  <a:cubicBezTo>
                    <a:pt x="1262" y="0"/>
                    <a:pt x="1242" y="3"/>
                    <a:pt x="1223" y="8"/>
                  </a:cubicBezTo>
                  <a:cubicBezTo>
                    <a:pt x="1096" y="36"/>
                    <a:pt x="1016" y="164"/>
                    <a:pt x="1048" y="291"/>
                  </a:cubicBezTo>
                  <a:cubicBezTo>
                    <a:pt x="1119" y="589"/>
                    <a:pt x="1105" y="792"/>
                    <a:pt x="1011" y="848"/>
                  </a:cubicBezTo>
                  <a:cubicBezTo>
                    <a:pt x="990" y="860"/>
                    <a:pt x="963" y="866"/>
                    <a:pt x="935" y="866"/>
                  </a:cubicBezTo>
                  <a:cubicBezTo>
                    <a:pt x="874" y="866"/>
                    <a:pt x="804" y="840"/>
                    <a:pt x="746" y="792"/>
                  </a:cubicBezTo>
                  <a:cubicBezTo>
                    <a:pt x="633" y="698"/>
                    <a:pt x="558" y="541"/>
                    <a:pt x="482" y="391"/>
                  </a:cubicBezTo>
                  <a:cubicBezTo>
                    <a:pt x="442" y="306"/>
                    <a:pt x="358" y="258"/>
                    <a:pt x="270" y="258"/>
                  </a:cubicBezTo>
                  <a:cubicBezTo>
                    <a:pt x="235" y="258"/>
                    <a:pt x="200" y="266"/>
                    <a:pt x="166" y="282"/>
                  </a:cubicBezTo>
                  <a:cubicBezTo>
                    <a:pt x="48" y="338"/>
                    <a:pt x="1" y="480"/>
                    <a:pt x="57" y="598"/>
                  </a:cubicBezTo>
                  <a:cubicBezTo>
                    <a:pt x="142" y="778"/>
                    <a:pt x="251" y="994"/>
                    <a:pt x="439" y="1155"/>
                  </a:cubicBezTo>
                  <a:cubicBezTo>
                    <a:pt x="586" y="1277"/>
                    <a:pt x="765" y="1339"/>
                    <a:pt x="940" y="1339"/>
                  </a:cubicBezTo>
                  <a:cubicBezTo>
                    <a:pt x="1048" y="1339"/>
                    <a:pt x="1157" y="1310"/>
                    <a:pt x="1251" y="1259"/>
                  </a:cubicBezTo>
                  <a:cubicBezTo>
                    <a:pt x="1554" y="1079"/>
                    <a:pt x="1639" y="716"/>
                    <a:pt x="1511" y="183"/>
                  </a:cubicBezTo>
                  <a:cubicBezTo>
                    <a:pt x="1483" y="75"/>
                    <a:pt x="1387" y="0"/>
                    <a:pt x="128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0" name="Google Shape;2730;p76"/>
          <p:cNvSpPr/>
          <p:nvPr/>
        </p:nvSpPr>
        <p:spPr>
          <a:xfrm>
            <a:off x="6528123" y="3837493"/>
            <a:ext cx="451193" cy="469730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1" name="Google Shape;273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8419">
            <a:off x="532161" y="1439525"/>
            <a:ext cx="2899499" cy="1630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32" name="Google Shape;2732;p76"/>
          <p:cNvSpPr/>
          <p:nvPr/>
        </p:nvSpPr>
        <p:spPr>
          <a:xfrm rot="-308445">
            <a:off x="532144" y="1439518"/>
            <a:ext cx="2899463" cy="163105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05063B-FAD8-46F9-B4B4-F87B217F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485" y="1542477"/>
            <a:ext cx="4778146" cy="165462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CẢM ƠN CÁC EM ĐÃ CHÚ Ý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176145" y="959532"/>
            <a:ext cx="5619198" cy="333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BÀI 2: </a:t>
            </a:r>
            <a:br>
              <a:rPr lang="en" dirty="0"/>
            </a:br>
            <a:r>
              <a:rPr lang="en" dirty="0">
                <a:solidFill>
                  <a:srgbClr val="002060"/>
                </a:solidFill>
              </a:rPr>
              <a:t>PHÂN TÍCH 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VÀ XỬ LÍ DỮ LIỆU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C00000"/>
                </a:solidFill>
              </a:rPr>
              <a:t>(2 tiết)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6459574" y="1043948"/>
            <a:ext cx="167163" cy="182735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49"/>
          <p:cNvSpPr/>
          <p:nvPr/>
        </p:nvSpPr>
        <p:spPr>
          <a:xfrm rot="586180">
            <a:off x="7151381" y="537119"/>
            <a:ext cx="373189" cy="520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5</a:t>
            </a:r>
          </a:p>
        </p:txBody>
      </p:sp>
      <p:sp>
        <p:nvSpPr>
          <p:cNvPr id="1974" name="Google Shape;1974;p49"/>
          <p:cNvSpPr/>
          <p:nvPr/>
        </p:nvSpPr>
        <p:spPr>
          <a:xfrm rot="259783">
            <a:off x="3194203" y="3973849"/>
            <a:ext cx="338568" cy="32959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5" name="Google Shape;1975;p49"/>
          <p:cNvGrpSpPr/>
          <p:nvPr/>
        </p:nvGrpSpPr>
        <p:grpSpPr>
          <a:xfrm>
            <a:off x="5532429" y="2061474"/>
            <a:ext cx="3191188" cy="3082038"/>
            <a:chOff x="5460144" y="1641074"/>
            <a:chExt cx="2828566" cy="2731819"/>
          </a:xfrm>
        </p:grpSpPr>
        <p:grpSp>
          <p:nvGrpSpPr>
            <p:cNvPr id="1976" name="Google Shape;1976;p49"/>
            <p:cNvGrpSpPr/>
            <p:nvPr/>
          </p:nvGrpSpPr>
          <p:grpSpPr>
            <a:xfrm>
              <a:off x="5569570" y="1641078"/>
              <a:ext cx="2719140" cy="2731815"/>
              <a:chOff x="1220200" y="237925"/>
              <a:chExt cx="5213075" cy="5237375"/>
            </a:xfrm>
          </p:grpSpPr>
          <p:sp>
            <p:nvSpPr>
              <p:cNvPr id="1977" name="Google Shape;1977;p49"/>
              <p:cNvSpPr/>
              <p:nvPr/>
            </p:nvSpPr>
            <p:spPr>
              <a:xfrm>
                <a:off x="3617700" y="237925"/>
                <a:ext cx="2815575" cy="3270900"/>
              </a:xfrm>
              <a:custGeom>
                <a:avLst/>
                <a:gdLst/>
                <a:ahLst/>
                <a:cxnLst/>
                <a:rect l="l" t="t" r="r" b="b"/>
                <a:pathLst>
                  <a:path w="112623" h="130836" extrusionOk="0">
                    <a:moveTo>
                      <a:pt x="53837" y="1"/>
                    </a:moveTo>
                    <a:cubicBezTo>
                      <a:pt x="47495" y="1"/>
                      <a:pt x="41159" y="1784"/>
                      <a:pt x="35830" y="5271"/>
                    </a:cubicBezTo>
                    <a:cubicBezTo>
                      <a:pt x="28641" y="9980"/>
                      <a:pt x="23506" y="17362"/>
                      <a:pt x="21547" y="25723"/>
                    </a:cubicBezTo>
                    <a:cubicBezTo>
                      <a:pt x="20414" y="30562"/>
                      <a:pt x="20156" y="35540"/>
                      <a:pt x="19454" y="40449"/>
                    </a:cubicBezTo>
                    <a:cubicBezTo>
                      <a:pt x="18791" y="45095"/>
                      <a:pt x="17587" y="49513"/>
                      <a:pt x="15363" y="53661"/>
                    </a:cubicBezTo>
                    <a:cubicBezTo>
                      <a:pt x="11460" y="60942"/>
                      <a:pt x="5656" y="67106"/>
                      <a:pt x="2442" y="74771"/>
                    </a:cubicBezTo>
                    <a:cubicBezTo>
                      <a:pt x="792" y="78707"/>
                      <a:pt x="1" y="82965"/>
                      <a:pt x="497" y="87230"/>
                    </a:cubicBezTo>
                    <a:cubicBezTo>
                      <a:pt x="934" y="90992"/>
                      <a:pt x="2236" y="94568"/>
                      <a:pt x="4303" y="97705"/>
                    </a:cubicBezTo>
                    <a:cubicBezTo>
                      <a:pt x="4127" y="98236"/>
                      <a:pt x="4572" y="98806"/>
                      <a:pt x="5046" y="98806"/>
                    </a:cubicBezTo>
                    <a:cubicBezTo>
                      <a:pt x="5054" y="98806"/>
                      <a:pt x="5062" y="98806"/>
                      <a:pt x="5070" y="98805"/>
                    </a:cubicBezTo>
                    <a:cubicBezTo>
                      <a:pt x="5218" y="99005"/>
                      <a:pt x="5373" y="99212"/>
                      <a:pt x="5528" y="99411"/>
                    </a:cubicBezTo>
                    <a:cubicBezTo>
                      <a:pt x="5679" y="99601"/>
                      <a:pt x="5857" y="99680"/>
                      <a:pt x="6031" y="99680"/>
                    </a:cubicBezTo>
                    <a:cubicBezTo>
                      <a:pt x="6579" y="99680"/>
                      <a:pt x="7093" y="98901"/>
                      <a:pt x="6628" y="98309"/>
                    </a:cubicBezTo>
                    <a:cubicBezTo>
                      <a:pt x="6488" y="98130"/>
                      <a:pt x="6352" y="97943"/>
                      <a:pt x="6211" y="97756"/>
                    </a:cubicBezTo>
                    <a:cubicBezTo>
                      <a:pt x="8343" y="95321"/>
                      <a:pt x="10894" y="93260"/>
                      <a:pt x="13773" y="91771"/>
                    </a:cubicBezTo>
                    <a:cubicBezTo>
                      <a:pt x="14296" y="91502"/>
                      <a:pt x="14740" y="91346"/>
                      <a:pt x="15190" y="91346"/>
                    </a:cubicBezTo>
                    <a:cubicBezTo>
                      <a:pt x="15582" y="91346"/>
                      <a:pt x="15977" y="91465"/>
                      <a:pt x="16433" y="91732"/>
                    </a:cubicBezTo>
                    <a:cubicBezTo>
                      <a:pt x="17219" y="92196"/>
                      <a:pt x="17979" y="92719"/>
                      <a:pt x="18758" y="93195"/>
                    </a:cubicBezTo>
                    <a:cubicBezTo>
                      <a:pt x="20337" y="94155"/>
                      <a:pt x="21934" y="95076"/>
                      <a:pt x="23551" y="95951"/>
                    </a:cubicBezTo>
                    <a:cubicBezTo>
                      <a:pt x="35256" y="102290"/>
                      <a:pt x="47907" y="106580"/>
                      <a:pt x="60218" y="111535"/>
                    </a:cubicBezTo>
                    <a:cubicBezTo>
                      <a:pt x="66685" y="114137"/>
                      <a:pt x="73018" y="117016"/>
                      <a:pt x="79222" y="120199"/>
                    </a:cubicBezTo>
                    <a:cubicBezTo>
                      <a:pt x="85591" y="123458"/>
                      <a:pt x="91840" y="126963"/>
                      <a:pt x="98083" y="130466"/>
                    </a:cubicBezTo>
                    <a:cubicBezTo>
                      <a:pt x="98216" y="130539"/>
                      <a:pt x="98347" y="130572"/>
                      <a:pt x="98470" y="130572"/>
                    </a:cubicBezTo>
                    <a:cubicBezTo>
                      <a:pt x="98598" y="130572"/>
                      <a:pt x="98718" y="130536"/>
                      <a:pt x="98824" y="130474"/>
                    </a:cubicBezTo>
                    <a:cubicBezTo>
                      <a:pt x="98976" y="130686"/>
                      <a:pt x="99235" y="130836"/>
                      <a:pt x="99508" y="130836"/>
                    </a:cubicBezTo>
                    <a:cubicBezTo>
                      <a:pt x="99683" y="130836"/>
                      <a:pt x="99865" y="130774"/>
                      <a:pt x="100028" y="130629"/>
                    </a:cubicBezTo>
                    <a:cubicBezTo>
                      <a:pt x="104086" y="126969"/>
                      <a:pt x="107152" y="122305"/>
                      <a:pt x="109040" y="117184"/>
                    </a:cubicBezTo>
                    <a:cubicBezTo>
                      <a:pt x="112622" y="107444"/>
                      <a:pt x="111481" y="96415"/>
                      <a:pt x="106644" y="87314"/>
                    </a:cubicBezTo>
                    <a:cubicBezTo>
                      <a:pt x="104060" y="82462"/>
                      <a:pt x="100466" y="78237"/>
                      <a:pt x="98114" y="73245"/>
                    </a:cubicBezTo>
                    <a:cubicBezTo>
                      <a:pt x="97187" y="71274"/>
                      <a:pt x="96427" y="69231"/>
                      <a:pt x="95828" y="67138"/>
                    </a:cubicBezTo>
                    <a:cubicBezTo>
                      <a:pt x="98934" y="63621"/>
                      <a:pt x="101806" y="59414"/>
                      <a:pt x="101407" y="54532"/>
                    </a:cubicBezTo>
                    <a:cubicBezTo>
                      <a:pt x="101182" y="51820"/>
                      <a:pt x="100112" y="49275"/>
                      <a:pt x="98818" y="46911"/>
                    </a:cubicBezTo>
                    <a:cubicBezTo>
                      <a:pt x="98128" y="45654"/>
                      <a:pt x="97341" y="44462"/>
                      <a:pt x="96523" y="43291"/>
                    </a:cubicBezTo>
                    <a:cubicBezTo>
                      <a:pt x="96021" y="42569"/>
                      <a:pt x="95506" y="41834"/>
                      <a:pt x="95223" y="41016"/>
                    </a:cubicBezTo>
                    <a:cubicBezTo>
                      <a:pt x="95402" y="36913"/>
                      <a:pt x="95319" y="32796"/>
                      <a:pt x="94701" y="28725"/>
                    </a:cubicBezTo>
                    <a:cubicBezTo>
                      <a:pt x="93638" y="21697"/>
                      <a:pt x="90752" y="14701"/>
                      <a:pt x="85386" y="9870"/>
                    </a:cubicBezTo>
                    <a:cubicBezTo>
                      <a:pt x="80213" y="5220"/>
                      <a:pt x="73424" y="2862"/>
                      <a:pt x="66673" y="1676"/>
                    </a:cubicBezTo>
                    <a:cubicBezTo>
                      <a:pt x="66618" y="1666"/>
                      <a:pt x="66565" y="1661"/>
                      <a:pt x="66514" y="1661"/>
                    </a:cubicBezTo>
                    <a:cubicBezTo>
                      <a:pt x="66139" y="1661"/>
                      <a:pt x="65872" y="1917"/>
                      <a:pt x="65758" y="2217"/>
                    </a:cubicBezTo>
                    <a:cubicBezTo>
                      <a:pt x="64651" y="1786"/>
                      <a:pt x="63530" y="1412"/>
                      <a:pt x="62383" y="1110"/>
                    </a:cubicBezTo>
                    <a:cubicBezTo>
                      <a:pt x="59595" y="368"/>
                      <a:pt x="56715" y="1"/>
                      <a:pt x="538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9"/>
              <p:cNvSpPr/>
              <p:nvPr/>
            </p:nvSpPr>
            <p:spPr>
              <a:xfrm>
                <a:off x="4112575" y="432025"/>
                <a:ext cx="1393875" cy="1860350"/>
              </a:xfrm>
              <a:custGeom>
                <a:avLst/>
                <a:gdLst/>
                <a:ahLst/>
                <a:cxnLst/>
                <a:rect l="l" t="t" r="r" b="b"/>
                <a:pathLst>
                  <a:path w="55755" h="74414" extrusionOk="0">
                    <a:moveTo>
                      <a:pt x="31727" y="0"/>
                    </a:moveTo>
                    <a:cubicBezTo>
                      <a:pt x="31727" y="0"/>
                      <a:pt x="25807" y="5180"/>
                      <a:pt x="17213" y="5900"/>
                    </a:cubicBezTo>
                    <a:cubicBezTo>
                      <a:pt x="8626" y="6628"/>
                      <a:pt x="1" y="15151"/>
                      <a:pt x="5766" y="38857"/>
                    </a:cubicBezTo>
                    <a:cubicBezTo>
                      <a:pt x="5766" y="38857"/>
                      <a:pt x="8787" y="53409"/>
                      <a:pt x="22168" y="58446"/>
                    </a:cubicBezTo>
                    <a:lnTo>
                      <a:pt x="20782" y="69610"/>
                    </a:lnTo>
                    <a:cubicBezTo>
                      <a:pt x="20782" y="69610"/>
                      <a:pt x="21773" y="73642"/>
                      <a:pt x="27681" y="74312"/>
                    </a:cubicBezTo>
                    <a:cubicBezTo>
                      <a:pt x="28294" y="74382"/>
                      <a:pt x="28868" y="74413"/>
                      <a:pt x="29404" y="74413"/>
                    </a:cubicBezTo>
                    <a:cubicBezTo>
                      <a:pt x="34039" y="74413"/>
                      <a:pt x="35881" y="72064"/>
                      <a:pt x="35881" y="72064"/>
                    </a:cubicBezTo>
                    <a:lnTo>
                      <a:pt x="36597" y="61648"/>
                    </a:lnTo>
                    <a:cubicBezTo>
                      <a:pt x="36597" y="61648"/>
                      <a:pt x="52443" y="59555"/>
                      <a:pt x="55755" y="52720"/>
                    </a:cubicBezTo>
                    <a:lnTo>
                      <a:pt x="55342" y="39127"/>
                    </a:lnTo>
                    <a:cubicBezTo>
                      <a:pt x="55342" y="39127"/>
                      <a:pt x="50472" y="35997"/>
                      <a:pt x="48920" y="31049"/>
                    </a:cubicBezTo>
                    <a:cubicBezTo>
                      <a:pt x="47368" y="26102"/>
                      <a:pt x="47573" y="18533"/>
                      <a:pt x="47059" y="15377"/>
                    </a:cubicBezTo>
                    <a:cubicBezTo>
                      <a:pt x="46536" y="12220"/>
                      <a:pt x="45409" y="8361"/>
                      <a:pt x="42498" y="6010"/>
                    </a:cubicBezTo>
                    <a:cubicBezTo>
                      <a:pt x="39585" y="3652"/>
                      <a:pt x="35586" y="4606"/>
                      <a:pt x="34729" y="3208"/>
                    </a:cubicBezTo>
                    <a:cubicBezTo>
                      <a:pt x="33879" y="1817"/>
                      <a:pt x="31727" y="0"/>
                      <a:pt x="31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9"/>
              <p:cNvSpPr/>
              <p:nvPr/>
            </p:nvSpPr>
            <p:spPr>
              <a:xfrm>
                <a:off x="4993650" y="1240125"/>
                <a:ext cx="226950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078" extrusionOk="0">
                    <a:moveTo>
                      <a:pt x="4535" y="1"/>
                    </a:moveTo>
                    <a:cubicBezTo>
                      <a:pt x="2029" y="1"/>
                      <a:pt x="1" y="2031"/>
                      <a:pt x="1" y="4535"/>
                    </a:cubicBezTo>
                    <a:cubicBezTo>
                      <a:pt x="1" y="7041"/>
                      <a:pt x="2029" y="9077"/>
                      <a:pt x="4535" y="9077"/>
                    </a:cubicBezTo>
                    <a:cubicBezTo>
                      <a:pt x="7042" y="9077"/>
                      <a:pt x="9078" y="7041"/>
                      <a:pt x="9078" y="4535"/>
                    </a:cubicBezTo>
                    <a:cubicBezTo>
                      <a:pt x="9078" y="2031"/>
                      <a:pt x="7042" y="1"/>
                      <a:pt x="45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9"/>
              <p:cNvSpPr/>
              <p:nvPr/>
            </p:nvSpPr>
            <p:spPr>
              <a:xfrm>
                <a:off x="4342400" y="1070575"/>
                <a:ext cx="226775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070" extrusionOk="0">
                    <a:moveTo>
                      <a:pt x="4535" y="0"/>
                    </a:moveTo>
                    <a:cubicBezTo>
                      <a:pt x="2029" y="0"/>
                      <a:pt x="0" y="2029"/>
                      <a:pt x="0" y="4535"/>
                    </a:cubicBezTo>
                    <a:cubicBezTo>
                      <a:pt x="0" y="7041"/>
                      <a:pt x="2029" y="9069"/>
                      <a:pt x="4535" y="9069"/>
                    </a:cubicBezTo>
                    <a:cubicBezTo>
                      <a:pt x="7041" y="9069"/>
                      <a:pt x="9071" y="7041"/>
                      <a:pt x="9071" y="4535"/>
                    </a:cubicBezTo>
                    <a:cubicBezTo>
                      <a:pt x="9071" y="2029"/>
                      <a:pt x="7041" y="0"/>
                      <a:pt x="45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9"/>
              <p:cNvSpPr/>
              <p:nvPr/>
            </p:nvSpPr>
            <p:spPr>
              <a:xfrm>
                <a:off x="5019900" y="1033050"/>
                <a:ext cx="174450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6976" extrusionOk="0">
                    <a:moveTo>
                      <a:pt x="3485" y="0"/>
                    </a:moveTo>
                    <a:cubicBezTo>
                      <a:pt x="1559" y="0"/>
                      <a:pt x="1" y="1559"/>
                      <a:pt x="1" y="3485"/>
                    </a:cubicBezTo>
                    <a:cubicBezTo>
                      <a:pt x="1" y="5411"/>
                      <a:pt x="1559" y="6976"/>
                      <a:pt x="3485" y="6976"/>
                    </a:cubicBezTo>
                    <a:cubicBezTo>
                      <a:pt x="5412" y="6976"/>
                      <a:pt x="6978" y="5411"/>
                      <a:pt x="6978" y="3485"/>
                    </a:cubicBezTo>
                    <a:cubicBezTo>
                      <a:pt x="6978" y="1559"/>
                      <a:pt x="5412" y="0"/>
                      <a:pt x="3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9"/>
              <p:cNvSpPr/>
              <p:nvPr/>
            </p:nvSpPr>
            <p:spPr>
              <a:xfrm>
                <a:off x="4455750" y="865375"/>
                <a:ext cx="174475" cy="174300"/>
              </a:xfrm>
              <a:custGeom>
                <a:avLst/>
                <a:gdLst/>
                <a:ahLst/>
                <a:cxnLst/>
                <a:rect l="l" t="t" r="r" b="b"/>
                <a:pathLst>
                  <a:path w="6979" h="6972" extrusionOk="0">
                    <a:moveTo>
                      <a:pt x="3486" y="0"/>
                    </a:moveTo>
                    <a:cubicBezTo>
                      <a:pt x="1561" y="0"/>
                      <a:pt x="1" y="1560"/>
                      <a:pt x="1" y="3485"/>
                    </a:cubicBezTo>
                    <a:cubicBezTo>
                      <a:pt x="1" y="5412"/>
                      <a:pt x="1561" y="6972"/>
                      <a:pt x="3486" y="6972"/>
                    </a:cubicBezTo>
                    <a:cubicBezTo>
                      <a:pt x="5412" y="6972"/>
                      <a:pt x="6978" y="5412"/>
                      <a:pt x="6978" y="3485"/>
                    </a:cubicBezTo>
                    <a:cubicBezTo>
                      <a:pt x="6978" y="1560"/>
                      <a:pt x="5412" y="0"/>
                      <a:pt x="3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9"/>
              <p:cNvSpPr/>
              <p:nvPr/>
            </p:nvSpPr>
            <p:spPr>
              <a:xfrm>
                <a:off x="4624850" y="919050"/>
                <a:ext cx="1888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5132" extrusionOk="0">
                    <a:moveTo>
                      <a:pt x="6505" y="1"/>
                    </a:moveTo>
                    <a:cubicBezTo>
                      <a:pt x="6114" y="1"/>
                      <a:pt x="5690" y="249"/>
                      <a:pt x="5625" y="740"/>
                    </a:cubicBezTo>
                    <a:cubicBezTo>
                      <a:pt x="5451" y="2105"/>
                      <a:pt x="5277" y="3478"/>
                      <a:pt x="5103" y="4843"/>
                    </a:cubicBezTo>
                    <a:cubicBezTo>
                      <a:pt x="2372" y="5120"/>
                      <a:pt x="1" y="7709"/>
                      <a:pt x="324" y="10519"/>
                    </a:cubicBezTo>
                    <a:cubicBezTo>
                      <a:pt x="621" y="13191"/>
                      <a:pt x="3077" y="15132"/>
                      <a:pt x="5663" y="15132"/>
                    </a:cubicBezTo>
                    <a:cubicBezTo>
                      <a:pt x="5983" y="15132"/>
                      <a:pt x="6304" y="15102"/>
                      <a:pt x="6624" y="15041"/>
                    </a:cubicBezTo>
                    <a:cubicBezTo>
                      <a:pt x="7551" y="14865"/>
                      <a:pt x="7234" y="13523"/>
                      <a:pt x="6377" y="13523"/>
                    </a:cubicBezTo>
                    <a:cubicBezTo>
                      <a:pt x="6324" y="13523"/>
                      <a:pt x="6268" y="13529"/>
                      <a:pt x="6211" y="13539"/>
                    </a:cubicBezTo>
                    <a:cubicBezTo>
                      <a:pt x="6011" y="13578"/>
                      <a:pt x="5808" y="13596"/>
                      <a:pt x="5606" y="13596"/>
                    </a:cubicBezTo>
                    <a:cubicBezTo>
                      <a:pt x="3811" y="13596"/>
                      <a:pt x="2024" y="12141"/>
                      <a:pt x="1856" y="10313"/>
                    </a:cubicBezTo>
                    <a:cubicBezTo>
                      <a:pt x="1661" y="8201"/>
                      <a:pt x="3611" y="6374"/>
                      <a:pt x="5650" y="6374"/>
                    </a:cubicBezTo>
                    <a:cubicBezTo>
                      <a:pt x="5696" y="6374"/>
                      <a:pt x="5741" y="6375"/>
                      <a:pt x="5786" y="6377"/>
                    </a:cubicBezTo>
                    <a:cubicBezTo>
                      <a:pt x="5800" y="6377"/>
                      <a:pt x="5813" y="6378"/>
                      <a:pt x="5827" y="6378"/>
                    </a:cubicBezTo>
                    <a:cubicBezTo>
                      <a:pt x="6265" y="6378"/>
                      <a:pt x="6516" y="5991"/>
                      <a:pt x="6565" y="5604"/>
                    </a:cubicBezTo>
                    <a:cubicBezTo>
                      <a:pt x="6771" y="3980"/>
                      <a:pt x="6978" y="2357"/>
                      <a:pt x="7184" y="740"/>
                    </a:cubicBezTo>
                    <a:cubicBezTo>
                      <a:pt x="7248" y="245"/>
                      <a:pt x="6893" y="1"/>
                      <a:pt x="6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9"/>
              <p:cNvSpPr/>
              <p:nvPr/>
            </p:nvSpPr>
            <p:spPr>
              <a:xfrm>
                <a:off x="4601550" y="1353550"/>
                <a:ext cx="35420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4537" extrusionOk="0">
                    <a:moveTo>
                      <a:pt x="1075" y="0"/>
                    </a:moveTo>
                    <a:cubicBezTo>
                      <a:pt x="521" y="0"/>
                      <a:pt x="0" y="782"/>
                      <a:pt x="475" y="1365"/>
                    </a:cubicBezTo>
                    <a:cubicBezTo>
                      <a:pt x="2188" y="3478"/>
                      <a:pt x="4687" y="4537"/>
                      <a:pt x="7191" y="4537"/>
                    </a:cubicBezTo>
                    <a:cubicBezTo>
                      <a:pt x="9557" y="4537"/>
                      <a:pt x="11928" y="3592"/>
                      <a:pt x="13649" y="1699"/>
                    </a:cubicBezTo>
                    <a:cubicBezTo>
                      <a:pt x="14168" y="1131"/>
                      <a:pt x="13642" y="352"/>
                      <a:pt x="13064" y="352"/>
                    </a:cubicBezTo>
                    <a:cubicBezTo>
                      <a:pt x="12887" y="352"/>
                      <a:pt x="12706" y="425"/>
                      <a:pt x="12548" y="598"/>
                    </a:cubicBezTo>
                    <a:cubicBezTo>
                      <a:pt x="11099" y="2196"/>
                      <a:pt x="9158" y="2983"/>
                      <a:pt x="7220" y="2983"/>
                    </a:cubicBezTo>
                    <a:cubicBezTo>
                      <a:pt x="5128" y="2983"/>
                      <a:pt x="3039" y="2066"/>
                      <a:pt x="1577" y="263"/>
                    </a:cubicBezTo>
                    <a:cubicBezTo>
                      <a:pt x="1427" y="78"/>
                      <a:pt x="1249" y="0"/>
                      <a:pt x="1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9"/>
              <p:cNvSpPr/>
              <p:nvPr/>
            </p:nvSpPr>
            <p:spPr>
              <a:xfrm>
                <a:off x="4206025" y="272375"/>
                <a:ext cx="1449625" cy="2231700"/>
              </a:xfrm>
              <a:custGeom>
                <a:avLst/>
                <a:gdLst/>
                <a:ahLst/>
                <a:cxnLst/>
                <a:rect l="l" t="t" r="r" b="b"/>
                <a:pathLst>
                  <a:path w="57985" h="89268" extrusionOk="0">
                    <a:moveTo>
                      <a:pt x="42351" y="1"/>
                    </a:moveTo>
                    <a:cubicBezTo>
                      <a:pt x="42269" y="1"/>
                      <a:pt x="42182" y="16"/>
                      <a:pt x="42090" y="48"/>
                    </a:cubicBezTo>
                    <a:cubicBezTo>
                      <a:pt x="37529" y="1606"/>
                      <a:pt x="32975" y="3158"/>
                      <a:pt x="28414" y="4718"/>
                    </a:cubicBezTo>
                    <a:cubicBezTo>
                      <a:pt x="28355" y="4737"/>
                      <a:pt x="28298" y="4769"/>
                      <a:pt x="28247" y="4796"/>
                    </a:cubicBezTo>
                    <a:cubicBezTo>
                      <a:pt x="28191" y="4784"/>
                      <a:pt x="28134" y="4779"/>
                      <a:pt x="28078" y="4779"/>
                    </a:cubicBezTo>
                    <a:cubicBezTo>
                      <a:pt x="27901" y="4779"/>
                      <a:pt x="27729" y="4836"/>
                      <a:pt x="27602" y="4963"/>
                    </a:cubicBezTo>
                    <a:cubicBezTo>
                      <a:pt x="27537" y="5007"/>
                      <a:pt x="27474" y="5058"/>
                      <a:pt x="27409" y="5129"/>
                    </a:cubicBezTo>
                    <a:cubicBezTo>
                      <a:pt x="25631" y="7184"/>
                      <a:pt x="23396" y="8828"/>
                      <a:pt x="20851" y="9788"/>
                    </a:cubicBezTo>
                    <a:cubicBezTo>
                      <a:pt x="18422" y="10709"/>
                      <a:pt x="15832" y="11037"/>
                      <a:pt x="13328" y="11637"/>
                    </a:cubicBezTo>
                    <a:cubicBezTo>
                      <a:pt x="11092" y="12170"/>
                      <a:pt x="8946" y="12982"/>
                      <a:pt x="7046" y="14304"/>
                    </a:cubicBezTo>
                    <a:cubicBezTo>
                      <a:pt x="3568" y="16719"/>
                      <a:pt x="1037" y="20403"/>
                      <a:pt x="128" y="24546"/>
                    </a:cubicBezTo>
                    <a:cubicBezTo>
                      <a:pt x="0" y="25135"/>
                      <a:pt x="494" y="25522"/>
                      <a:pt x="953" y="25522"/>
                    </a:cubicBezTo>
                    <a:cubicBezTo>
                      <a:pt x="1256" y="25522"/>
                      <a:pt x="1544" y="25353"/>
                      <a:pt x="1629" y="24963"/>
                    </a:cubicBezTo>
                    <a:cubicBezTo>
                      <a:pt x="2138" y="22658"/>
                      <a:pt x="3155" y="20488"/>
                      <a:pt x="4644" y="18645"/>
                    </a:cubicBezTo>
                    <a:cubicBezTo>
                      <a:pt x="5952" y="17028"/>
                      <a:pt x="7561" y="15669"/>
                      <a:pt x="9398" y="14690"/>
                    </a:cubicBezTo>
                    <a:cubicBezTo>
                      <a:pt x="11524" y="13555"/>
                      <a:pt x="13894" y="13085"/>
                      <a:pt x="16227" y="12609"/>
                    </a:cubicBezTo>
                    <a:cubicBezTo>
                      <a:pt x="18629" y="12119"/>
                      <a:pt x="20999" y="11566"/>
                      <a:pt x="23196" y="10439"/>
                    </a:cubicBezTo>
                    <a:cubicBezTo>
                      <a:pt x="24799" y="9613"/>
                      <a:pt x="26276" y="8525"/>
                      <a:pt x="27557" y="7255"/>
                    </a:cubicBezTo>
                    <a:cubicBezTo>
                      <a:pt x="27962" y="8460"/>
                      <a:pt x="28955" y="9465"/>
                      <a:pt x="30147" y="10044"/>
                    </a:cubicBezTo>
                    <a:cubicBezTo>
                      <a:pt x="32104" y="11004"/>
                      <a:pt x="34392" y="10915"/>
                      <a:pt x="36343" y="11893"/>
                    </a:cubicBezTo>
                    <a:cubicBezTo>
                      <a:pt x="39718" y="13575"/>
                      <a:pt x="41543" y="17150"/>
                      <a:pt x="42283" y="20700"/>
                    </a:cubicBezTo>
                    <a:cubicBezTo>
                      <a:pt x="43172" y="24963"/>
                      <a:pt x="42579" y="29339"/>
                      <a:pt x="43172" y="33635"/>
                    </a:cubicBezTo>
                    <a:cubicBezTo>
                      <a:pt x="43854" y="38601"/>
                      <a:pt x="46869" y="43007"/>
                      <a:pt x="51089" y="45519"/>
                    </a:cubicBezTo>
                    <a:cubicBezTo>
                      <a:pt x="51082" y="48502"/>
                      <a:pt x="51120" y="51492"/>
                      <a:pt x="51224" y="54474"/>
                    </a:cubicBezTo>
                    <a:cubicBezTo>
                      <a:pt x="51598" y="65947"/>
                      <a:pt x="52770" y="77388"/>
                      <a:pt x="54696" y="88706"/>
                    </a:cubicBezTo>
                    <a:cubicBezTo>
                      <a:pt x="54763" y="89098"/>
                      <a:pt x="55041" y="89268"/>
                      <a:pt x="55341" y="89268"/>
                    </a:cubicBezTo>
                    <a:cubicBezTo>
                      <a:pt x="55794" y="89268"/>
                      <a:pt x="56298" y="88880"/>
                      <a:pt x="56197" y="88287"/>
                    </a:cubicBezTo>
                    <a:cubicBezTo>
                      <a:pt x="55656" y="85098"/>
                      <a:pt x="55166" y="81890"/>
                      <a:pt x="54747" y="78676"/>
                    </a:cubicBezTo>
                    <a:cubicBezTo>
                      <a:pt x="53350" y="67957"/>
                      <a:pt x="52654" y="57147"/>
                      <a:pt x="52648" y="46331"/>
                    </a:cubicBezTo>
                    <a:lnTo>
                      <a:pt x="52648" y="46331"/>
                    </a:lnTo>
                    <a:cubicBezTo>
                      <a:pt x="53897" y="46899"/>
                      <a:pt x="55237" y="47317"/>
                      <a:pt x="56629" y="47535"/>
                    </a:cubicBezTo>
                    <a:cubicBezTo>
                      <a:pt x="56677" y="47543"/>
                      <a:pt x="56723" y="47547"/>
                      <a:pt x="56768" y="47547"/>
                    </a:cubicBezTo>
                    <a:cubicBezTo>
                      <a:pt x="57646" y="47547"/>
                      <a:pt x="57984" y="46183"/>
                      <a:pt x="57042" y="46036"/>
                    </a:cubicBezTo>
                    <a:cubicBezTo>
                      <a:pt x="55496" y="45790"/>
                      <a:pt x="54013" y="45294"/>
                      <a:pt x="52642" y="44586"/>
                    </a:cubicBezTo>
                    <a:cubicBezTo>
                      <a:pt x="52590" y="44159"/>
                      <a:pt x="52235" y="43948"/>
                      <a:pt x="51879" y="43948"/>
                    </a:cubicBezTo>
                    <a:cubicBezTo>
                      <a:pt x="51783" y="43948"/>
                      <a:pt x="51688" y="43963"/>
                      <a:pt x="51598" y="43994"/>
                    </a:cubicBezTo>
                    <a:cubicBezTo>
                      <a:pt x="50180" y="43117"/>
                      <a:pt x="48911" y="42002"/>
                      <a:pt x="47835" y="40702"/>
                    </a:cubicBezTo>
                    <a:cubicBezTo>
                      <a:pt x="45491" y="37854"/>
                      <a:pt x="44635" y="34427"/>
                      <a:pt x="44486" y="30800"/>
                    </a:cubicBezTo>
                    <a:cubicBezTo>
                      <a:pt x="44312" y="26729"/>
                      <a:pt x="44557" y="22600"/>
                      <a:pt x="43365" y="18645"/>
                    </a:cubicBezTo>
                    <a:cubicBezTo>
                      <a:pt x="42412" y="15469"/>
                      <a:pt x="40479" y="12422"/>
                      <a:pt x="37529" y="10760"/>
                    </a:cubicBezTo>
                    <a:cubicBezTo>
                      <a:pt x="35951" y="9871"/>
                      <a:pt x="34224" y="9639"/>
                      <a:pt x="32491" y="9214"/>
                    </a:cubicBezTo>
                    <a:cubicBezTo>
                      <a:pt x="31061" y="8866"/>
                      <a:pt x="28916" y="7919"/>
                      <a:pt x="28884" y="6206"/>
                    </a:cubicBezTo>
                    <a:cubicBezTo>
                      <a:pt x="33426" y="4653"/>
                      <a:pt x="37961" y="3101"/>
                      <a:pt x="42501" y="1549"/>
                    </a:cubicBezTo>
                    <a:cubicBezTo>
                      <a:pt x="43357" y="1257"/>
                      <a:pt x="43104" y="1"/>
                      <a:pt x="42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9"/>
              <p:cNvSpPr/>
              <p:nvPr/>
            </p:nvSpPr>
            <p:spPr>
              <a:xfrm>
                <a:off x="5674850" y="1455700"/>
                <a:ext cx="456950" cy="1728775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69151" extrusionOk="0">
                    <a:moveTo>
                      <a:pt x="1176" y="1"/>
                    </a:moveTo>
                    <a:cubicBezTo>
                      <a:pt x="318" y="1"/>
                      <a:pt x="0" y="1342"/>
                      <a:pt x="929" y="1517"/>
                    </a:cubicBezTo>
                    <a:cubicBezTo>
                      <a:pt x="1322" y="1588"/>
                      <a:pt x="1728" y="1665"/>
                      <a:pt x="2134" y="1742"/>
                    </a:cubicBezTo>
                    <a:cubicBezTo>
                      <a:pt x="2076" y="1846"/>
                      <a:pt x="2038" y="1968"/>
                      <a:pt x="2038" y="2123"/>
                    </a:cubicBezTo>
                    <a:cubicBezTo>
                      <a:pt x="2018" y="6510"/>
                      <a:pt x="2056" y="10896"/>
                      <a:pt x="2327" y="15276"/>
                    </a:cubicBezTo>
                    <a:cubicBezTo>
                      <a:pt x="2817" y="23053"/>
                      <a:pt x="4208" y="30602"/>
                      <a:pt x="6997" y="37895"/>
                    </a:cubicBezTo>
                    <a:cubicBezTo>
                      <a:pt x="9644" y="44825"/>
                      <a:pt x="13039" y="52440"/>
                      <a:pt x="10515" y="59925"/>
                    </a:cubicBezTo>
                    <a:cubicBezTo>
                      <a:pt x="10321" y="60500"/>
                      <a:pt x="10792" y="60876"/>
                      <a:pt x="11266" y="60876"/>
                    </a:cubicBezTo>
                    <a:cubicBezTo>
                      <a:pt x="11578" y="60876"/>
                      <a:pt x="11891" y="60713"/>
                      <a:pt x="12016" y="60337"/>
                    </a:cubicBezTo>
                    <a:cubicBezTo>
                      <a:pt x="13381" y="56292"/>
                      <a:pt x="13104" y="51937"/>
                      <a:pt x="12099" y="47840"/>
                    </a:cubicBezTo>
                    <a:cubicBezTo>
                      <a:pt x="11184" y="44091"/>
                      <a:pt x="9652" y="40535"/>
                      <a:pt x="8291" y="36935"/>
                    </a:cubicBezTo>
                    <a:cubicBezTo>
                      <a:pt x="6914" y="33301"/>
                      <a:pt x="5838" y="29591"/>
                      <a:pt x="5130" y="25764"/>
                    </a:cubicBezTo>
                    <a:cubicBezTo>
                      <a:pt x="3680" y="17982"/>
                      <a:pt x="3564" y="10014"/>
                      <a:pt x="3596" y="2123"/>
                    </a:cubicBezTo>
                    <a:cubicBezTo>
                      <a:pt x="3596" y="2090"/>
                      <a:pt x="3590" y="2058"/>
                      <a:pt x="3590" y="2033"/>
                    </a:cubicBezTo>
                    <a:lnTo>
                      <a:pt x="3590" y="2033"/>
                    </a:lnTo>
                    <a:cubicBezTo>
                      <a:pt x="3828" y="2084"/>
                      <a:pt x="4066" y="2135"/>
                      <a:pt x="4304" y="2188"/>
                    </a:cubicBezTo>
                    <a:cubicBezTo>
                      <a:pt x="4705" y="7361"/>
                      <a:pt x="5362" y="12520"/>
                      <a:pt x="6289" y="17622"/>
                    </a:cubicBezTo>
                    <a:cubicBezTo>
                      <a:pt x="7101" y="22093"/>
                      <a:pt x="8118" y="26524"/>
                      <a:pt x="9335" y="30899"/>
                    </a:cubicBezTo>
                    <a:cubicBezTo>
                      <a:pt x="10579" y="35344"/>
                      <a:pt x="12118" y="39673"/>
                      <a:pt x="13594" y="44046"/>
                    </a:cubicBezTo>
                    <a:cubicBezTo>
                      <a:pt x="16176" y="51693"/>
                      <a:pt x="18277" y="60872"/>
                      <a:pt x="13208" y="68022"/>
                    </a:cubicBezTo>
                    <a:cubicBezTo>
                      <a:pt x="12801" y="68596"/>
                      <a:pt x="13345" y="69150"/>
                      <a:pt x="13904" y="69150"/>
                    </a:cubicBezTo>
                    <a:cubicBezTo>
                      <a:pt x="14142" y="69150"/>
                      <a:pt x="14382" y="69050"/>
                      <a:pt x="14553" y="68807"/>
                    </a:cubicBezTo>
                    <a:cubicBezTo>
                      <a:pt x="17142" y="65156"/>
                      <a:pt x="18045" y="60589"/>
                      <a:pt x="17858" y="56169"/>
                    </a:cubicBezTo>
                    <a:cubicBezTo>
                      <a:pt x="17665" y="51667"/>
                      <a:pt x="16357" y="47311"/>
                      <a:pt x="14908" y="43080"/>
                    </a:cubicBezTo>
                    <a:cubicBezTo>
                      <a:pt x="13420" y="38712"/>
                      <a:pt x="11906" y="34363"/>
                      <a:pt x="10681" y="29912"/>
                    </a:cubicBezTo>
                    <a:cubicBezTo>
                      <a:pt x="8228" y="20984"/>
                      <a:pt x="6629" y="11836"/>
                      <a:pt x="5895" y="2607"/>
                    </a:cubicBezTo>
                    <a:lnTo>
                      <a:pt x="5895" y="2607"/>
                    </a:lnTo>
                    <a:cubicBezTo>
                      <a:pt x="7777" y="3160"/>
                      <a:pt x="9561" y="3959"/>
                      <a:pt x="11005" y="5266"/>
                    </a:cubicBezTo>
                    <a:cubicBezTo>
                      <a:pt x="13208" y="7263"/>
                      <a:pt x="14567" y="10748"/>
                      <a:pt x="12898" y="13474"/>
                    </a:cubicBezTo>
                    <a:cubicBezTo>
                      <a:pt x="12536" y="14072"/>
                      <a:pt x="13073" y="14630"/>
                      <a:pt x="13610" y="14630"/>
                    </a:cubicBezTo>
                    <a:cubicBezTo>
                      <a:pt x="13847" y="14630"/>
                      <a:pt x="14084" y="14521"/>
                      <a:pt x="14244" y="14259"/>
                    </a:cubicBezTo>
                    <a:cubicBezTo>
                      <a:pt x="16158" y="11128"/>
                      <a:pt x="14959" y="7135"/>
                      <a:pt x="12569" y="4623"/>
                    </a:cubicBezTo>
                    <a:cubicBezTo>
                      <a:pt x="9697" y="1594"/>
                      <a:pt x="5270" y="744"/>
                      <a:pt x="1342" y="17"/>
                    </a:cubicBezTo>
                    <a:cubicBezTo>
                      <a:pt x="1285" y="6"/>
                      <a:pt x="1229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9"/>
              <p:cNvSpPr/>
              <p:nvPr/>
            </p:nvSpPr>
            <p:spPr>
              <a:xfrm>
                <a:off x="5542225" y="816425"/>
                <a:ext cx="582475" cy="783625"/>
              </a:xfrm>
              <a:custGeom>
                <a:avLst/>
                <a:gdLst/>
                <a:ahLst/>
                <a:cxnLst/>
                <a:rect l="l" t="t" r="r" b="b"/>
                <a:pathLst>
                  <a:path w="23299" h="31345" extrusionOk="0">
                    <a:moveTo>
                      <a:pt x="2082" y="1"/>
                    </a:moveTo>
                    <a:cubicBezTo>
                      <a:pt x="1609" y="1"/>
                      <a:pt x="1135" y="379"/>
                      <a:pt x="1326" y="954"/>
                    </a:cubicBezTo>
                    <a:cubicBezTo>
                      <a:pt x="2150" y="3480"/>
                      <a:pt x="3006" y="6062"/>
                      <a:pt x="4469" y="8303"/>
                    </a:cubicBezTo>
                    <a:cubicBezTo>
                      <a:pt x="6995" y="12201"/>
                      <a:pt x="11214" y="14038"/>
                      <a:pt x="14859" y="16660"/>
                    </a:cubicBezTo>
                    <a:cubicBezTo>
                      <a:pt x="18358" y="19184"/>
                      <a:pt x="20818" y="22940"/>
                      <a:pt x="21558" y="27185"/>
                    </a:cubicBezTo>
                    <a:cubicBezTo>
                      <a:pt x="19794" y="24176"/>
                      <a:pt x="16412" y="22264"/>
                      <a:pt x="13165" y="20917"/>
                    </a:cubicBezTo>
                    <a:cubicBezTo>
                      <a:pt x="8811" y="19113"/>
                      <a:pt x="3052" y="17335"/>
                      <a:pt x="1661" y="12189"/>
                    </a:cubicBezTo>
                    <a:cubicBezTo>
                      <a:pt x="1556" y="11805"/>
                      <a:pt x="1256" y="11638"/>
                      <a:pt x="949" y="11638"/>
                    </a:cubicBezTo>
                    <a:cubicBezTo>
                      <a:pt x="483" y="11638"/>
                      <a:pt x="1" y="12021"/>
                      <a:pt x="160" y="12608"/>
                    </a:cubicBezTo>
                    <a:cubicBezTo>
                      <a:pt x="1454" y="17413"/>
                      <a:pt x="6169" y="19776"/>
                      <a:pt x="10435" y="21483"/>
                    </a:cubicBezTo>
                    <a:cubicBezTo>
                      <a:pt x="14640" y="23178"/>
                      <a:pt x="20496" y="25362"/>
                      <a:pt x="21166" y="30605"/>
                    </a:cubicBezTo>
                    <a:cubicBezTo>
                      <a:pt x="21227" y="31096"/>
                      <a:pt x="21650" y="31345"/>
                      <a:pt x="22041" y="31345"/>
                    </a:cubicBezTo>
                    <a:cubicBezTo>
                      <a:pt x="22429" y="31345"/>
                      <a:pt x="22786" y="31100"/>
                      <a:pt x="22726" y="30605"/>
                    </a:cubicBezTo>
                    <a:cubicBezTo>
                      <a:pt x="22641" y="29948"/>
                      <a:pt x="22486" y="29329"/>
                      <a:pt x="22280" y="28750"/>
                    </a:cubicBezTo>
                    <a:lnTo>
                      <a:pt x="22280" y="28750"/>
                    </a:lnTo>
                    <a:cubicBezTo>
                      <a:pt x="22367" y="28775"/>
                      <a:pt x="22457" y="28787"/>
                      <a:pt x="22545" y="28787"/>
                    </a:cubicBezTo>
                    <a:cubicBezTo>
                      <a:pt x="22936" y="28787"/>
                      <a:pt x="23298" y="28542"/>
                      <a:pt x="23240" y="28048"/>
                    </a:cubicBezTo>
                    <a:cubicBezTo>
                      <a:pt x="22937" y="25478"/>
                      <a:pt x="22132" y="23011"/>
                      <a:pt x="20799" y="20795"/>
                    </a:cubicBezTo>
                    <a:cubicBezTo>
                      <a:pt x="19634" y="18869"/>
                      <a:pt x="18118" y="17207"/>
                      <a:pt x="16334" y="15834"/>
                    </a:cubicBezTo>
                    <a:cubicBezTo>
                      <a:pt x="14532" y="14443"/>
                      <a:pt x="12534" y="13336"/>
                      <a:pt x="10640" y="12079"/>
                    </a:cubicBezTo>
                    <a:cubicBezTo>
                      <a:pt x="8649" y="10765"/>
                      <a:pt x="6865" y="9245"/>
                      <a:pt x="5603" y="7190"/>
                    </a:cubicBezTo>
                    <a:cubicBezTo>
                      <a:pt x="4340" y="5128"/>
                      <a:pt x="3573" y="2829"/>
                      <a:pt x="2827" y="542"/>
                    </a:cubicBezTo>
                    <a:cubicBezTo>
                      <a:pt x="2704" y="164"/>
                      <a:pt x="2393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9"/>
              <p:cNvSpPr/>
              <p:nvPr/>
            </p:nvSpPr>
            <p:spPr>
              <a:xfrm>
                <a:off x="3863950" y="1403350"/>
                <a:ext cx="395950" cy="869850"/>
              </a:xfrm>
              <a:custGeom>
                <a:avLst/>
                <a:gdLst/>
                <a:ahLst/>
                <a:cxnLst/>
                <a:rect l="l" t="t" r="r" b="b"/>
                <a:pathLst>
                  <a:path w="15838" h="34794" extrusionOk="0">
                    <a:moveTo>
                      <a:pt x="14891" y="1"/>
                    </a:moveTo>
                    <a:cubicBezTo>
                      <a:pt x="14584" y="1"/>
                      <a:pt x="14283" y="167"/>
                      <a:pt x="14179" y="551"/>
                    </a:cubicBezTo>
                    <a:cubicBezTo>
                      <a:pt x="13451" y="3193"/>
                      <a:pt x="12722" y="5840"/>
                      <a:pt x="11769" y="8411"/>
                    </a:cubicBezTo>
                    <a:cubicBezTo>
                      <a:pt x="10924" y="10684"/>
                      <a:pt x="9889" y="12894"/>
                      <a:pt x="8536" y="14910"/>
                    </a:cubicBezTo>
                    <a:cubicBezTo>
                      <a:pt x="7169" y="16959"/>
                      <a:pt x="5462" y="18755"/>
                      <a:pt x="4045" y="20765"/>
                    </a:cubicBezTo>
                    <a:cubicBezTo>
                      <a:pt x="1333" y="24618"/>
                      <a:pt x="0" y="29346"/>
                      <a:pt x="251" y="34043"/>
                    </a:cubicBezTo>
                    <a:cubicBezTo>
                      <a:pt x="277" y="34543"/>
                      <a:pt x="681" y="34794"/>
                      <a:pt x="1071" y="34794"/>
                    </a:cubicBezTo>
                    <a:cubicBezTo>
                      <a:pt x="1460" y="34794"/>
                      <a:pt x="1836" y="34544"/>
                      <a:pt x="1811" y="34043"/>
                    </a:cubicBezTo>
                    <a:cubicBezTo>
                      <a:pt x="1668" y="31388"/>
                      <a:pt x="2035" y="28747"/>
                      <a:pt x="2932" y="26241"/>
                    </a:cubicBezTo>
                    <a:cubicBezTo>
                      <a:pt x="3762" y="23916"/>
                      <a:pt x="5082" y="21861"/>
                      <a:pt x="6616" y="19935"/>
                    </a:cubicBezTo>
                    <a:cubicBezTo>
                      <a:pt x="8097" y="18074"/>
                      <a:pt x="9624" y="16269"/>
                      <a:pt x="10808" y="14195"/>
                    </a:cubicBezTo>
                    <a:cubicBezTo>
                      <a:pt x="13166" y="10098"/>
                      <a:pt x="14435" y="5492"/>
                      <a:pt x="15678" y="964"/>
                    </a:cubicBezTo>
                    <a:cubicBezTo>
                      <a:pt x="15838" y="382"/>
                      <a:pt x="15356" y="1"/>
                      <a:pt x="14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9"/>
              <p:cNvSpPr/>
              <p:nvPr/>
            </p:nvSpPr>
            <p:spPr>
              <a:xfrm>
                <a:off x="3988900" y="1521950"/>
                <a:ext cx="328000" cy="673675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26947" extrusionOk="0">
                    <a:moveTo>
                      <a:pt x="12345" y="1"/>
                    </a:moveTo>
                    <a:cubicBezTo>
                      <a:pt x="11955" y="1"/>
                      <a:pt x="11560" y="252"/>
                      <a:pt x="11551" y="754"/>
                    </a:cubicBezTo>
                    <a:cubicBezTo>
                      <a:pt x="11500" y="3234"/>
                      <a:pt x="10990" y="5702"/>
                      <a:pt x="10005" y="7988"/>
                    </a:cubicBezTo>
                    <a:cubicBezTo>
                      <a:pt x="9026" y="10250"/>
                      <a:pt x="7576" y="12162"/>
                      <a:pt x="6018" y="14050"/>
                    </a:cubicBezTo>
                    <a:cubicBezTo>
                      <a:pt x="3229" y="17427"/>
                      <a:pt x="1" y="21813"/>
                      <a:pt x="1823" y="26425"/>
                    </a:cubicBezTo>
                    <a:cubicBezTo>
                      <a:pt x="1969" y="26789"/>
                      <a:pt x="2293" y="26947"/>
                      <a:pt x="2608" y="26947"/>
                    </a:cubicBezTo>
                    <a:cubicBezTo>
                      <a:pt x="3089" y="26947"/>
                      <a:pt x="3551" y="26578"/>
                      <a:pt x="3324" y="26013"/>
                    </a:cubicBezTo>
                    <a:cubicBezTo>
                      <a:pt x="1443" y="21245"/>
                      <a:pt x="5637" y="17079"/>
                      <a:pt x="8323" y="13664"/>
                    </a:cubicBezTo>
                    <a:cubicBezTo>
                      <a:pt x="11274" y="9928"/>
                      <a:pt x="13007" y="5541"/>
                      <a:pt x="13109" y="754"/>
                    </a:cubicBezTo>
                    <a:cubicBezTo>
                      <a:pt x="13119" y="252"/>
                      <a:pt x="12734" y="1"/>
                      <a:pt x="12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9"/>
              <p:cNvSpPr/>
              <p:nvPr/>
            </p:nvSpPr>
            <p:spPr>
              <a:xfrm>
                <a:off x="1943175" y="2136175"/>
                <a:ext cx="4449000" cy="3339125"/>
              </a:xfrm>
              <a:custGeom>
                <a:avLst/>
                <a:gdLst/>
                <a:ahLst/>
                <a:cxnLst/>
                <a:rect l="l" t="t" r="r" b="b"/>
                <a:pathLst>
                  <a:path w="177960" h="133565" extrusionOk="0">
                    <a:moveTo>
                      <a:pt x="106959" y="0"/>
                    </a:moveTo>
                    <a:cubicBezTo>
                      <a:pt x="81360" y="201"/>
                      <a:pt x="68102" y="10243"/>
                      <a:pt x="63033" y="22245"/>
                    </a:cubicBezTo>
                    <a:cubicBezTo>
                      <a:pt x="57956" y="34253"/>
                      <a:pt x="44390" y="81380"/>
                      <a:pt x="44390" y="81380"/>
                    </a:cubicBezTo>
                    <a:lnTo>
                      <a:pt x="21038" y="41820"/>
                    </a:lnTo>
                    <a:lnTo>
                      <a:pt x="0" y="56688"/>
                    </a:lnTo>
                    <a:cubicBezTo>
                      <a:pt x="309" y="75531"/>
                      <a:pt x="14610" y="133565"/>
                      <a:pt x="14610" y="133565"/>
                    </a:cubicBezTo>
                    <a:lnTo>
                      <a:pt x="140914" y="133223"/>
                    </a:lnTo>
                    <a:lnTo>
                      <a:pt x="177960" y="133223"/>
                    </a:lnTo>
                    <a:cubicBezTo>
                      <a:pt x="177960" y="133223"/>
                      <a:pt x="176111" y="100679"/>
                      <a:pt x="173297" y="84594"/>
                    </a:cubicBezTo>
                    <a:cubicBezTo>
                      <a:pt x="170063" y="66087"/>
                      <a:pt x="165856" y="46794"/>
                      <a:pt x="160998" y="35508"/>
                    </a:cubicBezTo>
                    <a:cubicBezTo>
                      <a:pt x="149519" y="8845"/>
                      <a:pt x="123070" y="1965"/>
                      <a:pt x="123070" y="1965"/>
                    </a:cubicBezTo>
                    <a:cubicBezTo>
                      <a:pt x="123070" y="1965"/>
                      <a:pt x="122541" y="3827"/>
                      <a:pt x="122541" y="3981"/>
                    </a:cubicBezTo>
                    <a:cubicBezTo>
                      <a:pt x="122541" y="4136"/>
                      <a:pt x="121150" y="5476"/>
                      <a:pt x="120995" y="5580"/>
                    </a:cubicBezTo>
                    <a:cubicBezTo>
                      <a:pt x="120840" y="5682"/>
                      <a:pt x="117278" y="6359"/>
                      <a:pt x="117278" y="6359"/>
                    </a:cubicBezTo>
                    <a:cubicBezTo>
                      <a:pt x="117278" y="6359"/>
                      <a:pt x="112479" y="5373"/>
                      <a:pt x="112170" y="5071"/>
                    </a:cubicBezTo>
                    <a:cubicBezTo>
                      <a:pt x="111861" y="4768"/>
                      <a:pt x="110103" y="4034"/>
                      <a:pt x="109021" y="2952"/>
                    </a:cubicBezTo>
                    <a:cubicBezTo>
                      <a:pt x="107939" y="1863"/>
                      <a:pt x="106959" y="0"/>
                      <a:pt x="106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9"/>
              <p:cNvSpPr/>
              <p:nvPr/>
            </p:nvSpPr>
            <p:spPr>
              <a:xfrm>
                <a:off x="4331775" y="2112200"/>
                <a:ext cx="919750" cy="535175"/>
              </a:xfrm>
              <a:custGeom>
                <a:avLst/>
                <a:gdLst/>
                <a:ahLst/>
                <a:cxnLst/>
                <a:rect l="l" t="t" r="r" b="b"/>
                <a:pathLst>
                  <a:path w="36790" h="21407" extrusionOk="0">
                    <a:moveTo>
                      <a:pt x="10618" y="1"/>
                    </a:moveTo>
                    <a:cubicBezTo>
                      <a:pt x="10571" y="1"/>
                      <a:pt x="10524" y="5"/>
                      <a:pt x="10475" y="13"/>
                    </a:cubicBezTo>
                    <a:lnTo>
                      <a:pt x="4805" y="928"/>
                    </a:lnTo>
                    <a:cubicBezTo>
                      <a:pt x="4309" y="1012"/>
                      <a:pt x="3814" y="1089"/>
                      <a:pt x="3318" y="1166"/>
                    </a:cubicBezTo>
                    <a:cubicBezTo>
                      <a:pt x="2925" y="1230"/>
                      <a:pt x="2390" y="1230"/>
                      <a:pt x="2029" y="1398"/>
                    </a:cubicBezTo>
                    <a:cubicBezTo>
                      <a:pt x="1443" y="1675"/>
                      <a:pt x="1121" y="2609"/>
                      <a:pt x="908" y="3189"/>
                    </a:cubicBezTo>
                    <a:cubicBezTo>
                      <a:pt x="0" y="5656"/>
                      <a:pt x="541" y="8594"/>
                      <a:pt x="1463" y="10984"/>
                    </a:cubicBezTo>
                    <a:cubicBezTo>
                      <a:pt x="2370" y="13348"/>
                      <a:pt x="3904" y="15524"/>
                      <a:pt x="6365" y="16427"/>
                    </a:cubicBezTo>
                    <a:cubicBezTo>
                      <a:pt x="7176" y="16723"/>
                      <a:pt x="8031" y="16859"/>
                      <a:pt x="8891" y="16859"/>
                    </a:cubicBezTo>
                    <a:cubicBezTo>
                      <a:pt x="10710" y="16859"/>
                      <a:pt x="12548" y="16247"/>
                      <a:pt x="14018" y="15229"/>
                    </a:cubicBezTo>
                    <a:cubicBezTo>
                      <a:pt x="15609" y="14127"/>
                      <a:pt x="16846" y="12640"/>
                      <a:pt x="17812" y="10990"/>
                    </a:cubicBezTo>
                    <a:cubicBezTo>
                      <a:pt x="18056" y="13521"/>
                      <a:pt x="18579" y="16047"/>
                      <a:pt x="20105" y="18128"/>
                    </a:cubicBezTo>
                    <a:cubicBezTo>
                      <a:pt x="21567" y="20126"/>
                      <a:pt x="23696" y="21406"/>
                      <a:pt x="26136" y="21406"/>
                    </a:cubicBezTo>
                    <a:cubicBezTo>
                      <a:pt x="26449" y="21406"/>
                      <a:pt x="26766" y="21385"/>
                      <a:pt x="27088" y="21342"/>
                    </a:cubicBezTo>
                    <a:cubicBezTo>
                      <a:pt x="29973" y="20949"/>
                      <a:pt x="32312" y="19003"/>
                      <a:pt x="33813" y="16588"/>
                    </a:cubicBezTo>
                    <a:cubicBezTo>
                      <a:pt x="34334" y="15750"/>
                      <a:pt x="34773" y="14804"/>
                      <a:pt x="35056" y="13818"/>
                    </a:cubicBezTo>
                    <a:cubicBezTo>
                      <a:pt x="35894" y="12156"/>
                      <a:pt x="36428" y="10345"/>
                      <a:pt x="36621" y="8471"/>
                    </a:cubicBezTo>
                    <a:cubicBezTo>
                      <a:pt x="36698" y="7731"/>
                      <a:pt x="36789" y="6925"/>
                      <a:pt x="36151" y="6403"/>
                    </a:cubicBezTo>
                    <a:cubicBezTo>
                      <a:pt x="35488" y="5862"/>
                      <a:pt x="34457" y="5605"/>
                      <a:pt x="33677" y="5270"/>
                    </a:cubicBezTo>
                    <a:cubicBezTo>
                      <a:pt x="31816" y="4484"/>
                      <a:pt x="29954" y="3717"/>
                      <a:pt x="28073" y="2977"/>
                    </a:cubicBezTo>
                    <a:cubicBezTo>
                      <a:pt x="27972" y="2936"/>
                      <a:pt x="27877" y="2918"/>
                      <a:pt x="27790" y="2918"/>
                    </a:cubicBezTo>
                    <a:cubicBezTo>
                      <a:pt x="27168" y="2918"/>
                      <a:pt x="26909" y="3845"/>
                      <a:pt x="27383" y="4303"/>
                    </a:cubicBezTo>
                    <a:cubicBezTo>
                      <a:pt x="26205" y="6448"/>
                      <a:pt x="23268" y="6983"/>
                      <a:pt x="21026" y="7170"/>
                    </a:cubicBezTo>
                    <a:cubicBezTo>
                      <a:pt x="20625" y="7203"/>
                      <a:pt x="20222" y="7220"/>
                      <a:pt x="19819" y="7220"/>
                    </a:cubicBezTo>
                    <a:cubicBezTo>
                      <a:pt x="18179" y="7220"/>
                      <a:pt x="16549" y="6931"/>
                      <a:pt x="15106" y="6224"/>
                    </a:cubicBezTo>
                    <a:cubicBezTo>
                      <a:pt x="15048" y="6138"/>
                      <a:pt x="14977" y="6055"/>
                      <a:pt x="14881" y="5992"/>
                    </a:cubicBezTo>
                    <a:cubicBezTo>
                      <a:pt x="13231" y="4824"/>
                      <a:pt x="12208" y="3040"/>
                      <a:pt x="11905" y="1063"/>
                    </a:cubicBezTo>
                    <a:cubicBezTo>
                      <a:pt x="11854" y="709"/>
                      <a:pt x="11628" y="534"/>
                      <a:pt x="11364" y="503"/>
                    </a:cubicBezTo>
                    <a:cubicBezTo>
                      <a:pt x="11238" y="230"/>
                      <a:pt x="10972" y="1"/>
                      <a:pt x="10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9"/>
              <p:cNvSpPr/>
              <p:nvPr/>
            </p:nvSpPr>
            <p:spPr>
              <a:xfrm>
                <a:off x="4640825" y="2668425"/>
                <a:ext cx="1552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1" extrusionOk="0">
                    <a:moveTo>
                      <a:pt x="3105" y="1"/>
                    </a:moveTo>
                    <a:cubicBezTo>
                      <a:pt x="1392" y="1"/>
                      <a:pt x="0" y="1392"/>
                      <a:pt x="0" y="3107"/>
                    </a:cubicBezTo>
                    <a:cubicBezTo>
                      <a:pt x="0" y="4820"/>
                      <a:pt x="1392" y="6211"/>
                      <a:pt x="3105" y="6211"/>
                    </a:cubicBezTo>
                    <a:cubicBezTo>
                      <a:pt x="4818" y="6211"/>
                      <a:pt x="6209" y="4820"/>
                      <a:pt x="6209" y="3107"/>
                    </a:cubicBezTo>
                    <a:cubicBezTo>
                      <a:pt x="6209" y="1392"/>
                      <a:pt x="4818" y="1"/>
                      <a:pt x="3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9"/>
              <p:cNvSpPr/>
              <p:nvPr/>
            </p:nvSpPr>
            <p:spPr>
              <a:xfrm>
                <a:off x="4589600" y="2956525"/>
                <a:ext cx="155250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2" extrusionOk="0">
                    <a:moveTo>
                      <a:pt x="3105" y="1"/>
                    </a:moveTo>
                    <a:cubicBezTo>
                      <a:pt x="1392" y="1"/>
                      <a:pt x="1" y="1392"/>
                      <a:pt x="1" y="3107"/>
                    </a:cubicBezTo>
                    <a:cubicBezTo>
                      <a:pt x="1" y="4820"/>
                      <a:pt x="1392" y="6211"/>
                      <a:pt x="3105" y="6211"/>
                    </a:cubicBezTo>
                    <a:cubicBezTo>
                      <a:pt x="4818" y="6211"/>
                      <a:pt x="6210" y="4820"/>
                      <a:pt x="6210" y="3107"/>
                    </a:cubicBezTo>
                    <a:cubicBezTo>
                      <a:pt x="6210" y="1392"/>
                      <a:pt x="4818" y="1"/>
                      <a:pt x="3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9"/>
              <p:cNvSpPr/>
              <p:nvPr/>
            </p:nvSpPr>
            <p:spPr>
              <a:xfrm>
                <a:off x="4539350" y="3199725"/>
                <a:ext cx="1552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1" extrusionOk="0">
                    <a:moveTo>
                      <a:pt x="3105" y="0"/>
                    </a:moveTo>
                    <a:cubicBezTo>
                      <a:pt x="1392" y="0"/>
                      <a:pt x="1" y="1392"/>
                      <a:pt x="1" y="3105"/>
                    </a:cubicBezTo>
                    <a:cubicBezTo>
                      <a:pt x="1" y="4819"/>
                      <a:pt x="1392" y="6211"/>
                      <a:pt x="3105" y="6211"/>
                    </a:cubicBezTo>
                    <a:cubicBezTo>
                      <a:pt x="4826" y="6211"/>
                      <a:pt x="6210" y="4819"/>
                      <a:pt x="6210" y="3105"/>
                    </a:cubicBezTo>
                    <a:cubicBezTo>
                      <a:pt x="6210" y="1392"/>
                      <a:pt x="4826" y="0"/>
                      <a:pt x="3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9"/>
              <p:cNvSpPr/>
              <p:nvPr/>
            </p:nvSpPr>
            <p:spPr>
              <a:xfrm>
                <a:off x="1536050" y="2659500"/>
                <a:ext cx="944850" cy="883625"/>
              </a:xfrm>
              <a:custGeom>
                <a:avLst/>
                <a:gdLst/>
                <a:ahLst/>
                <a:cxnLst/>
                <a:rect l="l" t="t" r="r" b="b"/>
                <a:pathLst>
                  <a:path w="37794" h="35345" extrusionOk="0">
                    <a:moveTo>
                      <a:pt x="13476" y="1"/>
                    </a:moveTo>
                    <a:cubicBezTo>
                      <a:pt x="13335" y="1"/>
                      <a:pt x="13192" y="36"/>
                      <a:pt x="13071" y="101"/>
                    </a:cubicBezTo>
                    <a:cubicBezTo>
                      <a:pt x="12992" y="74"/>
                      <a:pt x="12908" y="58"/>
                      <a:pt x="12824" y="58"/>
                    </a:cubicBezTo>
                    <a:cubicBezTo>
                      <a:pt x="12647" y="58"/>
                      <a:pt x="12465" y="125"/>
                      <a:pt x="12304" y="286"/>
                    </a:cubicBezTo>
                    <a:cubicBezTo>
                      <a:pt x="11454" y="1137"/>
                      <a:pt x="11299" y="2432"/>
                      <a:pt x="11395" y="3586"/>
                    </a:cubicBezTo>
                    <a:cubicBezTo>
                      <a:pt x="11441" y="4178"/>
                      <a:pt x="11557" y="4764"/>
                      <a:pt x="11757" y="5325"/>
                    </a:cubicBezTo>
                    <a:cubicBezTo>
                      <a:pt x="11873" y="5640"/>
                      <a:pt x="12007" y="5937"/>
                      <a:pt x="12156" y="6233"/>
                    </a:cubicBezTo>
                    <a:cubicBezTo>
                      <a:pt x="12221" y="6362"/>
                      <a:pt x="12284" y="6568"/>
                      <a:pt x="12369" y="6710"/>
                    </a:cubicBezTo>
                    <a:cubicBezTo>
                      <a:pt x="10900" y="6741"/>
                      <a:pt x="9438" y="6780"/>
                      <a:pt x="7969" y="6812"/>
                    </a:cubicBezTo>
                    <a:cubicBezTo>
                      <a:pt x="7086" y="6839"/>
                      <a:pt x="6210" y="6857"/>
                      <a:pt x="5335" y="6922"/>
                    </a:cubicBezTo>
                    <a:cubicBezTo>
                      <a:pt x="4845" y="6961"/>
                      <a:pt x="4316" y="7077"/>
                      <a:pt x="3801" y="7103"/>
                    </a:cubicBezTo>
                    <a:cubicBezTo>
                      <a:pt x="3356" y="5917"/>
                      <a:pt x="2912" y="4739"/>
                      <a:pt x="2475" y="3553"/>
                    </a:cubicBezTo>
                    <a:cubicBezTo>
                      <a:pt x="2333" y="3182"/>
                      <a:pt x="2032" y="3000"/>
                      <a:pt x="1728" y="3000"/>
                    </a:cubicBezTo>
                    <a:cubicBezTo>
                      <a:pt x="1421" y="3000"/>
                      <a:pt x="1113" y="3187"/>
                      <a:pt x="967" y="3553"/>
                    </a:cubicBezTo>
                    <a:cubicBezTo>
                      <a:pt x="1" y="6027"/>
                      <a:pt x="387" y="8759"/>
                      <a:pt x="1848" y="10954"/>
                    </a:cubicBezTo>
                    <a:cubicBezTo>
                      <a:pt x="2204" y="11477"/>
                      <a:pt x="2615" y="12005"/>
                      <a:pt x="2815" y="12610"/>
                    </a:cubicBezTo>
                    <a:cubicBezTo>
                      <a:pt x="2776" y="12675"/>
                      <a:pt x="2745" y="12740"/>
                      <a:pt x="2719" y="12823"/>
                    </a:cubicBezTo>
                    <a:cubicBezTo>
                      <a:pt x="2487" y="13590"/>
                      <a:pt x="2674" y="14259"/>
                      <a:pt x="2963" y="14910"/>
                    </a:cubicBezTo>
                    <a:lnTo>
                      <a:pt x="2963" y="14917"/>
                    </a:lnTo>
                    <a:cubicBezTo>
                      <a:pt x="3054" y="16180"/>
                      <a:pt x="3388" y="17378"/>
                      <a:pt x="3929" y="18511"/>
                    </a:cubicBezTo>
                    <a:cubicBezTo>
                      <a:pt x="3943" y="18981"/>
                      <a:pt x="3956" y="19451"/>
                      <a:pt x="4045" y="19921"/>
                    </a:cubicBezTo>
                    <a:cubicBezTo>
                      <a:pt x="4194" y="20688"/>
                      <a:pt x="4568" y="21371"/>
                      <a:pt x="4883" y="22073"/>
                    </a:cubicBezTo>
                    <a:cubicBezTo>
                      <a:pt x="6043" y="24650"/>
                      <a:pt x="6313" y="28760"/>
                      <a:pt x="9843" y="29236"/>
                    </a:cubicBezTo>
                    <a:cubicBezTo>
                      <a:pt x="9888" y="29242"/>
                      <a:pt x="9931" y="29246"/>
                      <a:pt x="9973" y="29246"/>
                    </a:cubicBezTo>
                    <a:cubicBezTo>
                      <a:pt x="10137" y="29246"/>
                      <a:pt x="10281" y="29197"/>
                      <a:pt x="10404" y="29120"/>
                    </a:cubicBezTo>
                    <a:cubicBezTo>
                      <a:pt x="10983" y="29311"/>
                      <a:pt x="11602" y="29419"/>
                      <a:pt x="12248" y="29419"/>
                    </a:cubicBezTo>
                    <a:cubicBezTo>
                      <a:pt x="12386" y="29419"/>
                      <a:pt x="12524" y="29414"/>
                      <a:pt x="12664" y="29404"/>
                    </a:cubicBezTo>
                    <a:cubicBezTo>
                      <a:pt x="13148" y="31795"/>
                      <a:pt x="14623" y="33945"/>
                      <a:pt x="16729" y="35241"/>
                    </a:cubicBezTo>
                    <a:cubicBezTo>
                      <a:pt x="16844" y="35312"/>
                      <a:pt x="16974" y="35345"/>
                      <a:pt x="17105" y="35345"/>
                    </a:cubicBezTo>
                    <a:cubicBezTo>
                      <a:pt x="17246" y="35345"/>
                      <a:pt x="17388" y="35307"/>
                      <a:pt x="17516" y="35241"/>
                    </a:cubicBezTo>
                    <a:cubicBezTo>
                      <a:pt x="17650" y="35163"/>
                      <a:pt x="17793" y="35086"/>
                      <a:pt x="17935" y="35009"/>
                    </a:cubicBezTo>
                    <a:cubicBezTo>
                      <a:pt x="17966" y="34989"/>
                      <a:pt x="17998" y="34970"/>
                      <a:pt x="18024" y="34950"/>
                    </a:cubicBezTo>
                    <a:cubicBezTo>
                      <a:pt x="25033" y="31543"/>
                      <a:pt x="31507" y="27104"/>
                      <a:pt x="37221" y="21809"/>
                    </a:cubicBezTo>
                    <a:cubicBezTo>
                      <a:pt x="37794" y="21274"/>
                      <a:pt x="37248" y="20493"/>
                      <a:pt x="36633" y="20493"/>
                    </a:cubicBezTo>
                    <a:cubicBezTo>
                      <a:pt x="36618" y="20493"/>
                      <a:pt x="36604" y="20494"/>
                      <a:pt x="36589" y="20495"/>
                    </a:cubicBezTo>
                    <a:cubicBezTo>
                      <a:pt x="36583" y="20488"/>
                      <a:pt x="36583" y="20482"/>
                      <a:pt x="36577" y="20476"/>
                    </a:cubicBezTo>
                    <a:cubicBezTo>
                      <a:pt x="35379" y="18833"/>
                      <a:pt x="34174" y="17185"/>
                      <a:pt x="32970" y="15541"/>
                    </a:cubicBezTo>
                    <a:cubicBezTo>
                      <a:pt x="32995" y="15425"/>
                      <a:pt x="32988" y="15291"/>
                      <a:pt x="32937" y="15148"/>
                    </a:cubicBezTo>
                    <a:cubicBezTo>
                      <a:pt x="32415" y="13680"/>
                      <a:pt x="31648" y="12366"/>
                      <a:pt x="30624" y="11180"/>
                    </a:cubicBezTo>
                    <a:cubicBezTo>
                      <a:pt x="30580" y="11123"/>
                      <a:pt x="30527" y="11078"/>
                      <a:pt x="30470" y="11045"/>
                    </a:cubicBezTo>
                    <a:cubicBezTo>
                      <a:pt x="30419" y="10974"/>
                      <a:pt x="30360" y="10909"/>
                      <a:pt x="30309" y="10846"/>
                    </a:cubicBezTo>
                    <a:cubicBezTo>
                      <a:pt x="29530" y="9454"/>
                      <a:pt x="28479" y="8256"/>
                      <a:pt x="27178" y="7264"/>
                    </a:cubicBezTo>
                    <a:cubicBezTo>
                      <a:pt x="27037" y="7158"/>
                      <a:pt x="26898" y="7112"/>
                      <a:pt x="26767" y="7112"/>
                    </a:cubicBezTo>
                    <a:cubicBezTo>
                      <a:pt x="26557" y="7112"/>
                      <a:pt x="26371" y="7230"/>
                      <a:pt x="26245" y="7406"/>
                    </a:cubicBezTo>
                    <a:cubicBezTo>
                      <a:pt x="23802" y="5840"/>
                      <a:pt x="21052" y="4680"/>
                      <a:pt x="18352" y="3624"/>
                    </a:cubicBezTo>
                    <a:cubicBezTo>
                      <a:pt x="18283" y="3598"/>
                      <a:pt x="18218" y="3580"/>
                      <a:pt x="18159" y="3572"/>
                    </a:cubicBezTo>
                    <a:cubicBezTo>
                      <a:pt x="17071" y="2807"/>
                      <a:pt x="15988" y="2040"/>
                      <a:pt x="14900" y="1279"/>
                    </a:cubicBezTo>
                    <a:cubicBezTo>
                      <a:pt x="14603" y="925"/>
                      <a:pt x="14302" y="577"/>
                      <a:pt x="13999" y="223"/>
                    </a:cubicBezTo>
                    <a:cubicBezTo>
                      <a:pt x="13867" y="69"/>
                      <a:pt x="13673" y="1"/>
                      <a:pt x="13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9"/>
              <p:cNvSpPr/>
              <p:nvPr/>
            </p:nvSpPr>
            <p:spPr>
              <a:xfrm>
                <a:off x="1220200" y="1353600"/>
                <a:ext cx="619750" cy="146172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58469" extrusionOk="0">
                    <a:moveTo>
                      <a:pt x="1226" y="0"/>
                    </a:moveTo>
                    <a:cubicBezTo>
                      <a:pt x="564" y="0"/>
                      <a:pt x="0" y="236"/>
                      <a:pt x="112" y="1086"/>
                    </a:cubicBezTo>
                    <a:lnTo>
                      <a:pt x="15526" y="58186"/>
                    </a:lnTo>
                    <a:lnTo>
                      <a:pt x="24790" y="58469"/>
                    </a:lnTo>
                    <a:lnTo>
                      <a:pt x="24790" y="58469"/>
                    </a:lnTo>
                    <a:lnTo>
                      <a:pt x="24236" y="56117"/>
                    </a:lnTo>
                    <a:lnTo>
                      <a:pt x="24501" y="55584"/>
                    </a:lnTo>
                    <a:lnTo>
                      <a:pt x="3036" y="370"/>
                    </a:lnTo>
                    <a:cubicBezTo>
                      <a:pt x="3036" y="370"/>
                      <a:pt x="2054" y="0"/>
                      <a:pt x="1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9"/>
              <p:cNvSpPr/>
              <p:nvPr/>
            </p:nvSpPr>
            <p:spPr>
              <a:xfrm>
                <a:off x="4150775" y="894700"/>
                <a:ext cx="1369025" cy="1097050"/>
              </a:xfrm>
              <a:custGeom>
                <a:avLst/>
                <a:gdLst/>
                <a:ahLst/>
                <a:cxnLst/>
                <a:rect l="l" t="t" r="r" b="b"/>
                <a:pathLst>
                  <a:path w="54761" h="43882" extrusionOk="0">
                    <a:moveTo>
                      <a:pt x="2248" y="1"/>
                    </a:moveTo>
                    <a:cubicBezTo>
                      <a:pt x="0" y="23043"/>
                      <a:pt x="7968" y="37421"/>
                      <a:pt x="25941" y="42735"/>
                    </a:cubicBezTo>
                    <a:cubicBezTo>
                      <a:pt x="28671" y="43546"/>
                      <a:pt x="31293" y="43882"/>
                      <a:pt x="33761" y="43882"/>
                    </a:cubicBezTo>
                    <a:cubicBezTo>
                      <a:pt x="46103" y="43882"/>
                      <a:pt x="54665" y="35436"/>
                      <a:pt x="54760" y="35334"/>
                    </a:cubicBezTo>
                    <a:lnTo>
                      <a:pt x="53692" y="34270"/>
                    </a:lnTo>
                    <a:cubicBezTo>
                      <a:pt x="53595" y="34367"/>
                      <a:pt x="45484" y="42376"/>
                      <a:pt x="33785" y="42376"/>
                    </a:cubicBezTo>
                    <a:cubicBezTo>
                      <a:pt x="31444" y="42376"/>
                      <a:pt x="28959" y="42055"/>
                      <a:pt x="26366" y="41286"/>
                    </a:cubicBezTo>
                    <a:cubicBezTo>
                      <a:pt x="9185" y="36209"/>
                      <a:pt x="1585" y="22366"/>
                      <a:pt x="3756" y="142"/>
                    </a:cubicBezTo>
                    <a:lnTo>
                      <a:pt x="22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9"/>
              <p:cNvSpPr/>
              <p:nvPr/>
            </p:nvSpPr>
            <p:spPr>
              <a:xfrm>
                <a:off x="4616325" y="1893175"/>
                <a:ext cx="425650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7185" extrusionOk="0">
                    <a:moveTo>
                      <a:pt x="2018" y="1"/>
                    </a:moveTo>
                    <a:cubicBezTo>
                      <a:pt x="1713" y="1"/>
                      <a:pt x="1422" y="170"/>
                      <a:pt x="1334" y="560"/>
                    </a:cubicBezTo>
                    <a:cubicBezTo>
                      <a:pt x="657" y="3685"/>
                      <a:pt x="116" y="6931"/>
                      <a:pt x="33" y="10133"/>
                    </a:cubicBezTo>
                    <a:cubicBezTo>
                      <a:pt x="0" y="11325"/>
                      <a:pt x="193" y="12511"/>
                      <a:pt x="986" y="13445"/>
                    </a:cubicBezTo>
                    <a:cubicBezTo>
                      <a:pt x="1786" y="14378"/>
                      <a:pt x="2990" y="15080"/>
                      <a:pt x="4066" y="15654"/>
                    </a:cubicBezTo>
                    <a:cubicBezTo>
                      <a:pt x="5835" y="16600"/>
                      <a:pt x="7770" y="17185"/>
                      <a:pt x="9753" y="17185"/>
                    </a:cubicBezTo>
                    <a:cubicBezTo>
                      <a:pt x="10362" y="17185"/>
                      <a:pt x="10975" y="17129"/>
                      <a:pt x="11589" y="17013"/>
                    </a:cubicBezTo>
                    <a:cubicBezTo>
                      <a:pt x="12807" y="16787"/>
                      <a:pt x="14006" y="16305"/>
                      <a:pt x="15043" y="15634"/>
                    </a:cubicBezTo>
                    <a:cubicBezTo>
                      <a:pt x="16170" y="14899"/>
                      <a:pt x="16601" y="14069"/>
                      <a:pt x="16659" y="12735"/>
                    </a:cubicBezTo>
                    <a:cubicBezTo>
                      <a:pt x="16782" y="9720"/>
                      <a:pt x="16890" y="6713"/>
                      <a:pt x="17006" y="3699"/>
                    </a:cubicBezTo>
                    <a:cubicBezTo>
                      <a:pt x="17026" y="3197"/>
                      <a:pt x="16648" y="2947"/>
                      <a:pt x="16261" y="2947"/>
                    </a:cubicBezTo>
                    <a:cubicBezTo>
                      <a:pt x="15872" y="2947"/>
                      <a:pt x="15474" y="3198"/>
                      <a:pt x="15454" y="3699"/>
                    </a:cubicBezTo>
                    <a:cubicBezTo>
                      <a:pt x="15391" y="5334"/>
                      <a:pt x="15326" y="6964"/>
                      <a:pt x="15261" y="8599"/>
                    </a:cubicBezTo>
                    <a:lnTo>
                      <a:pt x="15165" y="11048"/>
                    </a:lnTo>
                    <a:cubicBezTo>
                      <a:pt x="15139" y="11776"/>
                      <a:pt x="15275" y="12767"/>
                      <a:pt x="15035" y="13457"/>
                    </a:cubicBezTo>
                    <a:cubicBezTo>
                      <a:pt x="14817" y="14102"/>
                      <a:pt x="14030" y="14456"/>
                      <a:pt x="13464" y="14745"/>
                    </a:cubicBezTo>
                    <a:cubicBezTo>
                      <a:pt x="12897" y="15036"/>
                      <a:pt x="12299" y="15247"/>
                      <a:pt x="11687" y="15402"/>
                    </a:cubicBezTo>
                    <a:cubicBezTo>
                      <a:pt x="11034" y="15562"/>
                      <a:pt x="10370" y="15639"/>
                      <a:pt x="9707" y="15639"/>
                    </a:cubicBezTo>
                    <a:cubicBezTo>
                      <a:pt x="8930" y="15639"/>
                      <a:pt x="8154" y="15533"/>
                      <a:pt x="7396" y="15332"/>
                    </a:cubicBezTo>
                    <a:cubicBezTo>
                      <a:pt x="5985" y="14952"/>
                      <a:pt x="4677" y="14281"/>
                      <a:pt x="3466" y="13477"/>
                    </a:cubicBezTo>
                    <a:cubicBezTo>
                      <a:pt x="2931" y="13115"/>
                      <a:pt x="2333" y="12735"/>
                      <a:pt x="1979" y="12182"/>
                    </a:cubicBezTo>
                    <a:cubicBezTo>
                      <a:pt x="1611" y="11614"/>
                      <a:pt x="1579" y="10912"/>
                      <a:pt x="1585" y="10255"/>
                    </a:cubicBezTo>
                    <a:cubicBezTo>
                      <a:pt x="1631" y="7151"/>
                      <a:pt x="2178" y="4000"/>
                      <a:pt x="2842" y="973"/>
                    </a:cubicBezTo>
                    <a:cubicBezTo>
                      <a:pt x="2969" y="385"/>
                      <a:pt x="2478" y="1"/>
                      <a:pt x="2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9"/>
              <p:cNvSpPr/>
              <p:nvPr/>
            </p:nvSpPr>
            <p:spPr>
              <a:xfrm>
                <a:off x="5339650" y="3391975"/>
                <a:ext cx="126700" cy="2049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81965" extrusionOk="0">
                    <a:moveTo>
                      <a:pt x="766" y="1"/>
                    </a:moveTo>
                    <a:cubicBezTo>
                      <a:pt x="376" y="1"/>
                      <a:pt x="1" y="250"/>
                      <a:pt x="30" y="749"/>
                    </a:cubicBezTo>
                    <a:cubicBezTo>
                      <a:pt x="378" y="6650"/>
                      <a:pt x="700" y="12551"/>
                      <a:pt x="1009" y="18451"/>
                    </a:cubicBezTo>
                    <a:cubicBezTo>
                      <a:pt x="1544" y="28906"/>
                      <a:pt x="2026" y="39361"/>
                      <a:pt x="2439" y="49822"/>
                    </a:cubicBezTo>
                    <a:cubicBezTo>
                      <a:pt x="2852" y="60284"/>
                      <a:pt x="3206" y="70745"/>
                      <a:pt x="3495" y="81213"/>
                    </a:cubicBezTo>
                    <a:cubicBezTo>
                      <a:pt x="3511" y="81713"/>
                      <a:pt x="3909" y="81964"/>
                      <a:pt x="4298" y="81964"/>
                    </a:cubicBezTo>
                    <a:cubicBezTo>
                      <a:pt x="4687" y="81964"/>
                      <a:pt x="5067" y="81715"/>
                      <a:pt x="5055" y="81213"/>
                    </a:cubicBezTo>
                    <a:cubicBezTo>
                      <a:pt x="4894" y="75306"/>
                      <a:pt x="4707" y="69400"/>
                      <a:pt x="4500" y="63499"/>
                    </a:cubicBezTo>
                    <a:cubicBezTo>
                      <a:pt x="4140" y="53030"/>
                      <a:pt x="3721" y="42576"/>
                      <a:pt x="3232" y="32114"/>
                    </a:cubicBezTo>
                    <a:cubicBezTo>
                      <a:pt x="2748" y="21659"/>
                      <a:pt x="2201" y="11204"/>
                      <a:pt x="1589" y="749"/>
                    </a:cubicBezTo>
                    <a:cubicBezTo>
                      <a:pt x="1560" y="250"/>
                      <a:pt x="1156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9"/>
              <p:cNvSpPr/>
              <p:nvPr/>
            </p:nvSpPr>
            <p:spPr>
              <a:xfrm>
                <a:off x="3247800" y="3334600"/>
                <a:ext cx="542725" cy="207835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83134" extrusionOk="0">
                    <a:moveTo>
                      <a:pt x="20762" y="1"/>
                    </a:moveTo>
                    <a:cubicBezTo>
                      <a:pt x="20455" y="1"/>
                      <a:pt x="20156" y="167"/>
                      <a:pt x="20053" y="551"/>
                    </a:cubicBezTo>
                    <a:cubicBezTo>
                      <a:pt x="18442" y="6491"/>
                      <a:pt x="16864" y="12443"/>
                      <a:pt x="15325" y="18402"/>
                    </a:cubicBezTo>
                    <a:cubicBezTo>
                      <a:pt x="12587" y="28978"/>
                      <a:pt x="9953" y="39582"/>
                      <a:pt x="7414" y="50211"/>
                    </a:cubicBezTo>
                    <a:cubicBezTo>
                      <a:pt x="4882" y="60834"/>
                      <a:pt x="2455" y="71488"/>
                      <a:pt x="128" y="82161"/>
                    </a:cubicBezTo>
                    <a:cubicBezTo>
                      <a:pt x="1" y="82750"/>
                      <a:pt x="492" y="83134"/>
                      <a:pt x="950" y="83134"/>
                    </a:cubicBezTo>
                    <a:cubicBezTo>
                      <a:pt x="1255" y="83134"/>
                      <a:pt x="1545" y="82965"/>
                      <a:pt x="1629" y="82574"/>
                    </a:cubicBezTo>
                    <a:cubicBezTo>
                      <a:pt x="2943" y="76565"/>
                      <a:pt x="4284" y="70554"/>
                      <a:pt x="5663" y="64557"/>
                    </a:cubicBezTo>
                    <a:cubicBezTo>
                      <a:pt x="8104" y="53908"/>
                      <a:pt x="10649" y="43287"/>
                      <a:pt x="13295" y="32682"/>
                    </a:cubicBezTo>
                    <a:cubicBezTo>
                      <a:pt x="15944" y="22086"/>
                      <a:pt x="18700" y="11508"/>
                      <a:pt x="21554" y="964"/>
                    </a:cubicBezTo>
                    <a:cubicBezTo>
                      <a:pt x="21709" y="382"/>
                      <a:pt x="21226" y="1"/>
                      <a:pt x="20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9"/>
              <p:cNvSpPr/>
              <p:nvPr/>
            </p:nvSpPr>
            <p:spPr>
              <a:xfrm>
                <a:off x="3018100" y="4157750"/>
                <a:ext cx="18345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7338" h="15877" extrusionOk="0">
                    <a:moveTo>
                      <a:pt x="946" y="1"/>
                    </a:moveTo>
                    <a:cubicBezTo>
                      <a:pt x="467" y="1"/>
                      <a:pt x="0" y="374"/>
                      <a:pt x="214" y="942"/>
                    </a:cubicBezTo>
                    <a:cubicBezTo>
                      <a:pt x="2019" y="5747"/>
                      <a:pt x="3821" y="10546"/>
                      <a:pt x="5626" y="15353"/>
                    </a:cubicBezTo>
                    <a:cubicBezTo>
                      <a:pt x="5763" y="15718"/>
                      <a:pt x="6079" y="15877"/>
                      <a:pt x="6391" y="15877"/>
                    </a:cubicBezTo>
                    <a:cubicBezTo>
                      <a:pt x="6870" y="15877"/>
                      <a:pt x="7337" y="15503"/>
                      <a:pt x="7127" y="14934"/>
                    </a:cubicBezTo>
                    <a:cubicBezTo>
                      <a:pt x="5323" y="10135"/>
                      <a:pt x="3518" y="5328"/>
                      <a:pt x="1716" y="529"/>
                    </a:cubicBezTo>
                    <a:cubicBezTo>
                      <a:pt x="1578" y="160"/>
                      <a:pt x="1259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9"/>
              <p:cNvSpPr/>
              <p:nvPr/>
            </p:nvSpPr>
            <p:spPr>
              <a:xfrm>
                <a:off x="1508800" y="2637425"/>
                <a:ext cx="980325" cy="922975"/>
              </a:xfrm>
              <a:custGeom>
                <a:avLst/>
                <a:gdLst/>
                <a:ahLst/>
                <a:cxnLst/>
                <a:rect l="l" t="t" r="r" b="b"/>
                <a:pathLst>
                  <a:path w="39213" h="36919" extrusionOk="0">
                    <a:moveTo>
                      <a:pt x="4724" y="13977"/>
                    </a:moveTo>
                    <a:cubicBezTo>
                      <a:pt x="5613" y="14318"/>
                      <a:pt x="6585" y="14530"/>
                      <a:pt x="7564" y="14691"/>
                    </a:cubicBezTo>
                    <a:cubicBezTo>
                      <a:pt x="7609" y="14697"/>
                      <a:pt x="7661" y="14705"/>
                      <a:pt x="7706" y="14705"/>
                    </a:cubicBezTo>
                    <a:cubicBezTo>
                      <a:pt x="7764" y="14730"/>
                      <a:pt x="7835" y="14756"/>
                      <a:pt x="7918" y="14762"/>
                    </a:cubicBezTo>
                    <a:cubicBezTo>
                      <a:pt x="8676" y="14879"/>
                      <a:pt x="9464" y="14949"/>
                      <a:pt x="10254" y="14949"/>
                    </a:cubicBezTo>
                    <a:cubicBezTo>
                      <a:pt x="11511" y="14949"/>
                      <a:pt x="12774" y="14772"/>
                      <a:pt x="13929" y="14325"/>
                    </a:cubicBezTo>
                    <a:cubicBezTo>
                      <a:pt x="14019" y="14292"/>
                      <a:pt x="14108" y="14254"/>
                      <a:pt x="14200" y="14209"/>
                    </a:cubicBezTo>
                    <a:cubicBezTo>
                      <a:pt x="14244" y="14233"/>
                      <a:pt x="14289" y="14260"/>
                      <a:pt x="14340" y="14280"/>
                    </a:cubicBezTo>
                    <a:cubicBezTo>
                      <a:pt x="16080" y="14917"/>
                      <a:pt x="16319" y="17024"/>
                      <a:pt x="15140" y="18292"/>
                    </a:cubicBezTo>
                    <a:cubicBezTo>
                      <a:pt x="13870" y="19645"/>
                      <a:pt x="11938" y="19825"/>
                      <a:pt x="10186" y="19870"/>
                    </a:cubicBezTo>
                    <a:cubicBezTo>
                      <a:pt x="9751" y="19880"/>
                      <a:pt x="9288" y="19900"/>
                      <a:pt x="8821" y="19900"/>
                    </a:cubicBezTo>
                    <a:cubicBezTo>
                      <a:pt x="7465" y="19900"/>
                      <a:pt x="6067" y="19731"/>
                      <a:pt x="5162" y="18654"/>
                    </a:cubicBezTo>
                    <a:cubicBezTo>
                      <a:pt x="4041" y="17325"/>
                      <a:pt x="4106" y="15509"/>
                      <a:pt x="4724" y="13977"/>
                    </a:cubicBezTo>
                    <a:close/>
                    <a:moveTo>
                      <a:pt x="15461" y="20070"/>
                    </a:moveTo>
                    <a:cubicBezTo>
                      <a:pt x="16067" y="21475"/>
                      <a:pt x="16551" y="23111"/>
                      <a:pt x="15894" y="24573"/>
                    </a:cubicBezTo>
                    <a:cubicBezTo>
                      <a:pt x="15166" y="26190"/>
                      <a:pt x="13297" y="26351"/>
                      <a:pt x="11720" y="26416"/>
                    </a:cubicBezTo>
                    <a:cubicBezTo>
                      <a:pt x="11619" y="26420"/>
                      <a:pt x="11518" y="26422"/>
                      <a:pt x="11419" y="26422"/>
                    </a:cubicBezTo>
                    <a:cubicBezTo>
                      <a:pt x="9916" y="26422"/>
                      <a:pt x="8564" y="25967"/>
                      <a:pt x="7507" y="24838"/>
                    </a:cubicBezTo>
                    <a:cubicBezTo>
                      <a:pt x="6553" y="23819"/>
                      <a:pt x="6069" y="22480"/>
                      <a:pt x="6140" y="21089"/>
                    </a:cubicBezTo>
                    <a:lnTo>
                      <a:pt x="6140" y="21089"/>
                    </a:lnTo>
                    <a:cubicBezTo>
                      <a:pt x="7048" y="21388"/>
                      <a:pt x="8049" y="21472"/>
                      <a:pt x="9038" y="21472"/>
                    </a:cubicBezTo>
                    <a:cubicBezTo>
                      <a:pt x="9708" y="21472"/>
                      <a:pt x="10372" y="21434"/>
                      <a:pt x="10998" y="21398"/>
                    </a:cubicBezTo>
                    <a:cubicBezTo>
                      <a:pt x="12544" y="21306"/>
                      <a:pt x="14193" y="20952"/>
                      <a:pt x="15461" y="20070"/>
                    </a:cubicBezTo>
                    <a:close/>
                    <a:moveTo>
                      <a:pt x="15500" y="27143"/>
                    </a:moveTo>
                    <a:lnTo>
                      <a:pt x="15500" y="27143"/>
                    </a:lnTo>
                    <a:cubicBezTo>
                      <a:pt x="15519" y="28868"/>
                      <a:pt x="13932" y="30182"/>
                      <a:pt x="12186" y="30182"/>
                    </a:cubicBezTo>
                    <a:cubicBezTo>
                      <a:pt x="12125" y="30182"/>
                      <a:pt x="12064" y="30181"/>
                      <a:pt x="12003" y="30178"/>
                    </a:cubicBezTo>
                    <a:cubicBezTo>
                      <a:pt x="10166" y="30080"/>
                      <a:pt x="8827" y="28799"/>
                      <a:pt x="8111" y="27220"/>
                    </a:cubicBezTo>
                    <a:lnTo>
                      <a:pt x="8111" y="27220"/>
                    </a:lnTo>
                    <a:cubicBezTo>
                      <a:pt x="9130" y="27742"/>
                      <a:pt x="10260" y="27970"/>
                      <a:pt x="11436" y="27970"/>
                    </a:cubicBezTo>
                    <a:cubicBezTo>
                      <a:pt x="11726" y="27970"/>
                      <a:pt x="12018" y="27956"/>
                      <a:pt x="12312" y="27930"/>
                    </a:cubicBezTo>
                    <a:cubicBezTo>
                      <a:pt x="13465" y="27826"/>
                      <a:pt x="14580" y="27633"/>
                      <a:pt x="15500" y="27143"/>
                    </a:cubicBezTo>
                    <a:close/>
                    <a:moveTo>
                      <a:pt x="13760" y="0"/>
                    </a:moveTo>
                    <a:cubicBezTo>
                      <a:pt x="12442" y="0"/>
                      <a:pt x="11491" y="1091"/>
                      <a:pt x="11397" y="2439"/>
                    </a:cubicBezTo>
                    <a:cubicBezTo>
                      <a:pt x="11319" y="3676"/>
                      <a:pt x="11803" y="4996"/>
                      <a:pt x="12369" y="6143"/>
                    </a:cubicBezTo>
                    <a:cubicBezTo>
                      <a:pt x="10970" y="6217"/>
                      <a:pt x="9569" y="6255"/>
                      <a:pt x="8167" y="6255"/>
                    </a:cubicBezTo>
                    <a:cubicBezTo>
                      <a:pt x="6994" y="6255"/>
                      <a:pt x="5820" y="6228"/>
                      <a:pt x="4647" y="6176"/>
                    </a:cubicBezTo>
                    <a:cubicBezTo>
                      <a:pt x="4632" y="6175"/>
                      <a:pt x="4618" y="6175"/>
                      <a:pt x="4604" y="6175"/>
                    </a:cubicBezTo>
                    <a:cubicBezTo>
                      <a:pt x="3642" y="6175"/>
                      <a:pt x="3662" y="7684"/>
                      <a:pt x="4647" y="7728"/>
                    </a:cubicBezTo>
                    <a:cubicBezTo>
                      <a:pt x="5837" y="7782"/>
                      <a:pt x="7029" y="7809"/>
                      <a:pt x="8220" y="7809"/>
                    </a:cubicBezTo>
                    <a:cubicBezTo>
                      <a:pt x="9859" y="7809"/>
                      <a:pt x="11499" y="7758"/>
                      <a:pt x="13136" y="7657"/>
                    </a:cubicBezTo>
                    <a:cubicBezTo>
                      <a:pt x="13162" y="7650"/>
                      <a:pt x="13195" y="7650"/>
                      <a:pt x="13227" y="7644"/>
                    </a:cubicBezTo>
                    <a:cubicBezTo>
                      <a:pt x="13787" y="8521"/>
                      <a:pt x="14432" y="9339"/>
                      <a:pt x="15127" y="10112"/>
                    </a:cubicBezTo>
                    <a:cubicBezTo>
                      <a:pt x="14881" y="10279"/>
                      <a:pt x="14727" y="10562"/>
                      <a:pt x="14818" y="10930"/>
                    </a:cubicBezTo>
                    <a:cubicBezTo>
                      <a:pt x="15140" y="12250"/>
                      <a:pt x="13581" y="12868"/>
                      <a:pt x="12582" y="13106"/>
                    </a:cubicBezTo>
                    <a:cubicBezTo>
                      <a:pt x="11764" y="13301"/>
                      <a:pt x="10920" y="13396"/>
                      <a:pt x="10076" y="13396"/>
                    </a:cubicBezTo>
                    <a:cubicBezTo>
                      <a:pt x="9492" y="13396"/>
                      <a:pt x="8907" y="13351"/>
                      <a:pt x="8331" y="13261"/>
                    </a:cubicBezTo>
                    <a:cubicBezTo>
                      <a:pt x="8280" y="13255"/>
                      <a:pt x="8234" y="13255"/>
                      <a:pt x="8182" y="13255"/>
                    </a:cubicBezTo>
                    <a:cubicBezTo>
                      <a:pt x="8125" y="13222"/>
                      <a:pt x="8054" y="13204"/>
                      <a:pt x="7977" y="13190"/>
                    </a:cubicBezTo>
                    <a:cubicBezTo>
                      <a:pt x="5914" y="12856"/>
                      <a:pt x="3809" y="12392"/>
                      <a:pt x="2700" y="10427"/>
                    </a:cubicBezTo>
                    <a:cubicBezTo>
                      <a:pt x="1600" y="8474"/>
                      <a:pt x="1954" y="6131"/>
                      <a:pt x="2932" y="4204"/>
                    </a:cubicBezTo>
                    <a:cubicBezTo>
                      <a:pt x="3248" y="3592"/>
                      <a:pt x="2709" y="3025"/>
                      <a:pt x="2195" y="3025"/>
                    </a:cubicBezTo>
                    <a:cubicBezTo>
                      <a:pt x="1962" y="3025"/>
                      <a:pt x="1735" y="3140"/>
                      <a:pt x="1593" y="3419"/>
                    </a:cubicBezTo>
                    <a:cubicBezTo>
                      <a:pt x="381" y="5789"/>
                      <a:pt x="1" y="8566"/>
                      <a:pt x="1245" y="11007"/>
                    </a:cubicBezTo>
                    <a:cubicBezTo>
                      <a:pt x="1760" y="12018"/>
                      <a:pt x="2482" y="12746"/>
                      <a:pt x="3333" y="13287"/>
                    </a:cubicBezTo>
                    <a:cubicBezTo>
                      <a:pt x="2450" y="15432"/>
                      <a:pt x="2444" y="17925"/>
                      <a:pt x="4059" y="19754"/>
                    </a:cubicBezTo>
                    <a:cubicBezTo>
                      <a:pt x="4311" y="20039"/>
                      <a:pt x="4582" y="20277"/>
                      <a:pt x="4879" y="20476"/>
                    </a:cubicBezTo>
                    <a:cubicBezTo>
                      <a:pt x="4716" y="20605"/>
                      <a:pt x="4594" y="20798"/>
                      <a:pt x="4582" y="21056"/>
                    </a:cubicBezTo>
                    <a:cubicBezTo>
                      <a:pt x="4484" y="22802"/>
                      <a:pt x="5135" y="24535"/>
                      <a:pt x="6309" y="25829"/>
                    </a:cubicBezTo>
                    <a:cubicBezTo>
                      <a:pt x="6193" y="25991"/>
                      <a:pt x="6140" y="26203"/>
                      <a:pt x="6199" y="26447"/>
                    </a:cubicBezTo>
                    <a:cubicBezTo>
                      <a:pt x="6883" y="29256"/>
                      <a:pt x="9163" y="31739"/>
                      <a:pt x="12182" y="31739"/>
                    </a:cubicBezTo>
                    <a:cubicBezTo>
                      <a:pt x="12287" y="31739"/>
                      <a:pt x="12393" y="31736"/>
                      <a:pt x="12499" y="31730"/>
                    </a:cubicBezTo>
                    <a:cubicBezTo>
                      <a:pt x="12556" y="31730"/>
                      <a:pt x="12615" y="31724"/>
                      <a:pt x="12672" y="31717"/>
                    </a:cubicBezTo>
                    <a:cubicBezTo>
                      <a:pt x="13189" y="34120"/>
                      <a:pt x="14973" y="36059"/>
                      <a:pt x="17292" y="36870"/>
                    </a:cubicBezTo>
                    <a:cubicBezTo>
                      <a:pt x="17385" y="36904"/>
                      <a:pt x="17474" y="36919"/>
                      <a:pt x="17556" y="36919"/>
                    </a:cubicBezTo>
                    <a:cubicBezTo>
                      <a:pt x="18305" y="36919"/>
                      <a:pt x="18551" y="35666"/>
                      <a:pt x="17703" y="35369"/>
                    </a:cubicBezTo>
                    <a:cubicBezTo>
                      <a:pt x="15886" y="34732"/>
                      <a:pt x="14598" y="33180"/>
                      <a:pt x="14173" y="31337"/>
                    </a:cubicBezTo>
                    <a:cubicBezTo>
                      <a:pt x="16196" y="30461"/>
                      <a:pt x="17524" y="28290"/>
                      <a:pt x="16899" y="25983"/>
                    </a:cubicBezTo>
                    <a:cubicBezTo>
                      <a:pt x="16891" y="25971"/>
                      <a:pt x="16891" y="25958"/>
                      <a:pt x="16885" y="25945"/>
                    </a:cubicBezTo>
                    <a:cubicBezTo>
                      <a:pt x="17072" y="25682"/>
                      <a:pt x="17233" y="25391"/>
                      <a:pt x="17369" y="25056"/>
                    </a:cubicBezTo>
                    <a:cubicBezTo>
                      <a:pt x="18205" y="23007"/>
                      <a:pt x="17524" y="20857"/>
                      <a:pt x="16653" y="18943"/>
                    </a:cubicBezTo>
                    <a:cubicBezTo>
                      <a:pt x="16653" y="18936"/>
                      <a:pt x="16647" y="18930"/>
                      <a:pt x="16641" y="18918"/>
                    </a:cubicBezTo>
                    <a:cubicBezTo>
                      <a:pt x="16795" y="18705"/>
                      <a:pt x="16944" y="18466"/>
                      <a:pt x="17066" y="18214"/>
                    </a:cubicBezTo>
                    <a:cubicBezTo>
                      <a:pt x="17961" y="16347"/>
                      <a:pt x="17233" y="14260"/>
                      <a:pt x="15603" y="13204"/>
                    </a:cubicBezTo>
                    <a:cubicBezTo>
                      <a:pt x="16049" y="12707"/>
                      <a:pt x="16344" y="12108"/>
                      <a:pt x="16397" y="11438"/>
                    </a:cubicBezTo>
                    <a:cubicBezTo>
                      <a:pt x="17259" y="12282"/>
                      <a:pt x="18161" y="13088"/>
                      <a:pt x="19063" y="13879"/>
                    </a:cubicBezTo>
                    <a:cubicBezTo>
                      <a:pt x="19094" y="13906"/>
                      <a:pt x="19127" y="13932"/>
                      <a:pt x="19165" y="13957"/>
                    </a:cubicBezTo>
                    <a:cubicBezTo>
                      <a:pt x="19147" y="19819"/>
                      <a:pt x="23276" y="25037"/>
                      <a:pt x="29060" y="26300"/>
                    </a:cubicBezTo>
                    <a:cubicBezTo>
                      <a:pt x="29124" y="26314"/>
                      <a:pt x="29186" y="26321"/>
                      <a:pt x="29245" y="26321"/>
                    </a:cubicBezTo>
                    <a:cubicBezTo>
                      <a:pt x="30088" y="26321"/>
                      <a:pt x="30387" y="24996"/>
                      <a:pt x="29473" y="24793"/>
                    </a:cubicBezTo>
                    <a:cubicBezTo>
                      <a:pt x="24074" y="23613"/>
                      <a:pt x="20390" y="18717"/>
                      <a:pt x="20744" y="13198"/>
                    </a:cubicBezTo>
                    <a:cubicBezTo>
                      <a:pt x="20777" y="12700"/>
                      <a:pt x="20403" y="12449"/>
                      <a:pt x="20011" y="12449"/>
                    </a:cubicBezTo>
                    <a:cubicBezTo>
                      <a:pt x="19946" y="12449"/>
                      <a:pt x="19880" y="12456"/>
                      <a:pt x="19816" y="12469"/>
                    </a:cubicBezTo>
                    <a:cubicBezTo>
                      <a:pt x="18154" y="11007"/>
                      <a:pt x="16486" y="9499"/>
                      <a:pt x="15160" y="7715"/>
                    </a:cubicBezTo>
                    <a:cubicBezTo>
                      <a:pt x="14456" y="6761"/>
                      <a:pt x="13832" y="5730"/>
                      <a:pt x="13413" y="4623"/>
                    </a:cubicBezTo>
                    <a:cubicBezTo>
                      <a:pt x="13201" y="4056"/>
                      <a:pt x="12988" y="3444"/>
                      <a:pt x="12949" y="2839"/>
                    </a:cubicBezTo>
                    <a:cubicBezTo>
                      <a:pt x="12926" y="2402"/>
                      <a:pt x="13073" y="1528"/>
                      <a:pt x="13658" y="1528"/>
                    </a:cubicBezTo>
                    <a:cubicBezTo>
                      <a:pt x="13693" y="1528"/>
                      <a:pt x="13730" y="1531"/>
                      <a:pt x="13768" y="1537"/>
                    </a:cubicBezTo>
                    <a:cubicBezTo>
                      <a:pt x="13811" y="1545"/>
                      <a:pt x="13854" y="1549"/>
                      <a:pt x="13896" y="1549"/>
                    </a:cubicBezTo>
                    <a:cubicBezTo>
                      <a:pt x="13955" y="1549"/>
                      <a:pt x="14011" y="1542"/>
                      <a:pt x="14064" y="1531"/>
                    </a:cubicBezTo>
                    <a:cubicBezTo>
                      <a:pt x="14122" y="1672"/>
                      <a:pt x="14232" y="1802"/>
                      <a:pt x="14405" y="1891"/>
                    </a:cubicBezTo>
                    <a:cubicBezTo>
                      <a:pt x="16840" y="3179"/>
                      <a:pt x="19275" y="4463"/>
                      <a:pt x="21710" y="5750"/>
                    </a:cubicBezTo>
                    <a:cubicBezTo>
                      <a:pt x="24011" y="6961"/>
                      <a:pt x="26426" y="8069"/>
                      <a:pt x="28616" y="9467"/>
                    </a:cubicBezTo>
                    <a:cubicBezTo>
                      <a:pt x="30748" y="10832"/>
                      <a:pt x="31914" y="12997"/>
                      <a:pt x="33209" y="15098"/>
                    </a:cubicBezTo>
                    <a:lnTo>
                      <a:pt x="37506" y="22087"/>
                    </a:lnTo>
                    <a:cubicBezTo>
                      <a:pt x="37665" y="22349"/>
                      <a:pt x="37901" y="22457"/>
                      <a:pt x="38137" y="22457"/>
                    </a:cubicBezTo>
                    <a:cubicBezTo>
                      <a:pt x="38674" y="22457"/>
                      <a:pt x="39212" y="21895"/>
                      <a:pt x="38845" y="21300"/>
                    </a:cubicBezTo>
                    <a:lnTo>
                      <a:pt x="34394" y="14054"/>
                    </a:lnTo>
                    <a:cubicBezTo>
                      <a:pt x="33112" y="11967"/>
                      <a:pt x="31902" y="9860"/>
                      <a:pt x="29859" y="8430"/>
                    </a:cubicBezTo>
                    <a:cubicBezTo>
                      <a:pt x="27675" y="6898"/>
                      <a:pt x="25124" y="5789"/>
                      <a:pt x="22766" y="4546"/>
                    </a:cubicBezTo>
                    <a:cubicBezTo>
                      <a:pt x="20241" y="3212"/>
                      <a:pt x="17717" y="1885"/>
                      <a:pt x="15191" y="551"/>
                    </a:cubicBezTo>
                    <a:cubicBezTo>
                      <a:pt x="15064" y="483"/>
                      <a:pt x="14942" y="452"/>
                      <a:pt x="14825" y="452"/>
                    </a:cubicBezTo>
                    <a:cubicBezTo>
                      <a:pt x="14788" y="452"/>
                      <a:pt x="14751" y="455"/>
                      <a:pt x="14714" y="461"/>
                    </a:cubicBezTo>
                    <a:cubicBezTo>
                      <a:pt x="14643" y="256"/>
                      <a:pt x="14476" y="81"/>
                      <a:pt x="14180" y="36"/>
                    </a:cubicBezTo>
                    <a:cubicBezTo>
                      <a:pt x="14036" y="12"/>
                      <a:pt x="13896" y="0"/>
                      <a:pt x="13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3" name="Google Shape;2003;p49"/>
            <p:cNvSpPr/>
            <p:nvPr/>
          </p:nvSpPr>
          <p:spPr>
            <a:xfrm rot="-1246659" flipH="1">
              <a:off x="5506696" y="1715269"/>
              <a:ext cx="482646" cy="350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9"/>
          <p:cNvSpPr/>
          <p:nvPr/>
        </p:nvSpPr>
        <p:spPr>
          <a:xfrm rot="1261680">
            <a:off x="1195714" y="4157501"/>
            <a:ext cx="347306" cy="502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2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51"/>
          <p:cNvSpPr/>
          <p:nvPr/>
        </p:nvSpPr>
        <p:spPr>
          <a:xfrm>
            <a:off x="6843500" y="1529246"/>
            <a:ext cx="640200" cy="6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51"/>
          <p:cNvSpPr/>
          <p:nvPr/>
        </p:nvSpPr>
        <p:spPr>
          <a:xfrm>
            <a:off x="4251900" y="1529246"/>
            <a:ext cx="640200" cy="64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51"/>
          <p:cNvSpPr/>
          <p:nvPr/>
        </p:nvSpPr>
        <p:spPr>
          <a:xfrm>
            <a:off x="1660300" y="1529246"/>
            <a:ext cx="640200" cy="64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51"/>
          <p:cNvSpPr txBox="1">
            <a:spLocks noGrp="1"/>
          </p:cNvSpPr>
          <p:nvPr>
            <p:ph type="title" idx="2"/>
          </p:nvPr>
        </p:nvSpPr>
        <p:spPr>
          <a:xfrm>
            <a:off x="720000" y="548640"/>
            <a:ext cx="770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NỘI DUNG BÀI HỌC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2035" name="Google Shape;2035;p51"/>
          <p:cNvSpPr txBox="1">
            <a:spLocks noGrp="1"/>
          </p:cNvSpPr>
          <p:nvPr>
            <p:ph type="title" idx="3"/>
          </p:nvPr>
        </p:nvSpPr>
        <p:spPr>
          <a:xfrm>
            <a:off x="3186686" y="2362499"/>
            <a:ext cx="2770627" cy="16171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TÍNH HỢP LÍ </a:t>
            </a:r>
            <a:b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CỦA KẾT LUẬN THỐNG KÊ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36" name="Google Shape;2036;p51"/>
          <p:cNvSpPr txBox="1">
            <a:spLocks noGrp="1"/>
          </p:cNvSpPr>
          <p:nvPr>
            <p:ph type="title" idx="4"/>
          </p:nvPr>
        </p:nvSpPr>
        <p:spPr>
          <a:xfrm>
            <a:off x="4229100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37" name="Google Shape;2037;p51"/>
          <p:cNvSpPr txBox="1">
            <a:spLocks noGrp="1"/>
          </p:cNvSpPr>
          <p:nvPr>
            <p:ph type="title" idx="6"/>
          </p:nvPr>
        </p:nvSpPr>
        <p:spPr>
          <a:xfrm>
            <a:off x="6066350" y="2571365"/>
            <a:ext cx="2194500" cy="985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>
                    <a:lumMod val="50000"/>
                  </a:schemeClr>
                </a:solidFill>
              </a:rPr>
              <a:t>LUYỆN TẬP </a:t>
            </a:r>
            <a:br>
              <a:rPr lang="en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" sz="2400" dirty="0">
                <a:solidFill>
                  <a:schemeClr val="accent3">
                    <a:lumMod val="50000"/>
                  </a:schemeClr>
                </a:solidFill>
              </a:rPr>
              <a:t>– VẬN DỤNG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38" name="Google Shape;2038;p51"/>
          <p:cNvSpPr txBox="1">
            <a:spLocks noGrp="1"/>
          </p:cNvSpPr>
          <p:nvPr>
            <p:ph type="title" idx="7"/>
          </p:nvPr>
        </p:nvSpPr>
        <p:spPr>
          <a:xfrm>
            <a:off x="6820700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39" name="Google Shape;2039;p51"/>
          <p:cNvSpPr txBox="1">
            <a:spLocks noGrp="1"/>
          </p:cNvSpPr>
          <p:nvPr>
            <p:ph type="title"/>
          </p:nvPr>
        </p:nvSpPr>
        <p:spPr>
          <a:xfrm>
            <a:off x="409046" y="2338115"/>
            <a:ext cx="2965808" cy="1985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PHÂN TÍCH 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VÀ XỬ LÍ 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DỮ LIỆU ĐỂ 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</a:rPr>
              <a:t>RÚT RA KẾT LUẬN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0" name="Google Shape;2040;p51"/>
          <p:cNvSpPr txBox="1">
            <a:spLocks noGrp="1"/>
          </p:cNvSpPr>
          <p:nvPr>
            <p:ph type="title" idx="9"/>
          </p:nvPr>
        </p:nvSpPr>
        <p:spPr>
          <a:xfrm>
            <a:off x="1636801" y="1619246"/>
            <a:ext cx="6858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" grpId="0" animBg="1"/>
      <p:bldP spid="2032" grpId="0" animBg="1"/>
      <p:bldP spid="2033" grpId="0" animBg="1"/>
      <p:bldP spid="2034" grpId="0"/>
      <p:bldP spid="2035" grpId="0"/>
      <p:bldP spid="2036" grpId="0"/>
      <p:bldP spid="2037" grpId="0"/>
      <p:bldP spid="2038" grpId="0"/>
      <p:bldP spid="2039" grpId="0"/>
      <p:bldP spid="2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2"/>
          <p:cNvSpPr/>
          <p:nvPr/>
        </p:nvSpPr>
        <p:spPr>
          <a:xfrm>
            <a:off x="1468394" y="204210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2"/>
          <p:cNvSpPr txBox="1">
            <a:spLocks noGrp="1"/>
          </p:cNvSpPr>
          <p:nvPr>
            <p:ph type="title" idx="2"/>
          </p:nvPr>
        </p:nvSpPr>
        <p:spPr>
          <a:xfrm>
            <a:off x="1355294" y="2143308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2051" name="Google Shape;2051;p52"/>
          <p:cNvSpPr/>
          <p:nvPr/>
        </p:nvSpPr>
        <p:spPr>
          <a:xfrm rot="1153086">
            <a:off x="1509116" y="4186168"/>
            <a:ext cx="355139" cy="4328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4</a:t>
            </a:r>
          </a:p>
        </p:txBody>
      </p:sp>
      <p:sp>
        <p:nvSpPr>
          <p:cNvPr id="2053" name="Google Shape;2053;p52"/>
          <p:cNvSpPr/>
          <p:nvPr/>
        </p:nvSpPr>
        <p:spPr>
          <a:xfrm rot="376391">
            <a:off x="631151" y="1027256"/>
            <a:ext cx="526799" cy="526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AA7FF-C1CD-4C2C-93F2-F93D5E6DCE2A}"/>
              </a:ext>
            </a:extLst>
          </p:cNvPr>
          <p:cNvSpPr txBox="1"/>
          <p:nvPr/>
        </p:nvSpPr>
        <p:spPr>
          <a:xfrm>
            <a:off x="1061809" y="2175446"/>
            <a:ext cx="7020381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5865B"/>
                </a:solidFill>
              </a:rPr>
              <a:t>PHÂN TÍCH VÀ XỬ LÍ </a:t>
            </a:r>
            <a:br>
              <a:rPr lang="en-US" sz="3200" b="1" dirty="0">
                <a:solidFill>
                  <a:srgbClr val="F5865B"/>
                </a:solidFill>
              </a:rPr>
            </a:br>
            <a:r>
              <a:rPr lang="en-US" sz="3200" b="1" dirty="0">
                <a:solidFill>
                  <a:srgbClr val="F5865B"/>
                </a:solidFill>
              </a:rPr>
              <a:t>DỮ LIỆU ĐỂ RÚT RA KẾT LUẬN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DBD3E-0C05-4EBC-A22E-771E67CAAE4D}"/>
              </a:ext>
            </a:extLst>
          </p:cNvPr>
          <p:cNvSpPr txBox="1"/>
          <p:nvPr/>
        </p:nvSpPr>
        <p:spPr>
          <a:xfrm>
            <a:off x="172394" y="813610"/>
            <a:ext cx="8246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solidFill>
                  <a:srgbClr val="C00000"/>
                </a:solidFill>
              </a:rPr>
              <a:t>TIẾT 77- BÀI 2: </a:t>
            </a:r>
          </a:p>
          <a:p>
            <a:pPr algn="r"/>
            <a:r>
              <a:rPr lang="en" sz="2800" b="1" dirty="0">
                <a:solidFill>
                  <a:srgbClr val="002060"/>
                </a:solidFill>
              </a:rPr>
              <a:t>PHÂN TÍCH VÀ XỬ LÍ DỮ LIỆU </a:t>
            </a:r>
            <a:r>
              <a:rPr lang="en" sz="2800" b="1" dirty="0">
                <a:solidFill>
                  <a:srgbClr val="C00000"/>
                </a:solidFill>
              </a:rPr>
              <a:t>(tiết 1)</a:t>
            </a:r>
            <a:endParaRPr lang="en-US" sz="28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47"/>
          <p:cNvSpPr txBox="1">
            <a:spLocks noGrp="1"/>
          </p:cNvSpPr>
          <p:nvPr>
            <p:ph type="body" idx="1"/>
          </p:nvPr>
        </p:nvSpPr>
        <p:spPr>
          <a:xfrm>
            <a:off x="3647418" y="265444"/>
            <a:ext cx="3013073" cy="494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Đọc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nội</a:t>
            </a:r>
            <a:r>
              <a:rPr lang="en-US" sz="2000" dirty="0">
                <a:latin typeface="+mn-lt"/>
              </a:rPr>
              <a:t> dung </a:t>
            </a:r>
            <a:r>
              <a:rPr lang="en-US" sz="2000" dirty="0" err="1">
                <a:latin typeface="+mn-lt"/>
              </a:rPr>
              <a:t>sau</a:t>
            </a:r>
            <a:r>
              <a:rPr lang="en-US" sz="2000" dirty="0">
                <a:latin typeface="+mn-lt"/>
              </a:rPr>
              <a:t>:</a:t>
            </a:r>
            <a:endParaRPr sz="2000" dirty="0">
              <a:latin typeface="+mn-lt"/>
            </a:endParaRPr>
          </a:p>
        </p:txBody>
      </p:sp>
      <p:grpSp>
        <p:nvGrpSpPr>
          <p:cNvPr id="1923" name="Google Shape;1923;p47"/>
          <p:cNvGrpSpPr/>
          <p:nvPr/>
        </p:nvGrpSpPr>
        <p:grpSpPr>
          <a:xfrm rot="379956" flipH="1">
            <a:off x="-661651" y="3004519"/>
            <a:ext cx="2528044" cy="2317194"/>
            <a:chOff x="6802085" y="2472076"/>
            <a:chExt cx="2528040" cy="2317190"/>
          </a:xfrm>
        </p:grpSpPr>
        <p:grpSp>
          <p:nvGrpSpPr>
            <p:cNvPr id="1924" name="Google Shape;1924;p47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1925" name="Google Shape;1925;p47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7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7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7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7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1" name="Google Shape;1931;p47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2" name="Google Shape;1932;p47"/>
          <p:cNvSpPr/>
          <p:nvPr/>
        </p:nvSpPr>
        <p:spPr>
          <a:xfrm rot="1226766">
            <a:off x="8224365" y="411226"/>
            <a:ext cx="817815" cy="3580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1+1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C000A9-FDB5-4FA8-88E8-3B643C5FF1B3}"/>
              </a:ext>
            </a:extLst>
          </p:cNvPr>
          <p:cNvSpPr/>
          <p:nvPr/>
        </p:nvSpPr>
        <p:spPr>
          <a:xfrm>
            <a:off x="2707130" y="265444"/>
            <a:ext cx="822713" cy="4948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HĐ1</a:t>
            </a:r>
          </a:p>
        </p:txBody>
      </p:sp>
      <p:sp>
        <p:nvSpPr>
          <p:cNvPr id="20" name="Google Shape;1921;p47">
            <a:extLst>
              <a:ext uri="{FF2B5EF4-FFF2-40B4-BE49-F238E27FC236}">
                <a16:creationId xmlns:a16="http://schemas.microsoft.com/office/drawing/2014/main" id="{FA7CD260-8D20-4C31-BFF3-AC90E00C4F0E}"/>
              </a:ext>
            </a:extLst>
          </p:cNvPr>
          <p:cNvSpPr txBox="1">
            <a:spLocks/>
          </p:cNvSpPr>
          <p:nvPr/>
        </p:nvSpPr>
        <p:spPr>
          <a:xfrm>
            <a:off x="669669" y="805194"/>
            <a:ext cx="7804662" cy="1974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50000"/>
              </a:lnSpc>
              <a:buFont typeface="Varela Round"/>
              <a:buNone/>
            </a:pPr>
            <a:r>
              <a:rPr lang="en-US" sz="2000" dirty="0">
                <a:latin typeface="+mn-lt"/>
              </a:rPr>
              <a:t>Khi </a:t>
            </a:r>
            <a:r>
              <a:rPr lang="en-US" sz="2000" dirty="0" err="1">
                <a:latin typeface="+mn-lt"/>
              </a:rPr>
              <a:t>thu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thập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tổ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chức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loại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biểu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diễn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biểu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đồ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cần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tìm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tin </a:t>
            </a:r>
            <a:r>
              <a:rPr lang="en-US" sz="2000" dirty="0" err="1">
                <a:latin typeface="+mn-lt"/>
              </a:rPr>
              <a:t>hữu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thường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học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FB83-DE02-4797-9B31-5C80BF9DAFC7}"/>
              </a:ext>
            </a:extLst>
          </p:cNvPr>
          <p:cNvSpPr/>
          <p:nvPr/>
        </p:nvSpPr>
        <p:spPr>
          <a:xfrm>
            <a:off x="1197031" y="2944873"/>
            <a:ext cx="6806416" cy="8089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C1E75-4DEB-4746-8F13-203BE658D0CD}"/>
              </a:ext>
            </a:extLst>
          </p:cNvPr>
          <p:cNvSpPr/>
          <p:nvPr/>
        </p:nvSpPr>
        <p:spPr>
          <a:xfrm>
            <a:off x="1197031" y="3918767"/>
            <a:ext cx="6806416" cy="80892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</a:rPr>
              <a:t>Theo </a:t>
            </a:r>
            <a:r>
              <a:rPr lang="en-US" sz="2000" dirty="0" err="1">
                <a:solidFill>
                  <a:schemeClr val="accent6"/>
                </a:solidFill>
              </a:rPr>
              <a:t>em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tại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sao</a:t>
            </a:r>
            <a:r>
              <a:rPr lang="en-US" sz="2000" dirty="0">
                <a:solidFill>
                  <a:schemeClr val="accent6"/>
                </a:solidFill>
              </a:rPr>
              <a:t> ta </a:t>
            </a:r>
            <a:r>
              <a:rPr lang="en-US" sz="2000" dirty="0" err="1">
                <a:solidFill>
                  <a:schemeClr val="accent6"/>
                </a:solidFill>
              </a:rPr>
              <a:t>cần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phân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tích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và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xử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lí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dữ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lí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dữ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liệu</a:t>
            </a:r>
            <a:r>
              <a:rPr lang="en-US" sz="2000" dirty="0">
                <a:solidFill>
                  <a:schemeClr val="accent6"/>
                </a:solidFill>
              </a:rPr>
              <a:t>? </a:t>
            </a:r>
            <a:endParaRPr lang="en-US" sz="3200" i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" grpId="0" build="p"/>
      <p:bldP spid="6" grpId="0" animBg="1"/>
      <p:bldP spid="20" grpId="0" animBg="1"/>
      <p:bldP spid="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8255936" y="717215"/>
            <a:ext cx="189873" cy="231320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54"/>
          <p:cNvGrpSpPr/>
          <p:nvPr/>
        </p:nvGrpSpPr>
        <p:grpSpPr>
          <a:xfrm rot="10966944">
            <a:off x="-171770" y="1182368"/>
            <a:ext cx="1623046" cy="1595592"/>
            <a:chOff x="6802085" y="2472076"/>
            <a:chExt cx="2528040" cy="2317190"/>
          </a:xfrm>
        </p:grpSpPr>
        <p:grpSp>
          <p:nvGrpSpPr>
            <p:cNvPr id="2098" name="Google Shape;2098;p54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2099" name="Google Shape;2099;p54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54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54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54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54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54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5" name="Google Shape;2105;p54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98332" y="127383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2724-EF9B-426D-987B-B0E57ED05FD8}"/>
              </a:ext>
            </a:extLst>
          </p:cNvPr>
          <p:cNvSpPr txBox="1"/>
          <p:nvPr/>
        </p:nvSpPr>
        <p:spPr>
          <a:xfrm>
            <a:off x="1215492" y="-50171"/>
            <a:ext cx="72303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5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(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)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Ninh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2016, 2017, 2018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853" y="737163"/>
            <a:ext cx="2386125" cy="2543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719" y="810083"/>
            <a:ext cx="2446852" cy="2414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81746" y="3281850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51580" y="4196863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48"/>
          <p:cNvSpPr/>
          <p:nvPr/>
        </p:nvSpPr>
        <p:spPr>
          <a:xfrm rot="194134">
            <a:off x="1240004" y="846553"/>
            <a:ext cx="353298" cy="329572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0" name="Google Shape;1940;p48"/>
          <p:cNvGrpSpPr/>
          <p:nvPr/>
        </p:nvGrpSpPr>
        <p:grpSpPr>
          <a:xfrm>
            <a:off x="7577870" y="4125542"/>
            <a:ext cx="149179" cy="182875"/>
            <a:chOff x="5803200" y="3023808"/>
            <a:chExt cx="96775" cy="117900"/>
          </a:xfrm>
        </p:grpSpPr>
        <p:sp>
          <p:nvSpPr>
            <p:cNvPr id="1941" name="Google Shape;1941;p48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4" name="Google Shape;1944;p48"/>
          <p:cNvSpPr/>
          <p:nvPr/>
        </p:nvSpPr>
        <p:spPr>
          <a:xfrm>
            <a:off x="8255125" y="663346"/>
            <a:ext cx="251131" cy="274523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5" name="Google Shape;1945;p48"/>
          <p:cNvGrpSpPr/>
          <p:nvPr/>
        </p:nvGrpSpPr>
        <p:grpSpPr>
          <a:xfrm>
            <a:off x="476538" y="3108528"/>
            <a:ext cx="1125779" cy="1152635"/>
            <a:chOff x="476538" y="3108528"/>
            <a:chExt cx="1125779" cy="1152635"/>
          </a:xfrm>
        </p:grpSpPr>
        <p:sp>
          <p:nvSpPr>
            <p:cNvPr id="1946" name="Google Shape;1946;p48"/>
            <p:cNvSpPr/>
            <p:nvPr/>
          </p:nvSpPr>
          <p:spPr>
            <a:xfrm rot="218522">
              <a:off x="486548" y="3122594"/>
              <a:ext cx="453326" cy="32957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8"/>
            <p:cNvSpPr/>
            <p:nvPr/>
          </p:nvSpPr>
          <p:spPr>
            <a:xfrm rot="-606357">
              <a:off x="1116511" y="3776656"/>
              <a:ext cx="449944" cy="448511"/>
            </a:xfrm>
            <a:custGeom>
              <a:avLst/>
              <a:gdLst/>
              <a:ahLst/>
              <a:cxnLst/>
              <a:rect l="l" t="t" r="r" b="b"/>
              <a:pathLst>
                <a:path w="11859" h="11822" extrusionOk="0">
                  <a:moveTo>
                    <a:pt x="5361" y="708"/>
                  </a:moveTo>
                  <a:lnTo>
                    <a:pt x="5361" y="708"/>
                  </a:lnTo>
                  <a:cubicBezTo>
                    <a:pt x="5384" y="719"/>
                    <a:pt x="5446" y="764"/>
                    <a:pt x="5469" y="782"/>
                  </a:cubicBezTo>
                  <a:cubicBezTo>
                    <a:pt x="7282" y="2157"/>
                    <a:pt x="9045" y="3647"/>
                    <a:pt x="10693" y="5211"/>
                  </a:cubicBezTo>
                  <a:cubicBezTo>
                    <a:pt x="10903" y="5409"/>
                    <a:pt x="11120" y="5642"/>
                    <a:pt x="11097" y="5841"/>
                  </a:cubicBezTo>
                  <a:cubicBezTo>
                    <a:pt x="11086" y="5989"/>
                    <a:pt x="10937" y="6148"/>
                    <a:pt x="10773" y="6319"/>
                  </a:cubicBezTo>
                  <a:lnTo>
                    <a:pt x="6230" y="10947"/>
                  </a:lnTo>
                  <a:cubicBezTo>
                    <a:pt x="4491" y="9042"/>
                    <a:pt x="2451" y="6938"/>
                    <a:pt x="869" y="5432"/>
                  </a:cubicBezTo>
                  <a:lnTo>
                    <a:pt x="4456" y="1942"/>
                  </a:lnTo>
                  <a:cubicBezTo>
                    <a:pt x="4684" y="1719"/>
                    <a:pt x="4821" y="1493"/>
                    <a:pt x="4941" y="1294"/>
                  </a:cubicBezTo>
                  <a:cubicBezTo>
                    <a:pt x="5043" y="1118"/>
                    <a:pt x="5145" y="953"/>
                    <a:pt x="5298" y="799"/>
                  </a:cubicBezTo>
                  <a:cubicBezTo>
                    <a:pt x="5316" y="777"/>
                    <a:pt x="5377" y="719"/>
                    <a:pt x="5361" y="708"/>
                  </a:cubicBezTo>
                  <a:close/>
                  <a:moveTo>
                    <a:pt x="5390" y="1"/>
                  </a:moveTo>
                  <a:cubicBezTo>
                    <a:pt x="5373" y="1"/>
                    <a:pt x="5356" y="1"/>
                    <a:pt x="5338" y="3"/>
                  </a:cubicBezTo>
                  <a:cubicBezTo>
                    <a:pt x="5070" y="14"/>
                    <a:pt x="4889" y="202"/>
                    <a:pt x="4792" y="299"/>
                  </a:cubicBezTo>
                  <a:cubicBezTo>
                    <a:pt x="4576" y="515"/>
                    <a:pt x="4445" y="736"/>
                    <a:pt x="4332" y="929"/>
                  </a:cubicBezTo>
                  <a:cubicBezTo>
                    <a:pt x="4218" y="1118"/>
                    <a:pt x="4122" y="1276"/>
                    <a:pt x="3962" y="1436"/>
                  </a:cubicBezTo>
                  <a:lnTo>
                    <a:pt x="108" y="5177"/>
                  </a:lnTo>
                  <a:cubicBezTo>
                    <a:pt x="40" y="5245"/>
                    <a:pt x="0" y="5340"/>
                    <a:pt x="0" y="5437"/>
                  </a:cubicBezTo>
                  <a:cubicBezTo>
                    <a:pt x="0" y="5534"/>
                    <a:pt x="40" y="5626"/>
                    <a:pt x="114" y="5694"/>
                  </a:cubicBezTo>
                  <a:cubicBezTo>
                    <a:pt x="1785" y="7268"/>
                    <a:pt x="4081" y="9627"/>
                    <a:pt x="5957" y="11703"/>
                  </a:cubicBezTo>
                  <a:cubicBezTo>
                    <a:pt x="6025" y="11776"/>
                    <a:pt x="6117" y="11821"/>
                    <a:pt x="6214" y="11821"/>
                  </a:cubicBezTo>
                  <a:lnTo>
                    <a:pt x="6225" y="11821"/>
                  </a:lnTo>
                  <a:cubicBezTo>
                    <a:pt x="6316" y="11821"/>
                    <a:pt x="6413" y="11782"/>
                    <a:pt x="6476" y="11713"/>
                  </a:cubicBezTo>
                  <a:lnTo>
                    <a:pt x="11285" y="6814"/>
                  </a:lnTo>
                  <a:cubicBezTo>
                    <a:pt x="11477" y="6615"/>
                    <a:pt x="11768" y="6319"/>
                    <a:pt x="11808" y="5904"/>
                  </a:cubicBezTo>
                  <a:cubicBezTo>
                    <a:pt x="11858" y="5335"/>
                    <a:pt x="11404" y="4904"/>
                    <a:pt x="11183" y="4699"/>
                  </a:cubicBezTo>
                  <a:cubicBezTo>
                    <a:pt x="9511" y="3112"/>
                    <a:pt x="7738" y="1606"/>
                    <a:pt x="5896" y="213"/>
                  </a:cubicBezTo>
                  <a:cubicBezTo>
                    <a:pt x="5789" y="135"/>
                    <a:pt x="5616" y="1"/>
                    <a:pt x="5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48"/>
          <p:cNvGrpSpPr/>
          <p:nvPr/>
        </p:nvGrpSpPr>
        <p:grpSpPr>
          <a:xfrm rot="1802726">
            <a:off x="2350832" y="3317842"/>
            <a:ext cx="1012818" cy="1159774"/>
            <a:chOff x="1489450" y="4461250"/>
            <a:chExt cx="510525" cy="584600"/>
          </a:xfrm>
        </p:grpSpPr>
        <p:sp>
          <p:nvSpPr>
            <p:cNvPr id="1949" name="Google Shape;1949;p48"/>
            <p:cNvSpPr/>
            <p:nvPr/>
          </p:nvSpPr>
          <p:spPr>
            <a:xfrm rot="-528795">
              <a:off x="1522560" y="4533812"/>
              <a:ext cx="370069" cy="1065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1489450" y="4461250"/>
              <a:ext cx="510525" cy="584600"/>
            </a:xfrm>
            <a:custGeom>
              <a:avLst/>
              <a:gdLst/>
              <a:ahLst/>
              <a:cxnLst/>
              <a:rect l="l" t="t" r="r" b="b"/>
              <a:pathLst>
                <a:path w="20421" h="23384" extrusionOk="0">
                  <a:moveTo>
                    <a:pt x="13300" y="3188"/>
                  </a:moveTo>
                  <a:cubicBezTo>
                    <a:pt x="13937" y="3188"/>
                    <a:pt x="14671" y="3297"/>
                    <a:pt x="14941" y="3882"/>
                  </a:cubicBezTo>
                  <a:cubicBezTo>
                    <a:pt x="15206" y="4444"/>
                    <a:pt x="14851" y="5110"/>
                    <a:pt x="14394" y="5515"/>
                  </a:cubicBezTo>
                  <a:cubicBezTo>
                    <a:pt x="13511" y="6293"/>
                    <a:pt x="12303" y="6511"/>
                    <a:pt x="11152" y="6690"/>
                  </a:cubicBezTo>
                  <a:cubicBezTo>
                    <a:pt x="10393" y="6805"/>
                    <a:pt x="7935" y="7299"/>
                    <a:pt x="5945" y="7299"/>
                  </a:cubicBezTo>
                  <a:cubicBezTo>
                    <a:pt x="4097" y="7299"/>
                    <a:pt x="2653" y="6873"/>
                    <a:pt x="3346" y="5321"/>
                  </a:cubicBezTo>
                  <a:cubicBezTo>
                    <a:pt x="3751" y="4415"/>
                    <a:pt x="5432" y="4254"/>
                    <a:pt x="7046" y="3920"/>
                  </a:cubicBezTo>
                  <a:cubicBezTo>
                    <a:pt x="9009" y="3514"/>
                    <a:pt x="11198" y="3231"/>
                    <a:pt x="13209" y="3189"/>
                  </a:cubicBezTo>
                  <a:cubicBezTo>
                    <a:pt x="13239" y="3188"/>
                    <a:pt x="13270" y="3188"/>
                    <a:pt x="13300" y="3188"/>
                  </a:cubicBezTo>
                  <a:close/>
                  <a:moveTo>
                    <a:pt x="14179" y="1"/>
                  </a:moveTo>
                  <a:cubicBezTo>
                    <a:pt x="14108" y="1"/>
                    <a:pt x="14036" y="3"/>
                    <a:pt x="13964" y="7"/>
                  </a:cubicBezTo>
                  <a:cubicBezTo>
                    <a:pt x="10444" y="225"/>
                    <a:pt x="6583" y="904"/>
                    <a:pt x="3681" y="1848"/>
                  </a:cubicBezTo>
                  <a:cubicBezTo>
                    <a:pt x="3185" y="2008"/>
                    <a:pt x="2686" y="2136"/>
                    <a:pt x="2170" y="2202"/>
                  </a:cubicBezTo>
                  <a:cubicBezTo>
                    <a:pt x="902" y="2363"/>
                    <a:pt x="0" y="3500"/>
                    <a:pt x="137" y="4760"/>
                  </a:cubicBezTo>
                  <a:cubicBezTo>
                    <a:pt x="689" y="9880"/>
                    <a:pt x="1713" y="20938"/>
                    <a:pt x="2581" y="22093"/>
                  </a:cubicBezTo>
                  <a:cubicBezTo>
                    <a:pt x="3379" y="23154"/>
                    <a:pt x="4649" y="23383"/>
                    <a:pt x="5935" y="23383"/>
                  </a:cubicBezTo>
                  <a:cubicBezTo>
                    <a:pt x="6658" y="23383"/>
                    <a:pt x="7386" y="23311"/>
                    <a:pt x="8037" y="23273"/>
                  </a:cubicBezTo>
                  <a:cubicBezTo>
                    <a:pt x="10958" y="23113"/>
                    <a:pt x="14748" y="22287"/>
                    <a:pt x="18023" y="21834"/>
                  </a:cubicBezTo>
                  <a:cubicBezTo>
                    <a:pt x="19429" y="21640"/>
                    <a:pt x="20420" y="20376"/>
                    <a:pt x="20316" y="18965"/>
                  </a:cubicBezTo>
                  <a:cubicBezTo>
                    <a:pt x="19891" y="13391"/>
                    <a:pt x="18900" y="8205"/>
                    <a:pt x="17650" y="2759"/>
                  </a:cubicBezTo>
                  <a:cubicBezTo>
                    <a:pt x="17274" y="1131"/>
                    <a:pt x="15828" y="1"/>
                    <a:pt x="14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1590900" y="4713425"/>
              <a:ext cx="78475" cy="65400"/>
            </a:xfrm>
            <a:custGeom>
              <a:avLst/>
              <a:gdLst/>
              <a:ahLst/>
              <a:cxnLst/>
              <a:rect l="l" t="t" r="r" b="b"/>
              <a:pathLst>
                <a:path w="3139" h="2616" extrusionOk="0">
                  <a:moveTo>
                    <a:pt x="2364" y="474"/>
                  </a:moveTo>
                  <a:cubicBezTo>
                    <a:pt x="2405" y="474"/>
                    <a:pt x="2449" y="478"/>
                    <a:pt x="2468" y="492"/>
                  </a:cubicBezTo>
                  <a:cubicBezTo>
                    <a:pt x="2492" y="506"/>
                    <a:pt x="2516" y="562"/>
                    <a:pt x="2520" y="742"/>
                  </a:cubicBezTo>
                  <a:cubicBezTo>
                    <a:pt x="2525" y="959"/>
                    <a:pt x="2564" y="1161"/>
                    <a:pt x="2596" y="1355"/>
                  </a:cubicBezTo>
                  <a:cubicBezTo>
                    <a:pt x="2620" y="1497"/>
                    <a:pt x="2643" y="1638"/>
                    <a:pt x="2653" y="1780"/>
                  </a:cubicBezTo>
                  <a:cubicBezTo>
                    <a:pt x="2351" y="1851"/>
                    <a:pt x="2006" y="1893"/>
                    <a:pt x="1666" y="1936"/>
                  </a:cubicBezTo>
                  <a:cubicBezTo>
                    <a:pt x="1346" y="1973"/>
                    <a:pt x="1015" y="2017"/>
                    <a:pt x="708" y="2082"/>
                  </a:cubicBezTo>
                  <a:cubicBezTo>
                    <a:pt x="684" y="1869"/>
                    <a:pt x="647" y="1667"/>
                    <a:pt x="610" y="1459"/>
                  </a:cubicBezTo>
                  <a:cubicBezTo>
                    <a:pt x="567" y="1233"/>
                    <a:pt x="525" y="1006"/>
                    <a:pt x="501" y="760"/>
                  </a:cubicBezTo>
                  <a:cubicBezTo>
                    <a:pt x="765" y="728"/>
                    <a:pt x="1039" y="676"/>
                    <a:pt x="1303" y="623"/>
                  </a:cubicBezTo>
                  <a:cubicBezTo>
                    <a:pt x="1638" y="558"/>
                    <a:pt x="1982" y="492"/>
                    <a:pt x="2289" y="477"/>
                  </a:cubicBezTo>
                  <a:cubicBezTo>
                    <a:pt x="2308" y="475"/>
                    <a:pt x="2336" y="474"/>
                    <a:pt x="2364" y="474"/>
                  </a:cubicBezTo>
                  <a:close/>
                  <a:moveTo>
                    <a:pt x="2378" y="1"/>
                  </a:moveTo>
                  <a:cubicBezTo>
                    <a:pt x="2336" y="1"/>
                    <a:pt x="2298" y="3"/>
                    <a:pt x="2266" y="6"/>
                  </a:cubicBezTo>
                  <a:cubicBezTo>
                    <a:pt x="1926" y="20"/>
                    <a:pt x="1562" y="91"/>
                    <a:pt x="1213" y="157"/>
                  </a:cubicBezTo>
                  <a:cubicBezTo>
                    <a:pt x="883" y="222"/>
                    <a:pt x="538" y="294"/>
                    <a:pt x="231" y="303"/>
                  </a:cubicBezTo>
                  <a:cubicBezTo>
                    <a:pt x="166" y="307"/>
                    <a:pt x="109" y="336"/>
                    <a:pt x="66" y="383"/>
                  </a:cubicBezTo>
                  <a:cubicBezTo>
                    <a:pt x="24" y="431"/>
                    <a:pt x="0" y="492"/>
                    <a:pt x="5" y="558"/>
                  </a:cubicBezTo>
                  <a:cubicBezTo>
                    <a:pt x="29" y="926"/>
                    <a:pt x="85" y="1237"/>
                    <a:pt x="142" y="1544"/>
                  </a:cubicBezTo>
                  <a:cubicBezTo>
                    <a:pt x="194" y="1832"/>
                    <a:pt x="246" y="2101"/>
                    <a:pt x="260" y="2389"/>
                  </a:cubicBezTo>
                  <a:cubicBezTo>
                    <a:pt x="264" y="2464"/>
                    <a:pt x="303" y="2531"/>
                    <a:pt x="359" y="2573"/>
                  </a:cubicBezTo>
                  <a:cubicBezTo>
                    <a:pt x="401" y="2601"/>
                    <a:pt x="449" y="2616"/>
                    <a:pt x="496" y="2616"/>
                  </a:cubicBezTo>
                  <a:cubicBezTo>
                    <a:pt x="519" y="2616"/>
                    <a:pt x="543" y="2616"/>
                    <a:pt x="562" y="2606"/>
                  </a:cubicBezTo>
                  <a:cubicBezTo>
                    <a:pt x="902" y="2511"/>
                    <a:pt x="1322" y="2455"/>
                    <a:pt x="1728" y="2407"/>
                  </a:cubicBezTo>
                  <a:cubicBezTo>
                    <a:pt x="2152" y="2351"/>
                    <a:pt x="2586" y="2300"/>
                    <a:pt x="2964" y="2191"/>
                  </a:cubicBezTo>
                  <a:cubicBezTo>
                    <a:pt x="3063" y="2163"/>
                    <a:pt x="3134" y="2068"/>
                    <a:pt x="3134" y="1964"/>
                  </a:cubicBezTo>
                  <a:cubicBezTo>
                    <a:pt x="3139" y="1719"/>
                    <a:pt x="3102" y="1492"/>
                    <a:pt x="3063" y="1275"/>
                  </a:cubicBezTo>
                  <a:cubicBezTo>
                    <a:pt x="3030" y="1091"/>
                    <a:pt x="3002" y="912"/>
                    <a:pt x="2997" y="728"/>
                  </a:cubicBezTo>
                  <a:cubicBezTo>
                    <a:pt x="2993" y="582"/>
                    <a:pt x="2983" y="270"/>
                    <a:pt x="2738" y="105"/>
                  </a:cubicBezTo>
                  <a:cubicBezTo>
                    <a:pt x="2621" y="19"/>
                    <a:pt x="2488" y="1"/>
                    <a:pt x="237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1705575" y="4699325"/>
              <a:ext cx="78500" cy="65450"/>
            </a:xfrm>
            <a:custGeom>
              <a:avLst/>
              <a:gdLst/>
              <a:ahLst/>
              <a:cxnLst/>
              <a:rect l="l" t="t" r="r" b="b"/>
              <a:pathLst>
                <a:path w="3140" h="2618" extrusionOk="0">
                  <a:moveTo>
                    <a:pt x="2366" y="476"/>
                  </a:moveTo>
                  <a:cubicBezTo>
                    <a:pt x="2407" y="476"/>
                    <a:pt x="2449" y="480"/>
                    <a:pt x="2469" y="494"/>
                  </a:cubicBezTo>
                  <a:cubicBezTo>
                    <a:pt x="2492" y="508"/>
                    <a:pt x="2516" y="564"/>
                    <a:pt x="2521" y="745"/>
                  </a:cubicBezTo>
                  <a:cubicBezTo>
                    <a:pt x="2525" y="961"/>
                    <a:pt x="2558" y="1159"/>
                    <a:pt x="2592" y="1353"/>
                  </a:cubicBezTo>
                  <a:cubicBezTo>
                    <a:pt x="2620" y="1499"/>
                    <a:pt x="2643" y="1640"/>
                    <a:pt x="2653" y="1782"/>
                  </a:cubicBezTo>
                  <a:cubicBezTo>
                    <a:pt x="2351" y="1849"/>
                    <a:pt x="2006" y="1895"/>
                    <a:pt x="1667" y="1938"/>
                  </a:cubicBezTo>
                  <a:cubicBezTo>
                    <a:pt x="1346" y="1976"/>
                    <a:pt x="1015" y="2019"/>
                    <a:pt x="708" y="2084"/>
                  </a:cubicBezTo>
                  <a:cubicBezTo>
                    <a:pt x="685" y="1873"/>
                    <a:pt x="647" y="1669"/>
                    <a:pt x="610" y="1462"/>
                  </a:cubicBezTo>
                  <a:cubicBezTo>
                    <a:pt x="567" y="1235"/>
                    <a:pt x="525" y="1008"/>
                    <a:pt x="501" y="758"/>
                  </a:cubicBezTo>
                  <a:cubicBezTo>
                    <a:pt x="765" y="730"/>
                    <a:pt x="1039" y="678"/>
                    <a:pt x="1308" y="627"/>
                  </a:cubicBezTo>
                  <a:cubicBezTo>
                    <a:pt x="1638" y="560"/>
                    <a:pt x="1983" y="494"/>
                    <a:pt x="2290" y="480"/>
                  </a:cubicBezTo>
                  <a:cubicBezTo>
                    <a:pt x="2310" y="478"/>
                    <a:pt x="2338" y="476"/>
                    <a:pt x="2366" y="476"/>
                  </a:cubicBezTo>
                  <a:close/>
                  <a:moveTo>
                    <a:pt x="2365" y="1"/>
                  </a:moveTo>
                  <a:cubicBezTo>
                    <a:pt x="2329" y="1"/>
                    <a:pt x="2295" y="2"/>
                    <a:pt x="2266" y="4"/>
                  </a:cubicBezTo>
                  <a:cubicBezTo>
                    <a:pt x="1926" y="17"/>
                    <a:pt x="1562" y="93"/>
                    <a:pt x="1214" y="159"/>
                  </a:cubicBezTo>
                  <a:cubicBezTo>
                    <a:pt x="883" y="225"/>
                    <a:pt x="539" y="292"/>
                    <a:pt x="232" y="305"/>
                  </a:cubicBezTo>
                  <a:cubicBezTo>
                    <a:pt x="166" y="310"/>
                    <a:pt x="109" y="338"/>
                    <a:pt x="66" y="386"/>
                  </a:cubicBezTo>
                  <a:cubicBezTo>
                    <a:pt x="24" y="433"/>
                    <a:pt x="1" y="494"/>
                    <a:pt x="5" y="560"/>
                  </a:cubicBezTo>
                  <a:cubicBezTo>
                    <a:pt x="29" y="928"/>
                    <a:pt x="85" y="1240"/>
                    <a:pt x="142" y="1546"/>
                  </a:cubicBezTo>
                  <a:cubicBezTo>
                    <a:pt x="194" y="1834"/>
                    <a:pt x="246" y="2104"/>
                    <a:pt x="260" y="2391"/>
                  </a:cubicBezTo>
                  <a:cubicBezTo>
                    <a:pt x="264" y="2462"/>
                    <a:pt x="303" y="2533"/>
                    <a:pt x="360" y="2570"/>
                  </a:cubicBezTo>
                  <a:cubicBezTo>
                    <a:pt x="401" y="2603"/>
                    <a:pt x="449" y="2618"/>
                    <a:pt x="497" y="2618"/>
                  </a:cubicBezTo>
                  <a:cubicBezTo>
                    <a:pt x="519" y="2618"/>
                    <a:pt x="543" y="2613"/>
                    <a:pt x="562" y="2609"/>
                  </a:cubicBezTo>
                  <a:cubicBezTo>
                    <a:pt x="902" y="2509"/>
                    <a:pt x="1322" y="2457"/>
                    <a:pt x="1728" y="2405"/>
                  </a:cubicBezTo>
                  <a:cubicBezTo>
                    <a:pt x="2153" y="2354"/>
                    <a:pt x="2586" y="2297"/>
                    <a:pt x="2960" y="2193"/>
                  </a:cubicBezTo>
                  <a:cubicBezTo>
                    <a:pt x="3063" y="2165"/>
                    <a:pt x="3135" y="2071"/>
                    <a:pt x="3135" y="1967"/>
                  </a:cubicBezTo>
                  <a:cubicBezTo>
                    <a:pt x="3139" y="1716"/>
                    <a:pt x="3096" y="1494"/>
                    <a:pt x="3063" y="1272"/>
                  </a:cubicBezTo>
                  <a:cubicBezTo>
                    <a:pt x="3030" y="1089"/>
                    <a:pt x="3002" y="914"/>
                    <a:pt x="2997" y="730"/>
                  </a:cubicBezTo>
                  <a:cubicBezTo>
                    <a:pt x="2993" y="584"/>
                    <a:pt x="2983" y="272"/>
                    <a:pt x="2738" y="102"/>
                  </a:cubicBezTo>
                  <a:cubicBezTo>
                    <a:pt x="2616" y="16"/>
                    <a:pt x="2478" y="1"/>
                    <a:pt x="236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1601025" y="4796450"/>
              <a:ext cx="78500" cy="65425"/>
            </a:xfrm>
            <a:custGeom>
              <a:avLst/>
              <a:gdLst/>
              <a:ahLst/>
              <a:cxnLst/>
              <a:rect l="l" t="t" r="r" b="b"/>
              <a:pathLst>
                <a:path w="3140" h="2617" extrusionOk="0">
                  <a:moveTo>
                    <a:pt x="2351" y="473"/>
                  </a:moveTo>
                  <a:cubicBezTo>
                    <a:pt x="2398" y="473"/>
                    <a:pt x="2451" y="475"/>
                    <a:pt x="2470" y="488"/>
                  </a:cubicBezTo>
                  <a:cubicBezTo>
                    <a:pt x="2493" y="508"/>
                    <a:pt x="2516" y="559"/>
                    <a:pt x="2521" y="739"/>
                  </a:cubicBezTo>
                  <a:cubicBezTo>
                    <a:pt x="2531" y="961"/>
                    <a:pt x="2564" y="1159"/>
                    <a:pt x="2597" y="1352"/>
                  </a:cubicBezTo>
                  <a:cubicBezTo>
                    <a:pt x="2621" y="1499"/>
                    <a:pt x="2644" y="1635"/>
                    <a:pt x="2653" y="1776"/>
                  </a:cubicBezTo>
                  <a:cubicBezTo>
                    <a:pt x="2351" y="1848"/>
                    <a:pt x="2007" y="1890"/>
                    <a:pt x="1667" y="1933"/>
                  </a:cubicBezTo>
                  <a:cubicBezTo>
                    <a:pt x="1346" y="1974"/>
                    <a:pt x="1016" y="2018"/>
                    <a:pt x="714" y="2079"/>
                  </a:cubicBezTo>
                  <a:cubicBezTo>
                    <a:pt x="691" y="1871"/>
                    <a:pt x="652" y="1669"/>
                    <a:pt x="610" y="1456"/>
                  </a:cubicBezTo>
                  <a:cubicBezTo>
                    <a:pt x="573" y="1234"/>
                    <a:pt x="530" y="1003"/>
                    <a:pt x="501" y="757"/>
                  </a:cubicBezTo>
                  <a:cubicBezTo>
                    <a:pt x="765" y="729"/>
                    <a:pt x="1039" y="672"/>
                    <a:pt x="1309" y="621"/>
                  </a:cubicBezTo>
                  <a:cubicBezTo>
                    <a:pt x="1639" y="554"/>
                    <a:pt x="1983" y="488"/>
                    <a:pt x="2290" y="474"/>
                  </a:cubicBezTo>
                  <a:cubicBezTo>
                    <a:pt x="2307" y="474"/>
                    <a:pt x="2328" y="473"/>
                    <a:pt x="2351" y="473"/>
                  </a:cubicBezTo>
                  <a:close/>
                  <a:moveTo>
                    <a:pt x="2365" y="0"/>
                  </a:moveTo>
                  <a:cubicBezTo>
                    <a:pt x="2330" y="0"/>
                    <a:pt x="2296" y="2"/>
                    <a:pt x="2266" y="3"/>
                  </a:cubicBezTo>
                  <a:cubicBezTo>
                    <a:pt x="1926" y="16"/>
                    <a:pt x="1568" y="88"/>
                    <a:pt x="1218" y="158"/>
                  </a:cubicBezTo>
                  <a:cubicBezTo>
                    <a:pt x="884" y="225"/>
                    <a:pt x="539" y="290"/>
                    <a:pt x="233" y="304"/>
                  </a:cubicBezTo>
                  <a:cubicBezTo>
                    <a:pt x="171" y="304"/>
                    <a:pt x="110" y="332"/>
                    <a:pt x="68" y="380"/>
                  </a:cubicBezTo>
                  <a:cubicBezTo>
                    <a:pt x="25" y="427"/>
                    <a:pt x="1" y="493"/>
                    <a:pt x="7" y="554"/>
                  </a:cubicBezTo>
                  <a:cubicBezTo>
                    <a:pt x="29" y="922"/>
                    <a:pt x="91" y="1238"/>
                    <a:pt x="142" y="1541"/>
                  </a:cubicBezTo>
                  <a:cubicBezTo>
                    <a:pt x="199" y="1828"/>
                    <a:pt x="247" y="2102"/>
                    <a:pt x="261" y="2390"/>
                  </a:cubicBezTo>
                  <a:cubicBezTo>
                    <a:pt x="266" y="2462"/>
                    <a:pt x="303" y="2527"/>
                    <a:pt x="360" y="2569"/>
                  </a:cubicBezTo>
                  <a:cubicBezTo>
                    <a:pt x="403" y="2597"/>
                    <a:pt x="449" y="2617"/>
                    <a:pt x="501" y="2617"/>
                  </a:cubicBezTo>
                  <a:cubicBezTo>
                    <a:pt x="521" y="2617"/>
                    <a:pt x="545" y="2612"/>
                    <a:pt x="563" y="2608"/>
                  </a:cubicBezTo>
                  <a:cubicBezTo>
                    <a:pt x="902" y="2508"/>
                    <a:pt x="1323" y="2456"/>
                    <a:pt x="1728" y="2405"/>
                  </a:cubicBezTo>
                  <a:cubicBezTo>
                    <a:pt x="2153" y="2353"/>
                    <a:pt x="2592" y="2296"/>
                    <a:pt x="2965" y="2187"/>
                  </a:cubicBezTo>
                  <a:cubicBezTo>
                    <a:pt x="3065" y="2159"/>
                    <a:pt x="3135" y="2070"/>
                    <a:pt x="3135" y="1965"/>
                  </a:cubicBezTo>
                  <a:cubicBezTo>
                    <a:pt x="3139" y="1715"/>
                    <a:pt x="3102" y="1489"/>
                    <a:pt x="3065" y="1272"/>
                  </a:cubicBezTo>
                  <a:cubicBezTo>
                    <a:pt x="3031" y="1088"/>
                    <a:pt x="3002" y="913"/>
                    <a:pt x="2998" y="729"/>
                  </a:cubicBezTo>
                  <a:cubicBezTo>
                    <a:pt x="2993" y="578"/>
                    <a:pt x="2984" y="271"/>
                    <a:pt x="2743" y="101"/>
                  </a:cubicBezTo>
                  <a:cubicBezTo>
                    <a:pt x="2617" y="15"/>
                    <a:pt x="2480" y="0"/>
                    <a:pt x="23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1715725" y="4782350"/>
              <a:ext cx="78475" cy="65375"/>
            </a:xfrm>
            <a:custGeom>
              <a:avLst/>
              <a:gdLst/>
              <a:ahLst/>
              <a:cxnLst/>
              <a:rect l="l" t="t" r="r" b="b"/>
              <a:pathLst>
                <a:path w="3139" h="2615" extrusionOk="0">
                  <a:moveTo>
                    <a:pt x="2360" y="476"/>
                  </a:moveTo>
                  <a:cubicBezTo>
                    <a:pt x="2405" y="476"/>
                    <a:pt x="2451" y="479"/>
                    <a:pt x="2469" y="491"/>
                  </a:cubicBezTo>
                  <a:cubicBezTo>
                    <a:pt x="2492" y="505"/>
                    <a:pt x="2516" y="562"/>
                    <a:pt x="2520" y="741"/>
                  </a:cubicBezTo>
                  <a:cubicBezTo>
                    <a:pt x="2530" y="958"/>
                    <a:pt x="2563" y="1161"/>
                    <a:pt x="2596" y="1355"/>
                  </a:cubicBezTo>
                  <a:cubicBezTo>
                    <a:pt x="2620" y="1496"/>
                    <a:pt x="2644" y="1638"/>
                    <a:pt x="2653" y="1780"/>
                  </a:cubicBezTo>
                  <a:cubicBezTo>
                    <a:pt x="2350" y="1850"/>
                    <a:pt x="2006" y="1893"/>
                    <a:pt x="1666" y="1935"/>
                  </a:cubicBezTo>
                  <a:cubicBezTo>
                    <a:pt x="1346" y="1978"/>
                    <a:pt x="1015" y="2015"/>
                    <a:pt x="714" y="2081"/>
                  </a:cubicBezTo>
                  <a:cubicBezTo>
                    <a:pt x="685" y="1874"/>
                    <a:pt x="651" y="1671"/>
                    <a:pt x="609" y="1458"/>
                  </a:cubicBezTo>
                  <a:cubicBezTo>
                    <a:pt x="572" y="1236"/>
                    <a:pt x="529" y="1005"/>
                    <a:pt x="501" y="760"/>
                  </a:cubicBezTo>
                  <a:cubicBezTo>
                    <a:pt x="765" y="732"/>
                    <a:pt x="1039" y="675"/>
                    <a:pt x="1303" y="623"/>
                  </a:cubicBezTo>
                  <a:cubicBezTo>
                    <a:pt x="1638" y="556"/>
                    <a:pt x="1982" y="491"/>
                    <a:pt x="2289" y="477"/>
                  </a:cubicBezTo>
                  <a:cubicBezTo>
                    <a:pt x="2308" y="477"/>
                    <a:pt x="2334" y="476"/>
                    <a:pt x="2360" y="476"/>
                  </a:cubicBezTo>
                  <a:close/>
                  <a:moveTo>
                    <a:pt x="2372" y="0"/>
                  </a:moveTo>
                  <a:cubicBezTo>
                    <a:pt x="2333" y="0"/>
                    <a:pt x="2298" y="3"/>
                    <a:pt x="2265" y="5"/>
                  </a:cubicBezTo>
                  <a:cubicBezTo>
                    <a:pt x="1925" y="18"/>
                    <a:pt x="1563" y="90"/>
                    <a:pt x="1213" y="160"/>
                  </a:cubicBezTo>
                  <a:cubicBezTo>
                    <a:pt x="883" y="222"/>
                    <a:pt x="538" y="292"/>
                    <a:pt x="232" y="307"/>
                  </a:cubicBezTo>
                  <a:cubicBezTo>
                    <a:pt x="170" y="307"/>
                    <a:pt x="109" y="336"/>
                    <a:pt x="67" y="382"/>
                  </a:cubicBezTo>
                  <a:cubicBezTo>
                    <a:pt x="24" y="430"/>
                    <a:pt x="0" y="495"/>
                    <a:pt x="6" y="556"/>
                  </a:cubicBezTo>
                  <a:cubicBezTo>
                    <a:pt x="28" y="924"/>
                    <a:pt x="91" y="1242"/>
                    <a:pt x="142" y="1543"/>
                  </a:cubicBezTo>
                  <a:cubicBezTo>
                    <a:pt x="198" y="1831"/>
                    <a:pt x="246" y="2105"/>
                    <a:pt x="261" y="2392"/>
                  </a:cubicBezTo>
                  <a:cubicBezTo>
                    <a:pt x="265" y="2464"/>
                    <a:pt x="302" y="2529"/>
                    <a:pt x="359" y="2572"/>
                  </a:cubicBezTo>
                  <a:cubicBezTo>
                    <a:pt x="402" y="2601"/>
                    <a:pt x="449" y="2614"/>
                    <a:pt x="501" y="2614"/>
                  </a:cubicBezTo>
                  <a:cubicBezTo>
                    <a:pt x="520" y="2614"/>
                    <a:pt x="544" y="2614"/>
                    <a:pt x="562" y="2605"/>
                  </a:cubicBezTo>
                  <a:cubicBezTo>
                    <a:pt x="902" y="2510"/>
                    <a:pt x="1322" y="2459"/>
                    <a:pt x="1727" y="2407"/>
                  </a:cubicBezTo>
                  <a:cubicBezTo>
                    <a:pt x="2152" y="2350"/>
                    <a:pt x="2591" y="2298"/>
                    <a:pt x="2964" y="2190"/>
                  </a:cubicBezTo>
                  <a:cubicBezTo>
                    <a:pt x="3064" y="2161"/>
                    <a:pt x="3134" y="2067"/>
                    <a:pt x="3134" y="1963"/>
                  </a:cubicBezTo>
                  <a:cubicBezTo>
                    <a:pt x="3139" y="1717"/>
                    <a:pt x="3101" y="1491"/>
                    <a:pt x="3064" y="1274"/>
                  </a:cubicBezTo>
                  <a:cubicBezTo>
                    <a:pt x="3030" y="1090"/>
                    <a:pt x="3001" y="915"/>
                    <a:pt x="2997" y="726"/>
                  </a:cubicBezTo>
                  <a:cubicBezTo>
                    <a:pt x="2992" y="580"/>
                    <a:pt x="2983" y="273"/>
                    <a:pt x="2742" y="103"/>
                  </a:cubicBezTo>
                  <a:cubicBezTo>
                    <a:pt x="2618" y="19"/>
                    <a:pt x="2485" y="0"/>
                    <a:pt x="237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1611075" y="4877850"/>
              <a:ext cx="78475" cy="65425"/>
            </a:xfrm>
            <a:custGeom>
              <a:avLst/>
              <a:gdLst/>
              <a:ahLst/>
              <a:cxnLst/>
              <a:rect l="l" t="t" r="r" b="b"/>
              <a:pathLst>
                <a:path w="3139" h="2617" extrusionOk="0">
                  <a:moveTo>
                    <a:pt x="2356" y="476"/>
                  </a:moveTo>
                  <a:cubicBezTo>
                    <a:pt x="2402" y="476"/>
                    <a:pt x="2451" y="481"/>
                    <a:pt x="2469" y="493"/>
                  </a:cubicBezTo>
                  <a:cubicBezTo>
                    <a:pt x="2493" y="508"/>
                    <a:pt x="2515" y="565"/>
                    <a:pt x="2521" y="744"/>
                  </a:cubicBezTo>
                  <a:cubicBezTo>
                    <a:pt x="2526" y="961"/>
                    <a:pt x="2563" y="1164"/>
                    <a:pt x="2596" y="1358"/>
                  </a:cubicBezTo>
                  <a:cubicBezTo>
                    <a:pt x="2620" y="1499"/>
                    <a:pt x="2643" y="1641"/>
                    <a:pt x="2652" y="1782"/>
                  </a:cubicBezTo>
                  <a:cubicBezTo>
                    <a:pt x="2351" y="1852"/>
                    <a:pt x="2006" y="1896"/>
                    <a:pt x="1666" y="1937"/>
                  </a:cubicBezTo>
                  <a:cubicBezTo>
                    <a:pt x="1345" y="1975"/>
                    <a:pt x="1015" y="2018"/>
                    <a:pt x="709" y="2084"/>
                  </a:cubicBezTo>
                  <a:cubicBezTo>
                    <a:pt x="685" y="1872"/>
                    <a:pt x="647" y="1669"/>
                    <a:pt x="609" y="1461"/>
                  </a:cubicBezTo>
                  <a:cubicBezTo>
                    <a:pt x="567" y="1239"/>
                    <a:pt x="524" y="1008"/>
                    <a:pt x="500" y="763"/>
                  </a:cubicBezTo>
                  <a:cubicBezTo>
                    <a:pt x="765" y="729"/>
                    <a:pt x="1038" y="678"/>
                    <a:pt x="1303" y="626"/>
                  </a:cubicBezTo>
                  <a:cubicBezTo>
                    <a:pt x="1638" y="559"/>
                    <a:pt x="1983" y="493"/>
                    <a:pt x="2289" y="480"/>
                  </a:cubicBezTo>
                  <a:cubicBezTo>
                    <a:pt x="2307" y="478"/>
                    <a:pt x="2331" y="476"/>
                    <a:pt x="2356" y="476"/>
                  </a:cubicBezTo>
                  <a:close/>
                  <a:moveTo>
                    <a:pt x="2350" y="1"/>
                  </a:moveTo>
                  <a:cubicBezTo>
                    <a:pt x="2320" y="1"/>
                    <a:pt x="2292" y="2"/>
                    <a:pt x="2266" y="3"/>
                  </a:cubicBezTo>
                  <a:cubicBezTo>
                    <a:pt x="1926" y="21"/>
                    <a:pt x="1563" y="92"/>
                    <a:pt x="1213" y="158"/>
                  </a:cubicBezTo>
                  <a:cubicBezTo>
                    <a:pt x="879" y="225"/>
                    <a:pt x="539" y="295"/>
                    <a:pt x="232" y="304"/>
                  </a:cubicBezTo>
                  <a:cubicBezTo>
                    <a:pt x="165" y="310"/>
                    <a:pt x="109" y="338"/>
                    <a:pt x="67" y="385"/>
                  </a:cubicBezTo>
                  <a:cubicBezTo>
                    <a:pt x="24" y="432"/>
                    <a:pt x="1" y="493"/>
                    <a:pt x="5" y="559"/>
                  </a:cubicBezTo>
                  <a:cubicBezTo>
                    <a:pt x="29" y="927"/>
                    <a:pt x="86" y="1244"/>
                    <a:pt x="143" y="1546"/>
                  </a:cubicBezTo>
                  <a:cubicBezTo>
                    <a:pt x="193" y="1833"/>
                    <a:pt x="246" y="2107"/>
                    <a:pt x="260" y="2390"/>
                  </a:cubicBezTo>
                  <a:cubicBezTo>
                    <a:pt x="265" y="2466"/>
                    <a:pt x="302" y="2532"/>
                    <a:pt x="359" y="2575"/>
                  </a:cubicBezTo>
                  <a:cubicBezTo>
                    <a:pt x="402" y="2603"/>
                    <a:pt x="448" y="2617"/>
                    <a:pt x="496" y="2617"/>
                  </a:cubicBezTo>
                  <a:cubicBezTo>
                    <a:pt x="520" y="2617"/>
                    <a:pt x="543" y="2612"/>
                    <a:pt x="562" y="2608"/>
                  </a:cubicBezTo>
                  <a:cubicBezTo>
                    <a:pt x="901" y="2513"/>
                    <a:pt x="1322" y="2456"/>
                    <a:pt x="1728" y="2410"/>
                  </a:cubicBezTo>
                  <a:cubicBezTo>
                    <a:pt x="2153" y="2353"/>
                    <a:pt x="2587" y="2296"/>
                    <a:pt x="2964" y="2192"/>
                  </a:cubicBezTo>
                  <a:cubicBezTo>
                    <a:pt x="3064" y="2164"/>
                    <a:pt x="3134" y="2070"/>
                    <a:pt x="3134" y="1966"/>
                  </a:cubicBezTo>
                  <a:cubicBezTo>
                    <a:pt x="3138" y="1720"/>
                    <a:pt x="3101" y="1493"/>
                    <a:pt x="3064" y="1277"/>
                  </a:cubicBezTo>
                  <a:cubicBezTo>
                    <a:pt x="3031" y="1088"/>
                    <a:pt x="3002" y="914"/>
                    <a:pt x="2997" y="729"/>
                  </a:cubicBezTo>
                  <a:cubicBezTo>
                    <a:pt x="2992" y="583"/>
                    <a:pt x="2983" y="271"/>
                    <a:pt x="2737" y="106"/>
                  </a:cubicBezTo>
                  <a:cubicBezTo>
                    <a:pt x="2610" y="16"/>
                    <a:pt x="2467" y="1"/>
                    <a:pt x="235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1725775" y="4863800"/>
              <a:ext cx="78450" cy="65450"/>
            </a:xfrm>
            <a:custGeom>
              <a:avLst/>
              <a:gdLst/>
              <a:ahLst/>
              <a:cxnLst/>
              <a:rect l="l" t="t" r="r" b="b"/>
              <a:pathLst>
                <a:path w="3138" h="2618" extrusionOk="0">
                  <a:moveTo>
                    <a:pt x="2369" y="476"/>
                  </a:moveTo>
                  <a:cubicBezTo>
                    <a:pt x="2410" y="476"/>
                    <a:pt x="2449" y="480"/>
                    <a:pt x="2468" y="494"/>
                  </a:cubicBezTo>
                  <a:cubicBezTo>
                    <a:pt x="2492" y="508"/>
                    <a:pt x="2515" y="565"/>
                    <a:pt x="2520" y="744"/>
                  </a:cubicBezTo>
                  <a:cubicBezTo>
                    <a:pt x="2525" y="961"/>
                    <a:pt x="2562" y="1160"/>
                    <a:pt x="2595" y="1353"/>
                  </a:cubicBezTo>
                  <a:cubicBezTo>
                    <a:pt x="2619" y="1499"/>
                    <a:pt x="2643" y="1641"/>
                    <a:pt x="2652" y="1782"/>
                  </a:cubicBezTo>
                  <a:cubicBezTo>
                    <a:pt x="2350" y="1848"/>
                    <a:pt x="2005" y="1896"/>
                    <a:pt x="1665" y="1938"/>
                  </a:cubicBezTo>
                  <a:cubicBezTo>
                    <a:pt x="1345" y="1976"/>
                    <a:pt x="1014" y="2018"/>
                    <a:pt x="708" y="2084"/>
                  </a:cubicBezTo>
                  <a:cubicBezTo>
                    <a:pt x="684" y="1872"/>
                    <a:pt x="646" y="1669"/>
                    <a:pt x="608" y="1461"/>
                  </a:cubicBezTo>
                  <a:cubicBezTo>
                    <a:pt x="566" y="1234"/>
                    <a:pt x="523" y="1008"/>
                    <a:pt x="500" y="759"/>
                  </a:cubicBezTo>
                  <a:cubicBezTo>
                    <a:pt x="765" y="730"/>
                    <a:pt x="1038" y="678"/>
                    <a:pt x="1307" y="626"/>
                  </a:cubicBezTo>
                  <a:cubicBezTo>
                    <a:pt x="1637" y="560"/>
                    <a:pt x="1982" y="489"/>
                    <a:pt x="2288" y="480"/>
                  </a:cubicBezTo>
                  <a:cubicBezTo>
                    <a:pt x="2310" y="478"/>
                    <a:pt x="2340" y="476"/>
                    <a:pt x="2369" y="476"/>
                  </a:cubicBezTo>
                  <a:close/>
                  <a:moveTo>
                    <a:pt x="2362" y="1"/>
                  </a:moveTo>
                  <a:cubicBezTo>
                    <a:pt x="2327" y="1"/>
                    <a:pt x="2294" y="2"/>
                    <a:pt x="2265" y="3"/>
                  </a:cubicBezTo>
                  <a:cubicBezTo>
                    <a:pt x="1926" y="17"/>
                    <a:pt x="1562" y="88"/>
                    <a:pt x="1212" y="158"/>
                  </a:cubicBezTo>
                  <a:cubicBezTo>
                    <a:pt x="882" y="225"/>
                    <a:pt x="538" y="291"/>
                    <a:pt x="231" y="306"/>
                  </a:cubicBezTo>
                  <a:cubicBezTo>
                    <a:pt x="164" y="310"/>
                    <a:pt x="108" y="338"/>
                    <a:pt x="66" y="385"/>
                  </a:cubicBezTo>
                  <a:cubicBezTo>
                    <a:pt x="23" y="432"/>
                    <a:pt x="0" y="494"/>
                    <a:pt x="5" y="560"/>
                  </a:cubicBezTo>
                  <a:cubicBezTo>
                    <a:pt x="28" y="928"/>
                    <a:pt x="85" y="1240"/>
                    <a:pt x="142" y="1546"/>
                  </a:cubicBezTo>
                  <a:cubicBezTo>
                    <a:pt x="193" y="1835"/>
                    <a:pt x="245" y="2103"/>
                    <a:pt x="259" y="2391"/>
                  </a:cubicBezTo>
                  <a:cubicBezTo>
                    <a:pt x="264" y="2462"/>
                    <a:pt x="301" y="2532"/>
                    <a:pt x="358" y="2571"/>
                  </a:cubicBezTo>
                  <a:cubicBezTo>
                    <a:pt x="401" y="2604"/>
                    <a:pt x="447" y="2617"/>
                    <a:pt x="495" y="2617"/>
                  </a:cubicBezTo>
                  <a:cubicBezTo>
                    <a:pt x="519" y="2617"/>
                    <a:pt x="543" y="2613"/>
                    <a:pt x="561" y="2608"/>
                  </a:cubicBezTo>
                  <a:cubicBezTo>
                    <a:pt x="901" y="2508"/>
                    <a:pt x="1321" y="2458"/>
                    <a:pt x="1727" y="2405"/>
                  </a:cubicBezTo>
                  <a:cubicBezTo>
                    <a:pt x="2146" y="2353"/>
                    <a:pt x="2586" y="2297"/>
                    <a:pt x="2963" y="2192"/>
                  </a:cubicBezTo>
                  <a:cubicBezTo>
                    <a:pt x="3063" y="2160"/>
                    <a:pt x="3133" y="2070"/>
                    <a:pt x="3133" y="1966"/>
                  </a:cubicBezTo>
                  <a:cubicBezTo>
                    <a:pt x="3137" y="1716"/>
                    <a:pt x="3096" y="1495"/>
                    <a:pt x="3063" y="1273"/>
                  </a:cubicBezTo>
                  <a:cubicBezTo>
                    <a:pt x="3030" y="1088"/>
                    <a:pt x="3002" y="914"/>
                    <a:pt x="2996" y="730"/>
                  </a:cubicBezTo>
                  <a:cubicBezTo>
                    <a:pt x="2991" y="593"/>
                    <a:pt x="2982" y="272"/>
                    <a:pt x="2737" y="102"/>
                  </a:cubicBezTo>
                  <a:cubicBezTo>
                    <a:pt x="2615" y="15"/>
                    <a:pt x="2475" y="1"/>
                    <a:pt x="236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1842675" y="4849475"/>
              <a:ext cx="78500" cy="65375"/>
            </a:xfrm>
            <a:custGeom>
              <a:avLst/>
              <a:gdLst/>
              <a:ahLst/>
              <a:cxnLst/>
              <a:rect l="l" t="t" r="r" b="b"/>
              <a:pathLst>
                <a:path w="3140" h="2615" extrusionOk="0">
                  <a:moveTo>
                    <a:pt x="2350" y="476"/>
                  </a:moveTo>
                  <a:cubicBezTo>
                    <a:pt x="2397" y="476"/>
                    <a:pt x="2449" y="478"/>
                    <a:pt x="2469" y="491"/>
                  </a:cubicBezTo>
                  <a:cubicBezTo>
                    <a:pt x="2493" y="505"/>
                    <a:pt x="2516" y="561"/>
                    <a:pt x="2521" y="741"/>
                  </a:cubicBezTo>
                  <a:cubicBezTo>
                    <a:pt x="2525" y="958"/>
                    <a:pt x="2563" y="1162"/>
                    <a:pt x="2596" y="1354"/>
                  </a:cubicBezTo>
                  <a:cubicBezTo>
                    <a:pt x="2619" y="1496"/>
                    <a:pt x="2643" y="1637"/>
                    <a:pt x="2652" y="1779"/>
                  </a:cubicBezTo>
                  <a:cubicBezTo>
                    <a:pt x="2351" y="1850"/>
                    <a:pt x="2007" y="1892"/>
                    <a:pt x="1667" y="1935"/>
                  </a:cubicBezTo>
                  <a:cubicBezTo>
                    <a:pt x="1345" y="1977"/>
                    <a:pt x="1016" y="2016"/>
                    <a:pt x="709" y="2081"/>
                  </a:cubicBezTo>
                  <a:cubicBezTo>
                    <a:pt x="685" y="1870"/>
                    <a:pt x="647" y="1666"/>
                    <a:pt x="609" y="1458"/>
                  </a:cubicBezTo>
                  <a:cubicBezTo>
                    <a:pt x="567" y="1236"/>
                    <a:pt x="524" y="1005"/>
                    <a:pt x="500" y="760"/>
                  </a:cubicBezTo>
                  <a:cubicBezTo>
                    <a:pt x="765" y="731"/>
                    <a:pt x="1038" y="675"/>
                    <a:pt x="1303" y="624"/>
                  </a:cubicBezTo>
                  <a:cubicBezTo>
                    <a:pt x="1639" y="557"/>
                    <a:pt x="1983" y="491"/>
                    <a:pt x="2290" y="476"/>
                  </a:cubicBezTo>
                  <a:cubicBezTo>
                    <a:pt x="2306" y="476"/>
                    <a:pt x="2327" y="476"/>
                    <a:pt x="2350" y="476"/>
                  </a:cubicBezTo>
                  <a:close/>
                  <a:moveTo>
                    <a:pt x="2373" y="0"/>
                  </a:moveTo>
                  <a:cubicBezTo>
                    <a:pt x="2334" y="0"/>
                    <a:pt x="2298" y="3"/>
                    <a:pt x="2266" y="5"/>
                  </a:cubicBezTo>
                  <a:cubicBezTo>
                    <a:pt x="1926" y="19"/>
                    <a:pt x="1563" y="90"/>
                    <a:pt x="1214" y="156"/>
                  </a:cubicBezTo>
                  <a:cubicBezTo>
                    <a:pt x="879" y="222"/>
                    <a:pt x="539" y="293"/>
                    <a:pt x="232" y="307"/>
                  </a:cubicBezTo>
                  <a:cubicBezTo>
                    <a:pt x="166" y="307"/>
                    <a:pt x="109" y="335"/>
                    <a:pt x="66" y="382"/>
                  </a:cubicBezTo>
                  <a:cubicBezTo>
                    <a:pt x="25" y="430"/>
                    <a:pt x="1" y="496"/>
                    <a:pt x="5" y="557"/>
                  </a:cubicBezTo>
                  <a:cubicBezTo>
                    <a:pt x="29" y="925"/>
                    <a:pt x="86" y="1241"/>
                    <a:pt x="142" y="1543"/>
                  </a:cubicBezTo>
                  <a:cubicBezTo>
                    <a:pt x="199" y="1831"/>
                    <a:pt x="245" y="2105"/>
                    <a:pt x="260" y="2393"/>
                  </a:cubicBezTo>
                  <a:cubicBezTo>
                    <a:pt x="265" y="2464"/>
                    <a:pt x="302" y="2530"/>
                    <a:pt x="359" y="2572"/>
                  </a:cubicBezTo>
                  <a:cubicBezTo>
                    <a:pt x="402" y="2600"/>
                    <a:pt x="449" y="2615"/>
                    <a:pt x="496" y="2615"/>
                  </a:cubicBezTo>
                  <a:cubicBezTo>
                    <a:pt x="519" y="2615"/>
                    <a:pt x="543" y="2615"/>
                    <a:pt x="563" y="2606"/>
                  </a:cubicBezTo>
                  <a:cubicBezTo>
                    <a:pt x="902" y="2511"/>
                    <a:pt x="1321" y="2459"/>
                    <a:pt x="1728" y="2408"/>
                  </a:cubicBezTo>
                  <a:cubicBezTo>
                    <a:pt x="2153" y="2351"/>
                    <a:pt x="2587" y="2299"/>
                    <a:pt x="2964" y="2190"/>
                  </a:cubicBezTo>
                  <a:cubicBezTo>
                    <a:pt x="3063" y="2162"/>
                    <a:pt x="3134" y="2068"/>
                    <a:pt x="3134" y="1964"/>
                  </a:cubicBezTo>
                  <a:cubicBezTo>
                    <a:pt x="3139" y="1718"/>
                    <a:pt x="3101" y="1491"/>
                    <a:pt x="3063" y="1275"/>
                  </a:cubicBezTo>
                  <a:cubicBezTo>
                    <a:pt x="3031" y="1090"/>
                    <a:pt x="3002" y="916"/>
                    <a:pt x="2998" y="727"/>
                  </a:cubicBezTo>
                  <a:cubicBezTo>
                    <a:pt x="2992" y="581"/>
                    <a:pt x="2983" y="274"/>
                    <a:pt x="2743" y="104"/>
                  </a:cubicBezTo>
                  <a:cubicBezTo>
                    <a:pt x="2620" y="19"/>
                    <a:pt x="2486" y="0"/>
                    <a:pt x="237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1810950" y="4686425"/>
              <a:ext cx="93800" cy="138525"/>
            </a:xfrm>
            <a:custGeom>
              <a:avLst/>
              <a:gdLst/>
              <a:ahLst/>
              <a:cxnLst/>
              <a:rect l="l" t="t" r="r" b="b"/>
              <a:pathLst>
                <a:path w="3752" h="5541" extrusionOk="0">
                  <a:moveTo>
                    <a:pt x="2345" y="476"/>
                  </a:moveTo>
                  <a:cubicBezTo>
                    <a:pt x="2392" y="476"/>
                    <a:pt x="2446" y="478"/>
                    <a:pt x="2468" y="491"/>
                  </a:cubicBezTo>
                  <a:cubicBezTo>
                    <a:pt x="2487" y="505"/>
                    <a:pt x="2516" y="562"/>
                    <a:pt x="2520" y="741"/>
                  </a:cubicBezTo>
                  <a:cubicBezTo>
                    <a:pt x="2525" y="949"/>
                    <a:pt x="2657" y="1629"/>
                    <a:pt x="2879" y="2723"/>
                  </a:cubicBezTo>
                  <a:cubicBezTo>
                    <a:pt x="3025" y="3445"/>
                    <a:pt x="3200" y="4319"/>
                    <a:pt x="3256" y="4711"/>
                  </a:cubicBezTo>
                  <a:cubicBezTo>
                    <a:pt x="2958" y="4776"/>
                    <a:pt x="2614" y="4818"/>
                    <a:pt x="2279" y="4861"/>
                  </a:cubicBezTo>
                  <a:cubicBezTo>
                    <a:pt x="1954" y="4903"/>
                    <a:pt x="1623" y="4946"/>
                    <a:pt x="1316" y="5012"/>
                  </a:cubicBezTo>
                  <a:cubicBezTo>
                    <a:pt x="1246" y="4559"/>
                    <a:pt x="1085" y="3766"/>
                    <a:pt x="920" y="2940"/>
                  </a:cubicBezTo>
                  <a:cubicBezTo>
                    <a:pt x="745" y="2095"/>
                    <a:pt x="571" y="1222"/>
                    <a:pt x="505" y="760"/>
                  </a:cubicBezTo>
                  <a:cubicBezTo>
                    <a:pt x="769" y="727"/>
                    <a:pt x="1039" y="675"/>
                    <a:pt x="1303" y="623"/>
                  </a:cubicBezTo>
                  <a:cubicBezTo>
                    <a:pt x="1638" y="557"/>
                    <a:pt x="1982" y="491"/>
                    <a:pt x="2285" y="477"/>
                  </a:cubicBezTo>
                  <a:cubicBezTo>
                    <a:pt x="2301" y="477"/>
                    <a:pt x="2322" y="476"/>
                    <a:pt x="2345" y="476"/>
                  </a:cubicBezTo>
                  <a:close/>
                  <a:moveTo>
                    <a:pt x="2366" y="0"/>
                  </a:moveTo>
                  <a:cubicBezTo>
                    <a:pt x="2329" y="0"/>
                    <a:pt x="2295" y="2"/>
                    <a:pt x="2265" y="4"/>
                  </a:cubicBezTo>
                  <a:cubicBezTo>
                    <a:pt x="1926" y="19"/>
                    <a:pt x="1562" y="89"/>
                    <a:pt x="1213" y="161"/>
                  </a:cubicBezTo>
                  <a:cubicBezTo>
                    <a:pt x="878" y="222"/>
                    <a:pt x="534" y="293"/>
                    <a:pt x="231" y="307"/>
                  </a:cubicBezTo>
                  <a:cubicBezTo>
                    <a:pt x="165" y="307"/>
                    <a:pt x="104" y="335"/>
                    <a:pt x="61" y="383"/>
                  </a:cubicBezTo>
                  <a:cubicBezTo>
                    <a:pt x="19" y="429"/>
                    <a:pt x="0" y="496"/>
                    <a:pt x="5" y="557"/>
                  </a:cubicBezTo>
                  <a:cubicBezTo>
                    <a:pt x="28" y="930"/>
                    <a:pt x="236" y="1954"/>
                    <a:pt x="453" y="3034"/>
                  </a:cubicBezTo>
                  <a:cubicBezTo>
                    <a:pt x="656" y="4016"/>
                    <a:pt x="859" y="5036"/>
                    <a:pt x="873" y="5319"/>
                  </a:cubicBezTo>
                  <a:cubicBezTo>
                    <a:pt x="878" y="5390"/>
                    <a:pt x="915" y="5456"/>
                    <a:pt x="972" y="5498"/>
                  </a:cubicBezTo>
                  <a:cubicBezTo>
                    <a:pt x="1015" y="5526"/>
                    <a:pt x="1061" y="5541"/>
                    <a:pt x="1113" y="5541"/>
                  </a:cubicBezTo>
                  <a:cubicBezTo>
                    <a:pt x="1133" y="5541"/>
                    <a:pt x="1156" y="5541"/>
                    <a:pt x="1175" y="5536"/>
                  </a:cubicBezTo>
                  <a:cubicBezTo>
                    <a:pt x="1514" y="5437"/>
                    <a:pt x="1935" y="5384"/>
                    <a:pt x="2341" y="5333"/>
                  </a:cubicBezTo>
                  <a:cubicBezTo>
                    <a:pt x="2766" y="5281"/>
                    <a:pt x="3204" y="5225"/>
                    <a:pt x="3577" y="5116"/>
                  </a:cubicBezTo>
                  <a:cubicBezTo>
                    <a:pt x="3677" y="5088"/>
                    <a:pt x="3747" y="4998"/>
                    <a:pt x="3747" y="4894"/>
                  </a:cubicBezTo>
                  <a:cubicBezTo>
                    <a:pt x="3751" y="4658"/>
                    <a:pt x="3596" y="3879"/>
                    <a:pt x="3346" y="2629"/>
                  </a:cubicBezTo>
                  <a:cubicBezTo>
                    <a:pt x="3180" y="1822"/>
                    <a:pt x="2997" y="911"/>
                    <a:pt x="2992" y="732"/>
                  </a:cubicBezTo>
                  <a:cubicBezTo>
                    <a:pt x="2987" y="581"/>
                    <a:pt x="2982" y="274"/>
                    <a:pt x="2738" y="104"/>
                  </a:cubicBezTo>
                  <a:cubicBezTo>
                    <a:pt x="2616" y="19"/>
                    <a:pt x="2479" y="0"/>
                    <a:pt x="23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1556925" y="4951825"/>
              <a:ext cx="57025" cy="69700"/>
            </a:xfrm>
            <a:custGeom>
              <a:avLst/>
              <a:gdLst/>
              <a:ahLst/>
              <a:cxnLst/>
              <a:rect l="l" t="t" r="r" b="b"/>
              <a:pathLst>
                <a:path w="2281" h="2788" extrusionOk="0">
                  <a:moveTo>
                    <a:pt x="254" y="0"/>
                  </a:moveTo>
                  <a:cubicBezTo>
                    <a:pt x="243" y="0"/>
                    <a:pt x="233" y="1"/>
                    <a:pt x="222" y="2"/>
                  </a:cubicBezTo>
                  <a:cubicBezTo>
                    <a:pt x="90" y="22"/>
                    <a:pt x="0" y="139"/>
                    <a:pt x="15" y="267"/>
                  </a:cubicBezTo>
                  <a:cubicBezTo>
                    <a:pt x="157" y="1357"/>
                    <a:pt x="906" y="2339"/>
                    <a:pt x="1917" y="2768"/>
                  </a:cubicBezTo>
                  <a:cubicBezTo>
                    <a:pt x="1949" y="2782"/>
                    <a:pt x="1978" y="2787"/>
                    <a:pt x="2011" y="2787"/>
                  </a:cubicBezTo>
                  <a:cubicBezTo>
                    <a:pt x="2100" y="2787"/>
                    <a:pt x="2190" y="2735"/>
                    <a:pt x="2228" y="2640"/>
                  </a:cubicBezTo>
                  <a:cubicBezTo>
                    <a:pt x="2280" y="2522"/>
                    <a:pt x="2224" y="2381"/>
                    <a:pt x="2100" y="2334"/>
                  </a:cubicBezTo>
                  <a:cubicBezTo>
                    <a:pt x="1242" y="1966"/>
                    <a:pt x="610" y="1135"/>
                    <a:pt x="486" y="205"/>
                  </a:cubicBezTo>
                  <a:cubicBezTo>
                    <a:pt x="470" y="89"/>
                    <a:pt x="368" y="0"/>
                    <a:pt x="25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1536275" y="4857950"/>
              <a:ext cx="25150" cy="70000"/>
            </a:xfrm>
            <a:custGeom>
              <a:avLst/>
              <a:gdLst/>
              <a:ahLst/>
              <a:cxnLst/>
              <a:rect l="l" t="t" r="r" b="b"/>
              <a:pathLst>
                <a:path w="1006" h="2800" extrusionOk="0">
                  <a:moveTo>
                    <a:pt x="260" y="0"/>
                  </a:moveTo>
                  <a:cubicBezTo>
                    <a:pt x="242" y="0"/>
                    <a:pt x="225" y="2"/>
                    <a:pt x="208" y="6"/>
                  </a:cubicBezTo>
                  <a:cubicBezTo>
                    <a:pt x="81" y="30"/>
                    <a:pt x="1" y="157"/>
                    <a:pt x="24" y="285"/>
                  </a:cubicBezTo>
                  <a:lnTo>
                    <a:pt x="515" y="2611"/>
                  </a:lnTo>
                  <a:cubicBezTo>
                    <a:pt x="539" y="2724"/>
                    <a:pt x="637" y="2799"/>
                    <a:pt x="746" y="2799"/>
                  </a:cubicBezTo>
                  <a:cubicBezTo>
                    <a:pt x="761" y="2799"/>
                    <a:pt x="779" y="2799"/>
                    <a:pt x="793" y="2795"/>
                  </a:cubicBezTo>
                  <a:cubicBezTo>
                    <a:pt x="926" y="2766"/>
                    <a:pt x="1005" y="2644"/>
                    <a:pt x="977" y="2516"/>
                  </a:cubicBezTo>
                  <a:lnTo>
                    <a:pt x="491" y="185"/>
                  </a:lnTo>
                  <a:cubicBezTo>
                    <a:pt x="466" y="75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1639250" y="5006750"/>
              <a:ext cx="103275" cy="19250"/>
            </a:xfrm>
            <a:custGeom>
              <a:avLst/>
              <a:gdLst/>
              <a:ahLst/>
              <a:cxnLst/>
              <a:rect l="l" t="t" r="r" b="b"/>
              <a:pathLst>
                <a:path w="4131" h="770" extrusionOk="0">
                  <a:moveTo>
                    <a:pt x="3877" y="1"/>
                  </a:moveTo>
                  <a:cubicBezTo>
                    <a:pt x="3862" y="1"/>
                    <a:pt x="3848" y="2"/>
                    <a:pt x="3834" y="5"/>
                  </a:cubicBezTo>
                  <a:cubicBezTo>
                    <a:pt x="2753" y="199"/>
                    <a:pt x="1648" y="295"/>
                    <a:pt x="549" y="295"/>
                  </a:cubicBezTo>
                  <a:cubicBezTo>
                    <a:pt x="448" y="295"/>
                    <a:pt x="347" y="294"/>
                    <a:pt x="247" y="293"/>
                  </a:cubicBezTo>
                  <a:lnTo>
                    <a:pt x="242" y="293"/>
                  </a:lnTo>
                  <a:cubicBezTo>
                    <a:pt x="114" y="293"/>
                    <a:pt x="7" y="397"/>
                    <a:pt x="7" y="524"/>
                  </a:cubicBezTo>
                  <a:cubicBezTo>
                    <a:pt x="1" y="656"/>
                    <a:pt x="105" y="765"/>
                    <a:pt x="238" y="765"/>
                  </a:cubicBezTo>
                  <a:cubicBezTo>
                    <a:pt x="351" y="769"/>
                    <a:pt x="464" y="769"/>
                    <a:pt x="577" y="769"/>
                  </a:cubicBezTo>
                  <a:cubicBezTo>
                    <a:pt x="1695" y="769"/>
                    <a:pt x="2819" y="670"/>
                    <a:pt x="3919" y="472"/>
                  </a:cubicBezTo>
                  <a:cubicBezTo>
                    <a:pt x="4046" y="449"/>
                    <a:pt x="4130" y="325"/>
                    <a:pt x="4112" y="199"/>
                  </a:cubicBezTo>
                  <a:cubicBezTo>
                    <a:pt x="4091" y="81"/>
                    <a:pt x="3988" y="1"/>
                    <a:pt x="387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1633750" y="4586725"/>
              <a:ext cx="34650" cy="30500"/>
            </a:xfrm>
            <a:custGeom>
              <a:avLst/>
              <a:gdLst/>
              <a:ahLst/>
              <a:cxnLst/>
              <a:rect l="l" t="t" r="r" b="b"/>
              <a:pathLst>
                <a:path w="1386" h="1220" extrusionOk="0">
                  <a:moveTo>
                    <a:pt x="698" y="1"/>
                  </a:moveTo>
                  <a:cubicBezTo>
                    <a:pt x="597" y="1"/>
                    <a:pt x="498" y="25"/>
                    <a:pt x="410" y="80"/>
                  </a:cubicBezTo>
                  <a:lnTo>
                    <a:pt x="297" y="170"/>
                  </a:lnTo>
                  <a:cubicBezTo>
                    <a:pt x="0" y="463"/>
                    <a:pt x="136" y="1053"/>
                    <a:pt x="528" y="1189"/>
                  </a:cubicBezTo>
                  <a:cubicBezTo>
                    <a:pt x="585" y="1210"/>
                    <a:pt x="644" y="1220"/>
                    <a:pt x="703" y="1220"/>
                  </a:cubicBezTo>
                  <a:cubicBezTo>
                    <a:pt x="1047" y="1220"/>
                    <a:pt x="1386" y="893"/>
                    <a:pt x="1349" y="538"/>
                  </a:cubicBezTo>
                  <a:cubicBezTo>
                    <a:pt x="1317" y="230"/>
                    <a:pt x="1003" y="1"/>
                    <a:pt x="69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1747825" y="4568500"/>
              <a:ext cx="34650" cy="30550"/>
            </a:xfrm>
            <a:custGeom>
              <a:avLst/>
              <a:gdLst/>
              <a:ahLst/>
              <a:cxnLst/>
              <a:rect l="l" t="t" r="r" b="b"/>
              <a:pathLst>
                <a:path w="1386" h="1222" extrusionOk="0">
                  <a:moveTo>
                    <a:pt x="691" y="0"/>
                  </a:moveTo>
                  <a:cubicBezTo>
                    <a:pt x="592" y="0"/>
                    <a:pt x="493" y="25"/>
                    <a:pt x="406" y="78"/>
                  </a:cubicBezTo>
                  <a:lnTo>
                    <a:pt x="293" y="168"/>
                  </a:lnTo>
                  <a:cubicBezTo>
                    <a:pt x="0" y="461"/>
                    <a:pt x="132" y="1051"/>
                    <a:pt x="524" y="1192"/>
                  </a:cubicBezTo>
                  <a:cubicBezTo>
                    <a:pt x="580" y="1212"/>
                    <a:pt x="638" y="1221"/>
                    <a:pt x="696" y="1221"/>
                  </a:cubicBezTo>
                  <a:cubicBezTo>
                    <a:pt x="1042" y="1221"/>
                    <a:pt x="1386" y="896"/>
                    <a:pt x="1345" y="541"/>
                  </a:cubicBezTo>
                  <a:cubicBezTo>
                    <a:pt x="1313" y="227"/>
                    <a:pt x="997" y="0"/>
                    <a:pt x="69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1687050" y="4581575"/>
              <a:ext cx="40975" cy="33475"/>
            </a:xfrm>
            <a:custGeom>
              <a:avLst/>
              <a:gdLst/>
              <a:ahLst/>
              <a:cxnLst/>
              <a:rect l="l" t="t" r="r" b="b"/>
              <a:pathLst>
                <a:path w="1639" h="1339" extrusionOk="0">
                  <a:moveTo>
                    <a:pt x="1281" y="0"/>
                  </a:moveTo>
                  <a:cubicBezTo>
                    <a:pt x="1262" y="0"/>
                    <a:pt x="1242" y="3"/>
                    <a:pt x="1223" y="8"/>
                  </a:cubicBezTo>
                  <a:cubicBezTo>
                    <a:pt x="1096" y="36"/>
                    <a:pt x="1016" y="164"/>
                    <a:pt x="1048" y="291"/>
                  </a:cubicBezTo>
                  <a:cubicBezTo>
                    <a:pt x="1119" y="589"/>
                    <a:pt x="1105" y="792"/>
                    <a:pt x="1011" y="848"/>
                  </a:cubicBezTo>
                  <a:cubicBezTo>
                    <a:pt x="990" y="860"/>
                    <a:pt x="963" y="866"/>
                    <a:pt x="935" y="866"/>
                  </a:cubicBezTo>
                  <a:cubicBezTo>
                    <a:pt x="874" y="866"/>
                    <a:pt x="804" y="840"/>
                    <a:pt x="746" y="792"/>
                  </a:cubicBezTo>
                  <a:cubicBezTo>
                    <a:pt x="633" y="698"/>
                    <a:pt x="558" y="541"/>
                    <a:pt x="482" y="391"/>
                  </a:cubicBezTo>
                  <a:cubicBezTo>
                    <a:pt x="442" y="306"/>
                    <a:pt x="358" y="258"/>
                    <a:pt x="270" y="258"/>
                  </a:cubicBezTo>
                  <a:cubicBezTo>
                    <a:pt x="235" y="258"/>
                    <a:pt x="200" y="266"/>
                    <a:pt x="166" y="282"/>
                  </a:cubicBezTo>
                  <a:cubicBezTo>
                    <a:pt x="48" y="338"/>
                    <a:pt x="1" y="480"/>
                    <a:pt x="57" y="598"/>
                  </a:cubicBezTo>
                  <a:cubicBezTo>
                    <a:pt x="142" y="778"/>
                    <a:pt x="251" y="994"/>
                    <a:pt x="439" y="1155"/>
                  </a:cubicBezTo>
                  <a:cubicBezTo>
                    <a:pt x="586" y="1277"/>
                    <a:pt x="765" y="1339"/>
                    <a:pt x="940" y="1339"/>
                  </a:cubicBezTo>
                  <a:cubicBezTo>
                    <a:pt x="1048" y="1339"/>
                    <a:pt x="1157" y="1310"/>
                    <a:pt x="1251" y="1259"/>
                  </a:cubicBezTo>
                  <a:cubicBezTo>
                    <a:pt x="1554" y="1079"/>
                    <a:pt x="1639" y="716"/>
                    <a:pt x="1511" y="183"/>
                  </a:cubicBezTo>
                  <a:cubicBezTo>
                    <a:pt x="1483" y="75"/>
                    <a:pt x="1387" y="0"/>
                    <a:pt x="128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42F1B05-3802-40EB-8998-13A67F6A6DA3}"/>
              </a:ext>
            </a:extLst>
          </p:cNvPr>
          <p:cNvSpPr/>
          <p:nvPr/>
        </p:nvSpPr>
        <p:spPr>
          <a:xfrm>
            <a:off x="958637" y="434453"/>
            <a:ext cx="5523570" cy="2495780"/>
          </a:xfrm>
          <a:prstGeom prst="cloudCallout">
            <a:avLst>
              <a:gd name="adj1" fmla="val 54735"/>
              <a:gd name="adj2" fmla="val 562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Em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hãy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nêu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thức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tính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tỉ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phần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trăm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của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a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b.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0AC5CC-618A-4EE2-9BB6-72C15217D0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427" y="1842076"/>
            <a:ext cx="2323181" cy="217631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3331-8C2A-42DB-915E-AADDEC9A1EAD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9,6%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uiExpand="1" build="p"/>
    </p:bldLst>
  </p:timing>
</p:sld>
</file>

<file path=ppt/theme/theme1.xml><?xml version="1.0" encoding="utf-8"?>
<a:theme xmlns:a="http://schemas.openxmlformats.org/drawingml/2006/main" name="Mathematics Subject for Elementary - 1st Grade: Probability by Slidesgo">
  <a:themeElements>
    <a:clrScheme name="Simple Light">
      <a:dk1>
        <a:srgbClr val="193E43"/>
      </a:dk1>
      <a:lt1>
        <a:srgbClr val="69BBB9"/>
      </a:lt1>
      <a:dk2>
        <a:srgbClr val="4BC6D6"/>
      </a:dk2>
      <a:lt2>
        <a:srgbClr val="E81B22"/>
      </a:lt2>
      <a:accent1>
        <a:srgbClr val="FF91BC"/>
      </a:accent1>
      <a:accent2>
        <a:srgbClr val="F5865B"/>
      </a:accent2>
      <a:accent3>
        <a:srgbClr val="FFD95C"/>
      </a:accent3>
      <a:accent4>
        <a:srgbClr val="EFEFEF"/>
      </a:accent4>
      <a:accent5>
        <a:srgbClr val="FFFFFF"/>
      </a:accent5>
      <a:accent6>
        <a:srgbClr val="FFFFFF"/>
      </a:accent6>
      <a:hlink>
        <a:srgbClr val="193E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1564</Words>
  <Application>Microsoft Office PowerPoint</Application>
  <PresentationFormat>On-screen Show (16:9)</PresentationFormat>
  <Paragraphs>198</Paragraphs>
  <Slides>27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Wingdings</vt:lpstr>
      <vt:lpstr>Arial</vt:lpstr>
      <vt:lpstr>Cambria Math</vt:lpstr>
      <vt:lpstr>Varela Round</vt:lpstr>
      <vt:lpstr>Times New Roman</vt:lpstr>
      <vt:lpstr>Coiny</vt:lpstr>
      <vt:lpstr>Mathematics Subject for Elementary - 1st Grade: Probability by Slidesgo</vt:lpstr>
      <vt:lpstr>CHÀO MỪNG CÁC EM  ĐẾN VỚI BUỔI HỌC HÔM NAY</vt:lpstr>
      <vt:lpstr>KHỞI ĐỘNG</vt:lpstr>
      <vt:lpstr>BÀI 2:  PHÂN TÍCH  VÀ XỬ LÍ DỮ LIỆU (2 tiết)</vt:lpstr>
      <vt:lpstr>NỘI DUNG BÀI HỌC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HÔM NAY</dc:title>
  <cp:lastModifiedBy>hanh nguyen</cp:lastModifiedBy>
  <cp:revision>68</cp:revision>
  <dcterms:modified xsi:type="dcterms:W3CDTF">2023-02-01T15:11:34Z</dcterms:modified>
</cp:coreProperties>
</file>