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audio2.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sldIdLst>
    <p:sldId id="3323" r:id="rId2"/>
    <p:sldId id="3328" r:id="rId3"/>
    <p:sldId id="3303" r:id="rId4"/>
    <p:sldId id="3322" r:id="rId5"/>
    <p:sldId id="3327" r:id="rId6"/>
    <p:sldId id="3310" r:id="rId7"/>
    <p:sldId id="3312" r:id="rId8"/>
    <p:sldId id="3241" r:id="rId9"/>
    <p:sldId id="3304" r:id="rId10"/>
    <p:sldId id="3330" r:id="rId11"/>
    <p:sldId id="3324" r:id="rId12"/>
    <p:sldId id="3319" r:id="rId13"/>
    <p:sldId id="3243" r:id="rId14"/>
    <p:sldId id="3305" r:id="rId15"/>
    <p:sldId id="3313" r:id="rId16"/>
    <p:sldId id="3325" r:id="rId17"/>
    <p:sldId id="3320" r:id="rId18"/>
    <p:sldId id="3245" r:id="rId19"/>
    <p:sldId id="3326" r:id="rId20"/>
    <p:sldId id="3321" r:id="rId21"/>
    <p:sldId id="3286" r:id="rId22"/>
    <p:sldId id="3318"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3376"/>
    <a:srgbClr val="FF3399"/>
    <a:srgbClr val="F0677C"/>
    <a:srgbClr val="0998D7"/>
    <a:srgbClr val="F18105"/>
    <a:srgbClr val="FCBB75"/>
    <a:srgbClr val="0C6D39"/>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4" d="100"/>
          <a:sy n="64"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DBE7F-C312-46F8-A4AC-6398E4CABC00}"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E5B8D-A11F-4594-8413-454A214801D6}" type="slidenum">
              <a:rPr lang="en-US" smtClean="0"/>
              <a:t>‹#›</a:t>
            </a:fld>
            <a:endParaRPr lang="en-US"/>
          </a:p>
        </p:txBody>
      </p:sp>
    </p:spTree>
    <p:extLst>
      <p:ext uri="{BB962C8B-B14F-4D97-AF65-F5344CB8AC3E}">
        <p14:creationId xmlns:p14="http://schemas.microsoft.com/office/powerpoint/2010/main" val="275013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D9AB19-42C5-4C99-A3CB-F3803FAC0A9A}"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0567E-C3A0-480E-897F-E4520F72C6FF}" type="slidenum">
              <a:rPr lang="en-US" smtClean="0"/>
              <a:pPr/>
              <a:t>‹#›</a:t>
            </a:fld>
            <a:endParaRPr lang="en-US"/>
          </a:p>
        </p:txBody>
      </p:sp>
    </p:spTree>
    <p:extLst>
      <p:ext uri="{BB962C8B-B14F-4D97-AF65-F5344CB8AC3E}">
        <p14:creationId xmlns:p14="http://schemas.microsoft.com/office/powerpoint/2010/main" val="332184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1" r:id="rId7"/>
    <p:sldLayoutId id="2147483762"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slide" Target="slide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slide" Target="slide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file:///G:\tin%208\Ngoai%20kh&#243;a1\TT3.ppt" TargetMode="External"/><Relationship Id="rId3" Type="http://schemas.openxmlformats.org/officeDocument/2006/relationships/oleObject" Target="../embeddings/oleObject1.bin"/><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file:///G:\tin%208\TTDD2.ppt" TargetMode="External"/><Relationship Id="rId5" Type="http://schemas.openxmlformats.org/officeDocument/2006/relationships/hyperlink" Target="file:///G:\tin%208\TTDD1.ppt" TargetMode="External"/><Relationship Id="rId10" Type="http://schemas.openxmlformats.org/officeDocument/2006/relationships/image" Target="../media/image13.png"/><Relationship Id="rId4" Type="http://schemas.openxmlformats.org/officeDocument/2006/relationships/image" Target="../media/image14.wmf"/><Relationship Id="rId9" Type="http://schemas.openxmlformats.org/officeDocument/2006/relationships/hyperlink" Target="file:///G:\tin%208\TTDD3.p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Background Powerpoint Đẹp cho bài thuyết trình chuyên nghiệp | Hình  nền, Phong cảnh, Hình"/>
          <p:cNvPicPr>
            <a:picLocks noChangeAspect="1" noChangeArrowheads="1"/>
          </p:cNvPicPr>
          <p:nvPr/>
        </p:nvPicPr>
        <p:blipFill>
          <a:blip r:embed="rId2"/>
          <a:srcRect/>
          <a:stretch>
            <a:fillRect/>
          </a:stretch>
        </p:blipFill>
        <p:spPr bwMode="auto">
          <a:xfrm>
            <a:off x="0" y="0"/>
            <a:ext cx="12192000" cy="6858001"/>
          </a:xfrm>
          <a:prstGeom prst="rect">
            <a:avLst/>
          </a:prstGeom>
          <a:noFill/>
        </p:spPr>
      </p:pic>
      <p:sp>
        <p:nvSpPr>
          <p:cNvPr id="6" name="Rectangle 5"/>
          <p:cNvSpPr/>
          <p:nvPr/>
        </p:nvSpPr>
        <p:spPr>
          <a:xfrm>
            <a:off x="2057400" y="457200"/>
            <a:ext cx="8382000" cy="923330"/>
          </a:xfrm>
          <a:prstGeom prst="rect">
            <a:avLst/>
          </a:prstGeom>
          <a:noFill/>
        </p:spPr>
        <p:txBody>
          <a:bodyPr wrap="square" lIns="91440" tIns="45720" rIns="91440" bIns="45720">
            <a:spAutoFit/>
          </a:bodyPr>
          <a:lstStyle/>
          <a:p>
            <a:pPr algn="ctr"/>
            <a:r>
              <a:rPr lang="en-US" sz="5400" b="1" kern="10"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TIẾT 21</a:t>
            </a:r>
            <a:endParaRPr lang="en-US" sz="5400" b="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7" name="Rectangle 6"/>
          <p:cNvSpPr/>
          <p:nvPr/>
        </p:nvSpPr>
        <p:spPr>
          <a:xfrm>
            <a:off x="2862470" y="2921169"/>
            <a:ext cx="7110033" cy="1015663"/>
          </a:xfrm>
          <a:prstGeom prst="rect">
            <a:avLst/>
          </a:prstGeom>
        </p:spPr>
        <p:txBody>
          <a:bodyPr wrap="square">
            <a:spAutoFit/>
          </a:bodyPr>
          <a:lstStyle/>
          <a:p>
            <a:pPr lvl="0" algn="ctr" eaLnBrk="0" fontAlgn="base" hangingPunct="0">
              <a:spcBef>
                <a:spcPct val="0"/>
              </a:spcBef>
              <a:spcAft>
                <a:spcPct val="0"/>
              </a:spcAft>
              <a:buClrTx/>
              <a:buNone/>
              <a:defRPr/>
            </a:pPr>
            <a:r>
              <a:rPr lang="en-US" altLang="en-US" sz="6000" b="1" kern="0" dirty="0" smtClean="0">
                <a:solidFill>
                  <a:srgbClr val="FF0000"/>
                </a:solidFill>
                <a:latin typeface="+mj-lt"/>
              </a:rPr>
              <a:t>MÔN: TIN HỌC 7</a:t>
            </a:r>
            <a:r>
              <a:rPr lang="vi-VN" altLang="en-US" sz="6000" b="1" kern="0" dirty="0" smtClean="0">
                <a:solidFill>
                  <a:srgbClr val="FF0000"/>
                </a:solidFill>
                <a:latin typeface="+mj-lt"/>
              </a:rPr>
              <a:t> </a:t>
            </a:r>
            <a:endParaRPr lang="en-US" altLang="en-US" sz="6000" b="1" kern="0" dirty="0">
              <a:solidFill>
                <a:srgbClr val="FF0000"/>
              </a:solidFill>
              <a:latin typeface="+mj-lt"/>
            </a:endParaRPr>
          </a:p>
        </p:txBody>
      </p:sp>
      <p:sp>
        <p:nvSpPr>
          <p:cNvPr id="8" name="Title 1"/>
          <p:cNvSpPr txBox="1">
            <a:spLocks/>
          </p:cNvSpPr>
          <p:nvPr/>
        </p:nvSpPr>
        <p:spPr>
          <a:xfrm>
            <a:off x="5410200" y="4386470"/>
            <a:ext cx="5029200" cy="1470025"/>
          </a:xfrm>
          <a:prstGeom prst="rect">
            <a:avLst/>
          </a:prstGeom>
        </p:spPr>
        <p:txBody>
          <a:bodyPr vert="horz" lIns="91440" tIns="45720" rIns="91440" bIns="45720" rtlCol="0" anchor="ctr">
            <a:normAutofit/>
          </a:bodyPr>
          <a:lstStyle>
            <a:lvl1pPr>
              <a:defRPr b="1" cap="none" spc="0" baseline="0">
                <a:ln w="18000">
                  <a:solidFill>
                    <a:schemeClr val="accent2">
                      <a:satMod val="140000"/>
                    </a:schemeClr>
                  </a:solidFill>
                  <a:prstDash val="solid"/>
                  <a:miter lim="800000"/>
                </a:ln>
                <a:noFill/>
                <a:effectLst>
                  <a:outerShdw blurRad="25500" dist="23000" dir="7020000" algn="tl">
                    <a:srgbClr val="000000">
                      <a:alpha val="50000"/>
                    </a:srgbClr>
                  </a:outerShdw>
                </a:effectLst>
              </a:defRPr>
            </a:lvl1pPr>
          </a:lstStyle>
          <a:p>
            <a:pPr algn="ctr">
              <a:spcBef>
                <a:spcPct val="0"/>
              </a:spcBef>
              <a:defRPr/>
            </a:pPr>
            <a:r>
              <a:rPr lang="vi-VN" sz="2800" i="1" dirty="0">
                <a:solidFill>
                  <a:srgbClr val="FFFF00"/>
                </a:solidFill>
                <a:latin typeface="+mj-lt"/>
                <a:ea typeface="+mj-ea"/>
                <a:cs typeface="+mj-cs"/>
              </a:rPr>
              <a:t>GV</a:t>
            </a:r>
            <a:r>
              <a:rPr lang="vi-VN" sz="2800" i="1" dirty="0" smtClean="0">
                <a:solidFill>
                  <a:srgbClr val="FFFF00"/>
                </a:solidFill>
                <a:latin typeface="+mj-lt"/>
                <a:ea typeface="+mj-ea"/>
                <a:cs typeface="+mj-cs"/>
              </a:rPr>
              <a:t>:</a:t>
            </a:r>
            <a:r>
              <a:rPr lang="en-US" sz="2800" i="1" dirty="0" smtClean="0">
                <a:solidFill>
                  <a:srgbClr val="FFFF00"/>
                </a:solidFill>
                <a:latin typeface="+mj-lt"/>
                <a:ea typeface="+mj-ea"/>
                <a:cs typeface="+mj-cs"/>
              </a:rPr>
              <a:t> NGUYỄN DUY KỲ</a:t>
            </a:r>
            <a:endParaRPr lang="en-US" sz="2800" i="1" dirty="0">
              <a:solidFill>
                <a:srgbClr val="FFFF00"/>
              </a:solidFill>
              <a:latin typeface="+mj-lt"/>
              <a:ea typeface="+mj-ea"/>
              <a:cs typeface="+mj-cs"/>
            </a:endParaRPr>
          </a:p>
        </p:txBody>
      </p:sp>
    </p:spTree>
    <p:extLst>
      <p:ext uri="{BB962C8B-B14F-4D97-AF65-F5344CB8AC3E}">
        <p14:creationId xmlns:p14="http://schemas.microsoft.com/office/powerpoint/2010/main" val="79211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A0ACA-A80A-4351-8A26-4843FA745C44}"/>
              </a:ext>
            </a:extLst>
          </p:cNvPr>
          <p:cNvSpPr/>
          <p:nvPr/>
        </p:nvSpPr>
        <p:spPr>
          <a:xfrm>
            <a:off x="656620" y="471860"/>
            <a:ext cx="10878760" cy="5723555"/>
          </a:xfrm>
          <a:prstGeom prst="rect">
            <a:avLst/>
          </a:prstGeom>
        </p:spPr>
        <p:txBody>
          <a:bodyPr wrap="square">
            <a:spAutoFit/>
          </a:bodyPr>
          <a:lstStyle/>
          <a:p>
            <a:pPr algn="just" defTabSz="342900">
              <a:lnSpc>
                <a:spcPct val="140000"/>
              </a:lnSpc>
            </a:pPr>
            <a:r>
              <a:rPr lang="vi-VN" sz="2400" dirty="0">
                <a:latin typeface="UTM Avo" panose="02040603050506020204" pitchFamily="18" charset="0"/>
                <a:cs typeface="Times New Roman" panose="02020603050405020304" pitchFamily="18" charset="0"/>
              </a:rPr>
              <a:t>Phần mềm trình chiếu thường có một số chức năng cơ bản sau: </a:t>
            </a:r>
            <a:endParaRPr lang="en-US" sz="2400" dirty="0">
              <a:latin typeface="UTM Avo" panose="02040603050506020204" pitchFamily="18" charset="0"/>
              <a:cs typeface="Times New Roman" panose="02020603050405020304" pitchFamily="18" charset="0"/>
            </a:endParaRPr>
          </a:p>
          <a:p>
            <a:pPr algn="just" defTabSz="342900">
              <a:lnSpc>
                <a:spcPct val="140000"/>
              </a:lnSpc>
            </a:pPr>
            <a:r>
              <a:rPr lang="vi-VN" sz="2400" dirty="0">
                <a:latin typeface="UTM Avo" panose="02040603050506020204" pitchFamily="18" charset="0"/>
                <a:cs typeface="Times New Roman" panose="02020603050405020304" pitchFamily="18" charset="0"/>
              </a:rPr>
              <a:t>• </a:t>
            </a:r>
            <a:r>
              <a:rPr lang="vi-VN" sz="2400" dirty="0">
                <a:solidFill>
                  <a:srgbClr val="FF3399"/>
                </a:solidFill>
                <a:latin typeface="UTM Avo" panose="02040603050506020204" pitchFamily="18" charset="0"/>
                <a:cs typeface="Times New Roman" panose="02020603050405020304" pitchFamily="18" charset="0"/>
              </a:rPr>
              <a:t>Tạo bài trình chiếu</a:t>
            </a:r>
            <a:r>
              <a:rPr lang="vi-VN" sz="2400" dirty="0">
                <a:latin typeface="UTM Avo" panose="02040603050506020204" pitchFamily="18" charset="0"/>
                <a:cs typeface="Times New Roman" panose="02020603050405020304" pitchFamily="18" charset="0"/>
              </a:rPr>
              <a:t> lưu trên máy tính dưới</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âm thanh, hình ảnh, biểu đồ hay video. </a:t>
            </a:r>
            <a:endParaRPr lang="en-US" sz="2400" dirty="0">
              <a:latin typeface="UTM Avo" panose="02040603050506020204" pitchFamily="18" charset="0"/>
              <a:cs typeface="Times New Roman" panose="02020603050405020304" pitchFamily="18" charset="0"/>
            </a:endParaRPr>
          </a:p>
          <a:p>
            <a:pPr algn="just" defTabSz="342900">
              <a:lnSpc>
                <a:spcPct val="140000"/>
              </a:lnSpc>
            </a:pPr>
            <a:r>
              <a:rPr lang="vi-VN" sz="2400" dirty="0">
                <a:latin typeface="UTM Avo" panose="02040603050506020204" pitchFamily="18" charset="0"/>
                <a:cs typeface="Times New Roman" panose="02020603050405020304" pitchFamily="18" charset="0"/>
              </a:rPr>
              <a:t>• </a:t>
            </a:r>
            <a:r>
              <a:rPr lang="vi-VN" sz="2400" dirty="0">
                <a:solidFill>
                  <a:srgbClr val="FF3399"/>
                </a:solidFill>
                <a:latin typeface="UTM Avo" panose="02040603050506020204" pitchFamily="18" charset="0"/>
                <a:cs typeface="Times New Roman" panose="02020603050405020304" pitchFamily="18" charset="0"/>
              </a:rPr>
              <a:t>Trình chiếu </a:t>
            </a:r>
            <a:r>
              <a:rPr lang="vi-VN" sz="2400" dirty="0">
                <a:latin typeface="UTM Avo" panose="02040603050506020204" pitchFamily="18" charset="0"/>
                <a:cs typeface="Times New Roman" panose="02020603050405020304" pitchFamily="18" charset="0"/>
              </a:rPr>
              <a:t>nội dung các trang chiếu lên màn hình hoặc màn chiếu rộng bằng máy</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3108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2088" y="1085110"/>
            <a:ext cx="1500808" cy="738664"/>
          </a:xfrm>
          <a:prstGeom prst="rect">
            <a:avLst/>
          </a:prstGeom>
          <a:noFill/>
        </p:spPr>
        <p:txBody>
          <a:bodyPr wrap="square" rtlCol="0">
            <a:spAutoFit/>
          </a:bodyPr>
          <a:lstStyle/>
          <a:p>
            <a:pPr>
              <a:lnSpc>
                <a:spcPct val="150000"/>
              </a:lnSpc>
            </a:pPr>
            <a:r>
              <a:rPr lang="en-US" sz="2800" b="1" dirty="0" err="1" smtClean="0">
                <a:solidFill>
                  <a:srgbClr val="0000FF"/>
                </a:solidFill>
                <a:latin typeface="Times New Roman" panose="02020603050405020304" pitchFamily="18" charset="0"/>
                <a:cs typeface="Times New Roman" panose="02020603050405020304" pitchFamily="18" charset="0"/>
              </a:rPr>
              <a:t>Ghi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nhớ</a:t>
            </a:r>
            <a:endParaRPr lang="en-US" sz="2800" dirty="0">
              <a:solidFill>
                <a:srgbClr val="0000FF"/>
              </a:solidFill>
            </a:endParaRPr>
          </a:p>
        </p:txBody>
      </p:sp>
      <p:sp>
        <p:nvSpPr>
          <p:cNvPr id="4" name="Rectangle 3">
            <a:extLst>
              <a:ext uri="{FF2B5EF4-FFF2-40B4-BE49-F238E27FC236}">
                <a16:creationId xmlns:a16="http://schemas.microsoft.com/office/drawing/2014/main" id="{0F03932E-0FDA-492C-9958-52ED1F7B6D23}"/>
              </a:ext>
            </a:extLst>
          </p:cNvPr>
          <p:cNvSpPr/>
          <p:nvPr/>
        </p:nvSpPr>
        <p:spPr>
          <a:xfrm>
            <a:off x="582496" y="289878"/>
            <a:ext cx="10754619"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MỘT </a:t>
            </a:r>
            <a:r>
              <a:rPr lang="vi-VN" sz="2800" b="1" dirty="0" smtClean="0">
                <a:solidFill>
                  <a:srgbClr val="F03C69"/>
                </a:solidFill>
                <a:latin typeface="SVN-SAF" panose="02040603050506020204" pitchFamily="18" charset="0"/>
                <a:cs typeface="Times New Roman" panose="02020603050405020304" pitchFamily="18" charset="0"/>
              </a:rPr>
              <a:t>S</a:t>
            </a:r>
            <a:r>
              <a:rPr lang="en-US" sz="2800" b="1" dirty="0">
                <a:solidFill>
                  <a:srgbClr val="F03C69"/>
                </a:solidFill>
                <a:latin typeface="SVN-SAF" panose="02040603050506020204" pitchFamily="18" charset="0"/>
                <a:cs typeface="Times New Roman" panose="02020603050405020304" pitchFamily="18" charset="0"/>
              </a:rPr>
              <a:t>Ố</a:t>
            </a:r>
            <a:r>
              <a:rPr lang="vi-VN"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CHỨC NĂNG CƠ BẢN CỦA PHẦN MỀM TRÌNH </a:t>
            </a:r>
            <a:r>
              <a:rPr lang="vi-VN" sz="2800" b="1" dirty="0" smtClean="0">
                <a:solidFill>
                  <a:srgbClr val="F03C69"/>
                </a:solidFill>
                <a:latin typeface="SVN-SAF" panose="02040603050506020204" pitchFamily="18" charset="0"/>
                <a:cs typeface="Times New Roman" panose="02020603050405020304" pitchFamily="18" charset="0"/>
              </a:rPr>
              <a:t>CHI</a:t>
            </a:r>
            <a:r>
              <a:rPr lang="en-US" sz="2800" b="1" dirty="0" smtClean="0">
                <a:solidFill>
                  <a:srgbClr val="F03C69"/>
                </a:solidFill>
                <a:latin typeface="SVN-SAF" panose="02040603050506020204" pitchFamily="18" charset="0"/>
                <a:cs typeface="Times New Roman" panose="02020603050405020304" pitchFamily="18" charset="0"/>
              </a:rPr>
              <a:t>IẾU</a:t>
            </a:r>
            <a:endParaRPr lang="en-US" sz="2800" b="1" dirty="0">
              <a:solidFill>
                <a:srgbClr val="F03C69"/>
              </a:solidFill>
              <a:latin typeface="SVN-SAF"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51B17CB-6449-434E-BFE2-E816A68D1F44}"/>
              </a:ext>
            </a:extLst>
          </p:cNvPr>
          <p:cNvPicPr>
            <a:picLocks noChangeAspect="1"/>
          </p:cNvPicPr>
          <p:nvPr/>
        </p:nvPicPr>
        <p:blipFill rotWithShape="1">
          <a:blip r:embed="rId2"/>
          <a:srcRect b="54256"/>
          <a:stretch/>
        </p:blipFill>
        <p:spPr>
          <a:xfrm>
            <a:off x="515751" y="2049625"/>
            <a:ext cx="10888107" cy="2345166"/>
          </a:xfrm>
          <a:prstGeom prst="rect">
            <a:avLst/>
          </a:prstGeom>
        </p:spPr>
      </p:pic>
    </p:spTree>
    <p:extLst>
      <p:ext uri="{BB962C8B-B14F-4D97-AF65-F5344CB8AC3E}">
        <p14:creationId xmlns:p14="http://schemas.microsoft.com/office/powerpoint/2010/main" val="778831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044047" y="47146"/>
            <a:ext cx="97155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8195" name="Group 3"/>
          <p:cNvGrpSpPr>
            <a:grpSpLocks/>
          </p:cNvGrpSpPr>
          <p:nvPr/>
        </p:nvGrpSpPr>
        <p:grpSpPr bwMode="auto">
          <a:xfrm>
            <a:off x="699972" y="5661491"/>
            <a:ext cx="10428013" cy="838200"/>
            <a:chOff x="504" y="1008"/>
            <a:chExt cx="4416" cy="765"/>
          </a:xfrm>
        </p:grpSpPr>
        <p:sp>
          <p:nvSpPr>
            <p:cNvPr id="8196"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197" name="Text Box 5"/>
            <p:cNvSpPr txBox="1">
              <a:spLocks noChangeArrowheads="1"/>
            </p:cNvSpPr>
            <p:nvPr/>
          </p:nvSpPr>
          <p:spPr bwMode="gray">
            <a:xfrm>
              <a:off x="583" y="1095"/>
              <a:ext cx="4299"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Chức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mềm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tính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toán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động</a:t>
              </a:r>
              <a:r>
                <a:rPr lang="en-US" sz="2400" b="1" dirty="0">
                  <a:solidFill>
                    <a:srgbClr val="0000FF"/>
                  </a:solidFill>
                  <a:latin typeface="Times New Roman" panose="02020603050405020304" pitchFamily="18" charset="0"/>
                  <a:cs typeface="Times New Roman" panose="02020603050405020304" pitchFamily="18" charset="0"/>
                </a:rPr>
                <a:t>.</a:t>
              </a:r>
            </a:p>
          </p:txBody>
        </p:sp>
      </p:grpSp>
      <p:grpSp>
        <p:nvGrpSpPr>
          <p:cNvPr id="8198" name="Group 6"/>
          <p:cNvGrpSpPr>
            <a:grpSpLocks/>
          </p:cNvGrpSpPr>
          <p:nvPr/>
        </p:nvGrpSpPr>
        <p:grpSpPr bwMode="auto">
          <a:xfrm>
            <a:off x="656838" y="4344094"/>
            <a:ext cx="10498882" cy="909637"/>
            <a:chOff x="504" y="1008"/>
            <a:chExt cx="4416" cy="765"/>
          </a:xfrm>
        </p:grpSpPr>
        <p:sp>
          <p:nvSpPr>
            <p:cNvPr id="8199"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00" name="Text Box 8"/>
            <p:cNvSpPr txBox="1">
              <a:spLocks noChangeArrowheads="1"/>
            </p:cNvSpPr>
            <p:nvPr/>
          </p:nvSpPr>
          <p:spPr bwMode="gray">
            <a:xfrm>
              <a:off x="668" y="1155"/>
              <a:ext cx="397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ảnh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trang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chiếu</a:t>
              </a:r>
              <a:r>
                <a:rPr lang="en-US" sz="2400" b="1" dirty="0">
                  <a:solidFill>
                    <a:srgbClr val="0000FF"/>
                  </a:solidFill>
                  <a:latin typeface="Times New Roman" panose="02020603050405020304" pitchFamily="18" charset="0"/>
                  <a:cs typeface="Times New Roman" panose="02020603050405020304" pitchFamily="18" charset="0"/>
                </a:rPr>
                <a:t>.</a:t>
              </a:r>
            </a:p>
          </p:txBody>
        </p:sp>
      </p:grpSp>
      <p:grpSp>
        <p:nvGrpSpPr>
          <p:cNvPr id="8201" name="Group 9"/>
          <p:cNvGrpSpPr>
            <a:grpSpLocks/>
          </p:cNvGrpSpPr>
          <p:nvPr/>
        </p:nvGrpSpPr>
        <p:grpSpPr bwMode="auto">
          <a:xfrm>
            <a:off x="634217" y="3120274"/>
            <a:ext cx="10448765" cy="861714"/>
            <a:chOff x="504" y="1008"/>
            <a:chExt cx="4416" cy="765"/>
          </a:xfrm>
        </p:grpSpPr>
        <p:sp>
          <p:nvSpPr>
            <p:cNvPr id="8202"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03" name="Text Box 11"/>
            <p:cNvSpPr txBox="1">
              <a:spLocks noChangeArrowheads="1"/>
            </p:cNvSpPr>
            <p:nvPr/>
          </p:nvSpPr>
          <p:spPr bwMode="gray">
            <a:xfrm>
              <a:off x="743" y="1149"/>
              <a:ext cx="397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sz="28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8204" name="Group 12"/>
          <p:cNvGrpSpPr>
            <a:grpSpLocks/>
          </p:cNvGrpSpPr>
          <p:nvPr/>
        </p:nvGrpSpPr>
        <p:grpSpPr bwMode="auto">
          <a:xfrm rot="5400000">
            <a:off x="-200016" y="4440785"/>
            <a:ext cx="1371600" cy="114300"/>
            <a:chOff x="0" y="1896"/>
            <a:chExt cx="5760" cy="120"/>
          </a:xfrm>
        </p:grpSpPr>
        <p:sp>
          <p:nvSpPr>
            <p:cNvPr id="8205" name="Rectangle 1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06" name="Rectangle 1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07" name="Group 15"/>
          <p:cNvGrpSpPr>
            <a:grpSpLocks/>
          </p:cNvGrpSpPr>
          <p:nvPr/>
        </p:nvGrpSpPr>
        <p:grpSpPr bwMode="auto">
          <a:xfrm rot="5400000">
            <a:off x="-167314" y="3279487"/>
            <a:ext cx="1238250" cy="114300"/>
            <a:chOff x="0" y="1896"/>
            <a:chExt cx="5760" cy="120"/>
          </a:xfrm>
        </p:grpSpPr>
        <p:sp>
          <p:nvSpPr>
            <p:cNvPr id="8208" name="Rectangle 1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09" name="Rectangle 1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0" name="Group 18"/>
          <p:cNvGrpSpPr>
            <a:grpSpLocks/>
          </p:cNvGrpSpPr>
          <p:nvPr/>
        </p:nvGrpSpPr>
        <p:grpSpPr bwMode="auto">
          <a:xfrm rot="5400000">
            <a:off x="-161300" y="5720950"/>
            <a:ext cx="1371600" cy="114300"/>
            <a:chOff x="0" y="1896"/>
            <a:chExt cx="5760" cy="120"/>
          </a:xfrm>
        </p:grpSpPr>
        <p:sp>
          <p:nvSpPr>
            <p:cNvPr id="8211" name="Rectangle 1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12" name="Rectangle 2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3" name="Group 21"/>
          <p:cNvGrpSpPr>
            <a:grpSpLocks/>
          </p:cNvGrpSpPr>
          <p:nvPr/>
        </p:nvGrpSpPr>
        <p:grpSpPr bwMode="auto">
          <a:xfrm rot="5400000">
            <a:off x="-98194" y="1962969"/>
            <a:ext cx="1085850" cy="114300"/>
            <a:chOff x="0" y="1896"/>
            <a:chExt cx="5760" cy="120"/>
          </a:xfrm>
        </p:grpSpPr>
        <p:sp>
          <p:nvSpPr>
            <p:cNvPr id="8214" name="Rectangle 22"/>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15" name="Rectangle 23"/>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6" name="Group 24"/>
          <p:cNvGrpSpPr>
            <a:grpSpLocks/>
          </p:cNvGrpSpPr>
          <p:nvPr/>
        </p:nvGrpSpPr>
        <p:grpSpPr bwMode="auto">
          <a:xfrm>
            <a:off x="625464" y="1988888"/>
            <a:ext cx="10405534" cy="851478"/>
            <a:chOff x="504" y="1008"/>
            <a:chExt cx="4416" cy="819"/>
          </a:xfrm>
        </p:grpSpPr>
        <p:sp>
          <p:nvSpPr>
            <p:cNvPr id="8217"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18" name="Text Box 26"/>
            <p:cNvSpPr txBox="1">
              <a:spLocks noChangeArrowheads="1"/>
            </p:cNvSpPr>
            <p:nvPr/>
          </p:nvSpPr>
          <p:spPr bwMode="gray">
            <a:xfrm>
              <a:off x="654" y="1028"/>
              <a:ext cx="4149"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err="1" smtClean="0">
                  <a:solidFill>
                    <a:srgbClr val="0000FF"/>
                  </a:solidFill>
                  <a:latin typeface="Times New Roman" panose="02020603050405020304" pitchFamily="18" charset="0"/>
                  <a:cs typeface="Times New Roman" panose="02020603050405020304" pitchFamily="18" charset="0"/>
                </a:rPr>
                <a:t>Phần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mềm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hội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dạy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cáo</a:t>
              </a:r>
              <a:r>
                <a:rPr lang="en-US" sz="2400" b="1" dirty="0">
                  <a:solidFill>
                    <a:srgbClr val="0000FF"/>
                  </a:solidFill>
                  <a:latin typeface="Times New Roman" panose="02020603050405020304" pitchFamily="18" charset="0"/>
                  <a:cs typeface="Times New Roman" panose="02020603050405020304" pitchFamily="18" charset="0"/>
                </a:rPr>
                <a:t>,….</a:t>
              </a:r>
            </a:p>
          </p:txBody>
        </p:sp>
      </p:grpSp>
      <p:grpSp>
        <p:nvGrpSpPr>
          <p:cNvPr id="8219" name="Group 27"/>
          <p:cNvGrpSpPr>
            <a:grpSpLocks/>
          </p:cNvGrpSpPr>
          <p:nvPr/>
        </p:nvGrpSpPr>
        <p:grpSpPr bwMode="auto">
          <a:xfrm>
            <a:off x="52334" y="1895898"/>
            <a:ext cx="698897" cy="992187"/>
            <a:chOff x="144" y="1176"/>
            <a:chExt cx="586" cy="625"/>
          </a:xfrm>
        </p:grpSpPr>
        <p:grpSp>
          <p:nvGrpSpPr>
            <p:cNvPr id="8220" name="Group 28"/>
            <p:cNvGrpSpPr>
              <a:grpSpLocks/>
            </p:cNvGrpSpPr>
            <p:nvPr/>
          </p:nvGrpSpPr>
          <p:grpSpPr bwMode="auto">
            <a:xfrm rot="5400000">
              <a:off x="124" y="1196"/>
              <a:ext cx="625" cy="586"/>
              <a:chOff x="1872" y="1824"/>
              <a:chExt cx="2014" cy="1821"/>
            </a:xfrm>
          </p:grpSpPr>
          <p:sp>
            <p:nvSpPr>
              <p:cNvPr id="8221"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22"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23"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24"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25"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26" name="Oval 34"/>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27" name="Oval 35"/>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28" name="Oval 36"/>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29" name="Oval 37"/>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30" name="Text Box 38"/>
            <p:cNvSpPr txBox="1">
              <a:spLocks noChangeArrowheads="1"/>
            </p:cNvSpPr>
            <p:nvPr/>
          </p:nvSpPr>
          <p:spPr bwMode="gray">
            <a:xfrm>
              <a:off x="281" y="1296"/>
              <a:ext cx="389"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A</a:t>
              </a:r>
            </a:p>
          </p:txBody>
        </p:sp>
      </p:grpSp>
      <p:grpSp>
        <p:nvGrpSpPr>
          <p:cNvPr id="8231" name="Group 39"/>
          <p:cNvGrpSpPr>
            <a:grpSpLocks/>
          </p:cNvGrpSpPr>
          <p:nvPr/>
        </p:nvGrpSpPr>
        <p:grpSpPr bwMode="auto">
          <a:xfrm>
            <a:off x="121828" y="5602554"/>
            <a:ext cx="698897" cy="992187"/>
            <a:chOff x="144" y="1176"/>
            <a:chExt cx="586" cy="625"/>
          </a:xfrm>
        </p:grpSpPr>
        <p:grpSp>
          <p:nvGrpSpPr>
            <p:cNvPr id="8232" name="Group 40"/>
            <p:cNvGrpSpPr>
              <a:grpSpLocks/>
            </p:cNvGrpSpPr>
            <p:nvPr/>
          </p:nvGrpSpPr>
          <p:grpSpPr bwMode="auto">
            <a:xfrm rot="5400000">
              <a:off x="124" y="1196"/>
              <a:ext cx="625" cy="586"/>
              <a:chOff x="1872" y="1824"/>
              <a:chExt cx="2014" cy="1821"/>
            </a:xfrm>
          </p:grpSpPr>
          <p:sp>
            <p:nvSpPr>
              <p:cNvPr id="8233"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34"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35"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36"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37"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38" name="Oval 46"/>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39" name="Oval 47"/>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40" name="Oval 48"/>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41" name="Oval 49"/>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42" name="Text Box 50"/>
            <p:cNvSpPr txBox="1">
              <a:spLocks noChangeArrowheads="1"/>
            </p:cNvSpPr>
            <p:nvPr/>
          </p:nvSpPr>
          <p:spPr bwMode="gray">
            <a:xfrm>
              <a:off x="268" y="1321"/>
              <a:ext cx="394"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D</a:t>
              </a:r>
            </a:p>
          </p:txBody>
        </p:sp>
      </p:grpSp>
      <p:grpSp>
        <p:nvGrpSpPr>
          <p:cNvPr id="8243" name="Group 51"/>
          <p:cNvGrpSpPr>
            <a:grpSpLocks/>
          </p:cNvGrpSpPr>
          <p:nvPr/>
        </p:nvGrpSpPr>
        <p:grpSpPr bwMode="auto">
          <a:xfrm>
            <a:off x="98251" y="4313474"/>
            <a:ext cx="698897" cy="992187"/>
            <a:chOff x="144" y="1176"/>
            <a:chExt cx="586" cy="625"/>
          </a:xfrm>
        </p:grpSpPr>
        <p:grpSp>
          <p:nvGrpSpPr>
            <p:cNvPr id="8244" name="Group 52"/>
            <p:cNvGrpSpPr>
              <a:grpSpLocks/>
            </p:cNvGrpSpPr>
            <p:nvPr/>
          </p:nvGrpSpPr>
          <p:grpSpPr bwMode="auto">
            <a:xfrm rot="5400000">
              <a:off x="124" y="1196"/>
              <a:ext cx="625" cy="586"/>
              <a:chOff x="1872" y="1824"/>
              <a:chExt cx="2014" cy="1821"/>
            </a:xfrm>
          </p:grpSpPr>
          <p:sp>
            <p:nvSpPr>
              <p:cNvPr id="824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0" name="Oval 58"/>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51" name="Oval 59"/>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52" name="Oval 60"/>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53" name="Oval 61"/>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54" name="Text Box 62"/>
            <p:cNvSpPr txBox="1">
              <a:spLocks noChangeArrowheads="1"/>
            </p:cNvSpPr>
            <p:nvPr/>
          </p:nvSpPr>
          <p:spPr bwMode="gray">
            <a:xfrm>
              <a:off x="293" y="1296"/>
              <a:ext cx="36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C</a:t>
              </a:r>
            </a:p>
          </p:txBody>
        </p:sp>
      </p:grpSp>
      <p:grpSp>
        <p:nvGrpSpPr>
          <p:cNvPr id="8255" name="Group 63"/>
          <p:cNvGrpSpPr>
            <a:grpSpLocks/>
          </p:cNvGrpSpPr>
          <p:nvPr/>
        </p:nvGrpSpPr>
        <p:grpSpPr bwMode="auto">
          <a:xfrm>
            <a:off x="69652" y="3126672"/>
            <a:ext cx="698897" cy="992187"/>
            <a:chOff x="144" y="1176"/>
            <a:chExt cx="586" cy="625"/>
          </a:xfrm>
        </p:grpSpPr>
        <p:grpSp>
          <p:nvGrpSpPr>
            <p:cNvPr id="8256" name="Group 64"/>
            <p:cNvGrpSpPr>
              <a:grpSpLocks/>
            </p:cNvGrpSpPr>
            <p:nvPr/>
          </p:nvGrpSpPr>
          <p:grpSpPr bwMode="auto">
            <a:xfrm rot="5400000">
              <a:off x="124" y="1196"/>
              <a:ext cx="625" cy="586"/>
              <a:chOff x="1872" y="1824"/>
              <a:chExt cx="2014" cy="1821"/>
            </a:xfrm>
          </p:grpSpPr>
          <p:sp>
            <p:nvSpPr>
              <p:cNvPr id="8257"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8"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9"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0"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1"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2" name="Oval 70"/>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63" name="Oval 71"/>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64" name="Oval 72"/>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65" name="Oval 73"/>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66" name="Text Box 74"/>
            <p:cNvSpPr txBox="1">
              <a:spLocks noChangeArrowheads="1"/>
            </p:cNvSpPr>
            <p:nvPr/>
          </p:nvSpPr>
          <p:spPr bwMode="gray">
            <a:xfrm>
              <a:off x="288" y="1296"/>
              <a:ext cx="37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B</a:t>
              </a:r>
            </a:p>
          </p:txBody>
        </p:sp>
      </p:grpSp>
      <p:grpSp>
        <p:nvGrpSpPr>
          <p:cNvPr id="8267" name="Group 75"/>
          <p:cNvGrpSpPr>
            <a:grpSpLocks/>
          </p:cNvGrpSpPr>
          <p:nvPr/>
        </p:nvGrpSpPr>
        <p:grpSpPr bwMode="auto">
          <a:xfrm>
            <a:off x="51737" y="521807"/>
            <a:ext cx="11212527" cy="1097107"/>
            <a:chOff x="156" y="192"/>
            <a:chExt cx="5460" cy="543"/>
          </a:xfrm>
        </p:grpSpPr>
        <p:sp>
          <p:nvSpPr>
            <p:cNvPr id="8268"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4000" b="1">
                  <a:solidFill>
                    <a:srgbClr val="0000FF"/>
                  </a:solidFill>
                </a:rPr>
                <a:t> </a:t>
              </a:r>
            </a:p>
          </p:txBody>
        </p:sp>
        <p:grpSp>
          <p:nvGrpSpPr>
            <p:cNvPr id="8269" name="Group 77"/>
            <p:cNvGrpSpPr>
              <a:grpSpLocks/>
            </p:cNvGrpSpPr>
            <p:nvPr/>
          </p:nvGrpSpPr>
          <p:grpSpPr bwMode="auto">
            <a:xfrm rot="5400000">
              <a:off x="85" y="434"/>
              <a:ext cx="542" cy="59"/>
              <a:chOff x="-5" y="2081"/>
              <a:chExt cx="5920" cy="74"/>
            </a:xfrm>
          </p:grpSpPr>
          <p:sp>
            <p:nvSpPr>
              <p:cNvPr id="8270" name="Rectangle 78"/>
              <p:cNvSpPr>
                <a:spLocks noChangeArrowheads="1"/>
              </p:cNvSpPr>
              <p:nvPr/>
            </p:nvSpPr>
            <p:spPr bwMode="gray">
              <a:xfrm>
                <a:off x="-5" y="2097"/>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71" name="Rectangle 79"/>
              <p:cNvSpPr>
                <a:spLocks noChangeArrowheads="1"/>
              </p:cNvSpPr>
              <p:nvPr/>
            </p:nvSpPr>
            <p:spPr bwMode="gray">
              <a:xfrm>
                <a:off x="155" y="2081"/>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pic>
        <p:nvPicPr>
          <p:cNvPr id="8308" name="Picture 116" descr="614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4265" y="5756816"/>
            <a:ext cx="764381" cy="733425"/>
          </a:xfrm>
          <a:prstGeom prst="rect">
            <a:avLst/>
          </a:prstGeom>
          <a:noFill/>
          <a:extLst>
            <a:ext uri="{909E8E84-426E-40DD-AFC4-6F175D3DCCD1}">
              <a14:hiddenFill xmlns:a14="http://schemas.microsoft.com/office/drawing/2010/main">
                <a:solidFill>
                  <a:srgbClr val="FFFFFF"/>
                </a:solidFill>
              </a14:hiddenFill>
            </a:ext>
          </a:extLst>
        </p:spPr>
      </p:pic>
      <p:pic>
        <p:nvPicPr>
          <p:cNvPr id="8310" name="Picture 118"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8663" y="3114097"/>
            <a:ext cx="803672" cy="9652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18"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565" y="4200358"/>
            <a:ext cx="803672" cy="9652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18" descr="614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7986" y="1761703"/>
            <a:ext cx="803672" cy="965200"/>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p:cNvSpPr txBox="1"/>
          <p:nvPr/>
        </p:nvSpPr>
        <p:spPr>
          <a:xfrm>
            <a:off x="559173" y="759298"/>
            <a:ext cx="10674627"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đúng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sai</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90" name="Text Box 26"/>
          <p:cNvSpPr txBox="1">
            <a:spLocks noChangeArrowheads="1"/>
          </p:cNvSpPr>
          <p:nvPr/>
        </p:nvSpPr>
        <p:spPr bwMode="gray">
          <a:xfrm>
            <a:off x="802169" y="3323362"/>
            <a:ext cx="102027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Phần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mềm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lưu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dưới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tệp</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91" name="AutoShape 119">
            <a:hlinkClick r:id="" action="ppaction://noaction"/>
          </p:cNvPr>
          <p:cNvSpPr>
            <a:spLocks noChangeArrowheads="1"/>
          </p:cNvSpPr>
          <p:nvPr/>
        </p:nvSpPr>
        <p:spPr bwMode="gray">
          <a:xfrm>
            <a:off x="184195" y="-15366"/>
            <a:ext cx="4351846" cy="534988"/>
          </a:xfrm>
          <a:prstGeom prst="roundRect">
            <a:avLst>
              <a:gd name="adj" fmla="val 50000"/>
            </a:avLst>
          </a:prstGeom>
          <a:gradFill rotWithShape="1">
            <a:gsLst>
              <a:gs pos="0">
                <a:schemeClr val="bg1"/>
              </a:gs>
              <a:gs pos="100000">
                <a:srgbClr val="FF66CC"/>
              </a:gs>
            </a:gsLst>
            <a:path path="shape">
              <a:fillToRect l="50000" t="50000" r="50000" b="50000"/>
            </a:path>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spcBef>
                <a:spcPct val="50000"/>
              </a:spcBef>
            </a:pPr>
            <a:r>
              <a:rPr lang="en-US" sz="2800" b="1" i="1" dirty="0" err="1"/>
              <a:t>Câu</a:t>
            </a:r>
            <a:r>
              <a:rPr lang="en-US" sz="2800" b="1" i="1" dirty="0"/>
              <a:t> </a:t>
            </a:r>
            <a:r>
              <a:rPr lang="en-US" sz="2800" b="1" i="1" dirty="0" err="1" smtClean="0"/>
              <a:t>hỏi</a:t>
            </a:r>
            <a:r>
              <a:rPr lang="en-US" sz="2800" b="1" i="1" dirty="0" smtClean="0"/>
              <a:t> </a:t>
            </a:r>
            <a:r>
              <a:rPr lang="en-US" sz="2800" b="1" i="1" dirty="0" err="1" smtClean="0"/>
              <a:t>củng</a:t>
            </a:r>
            <a:r>
              <a:rPr lang="en-US" sz="2800" b="1" i="1" dirty="0" smtClean="0"/>
              <a:t> </a:t>
            </a:r>
            <a:r>
              <a:rPr lang="en-US" sz="2800" b="1" i="1" dirty="0" err="1" smtClean="0"/>
              <a:t>cố</a:t>
            </a:r>
            <a:endParaRPr lang="en-US" sz="2800" b="1" i="1" dirty="0"/>
          </a:p>
        </p:txBody>
      </p:sp>
    </p:spTree>
    <p:extLst>
      <p:ext uri="{BB962C8B-B14F-4D97-AF65-F5344CB8AC3E}">
        <p14:creationId xmlns:p14="http://schemas.microsoft.com/office/powerpoint/2010/main" val="58746093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67"/>
                                        </p:tgtEl>
                                        <p:attrNameLst>
                                          <p:attrName>style.visibility</p:attrName>
                                        </p:attrNameLst>
                                      </p:cBhvr>
                                      <p:to>
                                        <p:strVal val="visible"/>
                                      </p:to>
                                    </p:set>
                                    <p:animEffect transition="in" filter="fade">
                                      <p:cBhvr>
                                        <p:cTn id="7" dur="1000"/>
                                        <p:tgtEl>
                                          <p:spTgt spid="8267"/>
                                        </p:tgtEl>
                                      </p:cBhvr>
                                    </p:animEffect>
                                    <p:anim calcmode="lin" valueType="num">
                                      <p:cBhvr>
                                        <p:cTn id="8" dur="1000" fill="hold"/>
                                        <p:tgtEl>
                                          <p:spTgt spid="8267"/>
                                        </p:tgtEl>
                                        <p:attrNameLst>
                                          <p:attrName>ppt_x</p:attrName>
                                        </p:attrNameLst>
                                      </p:cBhvr>
                                      <p:tavLst>
                                        <p:tav tm="0">
                                          <p:val>
                                            <p:strVal val="#ppt_x"/>
                                          </p:val>
                                        </p:tav>
                                        <p:tav tm="100000">
                                          <p:val>
                                            <p:strVal val="#ppt_x"/>
                                          </p:val>
                                        </p:tav>
                                      </p:tavLst>
                                    </p:anim>
                                    <p:anim calcmode="lin" valueType="num">
                                      <p:cBhvr>
                                        <p:cTn id="9" dur="1000" fill="hold"/>
                                        <p:tgtEl>
                                          <p:spTgt spid="82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213"/>
                                        </p:tgtEl>
                                        <p:attrNameLst>
                                          <p:attrName>style.visibility</p:attrName>
                                        </p:attrNameLst>
                                      </p:cBhvr>
                                      <p:to>
                                        <p:strVal val="visible"/>
                                      </p:to>
                                    </p:set>
                                    <p:animEffect transition="in" filter="fade">
                                      <p:cBhvr>
                                        <p:cTn id="14" dur="1000"/>
                                        <p:tgtEl>
                                          <p:spTgt spid="8213"/>
                                        </p:tgtEl>
                                      </p:cBhvr>
                                    </p:animEffect>
                                    <p:anim calcmode="lin" valueType="num">
                                      <p:cBhvr>
                                        <p:cTn id="15" dur="1000" fill="hold"/>
                                        <p:tgtEl>
                                          <p:spTgt spid="8213"/>
                                        </p:tgtEl>
                                        <p:attrNameLst>
                                          <p:attrName>ppt_x</p:attrName>
                                        </p:attrNameLst>
                                      </p:cBhvr>
                                      <p:tavLst>
                                        <p:tav tm="0">
                                          <p:val>
                                            <p:strVal val="#ppt_x"/>
                                          </p:val>
                                        </p:tav>
                                        <p:tav tm="100000">
                                          <p:val>
                                            <p:strVal val="#ppt_x"/>
                                          </p:val>
                                        </p:tav>
                                      </p:tavLst>
                                    </p:anim>
                                    <p:anim calcmode="lin" valueType="num">
                                      <p:cBhvr>
                                        <p:cTn id="16" dur="1000" fill="hold"/>
                                        <p:tgtEl>
                                          <p:spTgt spid="82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219"/>
                                        </p:tgtEl>
                                        <p:attrNameLst>
                                          <p:attrName>style.visibility</p:attrName>
                                        </p:attrNameLst>
                                      </p:cBhvr>
                                      <p:to>
                                        <p:strVal val="visible"/>
                                      </p:to>
                                    </p:set>
                                    <p:animEffect transition="in" filter="fade">
                                      <p:cBhvr>
                                        <p:cTn id="19" dur="1000"/>
                                        <p:tgtEl>
                                          <p:spTgt spid="8219"/>
                                        </p:tgtEl>
                                      </p:cBhvr>
                                    </p:animEffect>
                                    <p:anim calcmode="lin" valueType="num">
                                      <p:cBhvr>
                                        <p:cTn id="20" dur="1000" fill="hold"/>
                                        <p:tgtEl>
                                          <p:spTgt spid="8219"/>
                                        </p:tgtEl>
                                        <p:attrNameLst>
                                          <p:attrName>ppt_x</p:attrName>
                                        </p:attrNameLst>
                                      </p:cBhvr>
                                      <p:tavLst>
                                        <p:tav tm="0">
                                          <p:val>
                                            <p:strVal val="#ppt_x"/>
                                          </p:val>
                                        </p:tav>
                                        <p:tav tm="100000">
                                          <p:val>
                                            <p:strVal val="#ppt_x"/>
                                          </p:val>
                                        </p:tav>
                                      </p:tavLst>
                                    </p:anim>
                                    <p:anim calcmode="lin" valueType="num">
                                      <p:cBhvr>
                                        <p:cTn id="21" dur="1000" fill="hold"/>
                                        <p:tgtEl>
                                          <p:spTgt spid="8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216"/>
                                        </p:tgtEl>
                                        <p:attrNameLst>
                                          <p:attrName>style.visibility</p:attrName>
                                        </p:attrNameLst>
                                      </p:cBhvr>
                                      <p:to>
                                        <p:strVal val="visible"/>
                                      </p:to>
                                    </p:set>
                                    <p:animEffect transition="in" filter="fade">
                                      <p:cBhvr>
                                        <p:cTn id="24" dur="1000"/>
                                        <p:tgtEl>
                                          <p:spTgt spid="8216"/>
                                        </p:tgtEl>
                                      </p:cBhvr>
                                    </p:animEffect>
                                    <p:anim calcmode="lin" valueType="num">
                                      <p:cBhvr>
                                        <p:cTn id="25" dur="1000" fill="hold"/>
                                        <p:tgtEl>
                                          <p:spTgt spid="8216"/>
                                        </p:tgtEl>
                                        <p:attrNameLst>
                                          <p:attrName>ppt_x</p:attrName>
                                        </p:attrNameLst>
                                      </p:cBhvr>
                                      <p:tavLst>
                                        <p:tav tm="0">
                                          <p:val>
                                            <p:strVal val="#ppt_x"/>
                                          </p:val>
                                        </p:tav>
                                        <p:tav tm="100000">
                                          <p:val>
                                            <p:strVal val="#ppt_x"/>
                                          </p:val>
                                        </p:tav>
                                      </p:tavLst>
                                    </p:anim>
                                    <p:anim calcmode="lin" valueType="num">
                                      <p:cBhvr>
                                        <p:cTn id="26" dur="1000" fill="hold"/>
                                        <p:tgtEl>
                                          <p:spTgt spid="82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207"/>
                                        </p:tgtEl>
                                        <p:attrNameLst>
                                          <p:attrName>style.visibility</p:attrName>
                                        </p:attrNameLst>
                                      </p:cBhvr>
                                      <p:to>
                                        <p:strVal val="visible"/>
                                      </p:to>
                                    </p:set>
                                    <p:animEffect transition="in" filter="fade">
                                      <p:cBhvr>
                                        <p:cTn id="29" dur="1000"/>
                                        <p:tgtEl>
                                          <p:spTgt spid="8207"/>
                                        </p:tgtEl>
                                      </p:cBhvr>
                                    </p:animEffect>
                                    <p:anim calcmode="lin" valueType="num">
                                      <p:cBhvr>
                                        <p:cTn id="30" dur="1000" fill="hold"/>
                                        <p:tgtEl>
                                          <p:spTgt spid="8207"/>
                                        </p:tgtEl>
                                        <p:attrNameLst>
                                          <p:attrName>ppt_x</p:attrName>
                                        </p:attrNameLst>
                                      </p:cBhvr>
                                      <p:tavLst>
                                        <p:tav tm="0">
                                          <p:val>
                                            <p:strVal val="#ppt_x"/>
                                          </p:val>
                                        </p:tav>
                                        <p:tav tm="100000">
                                          <p:val>
                                            <p:strVal val="#ppt_x"/>
                                          </p:val>
                                        </p:tav>
                                      </p:tavLst>
                                    </p:anim>
                                    <p:anim calcmode="lin" valueType="num">
                                      <p:cBhvr>
                                        <p:cTn id="31" dur="1000" fill="hold"/>
                                        <p:tgtEl>
                                          <p:spTgt spid="820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31"/>
                                        </p:tgtEl>
                                        <p:attrNameLst>
                                          <p:attrName>style.visibility</p:attrName>
                                        </p:attrNameLst>
                                      </p:cBhvr>
                                      <p:to>
                                        <p:strVal val="visible"/>
                                      </p:to>
                                    </p:set>
                                    <p:animEffect transition="in" filter="fade">
                                      <p:cBhvr>
                                        <p:cTn id="34" dur="1000"/>
                                        <p:tgtEl>
                                          <p:spTgt spid="8231"/>
                                        </p:tgtEl>
                                      </p:cBhvr>
                                    </p:animEffect>
                                    <p:anim calcmode="lin" valueType="num">
                                      <p:cBhvr>
                                        <p:cTn id="35" dur="1000" fill="hold"/>
                                        <p:tgtEl>
                                          <p:spTgt spid="8231"/>
                                        </p:tgtEl>
                                        <p:attrNameLst>
                                          <p:attrName>ppt_x</p:attrName>
                                        </p:attrNameLst>
                                      </p:cBhvr>
                                      <p:tavLst>
                                        <p:tav tm="0">
                                          <p:val>
                                            <p:strVal val="#ppt_x"/>
                                          </p:val>
                                        </p:tav>
                                        <p:tav tm="100000">
                                          <p:val>
                                            <p:strVal val="#ppt_x"/>
                                          </p:val>
                                        </p:tav>
                                      </p:tavLst>
                                    </p:anim>
                                    <p:anim calcmode="lin" valueType="num">
                                      <p:cBhvr>
                                        <p:cTn id="36" dur="1000" fill="hold"/>
                                        <p:tgtEl>
                                          <p:spTgt spid="823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fade">
                                      <p:cBhvr>
                                        <p:cTn id="39" dur="1000"/>
                                        <p:tgtEl>
                                          <p:spTgt spid="8201"/>
                                        </p:tgtEl>
                                      </p:cBhvr>
                                    </p:animEffect>
                                    <p:anim calcmode="lin" valueType="num">
                                      <p:cBhvr>
                                        <p:cTn id="40" dur="1000" fill="hold"/>
                                        <p:tgtEl>
                                          <p:spTgt spid="8201"/>
                                        </p:tgtEl>
                                        <p:attrNameLst>
                                          <p:attrName>ppt_x</p:attrName>
                                        </p:attrNameLst>
                                      </p:cBhvr>
                                      <p:tavLst>
                                        <p:tav tm="0">
                                          <p:val>
                                            <p:strVal val="#ppt_x"/>
                                          </p:val>
                                        </p:tav>
                                        <p:tav tm="100000">
                                          <p:val>
                                            <p:strVal val="#ppt_x"/>
                                          </p:val>
                                        </p:tav>
                                      </p:tavLst>
                                    </p:anim>
                                    <p:anim calcmode="lin" valueType="num">
                                      <p:cBhvr>
                                        <p:cTn id="41" dur="1000" fill="hold"/>
                                        <p:tgtEl>
                                          <p:spTgt spid="820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fade">
                                      <p:cBhvr>
                                        <p:cTn id="44" dur="1000"/>
                                        <p:tgtEl>
                                          <p:spTgt spid="8204"/>
                                        </p:tgtEl>
                                      </p:cBhvr>
                                    </p:animEffect>
                                    <p:anim calcmode="lin" valueType="num">
                                      <p:cBhvr>
                                        <p:cTn id="45" dur="1000" fill="hold"/>
                                        <p:tgtEl>
                                          <p:spTgt spid="8204"/>
                                        </p:tgtEl>
                                        <p:attrNameLst>
                                          <p:attrName>ppt_x</p:attrName>
                                        </p:attrNameLst>
                                      </p:cBhvr>
                                      <p:tavLst>
                                        <p:tav tm="0">
                                          <p:val>
                                            <p:strVal val="#ppt_x"/>
                                          </p:val>
                                        </p:tav>
                                        <p:tav tm="100000">
                                          <p:val>
                                            <p:strVal val="#ppt_x"/>
                                          </p:val>
                                        </p:tav>
                                      </p:tavLst>
                                    </p:anim>
                                    <p:anim calcmode="lin" valueType="num">
                                      <p:cBhvr>
                                        <p:cTn id="46" dur="1000" fill="hold"/>
                                        <p:tgtEl>
                                          <p:spTgt spid="820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243"/>
                                        </p:tgtEl>
                                        <p:attrNameLst>
                                          <p:attrName>style.visibility</p:attrName>
                                        </p:attrNameLst>
                                      </p:cBhvr>
                                      <p:to>
                                        <p:strVal val="visible"/>
                                      </p:to>
                                    </p:set>
                                    <p:animEffect transition="in" filter="fade">
                                      <p:cBhvr>
                                        <p:cTn id="49" dur="1000"/>
                                        <p:tgtEl>
                                          <p:spTgt spid="8243"/>
                                        </p:tgtEl>
                                      </p:cBhvr>
                                    </p:animEffect>
                                    <p:anim calcmode="lin" valueType="num">
                                      <p:cBhvr>
                                        <p:cTn id="50" dur="1000" fill="hold"/>
                                        <p:tgtEl>
                                          <p:spTgt spid="8243"/>
                                        </p:tgtEl>
                                        <p:attrNameLst>
                                          <p:attrName>ppt_x</p:attrName>
                                        </p:attrNameLst>
                                      </p:cBhvr>
                                      <p:tavLst>
                                        <p:tav tm="0">
                                          <p:val>
                                            <p:strVal val="#ppt_x"/>
                                          </p:val>
                                        </p:tav>
                                        <p:tav tm="100000">
                                          <p:val>
                                            <p:strVal val="#ppt_x"/>
                                          </p:val>
                                        </p:tav>
                                      </p:tavLst>
                                    </p:anim>
                                    <p:anim calcmode="lin" valueType="num">
                                      <p:cBhvr>
                                        <p:cTn id="51" dur="1000" fill="hold"/>
                                        <p:tgtEl>
                                          <p:spTgt spid="824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198"/>
                                        </p:tgtEl>
                                        <p:attrNameLst>
                                          <p:attrName>style.visibility</p:attrName>
                                        </p:attrNameLst>
                                      </p:cBhvr>
                                      <p:to>
                                        <p:strVal val="visible"/>
                                      </p:to>
                                    </p:set>
                                    <p:animEffect transition="in" filter="fade">
                                      <p:cBhvr>
                                        <p:cTn id="54" dur="1000"/>
                                        <p:tgtEl>
                                          <p:spTgt spid="8198"/>
                                        </p:tgtEl>
                                      </p:cBhvr>
                                    </p:animEffect>
                                    <p:anim calcmode="lin" valueType="num">
                                      <p:cBhvr>
                                        <p:cTn id="55" dur="1000" fill="hold"/>
                                        <p:tgtEl>
                                          <p:spTgt spid="8198"/>
                                        </p:tgtEl>
                                        <p:attrNameLst>
                                          <p:attrName>ppt_x</p:attrName>
                                        </p:attrNameLst>
                                      </p:cBhvr>
                                      <p:tavLst>
                                        <p:tav tm="0">
                                          <p:val>
                                            <p:strVal val="#ppt_x"/>
                                          </p:val>
                                        </p:tav>
                                        <p:tav tm="100000">
                                          <p:val>
                                            <p:strVal val="#ppt_x"/>
                                          </p:val>
                                        </p:tav>
                                      </p:tavLst>
                                    </p:anim>
                                    <p:anim calcmode="lin" valueType="num">
                                      <p:cBhvr>
                                        <p:cTn id="56" dur="1000" fill="hold"/>
                                        <p:tgtEl>
                                          <p:spTgt spid="819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210"/>
                                        </p:tgtEl>
                                        <p:attrNameLst>
                                          <p:attrName>style.visibility</p:attrName>
                                        </p:attrNameLst>
                                      </p:cBhvr>
                                      <p:to>
                                        <p:strVal val="visible"/>
                                      </p:to>
                                    </p:set>
                                    <p:animEffect transition="in" filter="fade">
                                      <p:cBhvr>
                                        <p:cTn id="59" dur="1000"/>
                                        <p:tgtEl>
                                          <p:spTgt spid="8210"/>
                                        </p:tgtEl>
                                      </p:cBhvr>
                                    </p:animEffect>
                                    <p:anim calcmode="lin" valueType="num">
                                      <p:cBhvr>
                                        <p:cTn id="60" dur="1000" fill="hold"/>
                                        <p:tgtEl>
                                          <p:spTgt spid="8210"/>
                                        </p:tgtEl>
                                        <p:attrNameLst>
                                          <p:attrName>ppt_x</p:attrName>
                                        </p:attrNameLst>
                                      </p:cBhvr>
                                      <p:tavLst>
                                        <p:tav tm="0">
                                          <p:val>
                                            <p:strVal val="#ppt_x"/>
                                          </p:val>
                                        </p:tav>
                                        <p:tav tm="100000">
                                          <p:val>
                                            <p:strVal val="#ppt_x"/>
                                          </p:val>
                                        </p:tav>
                                      </p:tavLst>
                                    </p:anim>
                                    <p:anim calcmode="lin" valueType="num">
                                      <p:cBhvr>
                                        <p:cTn id="61" dur="1000" fill="hold"/>
                                        <p:tgtEl>
                                          <p:spTgt spid="821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255"/>
                                        </p:tgtEl>
                                        <p:attrNameLst>
                                          <p:attrName>style.visibility</p:attrName>
                                        </p:attrNameLst>
                                      </p:cBhvr>
                                      <p:to>
                                        <p:strVal val="visible"/>
                                      </p:to>
                                    </p:set>
                                    <p:animEffect transition="in" filter="fade">
                                      <p:cBhvr>
                                        <p:cTn id="64" dur="1000"/>
                                        <p:tgtEl>
                                          <p:spTgt spid="8255"/>
                                        </p:tgtEl>
                                      </p:cBhvr>
                                    </p:animEffect>
                                    <p:anim calcmode="lin" valueType="num">
                                      <p:cBhvr>
                                        <p:cTn id="65" dur="1000" fill="hold"/>
                                        <p:tgtEl>
                                          <p:spTgt spid="8255"/>
                                        </p:tgtEl>
                                        <p:attrNameLst>
                                          <p:attrName>ppt_x</p:attrName>
                                        </p:attrNameLst>
                                      </p:cBhvr>
                                      <p:tavLst>
                                        <p:tav tm="0">
                                          <p:val>
                                            <p:strVal val="#ppt_x"/>
                                          </p:val>
                                        </p:tav>
                                        <p:tav tm="100000">
                                          <p:val>
                                            <p:strVal val="#ppt_x"/>
                                          </p:val>
                                        </p:tav>
                                      </p:tavLst>
                                    </p:anim>
                                    <p:anim calcmode="lin" valueType="num">
                                      <p:cBhvr>
                                        <p:cTn id="66" dur="1000" fill="hold"/>
                                        <p:tgtEl>
                                          <p:spTgt spid="825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195"/>
                                        </p:tgtEl>
                                        <p:attrNameLst>
                                          <p:attrName>style.visibility</p:attrName>
                                        </p:attrNameLst>
                                      </p:cBhvr>
                                      <p:to>
                                        <p:strVal val="visible"/>
                                      </p:to>
                                    </p:set>
                                    <p:animEffect transition="in" filter="fade">
                                      <p:cBhvr>
                                        <p:cTn id="69" dur="1000"/>
                                        <p:tgtEl>
                                          <p:spTgt spid="8195"/>
                                        </p:tgtEl>
                                      </p:cBhvr>
                                    </p:animEffect>
                                    <p:anim calcmode="lin" valueType="num">
                                      <p:cBhvr>
                                        <p:cTn id="70" dur="1000" fill="hold"/>
                                        <p:tgtEl>
                                          <p:spTgt spid="8195"/>
                                        </p:tgtEl>
                                        <p:attrNameLst>
                                          <p:attrName>ppt_x</p:attrName>
                                        </p:attrNameLst>
                                      </p:cBhvr>
                                      <p:tavLst>
                                        <p:tav tm="0">
                                          <p:val>
                                            <p:strVal val="#ppt_x"/>
                                          </p:val>
                                        </p:tav>
                                        <p:tav tm="100000">
                                          <p:val>
                                            <p:strVal val="#ppt_x"/>
                                          </p:val>
                                        </p:tav>
                                      </p:tavLst>
                                    </p:anim>
                                    <p:anim calcmode="lin" valueType="num">
                                      <p:cBhvr>
                                        <p:cTn id="71" dur="1000" fill="hold"/>
                                        <p:tgtEl>
                                          <p:spTgt spid="819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1000"/>
                                        <p:tgtEl>
                                          <p:spTgt spid="89"/>
                                        </p:tgtEl>
                                      </p:cBhvr>
                                    </p:animEffect>
                                    <p:anim calcmode="lin" valueType="num">
                                      <p:cBhvr>
                                        <p:cTn id="75" dur="1000" fill="hold"/>
                                        <p:tgtEl>
                                          <p:spTgt spid="89"/>
                                        </p:tgtEl>
                                        <p:attrNameLst>
                                          <p:attrName>ppt_x</p:attrName>
                                        </p:attrNameLst>
                                      </p:cBhvr>
                                      <p:tavLst>
                                        <p:tav tm="0">
                                          <p:val>
                                            <p:strVal val="#ppt_x"/>
                                          </p:val>
                                        </p:tav>
                                        <p:tav tm="100000">
                                          <p:val>
                                            <p:strVal val="#ppt_x"/>
                                          </p:val>
                                        </p:tav>
                                      </p:tavLst>
                                    </p:anim>
                                    <p:anim calcmode="lin" valueType="num">
                                      <p:cBhvr>
                                        <p:cTn id="7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barn(inVertical)">
                                      <p:cBhvr>
                                        <p:cTn id="81" dur="500"/>
                                        <p:tgtEl>
                                          <p:spTgt spid="91"/>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barn(inVertical)">
                                      <p:cBhvr>
                                        <p:cTn id="8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8219"/>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barn(inVertical)">
                                      <p:cBhvr>
                                        <p:cTn id="92" dur="500"/>
                                        <p:tgtEl>
                                          <p:spTgt spid="123"/>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219"/>
                  </p:tgtEl>
                </p:cond>
              </p:nextCondLst>
            </p:seq>
            <p:seq concurrent="1" nextAc="seek">
              <p:cTn id="93" restart="whenNotActive" fill="hold" evtFilter="cancelBubble" nodeType="interactiveSeq">
                <p:stCondLst>
                  <p:cond evt="onClick" delay="0">
                    <p:tgtEl>
                      <p:spTgt spid="8231"/>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8308"/>
                                        </p:tgtEl>
                                        <p:attrNameLst>
                                          <p:attrName>style.visibility</p:attrName>
                                        </p:attrNameLst>
                                      </p:cBhvr>
                                      <p:to>
                                        <p:strVal val="visible"/>
                                      </p:to>
                                    </p:set>
                                    <p:animEffect transition="in" filter="fade">
                                      <p:cBhvr>
                                        <p:cTn id="98" dur="500"/>
                                        <p:tgtEl>
                                          <p:spTgt spid="8308"/>
                                        </p:tgtEl>
                                      </p:cBhvr>
                                    </p:animEffect>
                                  </p:childTnLst>
                                  <p:subTnLst>
                                    <p:audio>
                                      <p:cMediaNode>
                                        <p:cTn display="0" masterRel="sameClick">
                                          <p:stCondLst>
                                            <p:cond evt="begin" delay="0">
                                              <p:tn val="96"/>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8231"/>
                  </p:tgtEl>
                </p:cond>
              </p:nextCondLst>
            </p:seq>
            <p:seq concurrent="1" nextAc="seek">
              <p:cTn id="99" restart="whenNotActive" fill="hold" evtFilter="cancelBubble" nodeType="interactiveSeq">
                <p:stCondLst>
                  <p:cond evt="onClick" delay="0">
                    <p:tgtEl>
                      <p:spTgt spid="8243"/>
                    </p:tgtEl>
                  </p:cond>
                </p:stCondLst>
                <p:endSync evt="end" delay="0">
                  <p:rtn val="all"/>
                </p:endSync>
                <p:childTnLst>
                  <p:par>
                    <p:cTn id="100" fill="hold">
                      <p:stCondLst>
                        <p:cond delay="0"/>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122"/>
                                        </p:tgtEl>
                                        <p:attrNameLst>
                                          <p:attrName>style.visibility</p:attrName>
                                        </p:attrNameLst>
                                      </p:cBhvr>
                                      <p:to>
                                        <p:strVal val="visible"/>
                                      </p:to>
                                    </p:set>
                                    <p:animEffect transition="in" filter="barn(inVertical)">
                                      <p:cBhvr>
                                        <p:cTn id="104" dur="500"/>
                                        <p:tgtEl>
                                          <p:spTgt spid="122"/>
                                        </p:tgtEl>
                                      </p:cBhvr>
                                    </p:animEffect>
                                  </p:childTnLst>
                                  <p:subTnLst>
                                    <p:audio>
                                      <p:cMediaNode>
                                        <p:cTn display="0" masterRel="sameClick">
                                          <p:stCondLst>
                                            <p:cond evt="begin" delay="0">
                                              <p:tn val="10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243"/>
                  </p:tgtEl>
                </p:cond>
              </p:nextCondLst>
            </p:seq>
            <p:seq concurrent="1" nextAc="seek">
              <p:cTn id="105" restart="whenNotActive" fill="hold" evtFilter="cancelBubble" nodeType="interactiveSeq">
                <p:stCondLst>
                  <p:cond evt="onClick" delay="0">
                    <p:tgtEl>
                      <p:spTgt spid="8255"/>
                    </p:tgtEl>
                  </p:cond>
                </p:stCondLst>
                <p:endSync evt="end" delay="0">
                  <p:rtn val="all"/>
                </p:endSync>
                <p:childTnLst>
                  <p:par>
                    <p:cTn id="106" fill="hold">
                      <p:stCondLst>
                        <p:cond delay="0"/>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8310"/>
                                        </p:tgtEl>
                                        <p:attrNameLst>
                                          <p:attrName>style.visibility</p:attrName>
                                        </p:attrNameLst>
                                      </p:cBhvr>
                                      <p:to>
                                        <p:strVal val="visible"/>
                                      </p:to>
                                    </p:set>
                                    <p:animEffect transition="in" filter="circle(in)">
                                      <p:cBhvr>
                                        <p:cTn id="110" dur="2000"/>
                                        <p:tgtEl>
                                          <p:spTgt spid="8310"/>
                                        </p:tgtEl>
                                      </p:cBhvr>
                                    </p:animEffect>
                                  </p:childTnLst>
                                  <p:subTnLst>
                                    <p:audio>
                                      <p:cMediaNode>
                                        <p:cTn display="0" masterRel="sameClick">
                                          <p:stCondLst>
                                            <p:cond evt="begin" delay="0">
                                              <p:tn val="10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255"/>
                  </p:tgtEl>
                </p:cond>
              </p:nextCondLst>
            </p:seq>
          </p:childTnLst>
        </p:cTn>
      </p:par>
    </p:tnLst>
    <p:bldLst>
      <p:bldP spid="89" grpId="0"/>
      <p:bldP spid="90" grpId="0"/>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TIÊU ĐỀ CỦA BÀI TRÌNH CHIẾU</a:t>
            </a:r>
            <a:endParaRPr lang="en-US" sz="2800" b="1" dirty="0">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A789E-3283-4EDD-9889-B2ED25534D59}"/>
              </a:ext>
            </a:extLst>
          </p:cNvPr>
          <p:cNvSpPr/>
          <p:nvPr/>
        </p:nvSpPr>
        <p:spPr>
          <a:xfrm>
            <a:off x="1052195" y="2867788"/>
            <a:ext cx="10021823" cy="1902059"/>
          </a:xfrm>
          <a:prstGeom prst="rect">
            <a:avLst/>
          </a:prstGeom>
        </p:spPr>
        <p:txBody>
          <a:bodyPr wrap="square">
            <a:spAutoFit/>
          </a:bodyPr>
          <a:lstStyle/>
          <a:p>
            <a:pPr algn="just" defTabSz="342900">
              <a:lnSpc>
                <a:spcPct val="140000"/>
              </a:lnSpc>
            </a:pPr>
            <a:r>
              <a:rPr lang="en-US" sz="2800" dirty="0" err="1" smtClean="0">
                <a:solidFill>
                  <a:srgbClr val="0000FF"/>
                </a:solidFill>
                <a:latin typeface="UTM Avo" panose="02040603050506020204" pitchFamily="18" charset="0"/>
                <a:cs typeface="Times New Roman" panose="02020603050405020304" pitchFamily="18" charset="0"/>
              </a:rPr>
              <a:t>Khi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tạo</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bài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trình</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chiếu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em</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thường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trình</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bày</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các</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nội</a:t>
            </a:r>
            <a:r>
              <a:rPr lang="en-US" sz="2800" dirty="0" smtClean="0">
                <a:solidFill>
                  <a:srgbClr val="0000FF"/>
                </a:solidFill>
                <a:latin typeface="UTM Avo" panose="02040603050506020204" pitchFamily="18" charset="0"/>
                <a:cs typeface="Times New Roman" panose="02020603050405020304" pitchFamily="18" charset="0"/>
              </a:rPr>
              <a:t> dung </a:t>
            </a:r>
            <a:r>
              <a:rPr lang="en-US" sz="2800" dirty="0" err="1" smtClean="0">
                <a:solidFill>
                  <a:srgbClr val="0000FF"/>
                </a:solidFill>
                <a:latin typeface="UTM Avo" panose="02040603050506020204" pitchFamily="18" charset="0"/>
                <a:cs typeface="Times New Roman" panose="02020603050405020304" pitchFamily="18" charset="0"/>
              </a:rPr>
              <a:t>có</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tiêu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đề</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và</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nội</a:t>
            </a:r>
            <a:r>
              <a:rPr lang="en-US" sz="2800" dirty="0" smtClean="0">
                <a:solidFill>
                  <a:srgbClr val="0000FF"/>
                </a:solidFill>
                <a:latin typeface="UTM Avo" panose="02040603050506020204" pitchFamily="18" charset="0"/>
                <a:cs typeface="Times New Roman" panose="02020603050405020304" pitchFamily="18" charset="0"/>
              </a:rPr>
              <a:t> dung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Tiêu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đề</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được</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viết</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dưới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dạng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văn</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bản</a:t>
            </a:r>
            <a:r>
              <a:rPr lang="en-US" sz="2800" dirty="0" smtClean="0">
                <a:solidFill>
                  <a:srgbClr val="0000FF"/>
                </a:solidFill>
                <a:latin typeface="UTM Avo" panose="02040603050506020204" pitchFamily="18" charset="0"/>
                <a:cs typeface="Times New Roman" panose="02020603050405020304" pitchFamily="18" charset="0"/>
              </a:rPr>
              <a:t> ở </a:t>
            </a:r>
            <a:r>
              <a:rPr lang="en-US" sz="2800" dirty="0" err="1" smtClean="0">
                <a:solidFill>
                  <a:srgbClr val="0000FF"/>
                </a:solidFill>
                <a:latin typeface="UTM Avo" panose="02040603050506020204" pitchFamily="18" charset="0"/>
                <a:cs typeface="Times New Roman" panose="02020603050405020304" pitchFamily="18" charset="0"/>
              </a:rPr>
              <a:t>trên</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đầu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mỗi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a:t>
            </a:r>
            <a:endParaRPr lang="en-US" sz="2800" dirty="0">
              <a:solidFill>
                <a:srgbClr val="0000FF"/>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2"/>
          <a:stretch>
            <a:fillRect/>
          </a:stretch>
        </p:blipFill>
        <p:spPr>
          <a:xfrm>
            <a:off x="1052195" y="6669306"/>
            <a:ext cx="9163050" cy="3457575"/>
          </a:xfrm>
          <a:prstGeom prst="rect">
            <a:avLst/>
          </a:prstGeom>
        </p:spPr>
      </p:pic>
      <p:sp>
        <p:nvSpPr>
          <p:cNvPr id="7" name="Rectangle 6">
            <a:extLst>
              <a:ext uri="{FF2B5EF4-FFF2-40B4-BE49-F238E27FC236}">
                <a16:creationId xmlns:a16="http://schemas.microsoft.com/office/drawing/2014/main" id="{8724D150-BA0F-412A-91AA-289EB458A222}"/>
              </a:ext>
            </a:extLst>
          </p:cNvPr>
          <p:cNvSpPr/>
          <p:nvPr/>
        </p:nvSpPr>
        <p:spPr>
          <a:xfrm>
            <a:off x="1238478" y="419763"/>
            <a:ext cx="7885643"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TIÊU ĐỀ CỦA BÀI TRÌNH CHIẾU</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2" name="TextBox 1"/>
          <p:cNvSpPr txBox="1"/>
          <p:nvPr/>
        </p:nvSpPr>
        <p:spPr>
          <a:xfrm>
            <a:off x="1052195" y="1474498"/>
            <a:ext cx="9919252" cy="1077218"/>
          </a:xfrm>
          <a:prstGeom prst="rect">
            <a:avLst/>
          </a:prstGeom>
          <a:noFill/>
        </p:spPr>
        <p:txBody>
          <a:bodyPr wrap="square" rtlCol="0">
            <a:spAutoFit/>
          </a:bodyPr>
          <a:lstStyle/>
          <a:p>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1.Khi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tạo</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bài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trình</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chiếu</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em</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thường</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trình</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bày</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trang</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như</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thế</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nào</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A789E-3283-4EDD-9889-B2ED25534D59}"/>
              </a:ext>
            </a:extLst>
          </p:cNvPr>
          <p:cNvSpPr/>
          <p:nvPr/>
        </p:nvSpPr>
        <p:spPr>
          <a:xfrm>
            <a:off x="1539213" y="2962836"/>
            <a:ext cx="10021823" cy="1902059"/>
          </a:xfrm>
          <a:prstGeom prst="rect">
            <a:avLst/>
          </a:prstGeom>
        </p:spPr>
        <p:txBody>
          <a:bodyPr wrap="square">
            <a:spAutoFit/>
          </a:bodyPr>
          <a:lstStyle/>
          <a:p>
            <a:pPr algn="just" defTabSz="342900">
              <a:lnSpc>
                <a:spcPct val="140000"/>
              </a:lnSpc>
            </a:pPr>
            <a:r>
              <a:rPr lang="en-US" sz="2800" dirty="0" err="1" smtClean="0">
                <a:solidFill>
                  <a:srgbClr val="0000FF"/>
                </a:solidFill>
                <a:latin typeface="UTM Avo" panose="02040603050506020204" pitchFamily="18" charset="0"/>
                <a:cs typeface="Times New Roman" panose="02020603050405020304" pitchFamily="18" charset="0"/>
              </a:rPr>
              <a:t>Tiêu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đề</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của</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bài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trình</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chiếu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nên</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đặt</a:t>
            </a:r>
            <a:r>
              <a:rPr lang="en-US" sz="2800" dirty="0" smtClean="0">
                <a:solidFill>
                  <a:srgbClr val="0000FF"/>
                </a:solidFill>
                <a:latin typeface="UTM Avo" panose="02040603050506020204" pitchFamily="18" charset="0"/>
                <a:cs typeface="Times New Roman" panose="02020603050405020304" pitchFamily="18" charset="0"/>
              </a:rPr>
              <a:t> ở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đầu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tiên</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Muốn</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làm</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nổi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bật</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nội</a:t>
            </a:r>
            <a:r>
              <a:rPr lang="en-US" sz="2800" dirty="0" smtClean="0">
                <a:solidFill>
                  <a:srgbClr val="0000FF"/>
                </a:solidFill>
                <a:latin typeface="UTM Avo" panose="02040603050506020204" pitchFamily="18" charset="0"/>
                <a:cs typeface="Times New Roman" panose="02020603050405020304" pitchFamily="18" charset="0"/>
              </a:rPr>
              <a:t> dung </a:t>
            </a:r>
            <a:r>
              <a:rPr lang="en-US" sz="2800" dirty="0" err="1" smtClean="0">
                <a:solidFill>
                  <a:srgbClr val="0000FF"/>
                </a:solidFill>
                <a:latin typeface="UTM Avo" panose="02040603050506020204" pitchFamily="18" charset="0"/>
                <a:cs typeface="Times New Roman" panose="02020603050405020304" pitchFamily="18" charset="0"/>
              </a:rPr>
              <a:t>của</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mỗi</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thì</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tiêu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đề</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được</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đặt</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trên</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đầu</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các</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trang</a:t>
            </a:r>
            <a:r>
              <a:rPr lang="en-US" sz="2800" dirty="0" smtClean="0">
                <a:solidFill>
                  <a:srgbClr val="0000FF"/>
                </a:solidFill>
                <a:latin typeface="UTM Avo" panose="02040603050506020204" pitchFamily="18" charset="0"/>
                <a:cs typeface="Times New Roman" panose="02020603050405020304" pitchFamily="18" charset="0"/>
              </a:rPr>
              <a:t> </a:t>
            </a:r>
            <a:r>
              <a:rPr lang="en-US" sz="2800" dirty="0" err="1" smtClean="0">
                <a:solidFill>
                  <a:srgbClr val="0000FF"/>
                </a:solidFill>
                <a:latin typeface="UTM Avo" panose="02040603050506020204" pitchFamily="18" charset="0"/>
                <a:cs typeface="Times New Roman" panose="02020603050405020304" pitchFamily="18" charset="0"/>
              </a:rPr>
              <a:t>nội</a:t>
            </a:r>
            <a:r>
              <a:rPr lang="en-US" sz="2800" dirty="0" smtClean="0">
                <a:solidFill>
                  <a:srgbClr val="0000FF"/>
                </a:solidFill>
                <a:latin typeface="UTM Avo" panose="02040603050506020204" pitchFamily="18" charset="0"/>
                <a:cs typeface="Times New Roman" panose="02020603050405020304" pitchFamily="18" charset="0"/>
              </a:rPr>
              <a:t> dung.</a:t>
            </a:r>
            <a:endParaRPr lang="en-US" sz="2800" dirty="0">
              <a:solidFill>
                <a:srgbClr val="0000FF"/>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2"/>
          <a:stretch>
            <a:fillRect/>
          </a:stretch>
        </p:blipFill>
        <p:spPr>
          <a:xfrm>
            <a:off x="1052195" y="6669306"/>
            <a:ext cx="9163050" cy="3457575"/>
          </a:xfrm>
          <a:prstGeom prst="rect">
            <a:avLst/>
          </a:prstGeom>
        </p:spPr>
      </p:pic>
      <p:sp>
        <p:nvSpPr>
          <p:cNvPr id="7" name="Rectangle 6">
            <a:extLst>
              <a:ext uri="{FF2B5EF4-FFF2-40B4-BE49-F238E27FC236}">
                <a16:creationId xmlns:a16="http://schemas.microsoft.com/office/drawing/2014/main" id="{8724D150-BA0F-412A-91AA-289EB458A222}"/>
              </a:ext>
            </a:extLst>
          </p:cNvPr>
          <p:cNvSpPr/>
          <p:nvPr/>
        </p:nvSpPr>
        <p:spPr>
          <a:xfrm>
            <a:off x="622252" y="419762"/>
            <a:ext cx="7885643"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TIÊU ĐỀ CỦA BÀI TRÌNH CHIẾU</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2" name="TextBox 1"/>
          <p:cNvSpPr txBox="1"/>
          <p:nvPr/>
        </p:nvSpPr>
        <p:spPr>
          <a:xfrm>
            <a:off x="1052194" y="1228277"/>
            <a:ext cx="10725675" cy="1569660"/>
          </a:xfrm>
          <a:prstGeom prst="rect">
            <a:avLst/>
          </a:prstGeom>
          <a:noFill/>
        </p:spPr>
        <p:txBody>
          <a:bodyPr wrap="square" rtlCol="0">
            <a:spAutoFit/>
          </a:bodyPr>
          <a:lstStyle/>
          <a:p>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2. Theo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em</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tiêu</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đề</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của</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bài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trình</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chiếu</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nên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đặt</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ở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trường</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nào</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p>
          <a:p>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Muốn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làm</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nổi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bật</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nội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dung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của</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mỗi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trang</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thì</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cần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làm</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như</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thế</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nào</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419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2"/>
          <a:stretch>
            <a:fillRect/>
          </a:stretch>
        </p:blipFill>
        <p:spPr>
          <a:xfrm>
            <a:off x="1052195" y="6669306"/>
            <a:ext cx="9163050" cy="3457575"/>
          </a:xfrm>
          <a:prstGeom prst="rect">
            <a:avLst/>
          </a:prstGeom>
        </p:spPr>
      </p:pic>
      <p:sp>
        <p:nvSpPr>
          <p:cNvPr id="7" name="Rectangle 6">
            <a:extLst>
              <a:ext uri="{FF2B5EF4-FFF2-40B4-BE49-F238E27FC236}">
                <a16:creationId xmlns:a16="http://schemas.microsoft.com/office/drawing/2014/main" id="{8724D150-BA0F-412A-91AA-289EB458A222}"/>
              </a:ext>
            </a:extLst>
          </p:cNvPr>
          <p:cNvSpPr/>
          <p:nvPr/>
        </p:nvSpPr>
        <p:spPr>
          <a:xfrm>
            <a:off x="622252" y="419762"/>
            <a:ext cx="7885643"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TIÊU ĐỀ CỦA BÀI TRÌNH CHIẾU</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2" name="TextBox 1"/>
          <p:cNvSpPr txBox="1"/>
          <p:nvPr/>
        </p:nvSpPr>
        <p:spPr>
          <a:xfrm>
            <a:off x="1141647" y="1183468"/>
            <a:ext cx="1681066" cy="584775"/>
          </a:xfrm>
          <a:prstGeom prst="rect">
            <a:avLst/>
          </a:prstGeom>
          <a:noFill/>
        </p:spPr>
        <p:txBody>
          <a:bodyPr wrap="square" rtlCol="0">
            <a:spAutoFit/>
          </a:bodyPr>
          <a:lstStyle/>
          <a:p>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Ghi</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nhớ</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6A3326-4166-4CF6-9EB4-1AE99AA56332}"/>
              </a:ext>
            </a:extLst>
          </p:cNvPr>
          <p:cNvPicPr>
            <a:picLocks noChangeAspect="1"/>
          </p:cNvPicPr>
          <p:nvPr/>
        </p:nvPicPr>
        <p:blipFill>
          <a:blip r:embed="rId3"/>
          <a:stretch>
            <a:fillRect/>
          </a:stretch>
        </p:blipFill>
        <p:spPr>
          <a:xfrm>
            <a:off x="835348" y="1793285"/>
            <a:ext cx="10620397" cy="2876258"/>
          </a:xfrm>
          <a:prstGeom prst="rect">
            <a:avLst/>
          </a:prstGeom>
        </p:spPr>
      </p:pic>
    </p:spTree>
    <p:extLst>
      <p:ext uri="{BB962C8B-B14F-4D97-AF65-F5344CB8AC3E}">
        <p14:creationId xmlns:p14="http://schemas.microsoft.com/office/powerpoint/2010/main" val="300421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200834" y="0"/>
            <a:ext cx="97155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8195" name="Group 3"/>
          <p:cNvGrpSpPr>
            <a:grpSpLocks/>
          </p:cNvGrpSpPr>
          <p:nvPr/>
        </p:nvGrpSpPr>
        <p:grpSpPr bwMode="auto">
          <a:xfrm>
            <a:off x="589992" y="5450485"/>
            <a:ext cx="10826343" cy="838200"/>
            <a:chOff x="504" y="1008"/>
            <a:chExt cx="4502" cy="765"/>
          </a:xfrm>
        </p:grpSpPr>
        <p:sp>
          <p:nvSpPr>
            <p:cNvPr id="8196"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197" name="Text Box 5"/>
            <p:cNvSpPr txBox="1">
              <a:spLocks noChangeArrowheads="1"/>
            </p:cNvSpPr>
            <p:nvPr/>
          </p:nvSpPr>
          <p:spPr bwMode="gray">
            <a:xfrm>
              <a:off x="705" y="1111"/>
              <a:ext cx="4301"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mềm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chiếu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sẵn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mẫu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trí</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198" name="Group 6"/>
          <p:cNvGrpSpPr>
            <a:grpSpLocks/>
          </p:cNvGrpSpPr>
          <p:nvPr/>
        </p:nvGrpSpPr>
        <p:grpSpPr bwMode="auto">
          <a:xfrm>
            <a:off x="566167" y="4137893"/>
            <a:ext cx="10672155" cy="909637"/>
            <a:chOff x="504" y="1008"/>
            <a:chExt cx="4416" cy="765"/>
          </a:xfrm>
        </p:grpSpPr>
        <p:sp>
          <p:nvSpPr>
            <p:cNvPr id="8199"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00" name="Text Box 8"/>
            <p:cNvSpPr txBox="1">
              <a:spLocks noChangeArrowheads="1"/>
            </p:cNvSpPr>
            <p:nvPr/>
          </p:nvSpPr>
          <p:spPr bwMode="gray">
            <a:xfrm>
              <a:off x="639" y="1170"/>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giúp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nội</a:t>
              </a:r>
              <a:r>
                <a:rPr lang="en-US" sz="2800" dirty="0">
                  <a:solidFill>
                    <a:srgbClr val="0000FF"/>
                  </a:solidFill>
                  <a:latin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201" name="Group 9"/>
          <p:cNvGrpSpPr>
            <a:grpSpLocks/>
          </p:cNvGrpSpPr>
          <p:nvPr/>
        </p:nvGrpSpPr>
        <p:grpSpPr bwMode="auto">
          <a:xfrm>
            <a:off x="512804" y="2932764"/>
            <a:ext cx="10673953" cy="861713"/>
            <a:chOff x="504" y="1008"/>
            <a:chExt cx="8965" cy="765"/>
          </a:xfrm>
        </p:grpSpPr>
        <p:sp>
          <p:nvSpPr>
            <p:cNvPr id="8202" name="AutoShape 10"/>
            <p:cNvSpPr>
              <a:spLocks noChangeArrowheads="1"/>
            </p:cNvSpPr>
            <p:nvPr/>
          </p:nvSpPr>
          <p:spPr bwMode="gray">
            <a:xfrm>
              <a:off x="504" y="1008"/>
              <a:ext cx="8965"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03" name="Text Box 11"/>
            <p:cNvSpPr txBox="1">
              <a:spLocks noChangeArrowheads="1"/>
            </p:cNvSpPr>
            <p:nvPr/>
          </p:nvSpPr>
          <p:spPr bwMode="gray">
            <a:xfrm>
              <a:off x="701" y="1168"/>
              <a:ext cx="872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nội</a:t>
              </a:r>
              <a:r>
                <a:rPr lang="en-US" sz="2800" dirty="0">
                  <a:solidFill>
                    <a:srgbClr val="0000FF"/>
                  </a:solidFill>
                  <a:latin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chiếu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204" name="Group 12"/>
          <p:cNvGrpSpPr>
            <a:grpSpLocks/>
          </p:cNvGrpSpPr>
          <p:nvPr/>
        </p:nvGrpSpPr>
        <p:grpSpPr bwMode="auto">
          <a:xfrm rot="5400000">
            <a:off x="-190860" y="4313766"/>
            <a:ext cx="1371600" cy="114300"/>
            <a:chOff x="0" y="1896"/>
            <a:chExt cx="5760" cy="120"/>
          </a:xfrm>
        </p:grpSpPr>
        <p:sp>
          <p:nvSpPr>
            <p:cNvPr id="8205" name="Rectangle 1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06" name="Rectangle 1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07" name="Group 15"/>
          <p:cNvGrpSpPr>
            <a:grpSpLocks/>
          </p:cNvGrpSpPr>
          <p:nvPr/>
        </p:nvGrpSpPr>
        <p:grpSpPr bwMode="auto">
          <a:xfrm rot="5400000">
            <a:off x="-144395" y="3199336"/>
            <a:ext cx="1238250" cy="114300"/>
            <a:chOff x="0" y="1896"/>
            <a:chExt cx="5760" cy="120"/>
          </a:xfrm>
        </p:grpSpPr>
        <p:sp>
          <p:nvSpPr>
            <p:cNvPr id="8208" name="Rectangle 1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09" name="Rectangle 1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0" name="Group 18"/>
          <p:cNvGrpSpPr>
            <a:grpSpLocks/>
          </p:cNvGrpSpPr>
          <p:nvPr/>
        </p:nvGrpSpPr>
        <p:grpSpPr bwMode="auto">
          <a:xfrm rot="5400000">
            <a:off x="-171054" y="5404726"/>
            <a:ext cx="1371600" cy="114300"/>
            <a:chOff x="0" y="1896"/>
            <a:chExt cx="5760" cy="120"/>
          </a:xfrm>
        </p:grpSpPr>
        <p:sp>
          <p:nvSpPr>
            <p:cNvPr id="8211" name="Rectangle 1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12" name="Rectangle 2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3" name="Group 21"/>
          <p:cNvGrpSpPr>
            <a:grpSpLocks/>
          </p:cNvGrpSpPr>
          <p:nvPr/>
        </p:nvGrpSpPr>
        <p:grpSpPr bwMode="auto">
          <a:xfrm rot="5400000">
            <a:off x="-98791" y="1788537"/>
            <a:ext cx="1085850" cy="114300"/>
            <a:chOff x="0" y="1896"/>
            <a:chExt cx="5760" cy="120"/>
          </a:xfrm>
        </p:grpSpPr>
        <p:sp>
          <p:nvSpPr>
            <p:cNvPr id="8214" name="Rectangle 22"/>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15" name="Rectangle 23"/>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6" name="Group 24"/>
          <p:cNvGrpSpPr>
            <a:grpSpLocks/>
          </p:cNvGrpSpPr>
          <p:nvPr/>
        </p:nvGrpSpPr>
        <p:grpSpPr bwMode="auto">
          <a:xfrm>
            <a:off x="580468" y="1746263"/>
            <a:ext cx="10743939" cy="795337"/>
            <a:chOff x="504" y="1008"/>
            <a:chExt cx="4416" cy="765"/>
          </a:xfrm>
        </p:grpSpPr>
        <p:sp>
          <p:nvSpPr>
            <p:cNvPr id="8217"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18" name="Text Box 26"/>
            <p:cNvSpPr txBox="1">
              <a:spLocks noChangeArrowheads="1"/>
            </p:cNvSpPr>
            <p:nvPr/>
          </p:nvSpPr>
          <p:spPr bwMode="gray">
            <a:xfrm>
              <a:off x="558" y="1154"/>
              <a:ext cx="4184"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6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chủ</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chiếu</a:t>
              </a:r>
              <a:endParaRPr lang="en-US" sz="28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8243" name="Group 51"/>
          <p:cNvGrpSpPr>
            <a:grpSpLocks/>
          </p:cNvGrpSpPr>
          <p:nvPr/>
        </p:nvGrpSpPr>
        <p:grpSpPr bwMode="auto">
          <a:xfrm>
            <a:off x="123583" y="5450485"/>
            <a:ext cx="698897" cy="992187"/>
            <a:chOff x="144" y="1176"/>
            <a:chExt cx="586" cy="625"/>
          </a:xfrm>
        </p:grpSpPr>
        <p:grpSp>
          <p:nvGrpSpPr>
            <p:cNvPr id="8244" name="Group 52"/>
            <p:cNvGrpSpPr>
              <a:grpSpLocks/>
            </p:cNvGrpSpPr>
            <p:nvPr/>
          </p:nvGrpSpPr>
          <p:grpSpPr bwMode="auto">
            <a:xfrm rot="5400000">
              <a:off x="124" y="1196"/>
              <a:ext cx="625" cy="586"/>
              <a:chOff x="1872" y="1824"/>
              <a:chExt cx="2014" cy="1821"/>
            </a:xfrm>
          </p:grpSpPr>
          <p:sp>
            <p:nvSpPr>
              <p:cNvPr id="824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0" name="Oval 58"/>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51" name="Oval 59"/>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52" name="Oval 60"/>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53" name="Oval 61"/>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54" name="Text Box 62"/>
            <p:cNvSpPr txBox="1">
              <a:spLocks noChangeArrowheads="1"/>
            </p:cNvSpPr>
            <p:nvPr/>
          </p:nvSpPr>
          <p:spPr bwMode="gray">
            <a:xfrm>
              <a:off x="278" y="1296"/>
              <a:ext cx="394"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D</a:t>
              </a:r>
            </a:p>
          </p:txBody>
        </p:sp>
      </p:grpSp>
      <p:grpSp>
        <p:nvGrpSpPr>
          <p:cNvPr id="8255" name="Group 63"/>
          <p:cNvGrpSpPr>
            <a:grpSpLocks/>
          </p:cNvGrpSpPr>
          <p:nvPr/>
        </p:nvGrpSpPr>
        <p:grpSpPr bwMode="auto">
          <a:xfrm>
            <a:off x="108146" y="4141007"/>
            <a:ext cx="698897" cy="992187"/>
            <a:chOff x="144" y="1176"/>
            <a:chExt cx="586" cy="625"/>
          </a:xfrm>
        </p:grpSpPr>
        <p:grpSp>
          <p:nvGrpSpPr>
            <p:cNvPr id="8256" name="Group 64"/>
            <p:cNvGrpSpPr>
              <a:grpSpLocks/>
            </p:cNvGrpSpPr>
            <p:nvPr/>
          </p:nvGrpSpPr>
          <p:grpSpPr bwMode="auto">
            <a:xfrm rot="5400000">
              <a:off x="124" y="1196"/>
              <a:ext cx="625" cy="586"/>
              <a:chOff x="1872" y="1824"/>
              <a:chExt cx="2014" cy="1821"/>
            </a:xfrm>
          </p:grpSpPr>
          <p:sp>
            <p:nvSpPr>
              <p:cNvPr id="8257"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8"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9"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0"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1"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2" name="Oval 70"/>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63" name="Oval 71"/>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64" name="Oval 72"/>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65" name="Oval 73"/>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66" name="Text Box 74"/>
            <p:cNvSpPr txBox="1">
              <a:spLocks noChangeArrowheads="1"/>
            </p:cNvSpPr>
            <p:nvPr/>
          </p:nvSpPr>
          <p:spPr bwMode="gray">
            <a:xfrm>
              <a:off x="293" y="1296"/>
              <a:ext cx="36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smtClean="0">
                  <a:solidFill>
                    <a:srgbClr val="FF0000"/>
                  </a:solidFill>
                  <a:effectLst>
                    <a:outerShdw blurRad="38100" dist="38100" dir="2700000" algn="tl">
                      <a:srgbClr val="C0C0C0"/>
                    </a:outerShdw>
                  </a:effectLst>
                </a:rPr>
                <a:t>C</a:t>
              </a:r>
              <a:endParaRPr lang="en-US" sz="2800" b="1" dirty="0">
                <a:solidFill>
                  <a:srgbClr val="FF0000"/>
                </a:solidFill>
                <a:effectLst>
                  <a:outerShdw blurRad="38100" dist="38100" dir="2700000" algn="tl">
                    <a:srgbClr val="C0C0C0"/>
                  </a:outerShdw>
                </a:effectLst>
              </a:endParaRPr>
            </a:p>
          </p:txBody>
        </p:sp>
      </p:grpSp>
      <p:grpSp>
        <p:nvGrpSpPr>
          <p:cNvPr id="8267" name="Group 75"/>
          <p:cNvGrpSpPr>
            <a:grpSpLocks/>
          </p:cNvGrpSpPr>
          <p:nvPr/>
        </p:nvGrpSpPr>
        <p:grpSpPr bwMode="auto">
          <a:xfrm>
            <a:off x="142036" y="611604"/>
            <a:ext cx="11177827" cy="1127413"/>
            <a:chOff x="156" y="192"/>
            <a:chExt cx="5460" cy="558"/>
          </a:xfrm>
        </p:grpSpPr>
        <p:sp>
          <p:nvSpPr>
            <p:cNvPr id="8268"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4000" b="1">
                  <a:solidFill>
                    <a:srgbClr val="0000FF"/>
                  </a:solidFill>
                </a:rPr>
                <a:t> </a:t>
              </a:r>
            </a:p>
          </p:txBody>
        </p:sp>
        <p:grpSp>
          <p:nvGrpSpPr>
            <p:cNvPr id="8269" name="Group 77"/>
            <p:cNvGrpSpPr>
              <a:grpSpLocks/>
            </p:cNvGrpSpPr>
            <p:nvPr/>
          </p:nvGrpSpPr>
          <p:grpSpPr bwMode="auto">
            <a:xfrm rot="5400000">
              <a:off x="35" y="448"/>
              <a:ext cx="544" cy="59"/>
              <a:chOff x="150" y="2142"/>
              <a:chExt cx="5935" cy="74"/>
            </a:xfrm>
          </p:grpSpPr>
          <p:sp>
            <p:nvSpPr>
              <p:cNvPr id="8270" name="Rectangle 78"/>
              <p:cNvSpPr>
                <a:spLocks noChangeArrowheads="1"/>
              </p:cNvSpPr>
              <p:nvPr/>
            </p:nvSpPr>
            <p:spPr bwMode="gray">
              <a:xfrm>
                <a:off x="325" y="2150"/>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71" name="Rectangle 79"/>
              <p:cNvSpPr>
                <a:spLocks noChangeArrowheads="1"/>
              </p:cNvSpPr>
              <p:nvPr/>
            </p:nvSpPr>
            <p:spPr bwMode="gray">
              <a:xfrm>
                <a:off x="150" y="21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sp>
        <p:nvSpPr>
          <p:cNvPr id="8272" name="Text Box 80">
            <a:hlinkClick r:id="rId5" action="ppaction://hlinksldjump"/>
          </p:cNvPr>
          <p:cNvSpPr txBox="1">
            <a:spLocks noChangeArrowheads="1"/>
          </p:cNvSpPr>
          <p:nvPr/>
        </p:nvSpPr>
        <p:spPr bwMode="auto">
          <a:xfrm>
            <a:off x="589992" y="810878"/>
            <a:ext cx="54722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p:txBody>
      </p:sp>
      <p:pic>
        <p:nvPicPr>
          <p:cNvPr id="8308" name="Picture 116" descr="614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1386" y="4309522"/>
            <a:ext cx="764381" cy="733425"/>
          </a:xfrm>
          <a:prstGeom prst="rect">
            <a:avLst/>
          </a:prstGeom>
          <a:noFill/>
          <a:extLst>
            <a:ext uri="{909E8E84-426E-40DD-AFC4-6F175D3DCCD1}">
              <a14:hiddenFill xmlns:a14="http://schemas.microsoft.com/office/drawing/2010/main">
                <a:solidFill>
                  <a:srgbClr val="FFFFFF"/>
                </a:solidFill>
              </a14:hiddenFill>
            </a:ext>
          </a:extLst>
        </p:spPr>
      </p:pic>
      <p:sp>
        <p:nvSpPr>
          <p:cNvPr id="8311" name="AutoShape 119">
            <a:hlinkClick r:id="" action="ppaction://noaction"/>
          </p:cNvPr>
          <p:cNvSpPr>
            <a:spLocks noChangeArrowheads="1"/>
          </p:cNvSpPr>
          <p:nvPr/>
        </p:nvSpPr>
        <p:spPr bwMode="gray">
          <a:xfrm>
            <a:off x="162518" y="45704"/>
            <a:ext cx="4351846" cy="534988"/>
          </a:xfrm>
          <a:prstGeom prst="roundRect">
            <a:avLst>
              <a:gd name="adj" fmla="val 50000"/>
            </a:avLst>
          </a:prstGeom>
          <a:gradFill rotWithShape="1">
            <a:gsLst>
              <a:gs pos="0">
                <a:schemeClr val="bg1"/>
              </a:gs>
              <a:gs pos="100000">
                <a:srgbClr val="FF66CC"/>
              </a:gs>
            </a:gsLst>
            <a:path path="shape">
              <a:fillToRect l="50000" t="50000" r="50000" b="50000"/>
            </a:path>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spcBef>
                <a:spcPct val="50000"/>
              </a:spcBef>
            </a:pPr>
            <a:r>
              <a:rPr lang="en-US" sz="2800" b="1" i="1" dirty="0" err="1"/>
              <a:t>Câu</a:t>
            </a:r>
            <a:r>
              <a:rPr lang="en-US" sz="2800" b="1" i="1" dirty="0"/>
              <a:t> </a:t>
            </a:r>
            <a:r>
              <a:rPr lang="en-US" sz="2800" b="1" i="1" dirty="0" err="1" smtClean="0"/>
              <a:t>hỏi</a:t>
            </a:r>
            <a:r>
              <a:rPr lang="en-US" sz="2800" b="1" i="1" dirty="0" smtClean="0"/>
              <a:t> </a:t>
            </a:r>
            <a:r>
              <a:rPr lang="en-US" sz="2800" b="1" i="1" dirty="0" err="1" smtClean="0"/>
              <a:t>củng</a:t>
            </a:r>
            <a:r>
              <a:rPr lang="en-US" sz="2800" b="1" i="1" dirty="0" smtClean="0"/>
              <a:t> </a:t>
            </a:r>
            <a:r>
              <a:rPr lang="en-US" sz="2800" b="1" i="1" dirty="0" err="1" smtClean="0"/>
              <a:t>cố</a:t>
            </a:r>
            <a:endParaRPr lang="en-US" sz="2800" b="1" i="1" dirty="0"/>
          </a:p>
        </p:txBody>
      </p:sp>
      <p:pic>
        <p:nvPicPr>
          <p:cNvPr id="122" name="Picture 118" descr="614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41995" y="5351570"/>
            <a:ext cx="803672" cy="96520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63"/>
          <p:cNvGrpSpPr>
            <a:grpSpLocks/>
          </p:cNvGrpSpPr>
          <p:nvPr/>
        </p:nvGrpSpPr>
        <p:grpSpPr bwMode="auto">
          <a:xfrm>
            <a:off x="100710" y="2934139"/>
            <a:ext cx="698897" cy="992187"/>
            <a:chOff x="144" y="1176"/>
            <a:chExt cx="586" cy="625"/>
          </a:xfrm>
        </p:grpSpPr>
        <p:grpSp>
          <p:nvGrpSpPr>
            <p:cNvPr id="87" name="Group 64"/>
            <p:cNvGrpSpPr>
              <a:grpSpLocks/>
            </p:cNvGrpSpPr>
            <p:nvPr/>
          </p:nvGrpSpPr>
          <p:grpSpPr bwMode="auto">
            <a:xfrm rot="5400000">
              <a:off x="124" y="1196"/>
              <a:ext cx="625" cy="586"/>
              <a:chOff x="1872" y="1824"/>
              <a:chExt cx="2014" cy="1821"/>
            </a:xfrm>
          </p:grpSpPr>
          <p:sp>
            <p:nvSpPr>
              <p:cNvPr id="89"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90"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91"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92"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93"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94" name="Oval 70"/>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95" name="Oval 71"/>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96" name="Oval 72"/>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97" name="Oval 73"/>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8" name="Text Box 74"/>
            <p:cNvSpPr txBox="1">
              <a:spLocks noChangeArrowheads="1"/>
            </p:cNvSpPr>
            <p:nvPr/>
          </p:nvSpPr>
          <p:spPr bwMode="gray">
            <a:xfrm>
              <a:off x="288" y="1296"/>
              <a:ext cx="37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B</a:t>
              </a:r>
            </a:p>
          </p:txBody>
        </p:sp>
      </p:grpSp>
      <p:grpSp>
        <p:nvGrpSpPr>
          <p:cNvPr id="98" name="Group 63"/>
          <p:cNvGrpSpPr>
            <a:grpSpLocks/>
          </p:cNvGrpSpPr>
          <p:nvPr/>
        </p:nvGrpSpPr>
        <p:grpSpPr bwMode="auto">
          <a:xfrm>
            <a:off x="99958" y="1694750"/>
            <a:ext cx="698897" cy="992187"/>
            <a:chOff x="144" y="1176"/>
            <a:chExt cx="586" cy="625"/>
          </a:xfrm>
        </p:grpSpPr>
        <p:grpSp>
          <p:nvGrpSpPr>
            <p:cNvPr id="99" name="Group 64"/>
            <p:cNvGrpSpPr>
              <a:grpSpLocks/>
            </p:cNvGrpSpPr>
            <p:nvPr/>
          </p:nvGrpSpPr>
          <p:grpSpPr bwMode="auto">
            <a:xfrm rot="5400000">
              <a:off x="124" y="1196"/>
              <a:ext cx="625" cy="586"/>
              <a:chOff x="1872" y="1824"/>
              <a:chExt cx="2014" cy="1821"/>
            </a:xfrm>
          </p:grpSpPr>
          <p:sp>
            <p:nvSpPr>
              <p:cNvPr id="101"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02"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03"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04"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05"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06" name="Oval 70"/>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07" name="Oval 71"/>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08" name="Oval 72"/>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09" name="Oval 73"/>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100" name="Text Box 74"/>
            <p:cNvSpPr txBox="1">
              <a:spLocks noChangeArrowheads="1"/>
            </p:cNvSpPr>
            <p:nvPr/>
          </p:nvSpPr>
          <p:spPr bwMode="gray">
            <a:xfrm>
              <a:off x="281" y="1296"/>
              <a:ext cx="389"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smtClean="0">
                  <a:solidFill>
                    <a:srgbClr val="FF0000"/>
                  </a:solidFill>
                  <a:effectLst>
                    <a:outerShdw blurRad="38100" dist="38100" dir="2700000" algn="tl">
                      <a:srgbClr val="C0C0C0"/>
                    </a:outerShdw>
                  </a:effectLst>
                </a:rPr>
                <a:t>A</a:t>
              </a:r>
              <a:endParaRPr lang="en-US" sz="2800" b="1" dirty="0">
                <a:solidFill>
                  <a:srgbClr val="FF0000"/>
                </a:solidFill>
                <a:effectLst>
                  <a:outerShdw blurRad="38100" dist="38100" dir="2700000" algn="tl">
                    <a:srgbClr val="C0C0C0"/>
                  </a:outerShdw>
                </a:effectLst>
              </a:endParaRPr>
            </a:p>
          </p:txBody>
        </p:sp>
      </p:grpSp>
      <p:pic>
        <p:nvPicPr>
          <p:cNvPr id="110" name="Picture 116" descr="614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1640" y="1885250"/>
            <a:ext cx="764381" cy="73342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6" descr="614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4076" y="3031946"/>
            <a:ext cx="764381" cy="73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4041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11"/>
                                        </p:tgtEl>
                                        <p:attrNameLst>
                                          <p:attrName>style.visibility</p:attrName>
                                        </p:attrNameLst>
                                      </p:cBhvr>
                                      <p:to>
                                        <p:strVal val="visible"/>
                                      </p:to>
                                    </p:set>
                                    <p:animEffect transition="in" filter="barn(inVertical)">
                                      <p:cBhvr>
                                        <p:cTn id="7" dur="500"/>
                                        <p:tgtEl>
                                          <p:spTgt spid="83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267"/>
                                        </p:tgtEl>
                                        <p:attrNameLst>
                                          <p:attrName>style.visibility</p:attrName>
                                        </p:attrNameLst>
                                      </p:cBhvr>
                                      <p:to>
                                        <p:strVal val="visible"/>
                                      </p:to>
                                    </p:set>
                                    <p:animEffect transition="in" filter="fade">
                                      <p:cBhvr>
                                        <p:cTn id="12" dur="1000"/>
                                        <p:tgtEl>
                                          <p:spTgt spid="8267"/>
                                        </p:tgtEl>
                                      </p:cBhvr>
                                    </p:animEffect>
                                    <p:anim calcmode="lin" valueType="num">
                                      <p:cBhvr>
                                        <p:cTn id="13" dur="1000" fill="hold"/>
                                        <p:tgtEl>
                                          <p:spTgt spid="8267"/>
                                        </p:tgtEl>
                                        <p:attrNameLst>
                                          <p:attrName>ppt_x</p:attrName>
                                        </p:attrNameLst>
                                      </p:cBhvr>
                                      <p:tavLst>
                                        <p:tav tm="0">
                                          <p:val>
                                            <p:strVal val="#ppt_x"/>
                                          </p:val>
                                        </p:tav>
                                        <p:tav tm="100000">
                                          <p:val>
                                            <p:strVal val="#ppt_x"/>
                                          </p:val>
                                        </p:tav>
                                      </p:tavLst>
                                    </p:anim>
                                    <p:anim calcmode="lin" valueType="num">
                                      <p:cBhvr>
                                        <p:cTn id="14" dur="1000" fill="hold"/>
                                        <p:tgtEl>
                                          <p:spTgt spid="8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272"/>
                                        </p:tgtEl>
                                        <p:attrNameLst>
                                          <p:attrName>style.visibility</p:attrName>
                                        </p:attrNameLst>
                                      </p:cBhvr>
                                      <p:to>
                                        <p:strVal val="visible"/>
                                      </p:to>
                                    </p:set>
                                    <p:animEffect transition="in" filter="fade">
                                      <p:cBhvr>
                                        <p:cTn id="17" dur="1000"/>
                                        <p:tgtEl>
                                          <p:spTgt spid="8272"/>
                                        </p:tgtEl>
                                      </p:cBhvr>
                                    </p:animEffect>
                                    <p:anim calcmode="lin" valueType="num">
                                      <p:cBhvr>
                                        <p:cTn id="18" dur="1000" fill="hold"/>
                                        <p:tgtEl>
                                          <p:spTgt spid="8272"/>
                                        </p:tgtEl>
                                        <p:attrNameLst>
                                          <p:attrName>ppt_x</p:attrName>
                                        </p:attrNameLst>
                                      </p:cBhvr>
                                      <p:tavLst>
                                        <p:tav tm="0">
                                          <p:val>
                                            <p:strVal val="#ppt_x"/>
                                          </p:val>
                                        </p:tav>
                                        <p:tav tm="100000">
                                          <p:val>
                                            <p:strVal val="#ppt_x"/>
                                          </p:val>
                                        </p:tav>
                                      </p:tavLst>
                                    </p:anim>
                                    <p:anim calcmode="lin" valueType="num">
                                      <p:cBhvr>
                                        <p:cTn id="19" dur="1000" fill="hold"/>
                                        <p:tgtEl>
                                          <p:spTgt spid="82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213"/>
                                        </p:tgtEl>
                                        <p:attrNameLst>
                                          <p:attrName>style.visibility</p:attrName>
                                        </p:attrNameLst>
                                      </p:cBhvr>
                                      <p:to>
                                        <p:strVal val="visible"/>
                                      </p:to>
                                    </p:set>
                                    <p:animEffect transition="in" filter="fade">
                                      <p:cBhvr>
                                        <p:cTn id="24" dur="1000"/>
                                        <p:tgtEl>
                                          <p:spTgt spid="8213"/>
                                        </p:tgtEl>
                                      </p:cBhvr>
                                    </p:animEffect>
                                    <p:anim calcmode="lin" valueType="num">
                                      <p:cBhvr>
                                        <p:cTn id="25" dur="1000" fill="hold"/>
                                        <p:tgtEl>
                                          <p:spTgt spid="8213"/>
                                        </p:tgtEl>
                                        <p:attrNameLst>
                                          <p:attrName>ppt_x</p:attrName>
                                        </p:attrNameLst>
                                      </p:cBhvr>
                                      <p:tavLst>
                                        <p:tav tm="0">
                                          <p:val>
                                            <p:strVal val="#ppt_x"/>
                                          </p:val>
                                        </p:tav>
                                        <p:tav tm="100000">
                                          <p:val>
                                            <p:strVal val="#ppt_x"/>
                                          </p:val>
                                        </p:tav>
                                      </p:tavLst>
                                    </p:anim>
                                    <p:anim calcmode="lin" valueType="num">
                                      <p:cBhvr>
                                        <p:cTn id="26" dur="1000" fill="hold"/>
                                        <p:tgtEl>
                                          <p:spTgt spid="82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216"/>
                                        </p:tgtEl>
                                        <p:attrNameLst>
                                          <p:attrName>style.visibility</p:attrName>
                                        </p:attrNameLst>
                                      </p:cBhvr>
                                      <p:to>
                                        <p:strVal val="visible"/>
                                      </p:to>
                                    </p:set>
                                    <p:animEffect transition="in" filter="fade">
                                      <p:cBhvr>
                                        <p:cTn id="29" dur="1000"/>
                                        <p:tgtEl>
                                          <p:spTgt spid="8216"/>
                                        </p:tgtEl>
                                      </p:cBhvr>
                                    </p:animEffect>
                                    <p:anim calcmode="lin" valueType="num">
                                      <p:cBhvr>
                                        <p:cTn id="30" dur="1000" fill="hold"/>
                                        <p:tgtEl>
                                          <p:spTgt spid="8216"/>
                                        </p:tgtEl>
                                        <p:attrNameLst>
                                          <p:attrName>ppt_x</p:attrName>
                                        </p:attrNameLst>
                                      </p:cBhvr>
                                      <p:tavLst>
                                        <p:tav tm="0">
                                          <p:val>
                                            <p:strVal val="#ppt_x"/>
                                          </p:val>
                                        </p:tav>
                                        <p:tav tm="100000">
                                          <p:val>
                                            <p:strVal val="#ppt_x"/>
                                          </p:val>
                                        </p:tav>
                                      </p:tavLst>
                                    </p:anim>
                                    <p:anim calcmode="lin" valueType="num">
                                      <p:cBhvr>
                                        <p:cTn id="31" dur="1000" fill="hold"/>
                                        <p:tgtEl>
                                          <p:spTgt spid="82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07"/>
                                        </p:tgtEl>
                                        <p:attrNameLst>
                                          <p:attrName>style.visibility</p:attrName>
                                        </p:attrNameLst>
                                      </p:cBhvr>
                                      <p:to>
                                        <p:strVal val="visible"/>
                                      </p:to>
                                    </p:set>
                                    <p:animEffect transition="in" filter="fade">
                                      <p:cBhvr>
                                        <p:cTn id="34" dur="1000"/>
                                        <p:tgtEl>
                                          <p:spTgt spid="8207"/>
                                        </p:tgtEl>
                                      </p:cBhvr>
                                    </p:animEffect>
                                    <p:anim calcmode="lin" valueType="num">
                                      <p:cBhvr>
                                        <p:cTn id="35" dur="1000" fill="hold"/>
                                        <p:tgtEl>
                                          <p:spTgt spid="8207"/>
                                        </p:tgtEl>
                                        <p:attrNameLst>
                                          <p:attrName>ppt_x</p:attrName>
                                        </p:attrNameLst>
                                      </p:cBhvr>
                                      <p:tavLst>
                                        <p:tav tm="0">
                                          <p:val>
                                            <p:strVal val="#ppt_x"/>
                                          </p:val>
                                        </p:tav>
                                        <p:tav tm="100000">
                                          <p:val>
                                            <p:strVal val="#ppt_x"/>
                                          </p:val>
                                        </p:tav>
                                      </p:tavLst>
                                    </p:anim>
                                    <p:anim calcmode="lin" valueType="num">
                                      <p:cBhvr>
                                        <p:cTn id="36" dur="1000" fill="hold"/>
                                        <p:tgtEl>
                                          <p:spTgt spid="82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fade">
                                      <p:cBhvr>
                                        <p:cTn id="39" dur="1000"/>
                                        <p:tgtEl>
                                          <p:spTgt spid="8201"/>
                                        </p:tgtEl>
                                      </p:cBhvr>
                                    </p:animEffect>
                                    <p:anim calcmode="lin" valueType="num">
                                      <p:cBhvr>
                                        <p:cTn id="40" dur="1000" fill="hold"/>
                                        <p:tgtEl>
                                          <p:spTgt spid="8201"/>
                                        </p:tgtEl>
                                        <p:attrNameLst>
                                          <p:attrName>ppt_x</p:attrName>
                                        </p:attrNameLst>
                                      </p:cBhvr>
                                      <p:tavLst>
                                        <p:tav tm="0">
                                          <p:val>
                                            <p:strVal val="#ppt_x"/>
                                          </p:val>
                                        </p:tav>
                                        <p:tav tm="100000">
                                          <p:val>
                                            <p:strVal val="#ppt_x"/>
                                          </p:val>
                                        </p:tav>
                                      </p:tavLst>
                                    </p:anim>
                                    <p:anim calcmode="lin" valueType="num">
                                      <p:cBhvr>
                                        <p:cTn id="41" dur="1000" fill="hold"/>
                                        <p:tgtEl>
                                          <p:spTgt spid="820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fade">
                                      <p:cBhvr>
                                        <p:cTn id="44" dur="1000"/>
                                        <p:tgtEl>
                                          <p:spTgt spid="8204"/>
                                        </p:tgtEl>
                                      </p:cBhvr>
                                    </p:animEffect>
                                    <p:anim calcmode="lin" valueType="num">
                                      <p:cBhvr>
                                        <p:cTn id="45" dur="1000" fill="hold"/>
                                        <p:tgtEl>
                                          <p:spTgt spid="8204"/>
                                        </p:tgtEl>
                                        <p:attrNameLst>
                                          <p:attrName>ppt_x</p:attrName>
                                        </p:attrNameLst>
                                      </p:cBhvr>
                                      <p:tavLst>
                                        <p:tav tm="0">
                                          <p:val>
                                            <p:strVal val="#ppt_x"/>
                                          </p:val>
                                        </p:tav>
                                        <p:tav tm="100000">
                                          <p:val>
                                            <p:strVal val="#ppt_x"/>
                                          </p:val>
                                        </p:tav>
                                      </p:tavLst>
                                    </p:anim>
                                    <p:anim calcmode="lin" valueType="num">
                                      <p:cBhvr>
                                        <p:cTn id="46" dur="1000" fill="hold"/>
                                        <p:tgtEl>
                                          <p:spTgt spid="820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243"/>
                                        </p:tgtEl>
                                        <p:attrNameLst>
                                          <p:attrName>style.visibility</p:attrName>
                                        </p:attrNameLst>
                                      </p:cBhvr>
                                      <p:to>
                                        <p:strVal val="visible"/>
                                      </p:to>
                                    </p:set>
                                    <p:animEffect transition="in" filter="fade">
                                      <p:cBhvr>
                                        <p:cTn id="49" dur="1000"/>
                                        <p:tgtEl>
                                          <p:spTgt spid="8243"/>
                                        </p:tgtEl>
                                      </p:cBhvr>
                                    </p:animEffect>
                                    <p:anim calcmode="lin" valueType="num">
                                      <p:cBhvr>
                                        <p:cTn id="50" dur="1000" fill="hold"/>
                                        <p:tgtEl>
                                          <p:spTgt spid="8243"/>
                                        </p:tgtEl>
                                        <p:attrNameLst>
                                          <p:attrName>ppt_x</p:attrName>
                                        </p:attrNameLst>
                                      </p:cBhvr>
                                      <p:tavLst>
                                        <p:tav tm="0">
                                          <p:val>
                                            <p:strVal val="#ppt_x"/>
                                          </p:val>
                                        </p:tav>
                                        <p:tav tm="100000">
                                          <p:val>
                                            <p:strVal val="#ppt_x"/>
                                          </p:val>
                                        </p:tav>
                                      </p:tavLst>
                                    </p:anim>
                                    <p:anim calcmode="lin" valueType="num">
                                      <p:cBhvr>
                                        <p:cTn id="51" dur="1000" fill="hold"/>
                                        <p:tgtEl>
                                          <p:spTgt spid="824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198"/>
                                        </p:tgtEl>
                                        <p:attrNameLst>
                                          <p:attrName>style.visibility</p:attrName>
                                        </p:attrNameLst>
                                      </p:cBhvr>
                                      <p:to>
                                        <p:strVal val="visible"/>
                                      </p:to>
                                    </p:set>
                                    <p:animEffect transition="in" filter="fade">
                                      <p:cBhvr>
                                        <p:cTn id="54" dur="1000"/>
                                        <p:tgtEl>
                                          <p:spTgt spid="8198"/>
                                        </p:tgtEl>
                                      </p:cBhvr>
                                    </p:animEffect>
                                    <p:anim calcmode="lin" valueType="num">
                                      <p:cBhvr>
                                        <p:cTn id="55" dur="1000" fill="hold"/>
                                        <p:tgtEl>
                                          <p:spTgt spid="8198"/>
                                        </p:tgtEl>
                                        <p:attrNameLst>
                                          <p:attrName>ppt_x</p:attrName>
                                        </p:attrNameLst>
                                      </p:cBhvr>
                                      <p:tavLst>
                                        <p:tav tm="0">
                                          <p:val>
                                            <p:strVal val="#ppt_x"/>
                                          </p:val>
                                        </p:tav>
                                        <p:tav tm="100000">
                                          <p:val>
                                            <p:strVal val="#ppt_x"/>
                                          </p:val>
                                        </p:tav>
                                      </p:tavLst>
                                    </p:anim>
                                    <p:anim calcmode="lin" valueType="num">
                                      <p:cBhvr>
                                        <p:cTn id="56" dur="1000" fill="hold"/>
                                        <p:tgtEl>
                                          <p:spTgt spid="819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210"/>
                                        </p:tgtEl>
                                        <p:attrNameLst>
                                          <p:attrName>style.visibility</p:attrName>
                                        </p:attrNameLst>
                                      </p:cBhvr>
                                      <p:to>
                                        <p:strVal val="visible"/>
                                      </p:to>
                                    </p:set>
                                    <p:animEffect transition="in" filter="fade">
                                      <p:cBhvr>
                                        <p:cTn id="59" dur="1000"/>
                                        <p:tgtEl>
                                          <p:spTgt spid="8210"/>
                                        </p:tgtEl>
                                      </p:cBhvr>
                                    </p:animEffect>
                                    <p:anim calcmode="lin" valueType="num">
                                      <p:cBhvr>
                                        <p:cTn id="60" dur="1000" fill="hold"/>
                                        <p:tgtEl>
                                          <p:spTgt spid="8210"/>
                                        </p:tgtEl>
                                        <p:attrNameLst>
                                          <p:attrName>ppt_x</p:attrName>
                                        </p:attrNameLst>
                                      </p:cBhvr>
                                      <p:tavLst>
                                        <p:tav tm="0">
                                          <p:val>
                                            <p:strVal val="#ppt_x"/>
                                          </p:val>
                                        </p:tav>
                                        <p:tav tm="100000">
                                          <p:val>
                                            <p:strVal val="#ppt_x"/>
                                          </p:val>
                                        </p:tav>
                                      </p:tavLst>
                                    </p:anim>
                                    <p:anim calcmode="lin" valueType="num">
                                      <p:cBhvr>
                                        <p:cTn id="61" dur="1000" fill="hold"/>
                                        <p:tgtEl>
                                          <p:spTgt spid="821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255"/>
                                        </p:tgtEl>
                                        <p:attrNameLst>
                                          <p:attrName>style.visibility</p:attrName>
                                        </p:attrNameLst>
                                      </p:cBhvr>
                                      <p:to>
                                        <p:strVal val="visible"/>
                                      </p:to>
                                    </p:set>
                                    <p:animEffect transition="in" filter="fade">
                                      <p:cBhvr>
                                        <p:cTn id="64" dur="1000"/>
                                        <p:tgtEl>
                                          <p:spTgt spid="8255"/>
                                        </p:tgtEl>
                                      </p:cBhvr>
                                    </p:animEffect>
                                    <p:anim calcmode="lin" valueType="num">
                                      <p:cBhvr>
                                        <p:cTn id="65" dur="1000" fill="hold"/>
                                        <p:tgtEl>
                                          <p:spTgt spid="8255"/>
                                        </p:tgtEl>
                                        <p:attrNameLst>
                                          <p:attrName>ppt_x</p:attrName>
                                        </p:attrNameLst>
                                      </p:cBhvr>
                                      <p:tavLst>
                                        <p:tav tm="0">
                                          <p:val>
                                            <p:strVal val="#ppt_x"/>
                                          </p:val>
                                        </p:tav>
                                        <p:tav tm="100000">
                                          <p:val>
                                            <p:strVal val="#ppt_x"/>
                                          </p:val>
                                        </p:tav>
                                      </p:tavLst>
                                    </p:anim>
                                    <p:anim calcmode="lin" valueType="num">
                                      <p:cBhvr>
                                        <p:cTn id="66" dur="1000" fill="hold"/>
                                        <p:tgtEl>
                                          <p:spTgt spid="825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195"/>
                                        </p:tgtEl>
                                        <p:attrNameLst>
                                          <p:attrName>style.visibility</p:attrName>
                                        </p:attrNameLst>
                                      </p:cBhvr>
                                      <p:to>
                                        <p:strVal val="visible"/>
                                      </p:to>
                                    </p:set>
                                    <p:animEffect transition="in" filter="fade">
                                      <p:cBhvr>
                                        <p:cTn id="69" dur="1000"/>
                                        <p:tgtEl>
                                          <p:spTgt spid="8195"/>
                                        </p:tgtEl>
                                      </p:cBhvr>
                                    </p:animEffect>
                                    <p:anim calcmode="lin" valueType="num">
                                      <p:cBhvr>
                                        <p:cTn id="70" dur="1000" fill="hold"/>
                                        <p:tgtEl>
                                          <p:spTgt spid="8195"/>
                                        </p:tgtEl>
                                        <p:attrNameLst>
                                          <p:attrName>ppt_x</p:attrName>
                                        </p:attrNameLst>
                                      </p:cBhvr>
                                      <p:tavLst>
                                        <p:tav tm="0">
                                          <p:val>
                                            <p:strVal val="#ppt_x"/>
                                          </p:val>
                                        </p:tav>
                                        <p:tav tm="100000">
                                          <p:val>
                                            <p:strVal val="#ppt_x"/>
                                          </p:val>
                                        </p:tav>
                                      </p:tavLst>
                                    </p:anim>
                                    <p:anim calcmode="lin" valueType="num">
                                      <p:cBhvr>
                                        <p:cTn id="71" dur="1000" fill="hold"/>
                                        <p:tgtEl>
                                          <p:spTgt spid="819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1000"/>
                                        <p:tgtEl>
                                          <p:spTgt spid="98"/>
                                        </p:tgtEl>
                                      </p:cBhvr>
                                    </p:animEffect>
                                    <p:anim calcmode="lin" valueType="num">
                                      <p:cBhvr>
                                        <p:cTn id="80" dur="1000" fill="hold"/>
                                        <p:tgtEl>
                                          <p:spTgt spid="98"/>
                                        </p:tgtEl>
                                        <p:attrNameLst>
                                          <p:attrName>ppt_x</p:attrName>
                                        </p:attrNameLst>
                                      </p:cBhvr>
                                      <p:tavLst>
                                        <p:tav tm="0">
                                          <p:val>
                                            <p:strVal val="#ppt_x"/>
                                          </p:val>
                                        </p:tav>
                                        <p:tav tm="100000">
                                          <p:val>
                                            <p:strVal val="#ppt_x"/>
                                          </p:val>
                                        </p:tav>
                                      </p:tavLst>
                                    </p:anim>
                                    <p:anim calcmode="lin" valueType="num">
                                      <p:cBhvr>
                                        <p:cTn id="8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0"/>
                                        </p:tgtEl>
                                        <p:attrNameLst>
                                          <p:attrName>style.visibility</p:attrName>
                                        </p:attrNameLst>
                                      </p:cBhvr>
                                      <p:to>
                                        <p:strVal val="visible"/>
                                      </p:to>
                                    </p:set>
                                    <p:animEffect transition="in" filter="fade">
                                      <p:cBhvr>
                                        <p:cTn id="86" dur="500"/>
                                        <p:tgtEl>
                                          <p:spTgt spid="110"/>
                                        </p:tgtEl>
                                      </p:cBhvr>
                                    </p:animEffect>
                                  </p:childTnLst>
                                  <p:subTnLst>
                                    <p:audio>
                                      <p:cMediaNode>
                                        <p:cTn display="0" masterRel="sameClick">
                                          <p:stCondLst>
                                            <p:cond evt="begin" delay="0">
                                              <p:tn val="84"/>
                                            </p:cond>
                                          </p:stCondLst>
                                          <p:endCondLst>
                                            <p:cond evt="onStopAudio" delay="0">
                                              <p:tgtEl>
                                                <p:sldTgt/>
                                              </p:tgtEl>
                                            </p:cond>
                                          </p:endCondLst>
                                        </p:cTn>
                                        <p:tgtEl>
                                          <p:sndTgt r:embed="rId2" name="whoosh.wav"/>
                                        </p:tgtEl>
                                      </p:cMediaNode>
                                    </p:audio>
                                  </p:sub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fade">
                                      <p:cBhvr>
                                        <p:cTn id="91" dur="500"/>
                                        <p:tgtEl>
                                          <p:spTgt spid="111"/>
                                        </p:tgtEl>
                                      </p:cBhvr>
                                    </p:animEffect>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8243"/>
                    </p:tgtEl>
                  </p:cond>
                </p:stCondLst>
                <p:endSync evt="end" delay="0">
                  <p:rtn val="all"/>
                </p:endSync>
                <p:childTnLst>
                  <p:par>
                    <p:cTn id="93" fill="hold">
                      <p:stCondLst>
                        <p:cond delay="0"/>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barn(inVertical)">
                                      <p:cBhvr>
                                        <p:cTn id="97" dur="500"/>
                                        <p:tgtEl>
                                          <p:spTgt spid="122"/>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243"/>
                  </p:tgtEl>
                </p:cond>
              </p:nextCondLst>
            </p:seq>
            <p:seq concurrent="1" nextAc="seek">
              <p:cTn id="98" restart="whenNotActive" fill="hold" evtFilter="cancelBubble" nodeType="interactiveSeq">
                <p:stCondLst>
                  <p:cond evt="onClick" delay="0">
                    <p:tgtEl>
                      <p:spTgt spid="8255"/>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8308"/>
                                        </p:tgtEl>
                                        <p:attrNameLst>
                                          <p:attrName>style.visibility</p:attrName>
                                        </p:attrNameLst>
                                      </p:cBhvr>
                                      <p:to>
                                        <p:strVal val="visible"/>
                                      </p:to>
                                    </p:set>
                                    <p:animEffect transition="in" filter="fade">
                                      <p:cBhvr>
                                        <p:cTn id="103" dur="500"/>
                                        <p:tgtEl>
                                          <p:spTgt spid="8308"/>
                                        </p:tgtEl>
                                      </p:cBhvr>
                                    </p:animEffect>
                                  </p:childTnLst>
                                  <p:subTnLst>
                                    <p:audio>
                                      <p:cMediaNode>
                                        <p:cTn display="0" masterRel="sameClick">
                                          <p:stCondLst>
                                            <p:cond evt="begin" delay="0">
                                              <p:tn val="10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8255"/>
                  </p:tgtEl>
                </p:cond>
              </p:nextCondLst>
            </p:seq>
          </p:childTnLst>
        </p:cTn>
      </p:par>
    </p:tnLst>
    <p:bldLst>
      <p:bldP spid="8272" grpId="0"/>
      <p:bldP spid="83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a16="http://schemas.microsoft.com/office/drawing/2014/main" id="{971FDE2C-BFCE-4F1B-813D-0BB3343CDD54}"/>
              </a:ext>
            </a:extLst>
          </p:cNvPr>
          <p:cNvSpPr/>
          <p:nvPr/>
        </p:nvSpPr>
        <p:spPr>
          <a:xfrm>
            <a:off x="493044" y="240182"/>
            <a:ext cx="5182199" cy="738664"/>
          </a:xfrm>
          <a:prstGeom prst="rect">
            <a:avLst/>
          </a:prstGeom>
        </p:spPr>
        <p:txBody>
          <a:bodyPr wrap="square">
            <a:spAutoFit/>
          </a:bodyPr>
          <a:lstStyle/>
          <a:p>
            <a:pPr defTabSz="342900">
              <a:lnSpc>
                <a:spcPct val="150000"/>
              </a:lnSpc>
            </a:pPr>
            <a:r>
              <a:rPr lang="pt-BR" sz="2800" b="1" dirty="0">
                <a:solidFill>
                  <a:srgbClr val="F03C69"/>
                </a:solidFill>
                <a:latin typeface="SVN-SAF" panose="02040603050506020204" pitchFamily="18" charset="0"/>
                <a:cs typeface="Times New Roman" panose="02020603050405020304" pitchFamily="18" charset="0"/>
              </a:rPr>
              <a:t>3. CẤU TRÚC </a:t>
            </a:r>
            <a:r>
              <a:rPr lang="pt-BR" sz="2800" b="1" dirty="0" smtClean="0">
                <a:solidFill>
                  <a:srgbClr val="F03C69"/>
                </a:solidFill>
                <a:latin typeface="SVN-SAF" panose="02040603050506020204" pitchFamily="18" charset="0"/>
                <a:cs typeface="Times New Roman" panose="02020603050405020304" pitchFamily="18" charset="0"/>
              </a:rPr>
              <a:t>PHÂN </a:t>
            </a:r>
            <a:r>
              <a:rPr lang="pt-BR" sz="2800" b="1" dirty="0">
                <a:solidFill>
                  <a:srgbClr val="F03C69"/>
                </a:solidFill>
                <a:latin typeface="SVN-SAF" panose="02040603050506020204" pitchFamily="18" charset="0"/>
                <a:cs typeface="Times New Roman" panose="02020603050405020304" pitchFamily="18" charset="0"/>
              </a:rPr>
              <a:t>CẤP</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1FDE2C-BFCE-4F1B-813D-0BB3343CDD54}"/>
              </a:ext>
            </a:extLst>
          </p:cNvPr>
          <p:cNvSpPr/>
          <p:nvPr/>
        </p:nvSpPr>
        <p:spPr>
          <a:xfrm>
            <a:off x="493044" y="240182"/>
            <a:ext cx="5182199" cy="738664"/>
          </a:xfrm>
          <a:prstGeom prst="rect">
            <a:avLst/>
          </a:prstGeom>
        </p:spPr>
        <p:txBody>
          <a:bodyPr wrap="square">
            <a:spAutoFit/>
          </a:bodyPr>
          <a:lstStyle/>
          <a:p>
            <a:pPr defTabSz="342900">
              <a:lnSpc>
                <a:spcPct val="150000"/>
              </a:lnSpc>
            </a:pPr>
            <a:r>
              <a:rPr lang="pt-BR" sz="2800" b="1" dirty="0">
                <a:solidFill>
                  <a:srgbClr val="F03C69"/>
                </a:solidFill>
                <a:latin typeface="SVN-SAF" panose="02040603050506020204" pitchFamily="18" charset="0"/>
                <a:cs typeface="Times New Roman" panose="02020603050405020304" pitchFamily="18" charset="0"/>
              </a:rPr>
              <a:t>3. CẤU TRÚC </a:t>
            </a:r>
            <a:r>
              <a:rPr lang="pt-BR" sz="2800" b="1" dirty="0" smtClean="0">
                <a:solidFill>
                  <a:srgbClr val="F03C69"/>
                </a:solidFill>
                <a:latin typeface="SVN-SAF" panose="02040603050506020204" pitchFamily="18" charset="0"/>
                <a:cs typeface="Times New Roman" panose="02020603050405020304" pitchFamily="18" charset="0"/>
              </a:rPr>
              <a:t>PHÂN </a:t>
            </a:r>
            <a:r>
              <a:rPr lang="pt-BR" sz="2800" b="1" dirty="0">
                <a:solidFill>
                  <a:srgbClr val="F03C69"/>
                </a:solidFill>
                <a:latin typeface="SVN-SAF" panose="02040603050506020204" pitchFamily="18" charset="0"/>
                <a:cs typeface="Times New Roman" panose="02020603050405020304" pitchFamily="18" charset="0"/>
              </a:rPr>
              <a:t>CẤP</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8" name="TextBox 7"/>
          <p:cNvSpPr txBox="1"/>
          <p:nvPr/>
        </p:nvSpPr>
        <p:spPr>
          <a:xfrm>
            <a:off x="1341783" y="978846"/>
            <a:ext cx="1828800" cy="584775"/>
          </a:xfrm>
          <a:prstGeom prst="rect">
            <a:avLst/>
          </a:prstGeom>
          <a:noFill/>
        </p:spPr>
        <p:txBody>
          <a:bodyPr wrap="square" rtlCol="0">
            <a:spAutoFit/>
          </a:bodyPr>
          <a:lstStyle/>
          <a:p>
            <a:r>
              <a:rPr lang="en-US" sz="3200" b="1" dirty="0" err="1" smtClean="0">
                <a:solidFill>
                  <a:srgbClr val="0000FF"/>
                </a:solidFill>
                <a:latin typeface="Times New Roman" panose="02020603050405020304" pitchFamily="18" charset="0"/>
                <a:cs typeface="Times New Roman" panose="02020603050405020304" pitchFamily="18" charset="0"/>
              </a:rPr>
              <a:t>Ghi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nhớ</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2350D40-EDAC-4EC9-BB45-666E4BBBED7C}"/>
              </a:ext>
            </a:extLst>
          </p:cNvPr>
          <p:cNvPicPr>
            <a:picLocks noChangeAspect="1"/>
          </p:cNvPicPr>
          <p:nvPr/>
        </p:nvPicPr>
        <p:blipFill rotWithShape="1">
          <a:blip r:embed="rId2"/>
          <a:srcRect b="57041"/>
          <a:stretch/>
        </p:blipFill>
        <p:spPr>
          <a:xfrm>
            <a:off x="731647" y="1717510"/>
            <a:ext cx="10706089" cy="3160643"/>
          </a:xfrm>
          <a:prstGeom prst="rect">
            <a:avLst/>
          </a:prstGeom>
        </p:spPr>
      </p:pic>
    </p:spTree>
    <p:extLst>
      <p:ext uri="{BB962C8B-B14F-4D97-AF65-F5344CB8AC3E}">
        <p14:creationId xmlns:p14="http://schemas.microsoft.com/office/powerpoint/2010/main" val="93975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632709" y="895537"/>
            <a:ext cx="9585062" cy="950325"/>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Giờ ra chơi, các bạn An, Minh và Khoa trao đổi về dự án </a:t>
            </a:r>
            <a:r>
              <a:rPr lang="vi-VN" sz="2000" b="1" dirty="0">
                <a:latin typeface="UTM Avo" panose="02040603050506020204" pitchFamily="18" charset="0"/>
                <a:cs typeface="Times New Roman" panose="02020603050405020304" pitchFamily="18" charset="0"/>
              </a:rPr>
              <a:t>Trường học xanh </a:t>
            </a:r>
            <a:r>
              <a:rPr lang="vi-VN" sz="2000" dirty="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a16="http://schemas.microsoft.com/office/drawing/2014/main" id="{672AC80E-932C-484D-AB3D-B540DBBFADDB}"/>
              </a:ext>
            </a:extLst>
          </p:cNvPr>
          <p:cNvSpPr/>
          <p:nvPr/>
        </p:nvSpPr>
        <p:spPr>
          <a:xfrm>
            <a:off x="724223" y="1896011"/>
            <a:ext cx="10922457" cy="3720314"/>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An: </a:t>
            </a:r>
            <a:r>
              <a:rPr lang="vi-VN" sz="2000" dirty="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Minh: </a:t>
            </a:r>
            <a:r>
              <a:rPr lang="vi-VN" sz="2000" dirty="0">
                <a:latin typeface="UTM Avo" panose="02040603050506020204" pitchFamily="18" charset="0"/>
                <a:cs typeface="Times New Roman" panose="02020603050405020304" pitchFamily="18" charset="0"/>
              </a:rPr>
              <a:t>Nhóm mình nên sử dụng phần mềm trình chiếu để tạo bài báo cáo.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Minh: </a:t>
            </a:r>
            <a:r>
              <a:rPr lang="vi-VN" sz="2000" dirty="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An: </a:t>
            </a:r>
            <a:r>
              <a:rPr lang="vi-VN" sz="2000" dirty="0">
                <a:latin typeface="UTM Avo" panose="02040603050506020204" pitchFamily="18" charset="0"/>
                <a:cs typeface="Times New Roman" panose="02020603050405020304" pitchFamily="18" charset="0"/>
              </a:rPr>
              <a:t>Hay quá! Chúng ta phân công nhau làm từng phần việc nhé.</a:t>
            </a: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868754" y="4615852"/>
            <a:ext cx="2777926" cy="2000947"/>
          </a:xfrm>
          <a:prstGeom prst="rect">
            <a:avLst/>
          </a:prstGeom>
        </p:spPr>
      </p:pic>
      <p:sp>
        <p:nvSpPr>
          <p:cNvPr id="6" name="Rectangle 5">
            <a:extLst>
              <a:ext uri="{FF2B5EF4-FFF2-40B4-BE49-F238E27FC236}">
                <a16:creationId xmlns:a16="http://schemas.microsoft.com/office/drawing/2014/main" id="{0F03932E-0FDA-492C-9958-52ED1F7B6D23}"/>
              </a:ext>
            </a:extLst>
          </p:cNvPr>
          <p:cNvSpPr/>
          <p:nvPr/>
        </p:nvSpPr>
        <p:spPr>
          <a:xfrm>
            <a:off x="4378366" y="11146"/>
            <a:ext cx="4093748" cy="1063304"/>
          </a:xfrm>
          <a:prstGeom prst="rect">
            <a:avLst/>
          </a:prstGeom>
        </p:spPr>
        <p:txBody>
          <a:bodyPr wrap="square">
            <a:spAutoFit/>
          </a:bodyPr>
          <a:lstStyle/>
          <a:p>
            <a:pPr defTabSz="342900">
              <a:lnSpc>
                <a:spcPct val="150000"/>
              </a:lnSpc>
            </a:pPr>
            <a:r>
              <a:rPr lang="en-US" sz="4800" b="1" dirty="0">
                <a:solidFill>
                  <a:schemeClr val="accent3">
                    <a:lumMod val="50000"/>
                  </a:schemeClr>
                </a:solidFill>
                <a:latin typeface="SVN-SAF" panose="02040603050506020204" pitchFamily="18" charset="0"/>
                <a:cs typeface="Times New Roman" panose="02020603050405020304" pitchFamily="18" charset="0"/>
              </a:rPr>
              <a:t> </a:t>
            </a:r>
            <a:r>
              <a:rPr lang="en-US" sz="4800" b="1" dirty="0" smtClean="0">
                <a:solidFill>
                  <a:schemeClr val="accent3">
                    <a:lumMod val="50000"/>
                  </a:schemeClr>
                </a:solidFill>
                <a:latin typeface="SVN-SAF" panose="02040603050506020204" pitchFamily="18" charset="0"/>
                <a:cs typeface="Times New Roman" panose="02020603050405020304" pitchFamily="18" charset="0"/>
              </a:rPr>
              <a:t>KHỞI ĐỘNG</a:t>
            </a:r>
            <a:endParaRPr lang="en-US" sz="4800" b="1" dirty="0">
              <a:solidFill>
                <a:schemeClr val="accent3">
                  <a:lumMod val="50000"/>
                </a:schemeClr>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440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200834" y="0"/>
            <a:ext cx="97155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8195" name="Group 3"/>
          <p:cNvGrpSpPr>
            <a:grpSpLocks/>
          </p:cNvGrpSpPr>
          <p:nvPr/>
        </p:nvGrpSpPr>
        <p:grpSpPr bwMode="auto">
          <a:xfrm>
            <a:off x="589992" y="5447198"/>
            <a:ext cx="10619531" cy="954342"/>
            <a:chOff x="504" y="1005"/>
            <a:chExt cx="4416" cy="871"/>
          </a:xfrm>
        </p:grpSpPr>
        <p:sp>
          <p:nvSpPr>
            <p:cNvPr id="8196"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197" name="Text Box 5"/>
            <p:cNvSpPr txBox="1">
              <a:spLocks noChangeArrowheads="1"/>
            </p:cNvSpPr>
            <p:nvPr/>
          </p:nvSpPr>
          <p:spPr bwMode="gray">
            <a:xfrm>
              <a:off x="603" y="1005"/>
              <a:ext cx="4301" cy="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err="1">
                  <a:solidFill>
                    <a:srgbClr val="0000FF"/>
                  </a:solidFill>
                  <a:latin typeface="Times New Roman" panose="02020603050405020304" pitchFamily="18" charset="0"/>
                  <a:cs typeface="Times New Roman" panose="02020603050405020304" pitchFamily="18" charset="0"/>
                </a:rPr>
                <a:t>Cấu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soạn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chiếu</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198" name="Group 6"/>
          <p:cNvGrpSpPr>
            <a:grpSpLocks/>
          </p:cNvGrpSpPr>
          <p:nvPr/>
        </p:nvGrpSpPr>
        <p:grpSpPr bwMode="auto">
          <a:xfrm>
            <a:off x="566167" y="4137893"/>
            <a:ext cx="10672155" cy="909637"/>
            <a:chOff x="504" y="1008"/>
            <a:chExt cx="4416" cy="765"/>
          </a:xfrm>
        </p:grpSpPr>
        <p:sp>
          <p:nvSpPr>
            <p:cNvPr id="8199"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00" name="Text Box 8"/>
            <p:cNvSpPr txBox="1">
              <a:spLocks noChangeArrowheads="1"/>
            </p:cNvSpPr>
            <p:nvPr/>
          </p:nvSpPr>
          <p:spPr bwMode="gray">
            <a:xfrm>
              <a:off x="639" y="1170"/>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solidFill>
                    <a:srgbClr val="0000FF"/>
                  </a:solidFill>
                  <a:latin typeface="Times New Roman" panose="02020603050405020304" pitchFamily="18" charset="0"/>
                  <a:cs typeface="Times New Roman" panose="02020603050405020304" pitchFamily="18" charset="0"/>
                </a:rPr>
                <a:t>Cấu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gồm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dòng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cấp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nhau</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201" name="Group 9"/>
          <p:cNvGrpSpPr>
            <a:grpSpLocks/>
          </p:cNvGrpSpPr>
          <p:nvPr/>
        </p:nvGrpSpPr>
        <p:grpSpPr bwMode="auto">
          <a:xfrm>
            <a:off x="512804" y="2932764"/>
            <a:ext cx="10696575" cy="861713"/>
            <a:chOff x="504" y="1008"/>
            <a:chExt cx="8984" cy="765"/>
          </a:xfrm>
        </p:grpSpPr>
        <p:sp>
          <p:nvSpPr>
            <p:cNvPr id="8202" name="AutoShape 10"/>
            <p:cNvSpPr>
              <a:spLocks noChangeArrowheads="1"/>
            </p:cNvSpPr>
            <p:nvPr/>
          </p:nvSpPr>
          <p:spPr bwMode="gray">
            <a:xfrm>
              <a:off x="504" y="1008"/>
              <a:ext cx="8965"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03" name="Text Box 11"/>
            <p:cNvSpPr txBox="1">
              <a:spLocks noChangeArrowheads="1"/>
            </p:cNvSpPr>
            <p:nvPr/>
          </p:nvSpPr>
          <p:spPr bwMode="gray">
            <a:xfrm>
              <a:off x="762" y="1165"/>
              <a:ext cx="872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err="1">
                  <a:solidFill>
                    <a:srgbClr val="0000FF"/>
                  </a:solidFill>
                  <a:latin typeface="Times New Roman" panose="02020603050405020304" pitchFamily="18" charset="0"/>
                  <a:cs typeface="Times New Roman" panose="02020603050405020304" pitchFamily="18" charset="0"/>
                </a:rPr>
                <a:t>Giúp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nội</a:t>
              </a:r>
              <a:r>
                <a:rPr lang="en-US" sz="2800" dirty="0">
                  <a:solidFill>
                    <a:srgbClr val="0000FF"/>
                  </a:solidFill>
                  <a:latin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dễ</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204" name="Group 12"/>
          <p:cNvGrpSpPr>
            <a:grpSpLocks/>
          </p:cNvGrpSpPr>
          <p:nvPr/>
        </p:nvGrpSpPr>
        <p:grpSpPr bwMode="auto">
          <a:xfrm rot="5400000">
            <a:off x="-190860" y="4313766"/>
            <a:ext cx="1371600" cy="114300"/>
            <a:chOff x="0" y="1896"/>
            <a:chExt cx="5760" cy="120"/>
          </a:xfrm>
        </p:grpSpPr>
        <p:sp>
          <p:nvSpPr>
            <p:cNvPr id="8205" name="Rectangle 1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06" name="Rectangle 1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07" name="Group 15"/>
          <p:cNvGrpSpPr>
            <a:grpSpLocks/>
          </p:cNvGrpSpPr>
          <p:nvPr/>
        </p:nvGrpSpPr>
        <p:grpSpPr bwMode="auto">
          <a:xfrm rot="5400000">
            <a:off x="-144395" y="3199336"/>
            <a:ext cx="1238250" cy="114300"/>
            <a:chOff x="0" y="1896"/>
            <a:chExt cx="5760" cy="120"/>
          </a:xfrm>
        </p:grpSpPr>
        <p:sp>
          <p:nvSpPr>
            <p:cNvPr id="8208" name="Rectangle 1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09" name="Rectangle 1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0" name="Group 18"/>
          <p:cNvGrpSpPr>
            <a:grpSpLocks/>
          </p:cNvGrpSpPr>
          <p:nvPr/>
        </p:nvGrpSpPr>
        <p:grpSpPr bwMode="auto">
          <a:xfrm rot="5400000">
            <a:off x="-171054" y="5404726"/>
            <a:ext cx="1371600" cy="114300"/>
            <a:chOff x="0" y="1896"/>
            <a:chExt cx="5760" cy="120"/>
          </a:xfrm>
        </p:grpSpPr>
        <p:sp>
          <p:nvSpPr>
            <p:cNvPr id="8211" name="Rectangle 1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12" name="Rectangle 2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3" name="Group 21"/>
          <p:cNvGrpSpPr>
            <a:grpSpLocks/>
          </p:cNvGrpSpPr>
          <p:nvPr/>
        </p:nvGrpSpPr>
        <p:grpSpPr bwMode="auto">
          <a:xfrm rot="5400000">
            <a:off x="-98791" y="1788537"/>
            <a:ext cx="1085850" cy="114300"/>
            <a:chOff x="0" y="1896"/>
            <a:chExt cx="5760" cy="120"/>
          </a:xfrm>
        </p:grpSpPr>
        <p:sp>
          <p:nvSpPr>
            <p:cNvPr id="8214" name="Rectangle 22"/>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15" name="Rectangle 23"/>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nvGrpSpPr>
          <p:cNvPr id="8216" name="Group 24"/>
          <p:cNvGrpSpPr>
            <a:grpSpLocks/>
          </p:cNvGrpSpPr>
          <p:nvPr/>
        </p:nvGrpSpPr>
        <p:grpSpPr bwMode="auto">
          <a:xfrm>
            <a:off x="580468" y="1746263"/>
            <a:ext cx="10624335" cy="795337"/>
            <a:chOff x="504" y="1008"/>
            <a:chExt cx="4416" cy="765"/>
          </a:xfrm>
        </p:grpSpPr>
        <p:sp>
          <p:nvSpPr>
            <p:cNvPr id="8217"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p>
          </p:txBody>
        </p:sp>
        <p:sp>
          <p:nvSpPr>
            <p:cNvPr id="8218" name="Text Box 26"/>
            <p:cNvSpPr txBox="1">
              <a:spLocks noChangeArrowheads="1"/>
            </p:cNvSpPr>
            <p:nvPr/>
          </p:nvSpPr>
          <p:spPr bwMode="gray">
            <a:xfrm>
              <a:off x="558" y="1154"/>
              <a:ext cx="4184"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gồm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lớp</a:t>
              </a:r>
              <a:r>
                <a:rPr lang="en-US" sz="2800" dirty="0">
                  <a:solidFill>
                    <a:srgbClr val="0000FF"/>
                  </a:solidFill>
                  <a:latin typeface="Times New Roman" panose="02020603050405020304" pitchFamily="18" charset="0"/>
                  <a:cs typeface="Times New Roman" panose="02020603050405020304" pitchFamily="18" charset="0"/>
                </a:rPr>
                <a:t>.</a:t>
              </a:r>
            </a:p>
          </p:txBody>
        </p:sp>
      </p:grpSp>
      <p:grpSp>
        <p:nvGrpSpPr>
          <p:cNvPr id="8243" name="Group 51"/>
          <p:cNvGrpSpPr>
            <a:grpSpLocks/>
          </p:cNvGrpSpPr>
          <p:nvPr/>
        </p:nvGrpSpPr>
        <p:grpSpPr bwMode="auto">
          <a:xfrm>
            <a:off x="123583" y="5450485"/>
            <a:ext cx="698897" cy="992187"/>
            <a:chOff x="144" y="1176"/>
            <a:chExt cx="586" cy="625"/>
          </a:xfrm>
        </p:grpSpPr>
        <p:grpSp>
          <p:nvGrpSpPr>
            <p:cNvPr id="8244" name="Group 52"/>
            <p:cNvGrpSpPr>
              <a:grpSpLocks/>
            </p:cNvGrpSpPr>
            <p:nvPr/>
          </p:nvGrpSpPr>
          <p:grpSpPr bwMode="auto">
            <a:xfrm rot="5400000">
              <a:off x="124" y="1196"/>
              <a:ext cx="625" cy="586"/>
              <a:chOff x="1872" y="1824"/>
              <a:chExt cx="2014" cy="1821"/>
            </a:xfrm>
          </p:grpSpPr>
          <p:sp>
            <p:nvSpPr>
              <p:cNvPr id="824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4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0" name="Oval 58"/>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51" name="Oval 59"/>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52" name="Oval 60"/>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53" name="Oval 61"/>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54" name="Text Box 62"/>
            <p:cNvSpPr txBox="1">
              <a:spLocks noChangeArrowheads="1"/>
            </p:cNvSpPr>
            <p:nvPr/>
          </p:nvSpPr>
          <p:spPr bwMode="gray">
            <a:xfrm>
              <a:off x="278" y="1296"/>
              <a:ext cx="394"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D</a:t>
              </a:r>
            </a:p>
          </p:txBody>
        </p:sp>
      </p:grpSp>
      <p:grpSp>
        <p:nvGrpSpPr>
          <p:cNvPr id="8255" name="Group 63"/>
          <p:cNvGrpSpPr>
            <a:grpSpLocks/>
          </p:cNvGrpSpPr>
          <p:nvPr/>
        </p:nvGrpSpPr>
        <p:grpSpPr bwMode="auto">
          <a:xfrm>
            <a:off x="108146" y="4141007"/>
            <a:ext cx="698897" cy="992187"/>
            <a:chOff x="144" y="1176"/>
            <a:chExt cx="586" cy="625"/>
          </a:xfrm>
        </p:grpSpPr>
        <p:grpSp>
          <p:nvGrpSpPr>
            <p:cNvPr id="8256" name="Group 64"/>
            <p:cNvGrpSpPr>
              <a:grpSpLocks/>
            </p:cNvGrpSpPr>
            <p:nvPr/>
          </p:nvGrpSpPr>
          <p:grpSpPr bwMode="auto">
            <a:xfrm rot="5400000">
              <a:off x="124" y="1196"/>
              <a:ext cx="625" cy="586"/>
              <a:chOff x="1872" y="1824"/>
              <a:chExt cx="2014" cy="1821"/>
            </a:xfrm>
          </p:grpSpPr>
          <p:sp>
            <p:nvSpPr>
              <p:cNvPr id="8257"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8"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59"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0"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1"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62" name="Oval 70"/>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63" name="Oval 71"/>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8264" name="Oval 72"/>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8265" name="Oval 73"/>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8266" name="Text Box 74"/>
            <p:cNvSpPr txBox="1">
              <a:spLocks noChangeArrowheads="1"/>
            </p:cNvSpPr>
            <p:nvPr/>
          </p:nvSpPr>
          <p:spPr bwMode="gray">
            <a:xfrm>
              <a:off x="293" y="1296"/>
              <a:ext cx="36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smtClean="0">
                  <a:solidFill>
                    <a:srgbClr val="FF0000"/>
                  </a:solidFill>
                  <a:effectLst>
                    <a:outerShdw blurRad="38100" dist="38100" dir="2700000" algn="tl">
                      <a:srgbClr val="C0C0C0"/>
                    </a:outerShdw>
                  </a:effectLst>
                </a:rPr>
                <a:t>C</a:t>
              </a:r>
              <a:endParaRPr lang="en-US" sz="2800" b="1" dirty="0">
                <a:solidFill>
                  <a:srgbClr val="FF0000"/>
                </a:solidFill>
                <a:effectLst>
                  <a:outerShdw blurRad="38100" dist="38100" dir="2700000" algn="tl">
                    <a:srgbClr val="C0C0C0"/>
                  </a:outerShdw>
                </a:effectLst>
              </a:endParaRPr>
            </a:p>
          </p:txBody>
        </p:sp>
      </p:grpSp>
      <p:grpSp>
        <p:nvGrpSpPr>
          <p:cNvPr id="8267" name="Group 75"/>
          <p:cNvGrpSpPr>
            <a:grpSpLocks/>
          </p:cNvGrpSpPr>
          <p:nvPr/>
        </p:nvGrpSpPr>
        <p:grpSpPr bwMode="auto">
          <a:xfrm>
            <a:off x="142036" y="611604"/>
            <a:ext cx="11177827" cy="1127413"/>
            <a:chOff x="156" y="192"/>
            <a:chExt cx="5460" cy="558"/>
          </a:xfrm>
        </p:grpSpPr>
        <p:sp>
          <p:nvSpPr>
            <p:cNvPr id="8268"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4000" b="1">
                  <a:solidFill>
                    <a:srgbClr val="0000FF"/>
                  </a:solidFill>
                </a:rPr>
                <a:t> </a:t>
              </a:r>
            </a:p>
          </p:txBody>
        </p:sp>
        <p:grpSp>
          <p:nvGrpSpPr>
            <p:cNvPr id="8269" name="Group 77"/>
            <p:cNvGrpSpPr>
              <a:grpSpLocks/>
            </p:cNvGrpSpPr>
            <p:nvPr/>
          </p:nvGrpSpPr>
          <p:grpSpPr bwMode="auto">
            <a:xfrm rot="5400000">
              <a:off x="35" y="448"/>
              <a:ext cx="544" cy="59"/>
              <a:chOff x="150" y="2142"/>
              <a:chExt cx="5935" cy="74"/>
            </a:xfrm>
          </p:grpSpPr>
          <p:sp>
            <p:nvSpPr>
              <p:cNvPr id="8270" name="Rectangle 78"/>
              <p:cNvSpPr>
                <a:spLocks noChangeArrowheads="1"/>
              </p:cNvSpPr>
              <p:nvPr/>
            </p:nvSpPr>
            <p:spPr bwMode="gray">
              <a:xfrm>
                <a:off x="325" y="2150"/>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8271" name="Rectangle 79"/>
              <p:cNvSpPr>
                <a:spLocks noChangeArrowheads="1"/>
              </p:cNvSpPr>
              <p:nvPr/>
            </p:nvSpPr>
            <p:spPr bwMode="gray">
              <a:xfrm>
                <a:off x="150" y="21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grpSp>
      </p:grpSp>
      <p:sp>
        <p:nvSpPr>
          <p:cNvPr id="8272" name="Text Box 80">
            <a:hlinkClick r:id="rId5" action="ppaction://hlinksldjump"/>
          </p:cNvPr>
          <p:cNvSpPr txBox="1">
            <a:spLocks noChangeArrowheads="1"/>
          </p:cNvSpPr>
          <p:nvPr/>
        </p:nvSpPr>
        <p:spPr bwMode="auto">
          <a:xfrm>
            <a:off x="589992" y="810878"/>
            <a:ext cx="104783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đây</a:t>
            </a:r>
            <a:r>
              <a:rPr lang="en-US" sz="3200" dirty="0">
                <a:solidFill>
                  <a:srgbClr val="0000FF"/>
                </a:solidFill>
                <a:latin typeface="Times New Roman" panose="02020603050405020304" pitchFamily="18" charset="0"/>
                <a:cs typeface="Times New Roman" panose="02020603050405020304" pitchFamily="18" charset="0"/>
              </a:rPr>
              <a:t> </a:t>
            </a:r>
            <a:r>
              <a:rPr lang="en-US" sz="3200" b="1" i="1" u="sng" dirty="0" err="1">
                <a:solidFill>
                  <a:srgbClr val="0000FF"/>
                </a:solidFill>
                <a:latin typeface="Times New Roman" panose="02020603050405020304" pitchFamily="18" charset="0"/>
                <a:cs typeface="Times New Roman" panose="02020603050405020304" pitchFamily="18" charset="0"/>
              </a:rPr>
              <a:t>sai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nói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trúc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cấp</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8308" name="Picture 116" descr="6140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1386" y="4309522"/>
            <a:ext cx="764381" cy="733425"/>
          </a:xfrm>
          <a:prstGeom prst="rect">
            <a:avLst/>
          </a:prstGeom>
          <a:noFill/>
          <a:extLst>
            <a:ext uri="{909E8E84-426E-40DD-AFC4-6F175D3DCCD1}">
              <a14:hiddenFill xmlns:a14="http://schemas.microsoft.com/office/drawing/2010/main">
                <a:solidFill>
                  <a:srgbClr val="FFFFFF"/>
                </a:solidFill>
              </a14:hiddenFill>
            </a:ext>
          </a:extLst>
        </p:spPr>
      </p:pic>
      <p:sp>
        <p:nvSpPr>
          <p:cNvPr id="8311" name="AutoShape 119">
            <a:hlinkClick r:id="" action="ppaction://noaction"/>
          </p:cNvPr>
          <p:cNvSpPr>
            <a:spLocks noChangeArrowheads="1"/>
          </p:cNvSpPr>
          <p:nvPr/>
        </p:nvSpPr>
        <p:spPr bwMode="gray">
          <a:xfrm>
            <a:off x="162518" y="45704"/>
            <a:ext cx="4351846" cy="534988"/>
          </a:xfrm>
          <a:prstGeom prst="roundRect">
            <a:avLst>
              <a:gd name="adj" fmla="val 50000"/>
            </a:avLst>
          </a:prstGeom>
          <a:gradFill rotWithShape="1">
            <a:gsLst>
              <a:gs pos="0">
                <a:schemeClr val="bg1"/>
              </a:gs>
              <a:gs pos="100000">
                <a:srgbClr val="FF66CC"/>
              </a:gs>
            </a:gsLst>
            <a:path path="shape">
              <a:fillToRect l="50000" t="50000" r="50000" b="50000"/>
            </a:path>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a:spcBef>
                <a:spcPct val="50000"/>
              </a:spcBef>
            </a:pPr>
            <a:r>
              <a:rPr lang="en-US" sz="2800" b="1" i="1" dirty="0" err="1"/>
              <a:t>Câu</a:t>
            </a:r>
            <a:r>
              <a:rPr lang="en-US" sz="2800" b="1" i="1" dirty="0"/>
              <a:t> </a:t>
            </a:r>
            <a:r>
              <a:rPr lang="en-US" sz="2800" b="1" i="1" dirty="0" err="1" smtClean="0"/>
              <a:t>hỏi</a:t>
            </a:r>
            <a:r>
              <a:rPr lang="en-US" sz="2800" b="1" i="1" dirty="0" smtClean="0"/>
              <a:t> </a:t>
            </a:r>
            <a:r>
              <a:rPr lang="en-US" sz="2800" b="1" i="1" dirty="0" err="1" smtClean="0"/>
              <a:t>củng</a:t>
            </a:r>
            <a:r>
              <a:rPr lang="en-US" sz="2800" b="1" i="1" dirty="0" smtClean="0"/>
              <a:t> </a:t>
            </a:r>
            <a:r>
              <a:rPr lang="en-US" sz="2800" b="1" i="1" dirty="0" err="1" smtClean="0"/>
              <a:t>cố</a:t>
            </a:r>
            <a:endParaRPr lang="en-US" sz="2800" b="1" i="1" dirty="0"/>
          </a:p>
        </p:txBody>
      </p:sp>
      <p:pic>
        <p:nvPicPr>
          <p:cNvPr id="122" name="Picture 118" descr="614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41995" y="5351570"/>
            <a:ext cx="803672" cy="965200"/>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Group 51"/>
          <p:cNvGrpSpPr>
            <a:grpSpLocks/>
          </p:cNvGrpSpPr>
          <p:nvPr/>
        </p:nvGrpSpPr>
        <p:grpSpPr bwMode="auto">
          <a:xfrm>
            <a:off x="63739" y="2909273"/>
            <a:ext cx="698897" cy="992187"/>
            <a:chOff x="144" y="1176"/>
            <a:chExt cx="586" cy="625"/>
          </a:xfrm>
        </p:grpSpPr>
        <p:grpSp>
          <p:nvGrpSpPr>
            <p:cNvPr id="113" name="Group 52"/>
            <p:cNvGrpSpPr>
              <a:grpSpLocks/>
            </p:cNvGrpSpPr>
            <p:nvPr/>
          </p:nvGrpSpPr>
          <p:grpSpPr bwMode="auto">
            <a:xfrm rot="5400000">
              <a:off x="124" y="1196"/>
              <a:ext cx="625" cy="586"/>
              <a:chOff x="1872" y="1824"/>
              <a:chExt cx="2014" cy="1821"/>
            </a:xfrm>
          </p:grpSpPr>
          <p:sp>
            <p:nvSpPr>
              <p:cNvPr id="11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1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1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1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1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20" name="Oval 58"/>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21" name="Oval 59"/>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23" name="Oval 60"/>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24" name="Oval 61"/>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114" name="Text Box 62"/>
            <p:cNvSpPr txBox="1">
              <a:spLocks noChangeArrowheads="1"/>
            </p:cNvSpPr>
            <p:nvPr/>
          </p:nvSpPr>
          <p:spPr bwMode="gray">
            <a:xfrm>
              <a:off x="288" y="1296"/>
              <a:ext cx="37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B</a:t>
              </a:r>
            </a:p>
          </p:txBody>
        </p:sp>
      </p:grpSp>
      <p:grpSp>
        <p:nvGrpSpPr>
          <p:cNvPr id="125" name="Group 51"/>
          <p:cNvGrpSpPr>
            <a:grpSpLocks/>
          </p:cNvGrpSpPr>
          <p:nvPr/>
        </p:nvGrpSpPr>
        <p:grpSpPr bwMode="auto">
          <a:xfrm>
            <a:off x="87976" y="1657029"/>
            <a:ext cx="698897" cy="992187"/>
            <a:chOff x="144" y="1176"/>
            <a:chExt cx="586" cy="625"/>
          </a:xfrm>
        </p:grpSpPr>
        <p:grpSp>
          <p:nvGrpSpPr>
            <p:cNvPr id="126" name="Group 52"/>
            <p:cNvGrpSpPr>
              <a:grpSpLocks/>
            </p:cNvGrpSpPr>
            <p:nvPr/>
          </p:nvGrpSpPr>
          <p:grpSpPr bwMode="auto">
            <a:xfrm rot="5400000">
              <a:off x="124" y="1196"/>
              <a:ext cx="625" cy="586"/>
              <a:chOff x="1872" y="1824"/>
              <a:chExt cx="2014" cy="1821"/>
            </a:xfrm>
          </p:grpSpPr>
          <p:sp>
            <p:nvSpPr>
              <p:cNvPr id="128"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29"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30"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31"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32"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33" name="Oval 58"/>
              <p:cNvSpPr>
                <a:spLocks noChangeArrowheads="1"/>
              </p:cNvSpPr>
              <p:nvPr/>
            </p:nvSpPr>
            <p:spPr bwMode="gray">
              <a:xfrm>
                <a:off x="2621" y="1956"/>
                <a:ext cx="527" cy="13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34" name="Oval 59"/>
              <p:cNvSpPr>
                <a:spLocks noChangeArrowheads="1"/>
              </p:cNvSpPr>
              <p:nvPr/>
            </p:nvSpPr>
            <p:spPr bwMode="gray">
              <a:xfrm>
                <a:off x="2621" y="1956"/>
                <a:ext cx="527" cy="1353"/>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35" name="Oval 60"/>
              <p:cNvSpPr>
                <a:spLocks noChangeArrowheads="1"/>
              </p:cNvSpPr>
              <p:nvPr/>
            </p:nvSpPr>
            <p:spPr bwMode="gray">
              <a:xfrm>
                <a:off x="2337" y="1956"/>
                <a:ext cx="1096" cy="13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36" name="Oval 61"/>
              <p:cNvSpPr>
                <a:spLocks noChangeArrowheads="1"/>
              </p:cNvSpPr>
              <p:nvPr/>
            </p:nvSpPr>
            <p:spPr bwMode="gray">
              <a:xfrm>
                <a:off x="2337" y="1956"/>
                <a:ext cx="1096" cy="1353"/>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127" name="Text Box 62"/>
            <p:cNvSpPr txBox="1">
              <a:spLocks noChangeArrowheads="1"/>
            </p:cNvSpPr>
            <p:nvPr/>
          </p:nvSpPr>
          <p:spPr bwMode="gray">
            <a:xfrm>
              <a:off x="281" y="1296"/>
              <a:ext cx="389"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2800" b="1" dirty="0">
                  <a:solidFill>
                    <a:srgbClr val="FF0000"/>
                  </a:solidFill>
                  <a:effectLst>
                    <a:outerShdw blurRad="38100" dist="38100" dir="2700000" algn="tl">
                      <a:srgbClr val="C0C0C0"/>
                    </a:outerShdw>
                  </a:effectLst>
                </a:rPr>
                <a:t>A</a:t>
              </a:r>
            </a:p>
          </p:txBody>
        </p:sp>
      </p:grpSp>
      <p:pic>
        <p:nvPicPr>
          <p:cNvPr id="137" name="Picture 118" descr="614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2353" y="1589730"/>
            <a:ext cx="803672" cy="9652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18" descr="6140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4773" y="2767757"/>
            <a:ext cx="803672"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46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11"/>
                                        </p:tgtEl>
                                        <p:attrNameLst>
                                          <p:attrName>style.visibility</p:attrName>
                                        </p:attrNameLst>
                                      </p:cBhvr>
                                      <p:to>
                                        <p:strVal val="visible"/>
                                      </p:to>
                                    </p:set>
                                    <p:animEffect transition="in" filter="barn(inVertical)">
                                      <p:cBhvr>
                                        <p:cTn id="7" dur="500"/>
                                        <p:tgtEl>
                                          <p:spTgt spid="83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267"/>
                                        </p:tgtEl>
                                        <p:attrNameLst>
                                          <p:attrName>style.visibility</p:attrName>
                                        </p:attrNameLst>
                                      </p:cBhvr>
                                      <p:to>
                                        <p:strVal val="visible"/>
                                      </p:to>
                                    </p:set>
                                    <p:animEffect transition="in" filter="fade">
                                      <p:cBhvr>
                                        <p:cTn id="12" dur="1000"/>
                                        <p:tgtEl>
                                          <p:spTgt spid="8267"/>
                                        </p:tgtEl>
                                      </p:cBhvr>
                                    </p:animEffect>
                                    <p:anim calcmode="lin" valueType="num">
                                      <p:cBhvr>
                                        <p:cTn id="13" dur="1000" fill="hold"/>
                                        <p:tgtEl>
                                          <p:spTgt spid="8267"/>
                                        </p:tgtEl>
                                        <p:attrNameLst>
                                          <p:attrName>ppt_x</p:attrName>
                                        </p:attrNameLst>
                                      </p:cBhvr>
                                      <p:tavLst>
                                        <p:tav tm="0">
                                          <p:val>
                                            <p:strVal val="#ppt_x"/>
                                          </p:val>
                                        </p:tav>
                                        <p:tav tm="100000">
                                          <p:val>
                                            <p:strVal val="#ppt_x"/>
                                          </p:val>
                                        </p:tav>
                                      </p:tavLst>
                                    </p:anim>
                                    <p:anim calcmode="lin" valueType="num">
                                      <p:cBhvr>
                                        <p:cTn id="14" dur="1000" fill="hold"/>
                                        <p:tgtEl>
                                          <p:spTgt spid="8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272"/>
                                        </p:tgtEl>
                                        <p:attrNameLst>
                                          <p:attrName>style.visibility</p:attrName>
                                        </p:attrNameLst>
                                      </p:cBhvr>
                                      <p:to>
                                        <p:strVal val="visible"/>
                                      </p:to>
                                    </p:set>
                                    <p:animEffect transition="in" filter="fade">
                                      <p:cBhvr>
                                        <p:cTn id="17" dur="1000"/>
                                        <p:tgtEl>
                                          <p:spTgt spid="8272"/>
                                        </p:tgtEl>
                                      </p:cBhvr>
                                    </p:animEffect>
                                    <p:anim calcmode="lin" valueType="num">
                                      <p:cBhvr>
                                        <p:cTn id="18" dur="1000" fill="hold"/>
                                        <p:tgtEl>
                                          <p:spTgt spid="8272"/>
                                        </p:tgtEl>
                                        <p:attrNameLst>
                                          <p:attrName>ppt_x</p:attrName>
                                        </p:attrNameLst>
                                      </p:cBhvr>
                                      <p:tavLst>
                                        <p:tav tm="0">
                                          <p:val>
                                            <p:strVal val="#ppt_x"/>
                                          </p:val>
                                        </p:tav>
                                        <p:tav tm="100000">
                                          <p:val>
                                            <p:strVal val="#ppt_x"/>
                                          </p:val>
                                        </p:tav>
                                      </p:tavLst>
                                    </p:anim>
                                    <p:anim calcmode="lin" valueType="num">
                                      <p:cBhvr>
                                        <p:cTn id="19" dur="1000" fill="hold"/>
                                        <p:tgtEl>
                                          <p:spTgt spid="82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213"/>
                                        </p:tgtEl>
                                        <p:attrNameLst>
                                          <p:attrName>style.visibility</p:attrName>
                                        </p:attrNameLst>
                                      </p:cBhvr>
                                      <p:to>
                                        <p:strVal val="visible"/>
                                      </p:to>
                                    </p:set>
                                    <p:animEffect transition="in" filter="fade">
                                      <p:cBhvr>
                                        <p:cTn id="24" dur="1000"/>
                                        <p:tgtEl>
                                          <p:spTgt spid="8213"/>
                                        </p:tgtEl>
                                      </p:cBhvr>
                                    </p:animEffect>
                                    <p:anim calcmode="lin" valueType="num">
                                      <p:cBhvr>
                                        <p:cTn id="25" dur="1000" fill="hold"/>
                                        <p:tgtEl>
                                          <p:spTgt spid="8213"/>
                                        </p:tgtEl>
                                        <p:attrNameLst>
                                          <p:attrName>ppt_x</p:attrName>
                                        </p:attrNameLst>
                                      </p:cBhvr>
                                      <p:tavLst>
                                        <p:tav tm="0">
                                          <p:val>
                                            <p:strVal val="#ppt_x"/>
                                          </p:val>
                                        </p:tav>
                                        <p:tav tm="100000">
                                          <p:val>
                                            <p:strVal val="#ppt_x"/>
                                          </p:val>
                                        </p:tav>
                                      </p:tavLst>
                                    </p:anim>
                                    <p:anim calcmode="lin" valueType="num">
                                      <p:cBhvr>
                                        <p:cTn id="26" dur="1000" fill="hold"/>
                                        <p:tgtEl>
                                          <p:spTgt spid="82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216"/>
                                        </p:tgtEl>
                                        <p:attrNameLst>
                                          <p:attrName>style.visibility</p:attrName>
                                        </p:attrNameLst>
                                      </p:cBhvr>
                                      <p:to>
                                        <p:strVal val="visible"/>
                                      </p:to>
                                    </p:set>
                                    <p:animEffect transition="in" filter="fade">
                                      <p:cBhvr>
                                        <p:cTn id="29" dur="1000"/>
                                        <p:tgtEl>
                                          <p:spTgt spid="8216"/>
                                        </p:tgtEl>
                                      </p:cBhvr>
                                    </p:animEffect>
                                    <p:anim calcmode="lin" valueType="num">
                                      <p:cBhvr>
                                        <p:cTn id="30" dur="1000" fill="hold"/>
                                        <p:tgtEl>
                                          <p:spTgt spid="8216"/>
                                        </p:tgtEl>
                                        <p:attrNameLst>
                                          <p:attrName>ppt_x</p:attrName>
                                        </p:attrNameLst>
                                      </p:cBhvr>
                                      <p:tavLst>
                                        <p:tav tm="0">
                                          <p:val>
                                            <p:strVal val="#ppt_x"/>
                                          </p:val>
                                        </p:tav>
                                        <p:tav tm="100000">
                                          <p:val>
                                            <p:strVal val="#ppt_x"/>
                                          </p:val>
                                        </p:tav>
                                      </p:tavLst>
                                    </p:anim>
                                    <p:anim calcmode="lin" valueType="num">
                                      <p:cBhvr>
                                        <p:cTn id="31" dur="1000" fill="hold"/>
                                        <p:tgtEl>
                                          <p:spTgt spid="82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07"/>
                                        </p:tgtEl>
                                        <p:attrNameLst>
                                          <p:attrName>style.visibility</p:attrName>
                                        </p:attrNameLst>
                                      </p:cBhvr>
                                      <p:to>
                                        <p:strVal val="visible"/>
                                      </p:to>
                                    </p:set>
                                    <p:animEffect transition="in" filter="fade">
                                      <p:cBhvr>
                                        <p:cTn id="34" dur="1000"/>
                                        <p:tgtEl>
                                          <p:spTgt spid="8207"/>
                                        </p:tgtEl>
                                      </p:cBhvr>
                                    </p:animEffect>
                                    <p:anim calcmode="lin" valueType="num">
                                      <p:cBhvr>
                                        <p:cTn id="35" dur="1000" fill="hold"/>
                                        <p:tgtEl>
                                          <p:spTgt spid="8207"/>
                                        </p:tgtEl>
                                        <p:attrNameLst>
                                          <p:attrName>ppt_x</p:attrName>
                                        </p:attrNameLst>
                                      </p:cBhvr>
                                      <p:tavLst>
                                        <p:tav tm="0">
                                          <p:val>
                                            <p:strVal val="#ppt_x"/>
                                          </p:val>
                                        </p:tav>
                                        <p:tav tm="100000">
                                          <p:val>
                                            <p:strVal val="#ppt_x"/>
                                          </p:val>
                                        </p:tav>
                                      </p:tavLst>
                                    </p:anim>
                                    <p:anim calcmode="lin" valueType="num">
                                      <p:cBhvr>
                                        <p:cTn id="36" dur="1000" fill="hold"/>
                                        <p:tgtEl>
                                          <p:spTgt spid="82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fade">
                                      <p:cBhvr>
                                        <p:cTn id="39" dur="1000"/>
                                        <p:tgtEl>
                                          <p:spTgt spid="8201"/>
                                        </p:tgtEl>
                                      </p:cBhvr>
                                    </p:animEffect>
                                    <p:anim calcmode="lin" valueType="num">
                                      <p:cBhvr>
                                        <p:cTn id="40" dur="1000" fill="hold"/>
                                        <p:tgtEl>
                                          <p:spTgt spid="8201"/>
                                        </p:tgtEl>
                                        <p:attrNameLst>
                                          <p:attrName>ppt_x</p:attrName>
                                        </p:attrNameLst>
                                      </p:cBhvr>
                                      <p:tavLst>
                                        <p:tav tm="0">
                                          <p:val>
                                            <p:strVal val="#ppt_x"/>
                                          </p:val>
                                        </p:tav>
                                        <p:tav tm="100000">
                                          <p:val>
                                            <p:strVal val="#ppt_x"/>
                                          </p:val>
                                        </p:tav>
                                      </p:tavLst>
                                    </p:anim>
                                    <p:anim calcmode="lin" valueType="num">
                                      <p:cBhvr>
                                        <p:cTn id="41" dur="1000" fill="hold"/>
                                        <p:tgtEl>
                                          <p:spTgt spid="820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fade">
                                      <p:cBhvr>
                                        <p:cTn id="44" dur="1000"/>
                                        <p:tgtEl>
                                          <p:spTgt spid="8204"/>
                                        </p:tgtEl>
                                      </p:cBhvr>
                                    </p:animEffect>
                                    <p:anim calcmode="lin" valueType="num">
                                      <p:cBhvr>
                                        <p:cTn id="45" dur="1000" fill="hold"/>
                                        <p:tgtEl>
                                          <p:spTgt spid="8204"/>
                                        </p:tgtEl>
                                        <p:attrNameLst>
                                          <p:attrName>ppt_x</p:attrName>
                                        </p:attrNameLst>
                                      </p:cBhvr>
                                      <p:tavLst>
                                        <p:tav tm="0">
                                          <p:val>
                                            <p:strVal val="#ppt_x"/>
                                          </p:val>
                                        </p:tav>
                                        <p:tav tm="100000">
                                          <p:val>
                                            <p:strVal val="#ppt_x"/>
                                          </p:val>
                                        </p:tav>
                                      </p:tavLst>
                                    </p:anim>
                                    <p:anim calcmode="lin" valueType="num">
                                      <p:cBhvr>
                                        <p:cTn id="46" dur="1000" fill="hold"/>
                                        <p:tgtEl>
                                          <p:spTgt spid="820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243"/>
                                        </p:tgtEl>
                                        <p:attrNameLst>
                                          <p:attrName>style.visibility</p:attrName>
                                        </p:attrNameLst>
                                      </p:cBhvr>
                                      <p:to>
                                        <p:strVal val="visible"/>
                                      </p:to>
                                    </p:set>
                                    <p:animEffect transition="in" filter="fade">
                                      <p:cBhvr>
                                        <p:cTn id="49" dur="1000"/>
                                        <p:tgtEl>
                                          <p:spTgt spid="8243"/>
                                        </p:tgtEl>
                                      </p:cBhvr>
                                    </p:animEffect>
                                    <p:anim calcmode="lin" valueType="num">
                                      <p:cBhvr>
                                        <p:cTn id="50" dur="1000" fill="hold"/>
                                        <p:tgtEl>
                                          <p:spTgt spid="8243"/>
                                        </p:tgtEl>
                                        <p:attrNameLst>
                                          <p:attrName>ppt_x</p:attrName>
                                        </p:attrNameLst>
                                      </p:cBhvr>
                                      <p:tavLst>
                                        <p:tav tm="0">
                                          <p:val>
                                            <p:strVal val="#ppt_x"/>
                                          </p:val>
                                        </p:tav>
                                        <p:tav tm="100000">
                                          <p:val>
                                            <p:strVal val="#ppt_x"/>
                                          </p:val>
                                        </p:tav>
                                      </p:tavLst>
                                    </p:anim>
                                    <p:anim calcmode="lin" valueType="num">
                                      <p:cBhvr>
                                        <p:cTn id="51" dur="1000" fill="hold"/>
                                        <p:tgtEl>
                                          <p:spTgt spid="824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198"/>
                                        </p:tgtEl>
                                        <p:attrNameLst>
                                          <p:attrName>style.visibility</p:attrName>
                                        </p:attrNameLst>
                                      </p:cBhvr>
                                      <p:to>
                                        <p:strVal val="visible"/>
                                      </p:to>
                                    </p:set>
                                    <p:animEffect transition="in" filter="fade">
                                      <p:cBhvr>
                                        <p:cTn id="54" dur="1000"/>
                                        <p:tgtEl>
                                          <p:spTgt spid="8198"/>
                                        </p:tgtEl>
                                      </p:cBhvr>
                                    </p:animEffect>
                                    <p:anim calcmode="lin" valueType="num">
                                      <p:cBhvr>
                                        <p:cTn id="55" dur="1000" fill="hold"/>
                                        <p:tgtEl>
                                          <p:spTgt spid="8198"/>
                                        </p:tgtEl>
                                        <p:attrNameLst>
                                          <p:attrName>ppt_x</p:attrName>
                                        </p:attrNameLst>
                                      </p:cBhvr>
                                      <p:tavLst>
                                        <p:tav tm="0">
                                          <p:val>
                                            <p:strVal val="#ppt_x"/>
                                          </p:val>
                                        </p:tav>
                                        <p:tav tm="100000">
                                          <p:val>
                                            <p:strVal val="#ppt_x"/>
                                          </p:val>
                                        </p:tav>
                                      </p:tavLst>
                                    </p:anim>
                                    <p:anim calcmode="lin" valueType="num">
                                      <p:cBhvr>
                                        <p:cTn id="56" dur="1000" fill="hold"/>
                                        <p:tgtEl>
                                          <p:spTgt spid="819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8210"/>
                                        </p:tgtEl>
                                        <p:attrNameLst>
                                          <p:attrName>style.visibility</p:attrName>
                                        </p:attrNameLst>
                                      </p:cBhvr>
                                      <p:to>
                                        <p:strVal val="visible"/>
                                      </p:to>
                                    </p:set>
                                    <p:animEffect transition="in" filter="fade">
                                      <p:cBhvr>
                                        <p:cTn id="59" dur="1000"/>
                                        <p:tgtEl>
                                          <p:spTgt spid="8210"/>
                                        </p:tgtEl>
                                      </p:cBhvr>
                                    </p:animEffect>
                                    <p:anim calcmode="lin" valueType="num">
                                      <p:cBhvr>
                                        <p:cTn id="60" dur="1000" fill="hold"/>
                                        <p:tgtEl>
                                          <p:spTgt spid="8210"/>
                                        </p:tgtEl>
                                        <p:attrNameLst>
                                          <p:attrName>ppt_x</p:attrName>
                                        </p:attrNameLst>
                                      </p:cBhvr>
                                      <p:tavLst>
                                        <p:tav tm="0">
                                          <p:val>
                                            <p:strVal val="#ppt_x"/>
                                          </p:val>
                                        </p:tav>
                                        <p:tav tm="100000">
                                          <p:val>
                                            <p:strVal val="#ppt_x"/>
                                          </p:val>
                                        </p:tav>
                                      </p:tavLst>
                                    </p:anim>
                                    <p:anim calcmode="lin" valueType="num">
                                      <p:cBhvr>
                                        <p:cTn id="61" dur="1000" fill="hold"/>
                                        <p:tgtEl>
                                          <p:spTgt spid="821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255"/>
                                        </p:tgtEl>
                                        <p:attrNameLst>
                                          <p:attrName>style.visibility</p:attrName>
                                        </p:attrNameLst>
                                      </p:cBhvr>
                                      <p:to>
                                        <p:strVal val="visible"/>
                                      </p:to>
                                    </p:set>
                                    <p:animEffect transition="in" filter="fade">
                                      <p:cBhvr>
                                        <p:cTn id="64" dur="1000"/>
                                        <p:tgtEl>
                                          <p:spTgt spid="8255"/>
                                        </p:tgtEl>
                                      </p:cBhvr>
                                    </p:animEffect>
                                    <p:anim calcmode="lin" valueType="num">
                                      <p:cBhvr>
                                        <p:cTn id="65" dur="1000" fill="hold"/>
                                        <p:tgtEl>
                                          <p:spTgt spid="8255"/>
                                        </p:tgtEl>
                                        <p:attrNameLst>
                                          <p:attrName>ppt_x</p:attrName>
                                        </p:attrNameLst>
                                      </p:cBhvr>
                                      <p:tavLst>
                                        <p:tav tm="0">
                                          <p:val>
                                            <p:strVal val="#ppt_x"/>
                                          </p:val>
                                        </p:tav>
                                        <p:tav tm="100000">
                                          <p:val>
                                            <p:strVal val="#ppt_x"/>
                                          </p:val>
                                        </p:tav>
                                      </p:tavLst>
                                    </p:anim>
                                    <p:anim calcmode="lin" valueType="num">
                                      <p:cBhvr>
                                        <p:cTn id="66" dur="1000" fill="hold"/>
                                        <p:tgtEl>
                                          <p:spTgt spid="825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195"/>
                                        </p:tgtEl>
                                        <p:attrNameLst>
                                          <p:attrName>style.visibility</p:attrName>
                                        </p:attrNameLst>
                                      </p:cBhvr>
                                      <p:to>
                                        <p:strVal val="visible"/>
                                      </p:to>
                                    </p:set>
                                    <p:animEffect transition="in" filter="fade">
                                      <p:cBhvr>
                                        <p:cTn id="69" dur="1000"/>
                                        <p:tgtEl>
                                          <p:spTgt spid="8195"/>
                                        </p:tgtEl>
                                      </p:cBhvr>
                                    </p:animEffect>
                                    <p:anim calcmode="lin" valueType="num">
                                      <p:cBhvr>
                                        <p:cTn id="70" dur="1000" fill="hold"/>
                                        <p:tgtEl>
                                          <p:spTgt spid="8195"/>
                                        </p:tgtEl>
                                        <p:attrNameLst>
                                          <p:attrName>ppt_x</p:attrName>
                                        </p:attrNameLst>
                                      </p:cBhvr>
                                      <p:tavLst>
                                        <p:tav tm="0">
                                          <p:val>
                                            <p:strVal val="#ppt_x"/>
                                          </p:val>
                                        </p:tav>
                                        <p:tav tm="100000">
                                          <p:val>
                                            <p:strVal val="#ppt_x"/>
                                          </p:val>
                                        </p:tav>
                                      </p:tavLst>
                                    </p:anim>
                                    <p:anim calcmode="lin" valueType="num">
                                      <p:cBhvr>
                                        <p:cTn id="71" dur="1000" fill="hold"/>
                                        <p:tgtEl>
                                          <p:spTgt spid="819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fade">
                                      <p:cBhvr>
                                        <p:cTn id="74" dur="1000"/>
                                        <p:tgtEl>
                                          <p:spTgt spid="112"/>
                                        </p:tgtEl>
                                      </p:cBhvr>
                                    </p:animEffect>
                                    <p:anim calcmode="lin" valueType="num">
                                      <p:cBhvr>
                                        <p:cTn id="75" dur="1000" fill="hold"/>
                                        <p:tgtEl>
                                          <p:spTgt spid="112"/>
                                        </p:tgtEl>
                                        <p:attrNameLst>
                                          <p:attrName>ppt_x</p:attrName>
                                        </p:attrNameLst>
                                      </p:cBhvr>
                                      <p:tavLst>
                                        <p:tav tm="0">
                                          <p:val>
                                            <p:strVal val="#ppt_x"/>
                                          </p:val>
                                        </p:tav>
                                        <p:tav tm="100000">
                                          <p:val>
                                            <p:strVal val="#ppt_x"/>
                                          </p:val>
                                        </p:tav>
                                      </p:tavLst>
                                    </p:anim>
                                    <p:anim calcmode="lin" valueType="num">
                                      <p:cBhvr>
                                        <p:cTn id="76" dur="1000" fill="hold"/>
                                        <p:tgtEl>
                                          <p:spTgt spid="112"/>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fade">
                                      <p:cBhvr>
                                        <p:cTn id="79" dur="1000"/>
                                        <p:tgtEl>
                                          <p:spTgt spid="125"/>
                                        </p:tgtEl>
                                      </p:cBhvr>
                                    </p:animEffect>
                                    <p:anim calcmode="lin" valueType="num">
                                      <p:cBhvr>
                                        <p:cTn id="80" dur="1000" fill="hold"/>
                                        <p:tgtEl>
                                          <p:spTgt spid="125"/>
                                        </p:tgtEl>
                                        <p:attrNameLst>
                                          <p:attrName>ppt_x</p:attrName>
                                        </p:attrNameLst>
                                      </p:cBhvr>
                                      <p:tavLst>
                                        <p:tav tm="0">
                                          <p:val>
                                            <p:strVal val="#ppt_x"/>
                                          </p:val>
                                        </p:tav>
                                        <p:tav tm="100000">
                                          <p:val>
                                            <p:strVal val="#ppt_x"/>
                                          </p:val>
                                        </p:tav>
                                      </p:tavLst>
                                    </p:anim>
                                    <p:anim calcmode="lin" valueType="num">
                                      <p:cBhvr>
                                        <p:cTn id="81"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37"/>
                                        </p:tgtEl>
                                        <p:attrNameLst>
                                          <p:attrName>style.visibility</p:attrName>
                                        </p:attrNameLst>
                                      </p:cBhvr>
                                      <p:to>
                                        <p:strVal val="visible"/>
                                      </p:to>
                                    </p:set>
                                    <p:animEffect transition="in" filter="barn(inVertical)">
                                      <p:cBhvr>
                                        <p:cTn id="86" dur="500"/>
                                        <p:tgtEl>
                                          <p:spTgt spid="137"/>
                                        </p:tgtEl>
                                      </p:cBhvr>
                                    </p:animEffect>
                                  </p:childTnLst>
                                  <p:subTnLst>
                                    <p:audio>
                                      <p:cMediaNode>
                                        <p:cTn display="0" masterRel="sameClick">
                                          <p:stCondLst>
                                            <p:cond evt="begin" delay="0">
                                              <p:tn val="84"/>
                                            </p:cond>
                                          </p:stCondLst>
                                          <p:endCondLst>
                                            <p:cond evt="onStopAudio" delay="0">
                                              <p:tgtEl>
                                                <p:sldTgt/>
                                              </p:tgtEl>
                                            </p:cond>
                                          </p:endCondLst>
                                        </p:cTn>
                                        <p:tgtEl>
                                          <p:sndTgt r:embed="rId2" name="chimes.wav"/>
                                        </p:tgtEl>
                                      </p:cMediaNode>
                                    </p:audio>
                                  </p:sub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38"/>
                                        </p:tgtEl>
                                        <p:attrNameLst>
                                          <p:attrName>style.visibility</p:attrName>
                                        </p:attrNameLst>
                                      </p:cBhvr>
                                      <p:to>
                                        <p:strVal val="visible"/>
                                      </p:to>
                                    </p:set>
                                    <p:animEffect transition="in" filter="barn(inVertical)">
                                      <p:cBhvr>
                                        <p:cTn id="91" dur="500"/>
                                        <p:tgtEl>
                                          <p:spTgt spid="138"/>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8243"/>
                    </p:tgtEl>
                  </p:cond>
                </p:stCondLst>
                <p:endSync evt="end" delay="0">
                  <p:rtn val="all"/>
                </p:endSync>
                <p:childTnLst>
                  <p:par>
                    <p:cTn id="93" fill="hold">
                      <p:stCondLst>
                        <p:cond delay="0"/>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barn(inVertical)">
                                      <p:cBhvr>
                                        <p:cTn id="97" dur="500"/>
                                        <p:tgtEl>
                                          <p:spTgt spid="122"/>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243"/>
                  </p:tgtEl>
                </p:cond>
              </p:nextCondLst>
            </p:seq>
            <p:seq concurrent="1" nextAc="seek">
              <p:cTn id="98" restart="whenNotActive" fill="hold" evtFilter="cancelBubble" nodeType="interactiveSeq">
                <p:stCondLst>
                  <p:cond evt="onClick" delay="0">
                    <p:tgtEl>
                      <p:spTgt spid="8255"/>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8308"/>
                                        </p:tgtEl>
                                        <p:attrNameLst>
                                          <p:attrName>style.visibility</p:attrName>
                                        </p:attrNameLst>
                                      </p:cBhvr>
                                      <p:to>
                                        <p:strVal val="visible"/>
                                      </p:to>
                                    </p:set>
                                    <p:animEffect transition="in" filter="fade">
                                      <p:cBhvr>
                                        <p:cTn id="103" dur="500"/>
                                        <p:tgtEl>
                                          <p:spTgt spid="8308"/>
                                        </p:tgtEl>
                                      </p:cBhvr>
                                    </p:animEffect>
                                  </p:childTnLst>
                                  <p:subTnLst>
                                    <p:audio>
                                      <p:cMediaNode>
                                        <p:cTn display="0" masterRel="sameClick">
                                          <p:stCondLst>
                                            <p:cond evt="begin" delay="0">
                                              <p:tn val="101"/>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8255"/>
                  </p:tgtEl>
                </p:cond>
              </p:nextCondLst>
            </p:seq>
          </p:childTnLst>
        </p:cTn>
      </p:par>
    </p:tnLst>
    <p:bldLst>
      <p:bldP spid="8272" grpId="0"/>
      <p:bldP spid="83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sp>
        <p:nvSpPr>
          <p:cNvPr id="2" name="TextBox 1"/>
          <p:cNvSpPr txBox="1"/>
          <p:nvPr/>
        </p:nvSpPr>
        <p:spPr>
          <a:xfrm>
            <a:off x="1023731" y="1579503"/>
            <a:ext cx="1073425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Ưu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33545" y="2584174"/>
            <a:ext cx="9432235" cy="1569660"/>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tốt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hơn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048F90-B9E0-48B7-8DF1-21590206CEBD}"/>
              </a:ext>
            </a:extLst>
          </p:cNvPr>
          <p:cNvPicPr>
            <a:picLocks noChangeAspect="1"/>
          </p:cNvPicPr>
          <p:nvPr/>
        </p:nvPicPr>
        <p:blipFill rotWithShape="1">
          <a:blip r:embed="rId2"/>
          <a:srcRect t="59574" b="654"/>
          <a:stretch/>
        </p:blipFill>
        <p:spPr>
          <a:xfrm>
            <a:off x="704021" y="3679363"/>
            <a:ext cx="11171668" cy="1960005"/>
          </a:xfrm>
          <a:prstGeom prst="rect">
            <a:avLst/>
          </a:prstGeom>
        </p:spPr>
      </p:pic>
      <p:sp>
        <p:nvSpPr>
          <p:cNvPr id="6" name="Content Placeholder 3"/>
          <p:cNvSpPr txBox="1">
            <a:spLocks/>
          </p:cNvSpPr>
          <p:nvPr/>
        </p:nvSpPr>
        <p:spPr>
          <a:xfrm>
            <a:off x="2279374" y="467853"/>
            <a:ext cx="7696200" cy="1712843"/>
          </a:xfrm>
          <a:prstGeom prst="rect">
            <a:avLst/>
          </a:prstGeom>
          <a:noFill/>
        </p:spPr>
        <p:txBody>
          <a:bodyPr wrap="none" numCol="1">
            <a:prstTxWarp prst="textDoubleWave1">
              <a:avLst>
                <a:gd name="adj1" fmla="val 6250"/>
                <a:gd name="adj2" fmla="val 129"/>
              </a:avLst>
            </a:prstTxWarp>
            <a:spAutoFit/>
            <a:scene3d>
              <a:camera prst="orthographicFront"/>
              <a:lightRig rig="glow" dir="tl">
                <a:rot lat="0" lon="0" rev="5400000"/>
              </a:lightRig>
            </a:scene3d>
            <a:sp3d extrusionH="57150" contourW="12700">
              <a:bevelT w="25400" h="25400"/>
              <a:contourClr>
                <a:schemeClr val="accent6">
                  <a:shade val="73000"/>
                </a:schemeClr>
              </a:contourClr>
            </a:sp3d>
          </a:bodyPr>
          <a:lstStyle>
            <a:defPPr>
              <a:defRPr lang="en-US"/>
            </a:defPPr>
            <a:lvl1pPr marL="228600" indent="-228600" algn="l" defTabSz="914400" rtl="0" eaLnBrk="1" fontAlgn="base" latinLnBrk="0" hangingPunct="1">
              <a:lnSpc>
                <a:spcPct val="90000"/>
              </a:lnSpc>
              <a:spcBef>
                <a:spcPct val="0"/>
              </a:spcBef>
              <a:spcAft>
                <a:spcPct val="0"/>
              </a:spcAft>
              <a:buFont typeface="Arial" panose="020B0604020202020204" pitchFamily="34" charset="0"/>
              <a:buChar char="•"/>
              <a:defRPr sz="2800" kern="1200">
                <a:solidFill>
                  <a:schemeClr val="tx1"/>
                </a:solidFill>
                <a:latin typeface="Calibri" pitchFamily="34" charset="0"/>
                <a:ea typeface="+mn-ea"/>
                <a:cs typeface="Arial" charset="0"/>
              </a:defRPr>
            </a:lvl1pPr>
            <a:lvl2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2400" kern="1200">
                <a:solidFill>
                  <a:schemeClr val="tx1"/>
                </a:solidFill>
                <a:latin typeface="Calibri" pitchFamily="34" charset="0"/>
                <a:ea typeface="+mn-ea"/>
                <a:cs typeface="Arial" charset="0"/>
              </a:defRPr>
            </a:lvl2pPr>
            <a:lvl3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2000" kern="1200">
                <a:solidFill>
                  <a:schemeClr val="tx1"/>
                </a:solidFill>
                <a:latin typeface="Calibri" pitchFamily="34" charset="0"/>
                <a:ea typeface="+mn-ea"/>
                <a:cs typeface="Arial" charset="0"/>
              </a:defRPr>
            </a:lvl3pPr>
            <a:lvl4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1800" kern="1200">
                <a:solidFill>
                  <a:schemeClr val="tx1"/>
                </a:solidFill>
                <a:latin typeface="Calibri" pitchFamily="34" charset="0"/>
                <a:ea typeface="+mn-ea"/>
                <a:cs typeface="Arial" charset="0"/>
              </a:defRPr>
            </a:lvl4pPr>
            <a:lvl5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1800" kern="1200">
                <a:solidFill>
                  <a:schemeClr val="tx1"/>
                </a:solidFill>
                <a:latin typeface="Calibri" pitchFamily="34" charset="0"/>
                <a:ea typeface="+mn-ea"/>
                <a:cs typeface="Arial" charset="0"/>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Arial" charset="0"/>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Arial" charset="0"/>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Arial" charset="0"/>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Arial" charset="0"/>
              </a:defRPr>
            </a:lvl9pPr>
          </a:lstStyle>
          <a:p>
            <a:pPr marL="0" indent="0" algn="ctr" fontAlgn="auto">
              <a:lnSpc>
                <a:spcPct val="150000"/>
              </a:lnSpc>
              <a:spcBef>
                <a:spcPts val="0"/>
              </a:spcBef>
              <a:spcAft>
                <a:spcPts val="0"/>
              </a:spcAft>
              <a:buFont typeface="Arial" panose="020B0604020202020204" pitchFamily="34" charset="0"/>
              <a:buNone/>
              <a:defRPr/>
            </a:pP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Bài</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học</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đến</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đây</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là</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kết</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r>
              <a:rPr lang="en-US" sz="6000" b="1" dirty="0" err="1"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thúc</a:t>
            </a:r>
            <a:r>
              <a:rPr lang="en-US" sz="6000" b="1" dirty="0" smtClean="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rPr>
              <a:t> !</a:t>
            </a:r>
            <a:endParaRPr lang="en-US" sz="6000" b="1" dirty="0">
              <a:ln w="11430"/>
              <a:solidFill>
                <a:srgbClr val="FFFF00"/>
              </a:solidFill>
              <a:effectLst>
                <a:glow rad="228600">
                  <a:schemeClr val="accent2">
                    <a:satMod val="175000"/>
                    <a:alpha val="40000"/>
                  </a:schemeClr>
                </a:glow>
                <a:outerShdw blurRad="50800" dist="38100" dir="8100000" algn="tr" rotWithShape="0">
                  <a:prstClr val="black">
                    <a:alpha val="40000"/>
                  </a:prstClr>
                </a:outerShdw>
              </a:effectLst>
              <a:latin typeface="Times New Roman" pitchFamily="18" charset="0"/>
              <a:cs typeface="Times New Roman" pitchFamily="18" charset="0"/>
            </a:endParaRPr>
          </a:p>
        </p:txBody>
      </p:sp>
      <p:sp>
        <p:nvSpPr>
          <p:cNvPr id="2" name="TextBox 1"/>
          <p:cNvSpPr txBox="1"/>
          <p:nvPr/>
        </p:nvSpPr>
        <p:spPr>
          <a:xfrm>
            <a:off x="704021" y="2452976"/>
            <a:ext cx="10565295" cy="954107"/>
          </a:xfrm>
          <a:prstGeom prst="rect">
            <a:avLst/>
          </a:prstGeom>
          <a:noFill/>
        </p:spPr>
        <p:txBody>
          <a:bodyPr wrap="square" rtlCol="0">
            <a:spAutoFit/>
          </a:bodyPr>
          <a:lstStyle/>
          <a:p>
            <a:pPr marL="342900" indent="-342900">
              <a:buAutoNum type="arabicPeriod"/>
            </a:pP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em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ôn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chiếu</a:t>
            </a:r>
            <a:endParaRPr lang="en-US" sz="2800" dirty="0" smtClean="0">
              <a:solidFill>
                <a:srgbClr val="0000FF"/>
              </a:solidFill>
              <a:latin typeface="Times New Roman" panose="02020603050405020304" pitchFamily="18" charset="0"/>
              <a:cs typeface="Times New Roman" panose="02020603050405020304" pitchFamily="18" charset="0"/>
            </a:endParaRPr>
          </a:p>
          <a:p>
            <a:pPr marL="342900" indent="-342900">
              <a:buAutoNum type="arabicPeriod"/>
            </a:pP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341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circle(in)">
                                      <p:cBhvr>
                                        <p:cTn id="21" dur="2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4" name="Rectangle 3">
            <a:extLst>
              <a:ext uri="{FF2B5EF4-FFF2-40B4-BE49-F238E27FC236}">
                <a16:creationId xmlns:a16="http://schemas.microsoft.com/office/drawing/2014/main" id="{672AC80E-932C-484D-AB3D-B540DBBFADDB}"/>
              </a:ext>
            </a:extLst>
          </p:cNvPr>
          <p:cNvSpPr/>
          <p:nvPr/>
        </p:nvSpPr>
        <p:spPr>
          <a:xfrm>
            <a:off x="609741" y="1766692"/>
            <a:ext cx="10922457" cy="3046988"/>
          </a:xfrm>
          <a:prstGeom prst="rect">
            <a:avLst/>
          </a:prstGeom>
        </p:spPr>
        <p:txBody>
          <a:bodyPr wrap="square">
            <a:spAutoFit/>
          </a:bodyPr>
          <a:lstStyle/>
          <a:p>
            <a:pPr algn="just" defTabSz="342900">
              <a:lnSpc>
                <a:spcPct val="150000"/>
              </a:lnSpc>
            </a:pP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Công</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việc</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thu</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thập</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dữ</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liệu</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tính</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toán</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dữ</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liệu</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cho</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dự</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án</a:t>
            </a:r>
            <a:r>
              <a:rPr lang="en-US" sz="3200"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trường</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học</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b="1" dirty="0" err="1" smtClean="0">
                <a:solidFill>
                  <a:srgbClr val="0000FF"/>
                </a:solidFill>
                <a:latin typeface="UTM Avo" panose="02040603050506020204" pitchFamily="18" charset="0"/>
                <a:cs typeface="Times New Roman" panose="02020603050405020304" pitchFamily="18" charset="0"/>
              </a:rPr>
              <a:t>xanh</a:t>
            </a:r>
            <a:r>
              <a:rPr lang="en-US" sz="3200" b="1"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đã</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hoàn</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thành</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Việc</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tiếp</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theo</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là</a:t>
            </a:r>
            <a:r>
              <a:rPr lang="en-US" sz="3200" dirty="0" smtClean="0">
                <a:solidFill>
                  <a:srgbClr val="0000FF"/>
                </a:solidFill>
                <a:latin typeface="UTM Avo" panose="02040603050506020204" pitchFamily="18" charset="0"/>
                <a:cs typeface="Times New Roman" panose="02020603050405020304" pitchFamily="18" charset="0"/>
              </a:rPr>
              <a:t> </a:t>
            </a:r>
            <a:r>
              <a:rPr lang="en-US" sz="3200" b="1" i="1" u="sng" dirty="0" err="1" smtClean="0">
                <a:solidFill>
                  <a:srgbClr val="0000FF"/>
                </a:solidFill>
                <a:latin typeface="UTM Avo" panose="02040603050506020204" pitchFamily="18" charset="0"/>
                <a:cs typeface="Times New Roman" panose="02020603050405020304" pitchFamily="18" charset="0"/>
              </a:rPr>
              <a:t>trình</a:t>
            </a:r>
            <a:r>
              <a:rPr lang="en-US" sz="3200" b="1" i="1" u="sng" dirty="0" smtClean="0">
                <a:solidFill>
                  <a:srgbClr val="0000FF"/>
                </a:solidFill>
                <a:latin typeface="UTM Avo" panose="02040603050506020204" pitchFamily="18" charset="0"/>
                <a:cs typeface="Times New Roman" panose="02020603050405020304" pitchFamily="18" charset="0"/>
              </a:rPr>
              <a:t> </a:t>
            </a:r>
            <a:r>
              <a:rPr lang="en-US" sz="3200" b="1" i="1" u="sng" dirty="0" err="1" smtClean="0">
                <a:solidFill>
                  <a:srgbClr val="0000FF"/>
                </a:solidFill>
                <a:latin typeface="UTM Avo" panose="02040603050506020204" pitchFamily="18" charset="0"/>
                <a:cs typeface="Times New Roman" panose="02020603050405020304" pitchFamily="18" charset="0"/>
              </a:rPr>
              <a:t>bày</a:t>
            </a:r>
            <a:r>
              <a:rPr lang="en-US" sz="3200" b="1" i="1" u="sng" dirty="0" smtClean="0">
                <a:solidFill>
                  <a:srgbClr val="0000FF"/>
                </a:solidFill>
                <a:latin typeface="UTM Avo" panose="02040603050506020204" pitchFamily="18" charset="0"/>
                <a:cs typeface="Times New Roman" panose="02020603050405020304" pitchFamily="18" charset="0"/>
              </a:rPr>
              <a:t>, </a:t>
            </a:r>
            <a:r>
              <a:rPr lang="en-US" sz="3200" b="1" i="1" u="sng" dirty="0" err="1" smtClean="0">
                <a:solidFill>
                  <a:srgbClr val="0000FF"/>
                </a:solidFill>
                <a:latin typeface="UTM Avo" panose="02040603050506020204" pitchFamily="18" charset="0"/>
                <a:cs typeface="Times New Roman" panose="02020603050405020304" pitchFamily="18" charset="0"/>
              </a:rPr>
              <a:t>báo</a:t>
            </a:r>
            <a:r>
              <a:rPr lang="en-US" sz="3200" b="1" i="1" u="sng" dirty="0" smtClean="0">
                <a:solidFill>
                  <a:srgbClr val="0000FF"/>
                </a:solidFill>
                <a:latin typeface="UTM Avo" panose="02040603050506020204" pitchFamily="18" charset="0"/>
                <a:cs typeface="Times New Roman" panose="02020603050405020304" pitchFamily="18" charset="0"/>
              </a:rPr>
              <a:t> </a:t>
            </a:r>
            <a:r>
              <a:rPr lang="en-US" sz="3200" b="1" i="1" u="sng" dirty="0" err="1" smtClean="0">
                <a:solidFill>
                  <a:srgbClr val="0000FF"/>
                </a:solidFill>
                <a:latin typeface="UTM Avo" panose="02040603050506020204" pitchFamily="18" charset="0"/>
                <a:cs typeface="Times New Roman" panose="02020603050405020304" pitchFamily="18" charset="0"/>
              </a:rPr>
              <a:t>cáo</a:t>
            </a:r>
            <a:r>
              <a:rPr lang="en-US" sz="3200" b="1" i="1" dirty="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trước</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lớp</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Vậy</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theo</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em</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em</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có</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thể</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sử</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dụng</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phần</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mềm</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nào</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để</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thực</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hiện</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nhiệm</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vụ</a:t>
            </a:r>
            <a:r>
              <a:rPr lang="en-US" sz="3200" dirty="0" smtClean="0">
                <a:solidFill>
                  <a:srgbClr val="0000FF"/>
                </a:solidFill>
                <a:latin typeface="UTM Avo" panose="02040603050506020204" pitchFamily="18" charset="0"/>
                <a:cs typeface="Times New Roman" panose="02020603050405020304" pitchFamily="18" charset="0"/>
              </a:rPr>
              <a:t> </a:t>
            </a:r>
            <a:r>
              <a:rPr lang="en-US" sz="3200" dirty="0" err="1" smtClean="0">
                <a:solidFill>
                  <a:srgbClr val="0000FF"/>
                </a:solidFill>
                <a:latin typeface="UTM Avo" panose="02040603050506020204" pitchFamily="18" charset="0"/>
                <a:cs typeface="Times New Roman" panose="02020603050405020304" pitchFamily="18" charset="0"/>
              </a:rPr>
              <a:t>đó</a:t>
            </a:r>
            <a:r>
              <a:rPr lang="en-US" sz="3200" dirty="0" smtClean="0">
                <a:solidFill>
                  <a:srgbClr val="0000FF"/>
                </a:solidFill>
                <a:latin typeface="UTM Avo" panose="02040603050506020204" pitchFamily="18" charset="0"/>
                <a:cs typeface="Times New Roman" panose="02020603050405020304" pitchFamily="18" charset="0"/>
              </a:rPr>
              <a:t>?</a:t>
            </a:r>
            <a:endParaRPr lang="vi-VN" sz="3200" dirty="0">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388626" y="4446887"/>
            <a:ext cx="2777926" cy="2000947"/>
          </a:xfrm>
          <a:prstGeom prst="rect">
            <a:avLst/>
          </a:prstGeom>
        </p:spPr>
      </p:pic>
      <p:sp>
        <p:nvSpPr>
          <p:cNvPr id="7" name="Rectangle 6">
            <a:extLst>
              <a:ext uri="{FF2B5EF4-FFF2-40B4-BE49-F238E27FC236}">
                <a16:creationId xmlns:a16="http://schemas.microsoft.com/office/drawing/2014/main" id="{0F03932E-0FDA-492C-9958-52ED1F7B6D23}"/>
              </a:ext>
            </a:extLst>
          </p:cNvPr>
          <p:cNvSpPr/>
          <p:nvPr/>
        </p:nvSpPr>
        <p:spPr>
          <a:xfrm>
            <a:off x="4294878" y="440740"/>
            <a:ext cx="4093748" cy="1063304"/>
          </a:xfrm>
          <a:prstGeom prst="rect">
            <a:avLst/>
          </a:prstGeom>
        </p:spPr>
        <p:txBody>
          <a:bodyPr wrap="square">
            <a:spAutoFit/>
          </a:bodyPr>
          <a:lstStyle/>
          <a:p>
            <a:pPr defTabSz="342900">
              <a:lnSpc>
                <a:spcPct val="150000"/>
              </a:lnSpc>
            </a:pPr>
            <a:r>
              <a:rPr lang="en-US" sz="4800" b="1" dirty="0">
                <a:solidFill>
                  <a:schemeClr val="accent3">
                    <a:lumMod val="50000"/>
                  </a:schemeClr>
                </a:solidFill>
                <a:latin typeface="SVN-SAF" panose="02040603050506020204" pitchFamily="18" charset="0"/>
                <a:cs typeface="Times New Roman" panose="02020603050405020304" pitchFamily="18" charset="0"/>
              </a:rPr>
              <a:t> </a:t>
            </a:r>
            <a:r>
              <a:rPr lang="en-US" sz="4800" b="1" dirty="0" smtClean="0">
                <a:solidFill>
                  <a:schemeClr val="accent3">
                    <a:lumMod val="50000"/>
                  </a:schemeClr>
                </a:solidFill>
                <a:latin typeface="SVN-SAF" panose="02040603050506020204" pitchFamily="18" charset="0"/>
                <a:cs typeface="Times New Roman" panose="02020603050405020304" pitchFamily="18" charset="0"/>
              </a:rPr>
              <a:t>KHỞI ĐỘNG</a:t>
            </a:r>
            <a:endParaRPr lang="en-US" sz="4800" b="1" dirty="0">
              <a:solidFill>
                <a:schemeClr val="accent3">
                  <a:lumMod val="50000"/>
                </a:schemeClr>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dirty="0">
                    <a:ln w="19050">
                      <a:solidFill>
                        <a:schemeClr val="bg1"/>
                      </a:solidFill>
                    </a:ln>
                    <a:latin typeface="UTM Kabel KT" panose="02040603050506020204" pitchFamily="18" charset="0"/>
                    <a:cs typeface="Times New Roman" panose="02020603050405020304" pitchFamily="18" charset="0"/>
                  </a:rPr>
                  <a:t>11</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4232634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29" y="2057401"/>
            <a:ext cx="3160048" cy="3150569"/>
          </a:xfrm>
          <a:prstGeom prst="rect">
            <a:avLst/>
          </a:prstGeom>
        </p:spPr>
      </p:pic>
      <p:sp>
        <p:nvSpPr>
          <p:cNvPr id="20" name="Subtitle 6">
            <a:extLst>
              <a:ext uri="{FF2B5EF4-FFF2-40B4-BE49-F238E27FC236}">
                <a16:creationId xmlns:a16="http://schemas.microsoft.com/office/drawing/2014/main" id="{9935280A-EBD5-4EFA-81A0-313C85F987EC}"/>
              </a:ext>
            </a:extLst>
          </p:cNvPr>
          <p:cNvSpPr txBox="1">
            <a:spLocks/>
          </p:cNvSpPr>
          <p:nvPr/>
        </p:nvSpPr>
        <p:spPr>
          <a:xfrm>
            <a:off x="3520409" y="2516532"/>
            <a:ext cx="8671591" cy="92773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Nêu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được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một</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số</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chức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năng</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cơ</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bản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của</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phần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mềm</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trình</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chiếu</a:t>
            </a:r>
            <a:r>
              <a:rPr lang="en-US" b="1" dirty="0" smtClean="0">
                <a:solidFill>
                  <a:srgbClr val="0000FF"/>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Tạo</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được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một</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bài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báo</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cáo</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có</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tiêu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đề</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cấu</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trúc</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phân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cấp</a:t>
            </a:r>
            <a:r>
              <a:rPr lang="en-US" b="1" dirty="0" smtClean="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008053" y="397565"/>
            <a:ext cx="7772051" cy="1510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5">
            <a:extLst>
              <a:ext uri="{FF2B5EF4-FFF2-40B4-BE49-F238E27FC236}">
                <a16:creationId xmlns:a16="http://schemas.microsoft.com/office/drawing/2014/main" id="{7E0E8055-17FA-43CE-9F03-E712F496B7CF}"/>
              </a:ext>
            </a:extLst>
          </p:cNvPr>
          <p:cNvSpPr txBox="1">
            <a:spLocks/>
          </p:cNvSpPr>
          <p:nvPr/>
        </p:nvSpPr>
        <p:spPr>
          <a:xfrm>
            <a:off x="3279914" y="660952"/>
            <a:ext cx="5476460" cy="983974"/>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2700" cmpd="sng">
                  <a:solidFill>
                    <a:schemeClr val="accent4"/>
                  </a:solidFill>
                  <a:prstDash val="solid"/>
                </a:ln>
                <a:solidFill>
                  <a:srgbClr val="ED3376"/>
                </a:solidFill>
                <a:latin typeface="Times New Roman" panose="02020603050405020304" pitchFamily="18" charset="0"/>
                <a:cs typeface="Times New Roman" panose="02020603050405020304" pitchFamily="18" charset="0"/>
              </a:rPr>
              <a:t>MỤC TIÊU </a:t>
            </a:r>
            <a:endParaRPr lang="en-US" sz="5400" b="1" dirty="0">
              <a:ln w="12700" cmpd="sng">
                <a:solidFill>
                  <a:schemeClr val="accent4"/>
                </a:solidFill>
                <a:prstDash val="solid"/>
              </a:ln>
              <a:solidFill>
                <a:srgbClr val="ED3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160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43"/>
          <p:cNvSpPr>
            <a:spLocks noChangeArrowheads="1"/>
          </p:cNvSpPr>
          <p:nvPr/>
        </p:nvSpPr>
        <p:spPr bwMode="gray">
          <a:xfrm>
            <a:off x="4287142" y="3142798"/>
            <a:ext cx="6761644" cy="838200"/>
          </a:xfrm>
          <a:prstGeom prst="roundRect">
            <a:avLst>
              <a:gd name="adj" fmla="val 50000"/>
            </a:avLst>
          </a:prstGeom>
          <a:solidFill>
            <a:srgbClr val="00CCFF"/>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smtClean="0">
                <a:solidFill>
                  <a:srgbClr val="FF0000"/>
                </a:solidFill>
              </a:rPr>
              <a:t>Tiêu</a:t>
            </a:r>
            <a:r>
              <a:rPr lang="en-US" altLang="en-US" sz="2200" b="1" dirty="0" smtClean="0">
                <a:solidFill>
                  <a:srgbClr val="FF0000"/>
                </a:solidFill>
              </a:rPr>
              <a:t> </a:t>
            </a:r>
            <a:r>
              <a:rPr lang="en-US" altLang="en-US" sz="2200" b="1" dirty="0" err="1" smtClean="0">
                <a:solidFill>
                  <a:srgbClr val="FF0000"/>
                </a:solidFill>
              </a:rPr>
              <a:t>đề</a:t>
            </a:r>
            <a:r>
              <a:rPr lang="en-US" altLang="en-US" sz="2200" b="1" dirty="0" smtClean="0">
                <a:solidFill>
                  <a:srgbClr val="FF0000"/>
                </a:solidFill>
              </a:rPr>
              <a:t> </a:t>
            </a:r>
            <a:r>
              <a:rPr lang="en-US" altLang="en-US" sz="2200" b="1" dirty="0" err="1">
                <a:solidFill>
                  <a:srgbClr val="FF0000"/>
                </a:solidFill>
              </a:rPr>
              <a:t>c</a:t>
            </a:r>
            <a:r>
              <a:rPr lang="en-US" altLang="en-US" sz="2200" b="1" dirty="0" err="1" smtClean="0">
                <a:solidFill>
                  <a:srgbClr val="FF0000"/>
                </a:solidFill>
              </a:rPr>
              <a:t>ủa</a:t>
            </a:r>
            <a:r>
              <a:rPr lang="en-US" altLang="en-US" sz="2200" b="1" dirty="0" smtClean="0">
                <a:solidFill>
                  <a:srgbClr val="FF0000"/>
                </a:solidFill>
              </a:rPr>
              <a:t> </a:t>
            </a:r>
            <a:r>
              <a:rPr lang="en-US" altLang="en-US" sz="2200" b="1" dirty="0" err="1" smtClean="0">
                <a:solidFill>
                  <a:srgbClr val="FF0000"/>
                </a:solidFill>
              </a:rPr>
              <a:t>bài</a:t>
            </a:r>
            <a:r>
              <a:rPr lang="en-US" altLang="en-US" sz="2200" b="1" dirty="0" smtClean="0">
                <a:solidFill>
                  <a:srgbClr val="FF0000"/>
                </a:solidFill>
              </a:rPr>
              <a:t> </a:t>
            </a:r>
            <a:r>
              <a:rPr lang="en-US" altLang="en-US" sz="2200" b="1" dirty="0" err="1" smtClean="0">
                <a:solidFill>
                  <a:srgbClr val="FF0000"/>
                </a:solidFill>
              </a:rPr>
              <a:t>trình</a:t>
            </a:r>
            <a:r>
              <a:rPr lang="en-US" altLang="en-US" sz="2200" b="1" dirty="0" smtClean="0">
                <a:solidFill>
                  <a:srgbClr val="FF0000"/>
                </a:solidFill>
              </a:rPr>
              <a:t> </a:t>
            </a:r>
            <a:r>
              <a:rPr lang="en-US" altLang="en-US" sz="2200" b="1" dirty="0" err="1" smtClean="0">
                <a:solidFill>
                  <a:srgbClr val="FF0000"/>
                </a:solidFill>
              </a:rPr>
              <a:t>chiếu</a:t>
            </a:r>
            <a:endParaRPr lang="en-US" altLang="en-US" sz="2200" b="1" dirty="0">
              <a:solidFill>
                <a:srgbClr val="FF0000"/>
              </a:solidFill>
            </a:endParaRPr>
          </a:p>
        </p:txBody>
      </p:sp>
      <p:sp>
        <p:nvSpPr>
          <p:cNvPr id="186" name="AutoShape 43"/>
          <p:cNvSpPr>
            <a:spLocks noChangeArrowheads="1"/>
          </p:cNvSpPr>
          <p:nvPr/>
        </p:nvSpPr>
        <p:spPr bwMode="gray">
          <a:xfrm>
            <a:off x="4195584" y="3139224"/>
            <a:ext cx="6849480" cy="838200"/>
          </a:xfrm>
          <a:prstGeom prst="roundRect">
            <a:avLst>
              <a:gd name="adj" fmla="val 50000"/>
            </a:avLst>
          </a:prstGeom>
          <a:solidFill>
            <a:srgbClr val="FFFF00"/>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a:solidFill>
                  <a:srgbClr val="FF0000"/>
                </a:solidFill>
              </a:rPr>
              <a:t>Tiêu</a:t>
            </a:r>
            <a:r>
              <a:rPr lang="en-US" altLang="en-US" sz="2200" b="1" dirty="0">
                <a:solidFill>
                  <a:srgbClr val="FF0000"/>
                </a:solidFill>
              </a:rPr>
              <a:t> </a:t>
            </a:r>
            <a:r>
              <a:rPr lang="en-US" altLang="en-US" sz="2200" b="1" dirty="0" err="1">
                <a:solidFill>
                  <a:srgbClr val="FF0000"/>
                </a:solidFill>
              </a:rPr>
              <a:t>đề</a:t>
            </a:r>
            <a:r>
              <a:rPr lang="en-US" altLang="en-US" sz="2200" b="1" dirty="0">
                <a:solidFill>
                  <a:srgbClr val="FF0000"/>
                </a:solidFill>
              </a:rPr>
              <a:t> </a:t>
            </a:r>
            <a:r>
              <a:rPr lang="en-US" altLang="en-US" sz="2200" b="1" dirty="0" err="1" smtClean="0">
                <a:solidFill>
                  <a:srgbClr val="FF0000"/>
                </a:solidFill>
              </a:rPr>
              <a:t>của</a:t>
            </a:r>
            <a:r>
              <a:rPr lang="en-US" altLang="en-US" sz="2200" b="1" dirty="0" smtClean="0">
                <a:solidFill>
                  <a:srgbClr val="FF0000"/>
                </a:solidFill>
              </a:rPr>
              <a:t> </a:t>
            </a:r>
            <a:r>
              <a:rPr lang="en-US" altLang="en-US" sz="2200" b="1" dirty="0" err="1">
                <a:solidFill>
                  <a:srgbClr val="FF0000"/>
                </a:solidFill>
              </a:rPr>
              <a:t>bài</a:t>
            </a:r>
            <a:r>
              <a:rPr lang="en-US" altLang="en-US" sz="2200" b="1" dirty="0">
                <a:solidFill>
                  <a:srgbClr val="FF0000"/>
                </a:solidFill>
              </a:rPr>
              <a:t> </a:t>
            </a:r>
            <a:r>
              <a:rPr lang="en-US" altLang="en-US" sz="2200" b="1" dirty="0" err="1">
                <a:solidFill>
                  <a:srgbClr val="FF0000"/>
                </a:solidFill>
              </a:rPr>
              <a:t>trình</a:t>
            </a:r>
            <a:r>
              <a:rPr lang="en-US" altLang="en-US" sz="2200" b="1" dirty="0">
                <a:solidFill>
                  <a:srgbClr val="FF0000"/>
                </a:solidFill>
              </a:rPr>
              <a:t> </a:t>
            </a:r>
            <a:r>
              <a:rPr lang="en-US" altLang="en-US" sz="2200" b="1" dirty="0" err="1">
                <a:solidFill>
                  <a:srgbClr val="FF0000"/>
                </a:solidFill>
              </a:rPr>
              <a:t>chiếu</a:t>
            </a:r>
            <a:endParaRPr lang="en-US" altLang="en-US" sz="2200" b="1" dirty="0">
              <a:solidFill>
                <a:srgbClr val="FF0000"/>
              </a:solidFill>
            </a:endParaRPr>
          </a:p>
        </p:txBody>
      </p:sp>
      <p:sp>
        <p:nvSpPr>
          <p:cNvPr id="28" name="AutoShape 27"/>
          <p:cNvSpPr>
            <a:spLocks noChangeArrowheads="1"/>
          </p:cNvSpPr>
          <p:nvPr/>
        </p:nvSpPr>
        <p:spPr bwMode="gray">
          <a:xfrm>
            <a:off x="4306950" y="1666162"/>
            <a:ext cx="6741836" cy="833438"/>
          </a:xfrm>
          <a:prstGeom prst="roundRect">
            <a:avLst>
              <a:gd name="adj" fmla="val 50000"/>
            </a:avLst>
          </a:prstGeom>
          <a:solidFill>
            <a:srgbClr val="00CCFF"/>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a:solidFill>
                  <a:srgbClr val="FF0000"/>
                </a:solidFill>
              </a:rPr>
              <a:t>Một</a:t>
            </a:r>
            <a:r>
              <a:rPr lang="en-US" altLang="en-US" sz="2200" b="1" dirty="0">
                <a:solidFill>
                  <a:srgbClr val="FF0000"/>
                </a:solidFill>
              </a:rPr>
              <a:t> </a:t>
            </a:r>
            <a:r>
              <a:rPr lang="en-US" altLang="en-US" sz="2200" b="1" dirty="0" err="1">
                <a:solidFill>
                  <a:srgbClr val="FF0000"/>
                </a:solidFill>
              </a:rPr>
              <a:t>số</a:t>
            </a:r>
            <a:r>
              <a:rPr lang="en-US" altLang="en-US" sz="2200" b="1" dirty="0">
                <a:solidFill>
                  <a:srgbClr val="FF0000"/>
                </a:solidFill>
              </a:rPr>
              <a:t> </a:t>
            </a:r>
            <a:r>
              <a:rPr lang="en-US" altLang="en-US" sz="2200" b="1" dirty="0" err="1">
                <a:solidFill>
                  <a:srgbClr val="FF0000"/>
                </a:solidFill>
              </a:rPr>
              <a:t>chức</a:t>
            </a:r>
            <a:r>
              <a:rPr lang="en-US" altLang="en-US" sz="2200" b="1" dirty="0">
                <a:solidFill>
                  <a:srgbClr val="FF0000"/>
                </a:solidFill>
              </a:rPr>
              <a:t> </a:t>
            </a:r>
            <a:r>
              <a:rPr lang="en-US" altLang="en-US" sz="2200" b="1" dirty="0" err="1">
                <a:solidFill>
                  <a:srgbClr val="FF0000"/>
                </a:solidFill>
              </a:rPr>
              <a:t>năng</a:t>
            </a:r>
            <a:r>
              <a:rPr lang="en-US" altLang="en-US" sz="2200" b="1" dirty="0">
                <a:solidFill>
                  <a:srgbClr val="FF0000"/>
                </a:solidFill>
              </a:rPr>
              <a:t> </a:t>
            </a:r>
            <a:r>
              <a:rPr lang="en-US" altLang="en-US" sz="2200" b="1" dirty="0" err="1">
                <a:solidFill>
                  <a:srgbClr val="FF0000"/>
                </a:solidFill>
              </a:rPr>
              <a:t>cơ</a:t>
            </a:r>
            <a:r>
              <a:rPr lang="en-US" altLang="en-US" sz="2200" b="1" dirty="0">
                <a:solidFill>
                  <a:srgbClr val="FF0000"/>
                </a:solidFill>
              </a:rPr>
              <a:t> </a:t>
            </a:r>
            <a:r>
              <a:rPr lang="en-US" altLang="en-US" sz="2200" b="1" dirty="0" err="1">
                <a:solidFill>
                  <a:srgbClr val="FF0000"/>
                </a:solidFill>
              </a:rPr>
              <a:t>bản</a:t>
            </a:r>
            <a:r>
              <a:rPr lang="en-US" altLang="en-US" sz="2200" b="1" dirty="0">
                <a:solidFill>
                  <a:srgbClr val="FF0000"/>
                </a:solidFill>
              </a:rPr>
              <a:t> </a:t>
            </a:r>
            <a:r>
              <a:rPr lang="en-US" altLang="en-US" sz="2200" b="1" dirty="0" err="1">
                <a:solidFill>
                  <a:srgbClr val="FF0000"/>
                </a:solidFill>
              </a:rPr>
              <a:t>của</a:t>
            </a:r>
            <a:r>
              <a:rPr lang="en-US" altLang="en-US" sz="2200" b="1" dirty="0">
                <a:solidFill>
                  <a:srgbClr val="FF0000"/>
                </a:solidFill>
              </a:rPr>
              <a:t> </a:t>
            </a:r>
            <a:r>
              <a:rPr lang="en-US" altLang="en-US" sz="2200" b="1" dirty="0" err="1">
                <a:solidFill>
                  <a:srgbClr val="FF0000"/>
                </a:solidFill>
              </a:rPr>
              <a:t>phần</a:t>
            </a:r>
            <a:r>
              <a:rPr lang="en-US" altLang="en-US" sz="2200" b="1" dirty="0">
                <a:solidFill>
                  <a:srgbClr val="FF0000"/>
                </a:solidFill>
              </a:rPr>
              <a:t> </a:t>
            </a:r>
            <a:r>
              <a:rPr lang="en-US" altLang="en-US" sz="2200" b="1" dirty="0" err="1">
                <a:solidFill>
                  <a:srgbClr val="FF0000"/>
                </a:solidFill>
              </a:rPr>
              <a:t>mềm</a:t>
            </a:r>
            <a:r>
              <a:rPr lang="en-US" altLang="en-US" sz="2200" b="1" dirty="0">
                <a:solidFill>
                  <a:srgbClr val="FF0000"/>
                </a:solidFill>
              </a:rPr>
              <a:t> </a:t>
            </a:r>
            <a:r>
              <a:rPr lang="en-US" altLang="en-US" sz="2200" b="1" dirty="0" err="1">
                <a:solidFill>
                  <a:srgbClr val="FF0000"/>
                </a:solidFill>
              </a:rPr>
              <a:t>trình</a:t>
            </a:r>
            <a:r>
              <a:rPr lang="en-US" altLang="en-US" sz="2200" b="1" dirty="0">
                <a:solidFill>
                  <a:srgbClr val="FF0000"/>
                </a:solidFill>
              </a:rPr>
              <a:t> </a:t>
            </a:r>
            <a:r>
              <a:rPr lang="en-US" altLang="en-US" sz="2200" b="1" dirty="0" err="1" smtClean="0">
                <a:solidFill>
                  <a:srgbClr val="FF0000"/>
                </a:solidFill>
              </a:rPr>
              <a:t>chiếu</a:t>
            </a:r>
            <a:endParaRPr lang="en-US" altLang="en-US" sz="2200" b="1" dirty="0">
              <a:solidFill>
                <a:srgbClr val="FF0000"/>
              </a:solidFill>
            </a:endParaRPr>
          </a:p>
        </p:txBody>
      </p:sp>
      <p:sp>
        <p:nvSpPr>
          <p:cNvPr id="185" name="AutoShape 27"/>
          <p:cNvSpPr>
            <a:spLocks noChangeArrowheads="1"/>
          </p:cNvSpPr>
          <p:nvPr/>
        </p:nvSpPr>
        <p:spPr bwMode="gray">
          <a:xfrm>
            <a:off x="4311676" y="1655555"/>
            <a:ext cx="6732383" cy="833438"/>
          </a:xfrm>
          <a:prstGeom prst="roundRect">
            <a:avLst>
              <a:gd name="adj" fmla="val 50000"/>
            </a:avLst>
          </a:prstGeom>
          <a:solidFill>
            <a:srgbClr val="FFFF00"/>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smtClean="0">
                <a:solidFill>
                  <a:srgbClr val="FF0000"/>
                </a:solidFill>
              </a:rPr>
              <a:t>Một</a:t>
            </a:r>
            <a:r>
              <a:rPr lang="en-US" altLang="en-US" sz="2200" b="1" dirty="0" smtClean="0">
                <a:solidFill>
                  <a:srgbClr val="FF0000"/>
                </a:solidFill>
              </a:rPr>
              <a:t> </a:t>
            </a:r>
            <a:r>
              <a:rPr lang="en-US" altLang="en-US" sz="2200" b="1" dirty="0" err="1" smtClean="0">
                <a:solidFill>
                  <a:srgbClr val="FF0000"/>
                </a:solidFill>
              </a:rPr>
              <a:t>số</a:t>
            </a:r>
            <a:r>
              <a:rPr lang="en-US" altLang="en-US" sz="2200" b="1" dirty="0" smtClean="0">
                <a:solidFill>
                  <a:srgbClr val="FF0000"/>
                </a:solidFill>
              </a:rPr>
              <a:t> </a:t>
            </a:r>
            <a:r>
              <a:rPr lang="en-US" altLang="en-US" sz="2200" b="1" dirty="0" err="1" smtClean="0">
                <a:solidFill>
                  <a:srgbClr val="FF0000"/>
                </a:solidFill>
              </a:rPr>
              <a:t>chức</a:t>
            </a:r>
            <a:r>
              <a:rPr lang="en-US" altLang="en-US" sz="2200" b="1" dirty="0" smtClean="0">
                <a:solidFill>
                  <a:srgbClr val="FF0000"/>
                </a:solidFill>
              </a:rPr>
              <a:t> </a:t>
            </a:r>
            <a:r>
              <a:rPr lang="en-US" altLang="en-US" sz="2200" b="1" dirty="0" err="1" smtClean="0">
                <a:solidFill>
                  <a:srgbClr val="FF0000"/>
                </a:solidFill>
              </a:rPr>
              <a:t>năng</a:t>
            </a:r>
            <a:r>
              <a:rPr lang="en-US" altLang="en-US" sz="2200" b="1" dirty="0" smtClean="0">
                <a:solidFill>
                  <a:srgbClr val="FF0000"/>
                </a:solidFill>
              </a:rPr>
              <a:t> </a:t>
            </a:r>
            <a:r>
              <a:rPr lang="en-US" altLang="en-US" sz="2200" b="1" dirty="0" err="1" smtClean="0">
                <a:solidFill>
                  <a:srgbClr val="FF0000"/>
                </a:solidFill>
              </a:rPr>
              <a:t>cơ</a:t>
            </a:r>
            <a:r>
              <a:rPr lang="en-US" altLang="en-US" sz="2200" b="1" dirty="0" smtClean="0">
                <a:solidFill>
                  <a:srgbClr val="FF0000"/>
                </a:solidFill>
              </a:rPr>
              <a:t> </a:t>
            </a:r>
            <a:r>
              <a:rPr lang="en-US" altLang="en-US" sz="2200" b="1" dirty="0" err="1" smtClean="0">
                <a:solidFill>
                  <a:srgbClr val="FF0000"/>
                </a:solidFill>
              </a:rPr>
              <a:t>bản</a:t>
            </a:r>
            <a:r>
              <a:rPr lang="en-US" altLang="en-US" sz="2200" b="1" dirty="0" smtClean="0">
                <a:solidFill>
                  <a:srgbClr val="FF0000"/>
                </a:solidFill>
              </a:rPr>
              <a:t> </a:t>
            </a:r>
            <a:r>
              <a:rPr lang="en-US" altLang="en-US" sz="2200" b="1" dirty="0" err="1" smtClean="0">
                <a:solidFill>
                  <a:srgbClr val="FF0000"/>
                </a:solidFill>
              </a:rPr>
              <a:t>của</a:t>
            </a:r>
            <a:r>
              <a:rPr lang="en-US" altLang="en-US" sz="2200" b="1" dirty="0" smtClean="0">
                <a:solidFill>
                  <a:srgbClr val="FF0000"/>
                </a:solidFill>
              </a:rPr>
              <a:t> </a:t>
            </a:r>
            <a:r>
              <a:rPr lang="en-US" altLang="en-US" sz="2200" b="1" dirty="0" err="1" smtClean="0">
                <a:solidFill>
                  <a:srgbClr val="FF0000"/>
                </a:solidFill>
              </a:rPr>
              <a:t>phần</a:t>
            </a:r>
            <a:r>
              <a:rPr lang="en-US" altLang="en-US" sz="2200" b="1" dirty="0" smtClean="0">
                <a:solidFill>
                  <a:srgbClr val="FF0000"/>
                </a:solidFill>
              </a:rPr>
              <a:t> </a:t>
            </a:r>
            <a:r>
              <a:rPr lang="en-US" altLang="en-US" sz="2200" b="1" dirty="0" err="1" smtClean="0">
                <a:solidFill>
                  <a:srgbClr val="FF0000"/>
                </a:solidFill>
              </a:rPr>
              <a:t>mềm</a:t>
            </a:r>
            <a:r>
              <a:rPr lang="en-US" altLang="en-US" sz="2200" b="1" dirty="0" smtClean="0">
                <a:solidFill>
                  <a:srgbClr val="FF0000"/>
                </a:solidFill>
              </a:rPr>
              <a:t> </a:t>
            </a:r>
            <a:r>
              <a:rPr lang="en-US" altLang="en-US" sz="2200" b="1" dirty="0" err="1" smtClean="0">
                <a:solidFill>
                  <a:srgbClr val="FF0000"/>
                </a:solidFill>
              </a:rPr>
              <a:t>trình</a:t>
            </a:r>
            <a:r>
              <a:rPr lang="en-US" altLang="en-US" sz="2200" b="1" dirty="0" smtClean="0">
                <a:solidFill>
                  <a:srgbClr val="FF0000"/>
                </a:solidFill>
              </a:rPr>
              <a:t> </a:t>
            </a:r>
            <a:r>
              <a:rPr lang="en-US" altLang="en-US" sz="2200" b="1" dirty="0" err="1" smtClean="0">
                <a:solidFill>
                  <a:srgbClr val="FF0000"/>
                </a:solidFill>
              </a:rPr>
              <a:t>chiếu</a:t>
            </a:r>
            <a:endParaRPr lang="en-US" altLang="en-US" sz="2200" b="1" dirty="0">
              <a:solidFill>
                <a:srgbClr val="FF0000"/>
              </a:solidFill>
            </a:endParaRPr>
          </a:p>
        </p:txBody>
      </p:sp>
      <p:grpSp>
        <p:nvGrpSpPr>
          <p:cNvPr id="41" name="Group 40"/>
          <p:cNvGrpSpPr>
            <a:grpSpLocks/>
          </p:cNvGrpSpPr>
          <p:nvPr/>
        </p:nvGrpSpPr>
        <p:grpSpPr bwMode="auto">
          <a:xfrm rot="5400000">
            <a:off x="2503462" y="4953954"/>
            <a:ext cx="2973594" cy="158638"/>
            <a:chOff x="0" y="1896"/>
            <a:chExt cx="5760" cy="120"/>
          </a:xfrm>
        </p:grpSpPr>
        <p:sp>
          <p:nvSpPr>
            <p:cNvPr id="42"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43"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sp>
        <p:nvSpPr>
          <p:cNvPr id="57" name="AutoShape 56"/>
          <p:cNvSpPr>
            <a:spLocks noChangeArrowheads="1"/>
          </p:cNvSpPr>
          <p:nvPr/>
        </p:nvSpPr>
        <p:spPr bwMode="gray">
          <a:xfrm>
            <a:off x="4309002" y="4471047"/>
            <a:ext cx="6839001" cy="827088"/>
          </a:xfrm>
          <a:prstGeom prst="roundRect">
            <a:avLst>
              <a:gd name="adj" fmla="val 50000"/>
            </a:avLst>
          </a:prstGeom>
          <a:solidFill>
            <a:srgbClr val="00CCFF"/>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smtClean="0">
                <a:solidFill>
                  <a:srgbClr val="FF0000"/>
                </a:solidFill>
              </a:rPr>
              <a:t>Cấu</a:t>
            </a:r>
            <a:r>
              <a:rPr lang="en-US" altLang="en-US" sz="2200" b="1" dirty="0" smtClean="0">
                <a:solidFill>
                  <a:srgbClr val="FF0000"/>
                </a:solidFill>
              </a:rPr>
              <a:t> </a:t>
            </a:r>
            <a:r>
              <a:rPr lang="en-US" altLang="en-US" sz="2200" b="1" dirty="0" err="1" smtClean="0">
                <a:solidFill>
                  <a:srgbClr val="FF0000"/>
                </a:solidFill>
              </a:rPr>
              <a:t>trúc</a:t>
            </a:r>
            <a:r>
              <a:rPr lang="en-US" altLang="en-US" sz="2200" b="1" dirty="0" smtClean="0">
                <a:solidFill>
                  <a:srgbClr val="FF0000"/>
                </a:solidFill>
              </a:rPr>
              <a:t> </a:t>
            </a:r>
            <a:r>
              <a:rPr lang="en-US" altLang="en-US" sz="2200" b="1" dirty="0" err="1" smtClean="0">
                <a:solidFill>
                  <a:srgbClr val="FF0000"/>
                </a:solidFill>
              </a:rPr>
              <a:t>phân</a:t>
            </a:r>
            <a:r>
              <a:rPr lang="en-US" altLang="en-US" sz="2200" b="1" dirty="0" smtClean="0">
                <a:solidFill>
                  <a:srgbClr val="FF0000"/>
                </a:solidFill>
              </a:rPr>
              <a:t> </a:t>
            </a:r>
            <a:r>
              <a:rPr lang="en-US" altLang="en-US" sz="2200" b="1" dirty="0" err="1" smtClean="0">
                <a:solidFill>
                  <a:srgbClr val="FF0000"/>
                </a:solidFill>
              </a:rPr>
              <a:t>cấp</a:t>
            </a:r>
            <a:endParaRPr lang="en-US" altLang="en-US" sz="2200" b="1" dirty="0">
              <a:solidFill>
                <a:srgbClr val="FF0000"/>
              </a:solidFill>
            </a:endParaRPr>
          </a:p>
        </p:txBody>
      </p:sp>
      <p:graphicFrame>
        <p:nvGraphicFramePr>
          <p:cNvPr id="93" name="Object 6"/>
          <p:cNvGraphicFramePr>
            <a:graphicFrameLocks noChangeAspect="1"/>
          </p:cNvGraphicFramePr>
          <p:nvPr/>
        </p:nvGraphicFramePr>
        <p:xfrm>
          <a:off x="1524000" y="4343400"/>
          <a:ext cx="2033588" cy="2514600"/>
        </p:xfrm>
        <a:graphic>
          <a:graphicData uri="http://schemas.openxmlformats.org/presentationml/2006/ole">
            <mc:AlternateContent xmlns:mc="http://schemas.openxmlformats.org/markup-compatibility/2006">
              <mc:Choice xmlns:v="urn:schemas-microsoft-com:vml" Requires="v">
                <p:oleObj spid="_x0000_s1038" name="Clip" r:id="rId3" imgW="3535680" imgH="4450080" progId="">
                  <p:embed/>
                </p:oleObj>
              </mc:Choice>
              <mc:Fallback>
                <p:oleObj name="Clip" r:id="rId3" imgW="3535680" imgH="4450080" progId="">
                  <p:embed/>
                  <p:pic>
                    <p:nvPicPr>
                      <p:cNvPr id="9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43400"/>
                        <a:ext cx="20335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7" name="Group 186"/>
          <p:cNvGrpSpPr>
            <a:grpSpLocks/>
          </p:cNvGrpSpPr>
          <p:nvPr/>
        </p:nvGrpSpPr>
        <p:grpSpPr bwMode="auto">
          <a:xfrm>
            <a:off x="2524760" y="1874350"/>
            <a:ext cx="1563688" cy="203200"/>
            <a:chOff x="0" y="1896"/>
            <a:chExt cx="5760" cy="120"/>
          </a:xfrm>
        </p:grpSpPr>
        <p:sp>
          <p:nvSpPr>
            <p:cNvPr id="188" name="Rectangle 187"/>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189" name="Rectangle 188"/>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grpSp>
        <p:nvGrpSpPr>
          <p:cNvPr id="190" name="Group 189"/>
          <p:cNvGrpSpPr>
            <a:grpSpLocks/>
          </p:cNvGrpSpPr>
          <p:nvPr/>
        </p:nvGrpSpPr>
        <p:grpSpPr bwMode="auto">
          <a:xfrm>
            <a:off x="1830943" y="1176746"/>
            <a:ext cx="720725" cy="1215609"/>
            <a:chOff x="1474" y="2341"/>
            <a:chExt cx="454" cy="677"/>
          </a:xfrm>
        </p:grpSpPr>
        <p:grpSp>
          <p:nvGrpSpPr>
            <p:cNvPr id="191" name="Group 190"/>
            <p:cNvGrpSpPr>
              <a:grpSpLocks/>
            </p:cNvGrpSpPr>
            <p:nvPr/>
          </p:nvGrpSpPr>
          <p:grpSpPr bwMode="auto">
            <a:xfrm rot="5400000">
              <a:off x="1456" y="2517"/>
              <a:ext cx="537" cy="185"/>
              <a:chOff x="0" y="1896"/>
              <a:chExt cx="5760" cy="120"/>
            </a:xfrm>
          </p:grpSpPr>
          <p:sp>
            <p:nvSpPr>
              <p:cNvPr id="202"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03"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grpSp>
          <p:nvGrpSpPr>
            <p:cNvPr id="192" name="Group 14"/>
            <p:cNvGrpSpPr>
              <a:grpSpLocks/>
            </p:cNvGrpSpPr>
            <p:nvPr/>
          </p:nvGrpSpPr>
          <p:grpSpPr bwMode="auto">
            <a:xfrm rot="5400000">
              <a:off x="1475" y="2566"/>
              <a:ext cx="451" cy="454"/>
              <a:chOff x="1844" y="1824"/>
              <a:chExt cx="2007" cy="1825"/>
            </a:xfrm>
          </p:grpSpPr>
          <p:sp>
            <p:nvSpPr>
              <p:cNvPr id="193" name="AutoShape 15"/>
              <p:cNvSpPr>
                <a:spLocks noChangeArrowheads="1"/>
              </p:cNvSpPr>
              <p:nvPr/>
            </p:nvSpPr>
            <p:spPr bwMode="gray">
              <a:xfrm rot="16200000" flipH="1">
                <a:off x="1792" y="2545"/>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p>
            </p:txBody>
          </p:sp>
          <p:sp>
            <p:nvSpPr>
              <p:cNvPr id="194" name="AutoShape 16"/>
              <p:cNvSpPr>
                <a:spLocks noChangeArrowheads="1"/>
              </p:cNvSpPr>
              <p:nvPr/>
            </p:nvSpPr>
            <p:spPr bwMode="gray">
              <a:xfrm rot="5400000" flipH="1">
                <a:off x="3600" y="2523"/>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defRPr/>
                </a:pPr>
                <a:endParaRPr lang="en-US"/>
              </a:p>
            </p:txBody>
          </p:sp>
          <p:sp>
            <p:nvSpPr>
              <p:cNvPr id="195" name="AutoShape 17"/>
              <p:cNvSpPr>
                <a:spLocks noChangeArrowheads="1"/>
              </p:cNvSpPr>
              <p:nvPr/>
            </p:nvSpPr>
            <p:spPr bwMode="gray">
              <a:xfrm rot="10800000" flipH="1">
                <a:off x="2694"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defRPr/>
                </a:pPr>
                <a:endParaRPr lang="en-US"/>
              </a:p>
            </p:txBody>
          </p:sp>
          <p:sp>
            <p:nvSpPr>
              <p:cNvPr id="196"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197"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198" name="Oval 20"/>
              <p:cNvSpPr>
                <a:spLocks noChangeArrowheads="1"/>
              </p:cNvSpPr>
              <p:nvPr/>
            </p:nvSpPr>
            <p:spPr bwMode="gray">
              <a:xfrm>
                <a:off x="2053" y="2838"/>
                <a:ext cx="1609"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defRPr/>
                </a:pPr>
                <a:endParaRPr lang="en-US"/>
              </a:p>
            </p:txBody>
          </p:sp>
          <p:sp>
            <p:nvSpPr>
              <p:cNvPr id="199" name="Oval 21"/>
              <p:cNvSpPr>
                <a:spLocks noChangeArrowheads="1"/>
              </p:cNvSpPr>
              <p:nvPr/>
            </p:nvSpPr>
            <p:spPr bwMode="gray">
              <a:xfrm>
                <a:off x="2082" y="2840"/>
                <a:ext cx="1609"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00" name="Oval 22"/>
              <p:cNvSpPr>
                <a:spLocks noChangeArrowheads="1"/>
              </p:cNvSpPr>
              <p:nvPr/>
            </p:nvSpPr>
            <p:spPr bwMode="gray">
              <a:xfrm>
                <a:off x="2053" y="2111"/>
                <a:ext cx="1609"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defRPr/>
                </a:pPr>
                <a:endParaRPr lang="en-US"/>
              </a:p>
            </p:txBody>
          </p:sp>
          <p:sp>
            <p:nvSpPr>
              <p:cNvPr id="201" name="Oval 23"/>
              <p:cNvSpPr>
                <a:spLocks noChangeArrowheads="1"/>
              </p:cNvSpPr>
              <p:nvPr/>
            </p:nvSpPr>
            <p:spPr bwMode="gray">
              <a:xfrm>
                <a:off x="2082" y="2085"/>
                <a:ext cx="1609" cy="109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grpSp>
      <p:grpSp>
        <p:nvGrpSpPr>
          <p:cNvPr id="204" name="Group 203"/>
          <p:cNvGrpSpPr>
            <a:grpSpLocks/>
          </p:cNvGrpSpPr>
          <p:nvPr/>
        </p:nvGrpSpPr>
        <p:grpSpPr bwMode="auto">
          <a:xfrm rot="5400000">
            <a:off x="3405260" y="2405927"/>
            <a:ext cx="1173163" cy="144463"/>
            <a:chOff x="0" y="1896"/>
            <a:chExt cx="5760" cy="120"/>
          </a:xfrm>
        </p:grpSpPr>
        <p:sp>
          <p:nvSpPr>
            <p:cNvPr id="205" name="Rectangle 20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06" name="Rectangle 20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grpSp>
        <p:nvGrpSpPr>
          <p:cNvPr id="207" name="Group 206"/>
          <p:cNvGrpSpPr>
            <a:grpSpLocks/>
          </p:cNvGrpSpPr>
          <p:nvPr/>
        </p:nvGrpSpPr>
        <p:grpSpPr bwMode="auto">
          <a:xfrm>
            <a:off x="3340769" y="1541051"/>
            <a:ext cx="1072308" cy="989013"/>
            <a:chOff x="3254" y="860"/>
            <a:chExt cx="584" cy="623"/>
          </a:xfrm>
        </p:grpSpPr>
        <p:grpSp>
          <p:nvGrpSpPr>
            <p:cNvPr id="208" name="Group 207"/>
            <p:cNvGrpSpPr>
              <a:grpSpLocks/>
            </p:cNvGrpSpPr>
            <p:nvPr/>
          </p:nvGrpSpPr>
          <p:grpSpPr bwMode="auto">
            <a:xfrm rot="5400000">
              <a:off x="3234" y="880"/>
              <a:ext cx="623" cy="584"/>
              <a:chOff x="1871" y="1824"/>
              <a:chExt cx="2007" cy="1815"/>
            </a:xfrm>
          </p:grpSpPr>
          <p:sp>
            <p:nvSpPr>
              <p:cNvPr id="210"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p>
            </p:txBody>
          </p:sp>
          <p:sp>
            <p:nvSpPr>
              <p:cNvPr id="211" name="AutoShape 31"/>
              <p:cNvSpPr>
                <a:spLocks noChangeArrowheads="1"/>
              </p:cNvSpPr>
              <p:nvPr/>
            </p:nvSpPr>
            <p:spPr bwMode="gray">
              <a:xfrm rot="5400000" flipH="1">
                <a:off x="3622" y="2506"/>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defRPr/>
                </a:pPr>
                <a:endParaRPr lang="en-US"/>
              </a:p>
            </p:txBody>
          </p:sp>
          <p:sp>
            <p:nvSpPr>
              <p:cNvPr id="212" name="AutoShape 32"/>
              <p:cNvSpPr>
                <a:spLocks noChangeArrowheads="1"/>
              </p:cNvSpPr>
              <p:nvPr/>
            </p:nvSpPr>
            <p:spPr bwMode="gray">
              <a:xfrm rot="10800000" flipH="1">
                <a:off x="2718" y="3437"/>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defRPr/>
                </a:pPr>
                <a:endParaRPr lang="en-US"/>
              </a:p>
            </p:txBody>
          </p:sp>
          <p:sp>
            <p:nvSpPr>
              <p:cNvPr id="213"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14" name="Oval 34">
                <a:hlinkClick r:id="rId5"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15" name="Oval 35"/>
              <p:cNvSpPr>
                <a:spLocks noChangeArrowheads="1"/>
              </p:cNvSpPr>
              <p:nvPr/>
            </p:nvSpPr>
            <p:spPr bwMode="gray">
              <a:xfrm>
                <a:off x="2235" y="2916"/>
                <a:ext cx="1317" cy="220"/>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defRPr/>
                </a:pPr>
                <a:endParaRPr lang="en-US"/>
              </a:p>
            </p:txBody>
          </p:sp>
          <p:sp>
            <p:nvSpPr>
              <p:cNvPr id="216" name="Oval 36"/>
              <p:cNvSpPr>
                <a:spLocks noChangeArrowheads="1"/>
              </p:cNvSpPr>
              <p:nvPr/>
            </p:nvSpPr>
            <p:spPr bwMode="gray">
              <a:xfrm>
                <a:off x="2235" y="2916"/>
                <a:ext cx="1317" cy="22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17" name="Oval 37"/>
              <p:cNvSpPr>
                <a:spLocks noChangeArrowheads="1"/>
              </p:cNvSpPr>
              <p:nvPr/>
            </p:nvSpPr>
            <p:spPr bwMode="gray">
              <a:xfrm>
                <a:off x="2222" y="2066"/>
                <a:ext cx="1317"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defRPr/>
                </a:pPr>
                <a:endParaRPr lang="en-US"/>
              </a:p>
            </p:txBody>
          </p:sp>
          <p:sp>
            <p:nvSpPr>
              <p:cNvPr id="218" name="Oval 38"/>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sp>
          <p:nvSpPr>
            <p:cNvPr id="209" name="WordArt 39">
              <a:hlinkClick r:id="rId5"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1</a:t>
              </a:r>
            </a:p>
          </p:txBody>
        </p:sp>
      </p:grpSp>
      <p:grpSp>
        <p:nvGrpSpPr>
          <p:cNvPr id="219" name="Group 218"/>
          <p:cNvGrpSpPr>
            <a:grpSpLocks/>
          </p:cNvGrpSpPr>
          <p:nvPr/>
        </p:nvGrpSpPr>
        <p:grpSpPr bwMode="auto">
          <a:xfrm>
            <a:off x="3537387" y="2968914"/>
            <a:ext cx="862725" cy="989013"/>
            <a:chOff x="3261" y="1700"/>
            <a:chExt cx="552" cy="623"/>
          </a:xfrm>
        </p:grpSpPr>
        <p:grpSp>
          <p:nvGrpSpPr>
            <p:cNvPr id="220" name="Group 219"/>
            <p:cNvGrpSpPr>
              <a:grpSpLocks/>
            </p:cNvGrpSpPr>
            <p:nvPr/>
          </p:nvGrpSpPr>
          <p:grpSpPr bwMode="auto">
            <a:xfrm rot="5400000">
              <a:off x="3225" y="1736"/>
              <a:ext cx="623" cy="552"/>
              <a:chOff x="1871" y="1914"/>
              <a:chExt cx="2007" cy="1717"/>
            </a:xfrm>
          </p:grpSpPr>
          <p:sp>
            <p:nvSpPr>
              <p:cNvPr id="222"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p>
            </p:txBody>
          </p:sp>
          <p:sp>
            <p:nvSpPr>
              <p:cNvPr id="223" name="AutoShape 47"/>
              <p:cNvSpPr>
                <a:spLocks noChangeArrowheads="1"/>
              </p:cNvSpPr>
              <p:nvPr/>
            </p:nvSpPr>
            <p:spPr bwMode="gray">
              <a:xfrm rot="5400000" flipH="1">
                <a:off x="3620" y="2508"/>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defRPr/>
                </a:pPr>
                <a:endParaRPr lang="en-US"/>
              </a:p>
            </p:txBody>
          </p:sp>
          <p:sp>
            <p:nvSpPr>
              <p:cNvPr id="224"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defRPr/>
                </a:pPr>
                <a:endParaRPr lang="en-US"/>
              </a:p>
            </p:txBody>
          </p:sp>
          <p:sp>
            <p:nvSpPr>
              <p:cNvPr id="225" name="Oval 49"/>
              <p:cNvSpPr>
                <a:spLocks noChangeArrowheads="1"/>
              </p:cNvSpPr>
              <p:nvPr/>
            </p:nvSpPr>
            <p:spPr bwMode="gray">
              <a:xfrm>
                <a:off x="2149" y="1931"/>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26" name="Oval 50"/>
              <p:cNvSpPr>
                <a:spLocks noChangeArrowheads="1"/>
              </p:cNvSpPr>
              <p:nvPr/>
            </p:nvSpPr>
            <p:spPr bwMode="gray">
              <a:xfrm>
                <a:off x="2149" y="1914"/>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27" name="Oval 51"/>
              <p:cNvSpPr>
                <a:spLocks noChangeArrowheads="1"/>
              </p:cNvSpPr>
              <p:nvPr/>
            </p:nvSpPr>
            <p:spPr bwMode="gray">
              <a:xfrm>
                <a:off x="2229" y="2886"/>
                <a:ext cx="1317" cy="25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defRPr/>
                </a:pPr>
                <a:endParaRPr lang="en-US"/>
              </a:p>
            </p:txBody>
          </p:sp>
          <p:sp>
            <p:nvSpPr>
              <p:cNvPr id="228" name="Oval 52">
                <a:hlinkClick r:id="rId6" action="ppaction://hlinkpres?slideindex=1&amp;slidetitle="/>
              </p:cNvPr>
              <p:cNvSpPr>
                <a:spLocks noChangeArrowheads="1"/>
              </p:cNvSpPr>
              <p:nvPr/>
            </p:nvSpPr>
            <p:spPr bwMode="gray">
              <a:xfrm>
                <a:off x="2229" y="2886"/>
                <a:ext cx="1317" cy="25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29" name="Oval 53"/>
              <p:cNvSpPr>
                <a:spLocks noChangeArrowheads="1"/>
              </p:cNvSpPr>
              <p:nvPr/>
            </p:nvSpPr>
            <p:spPr bwMode="gray">
              <a:xfrm>
                <a:off x="2222" y="2067"/>
                <a:ext cx="1317"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defRPr/>
                </a:pPr>
                <a:endParaRPr lang="en-US"/>
              </a:p>
            </p:txBody>
          </p:sp>
          <p:sp>
            <p:nvSpPr>
              <p:cNvPr id="230" name="Oval 54"/>
              <p:cNvSpPr>
                <a:spLocks noChangeArrowheads="1"/>
              </p:cNvSpPr>
              <p:nvPr/>
            </p:nvSpPr>
            <p:spPr bwMode="gray">
              <a:xfrm>
                <a:off x="2435" y="2216"/>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sp>
          <p:nvSpPr>
            <p:cNvPr id="221" name="WordArt 55">
              <a:hlinkClick r:id="rId6" action="ppaction://hlinkpres?slideindex=1&amp;slidetitle="/>
            </p:cNvPr>
            <p:cNvSpPr>
              <a:spLocks noChangeArrowheads="1" noChangeShapeType="1" noTextEdit="1"/>
            </p:cNvSpPr>
            <p:nvPr/>
          </p:nvSpPr>
          <p:spPr bwMode="auto">
            <a:xfrm>
              <a:off x="3487" y="1852"/>
              <a:ext cx="261" cy="282"/>
            </a:xfrm>
            <a:prstGeom prst="rect">
              <a:avLst/>
            </a:prstGeom>
          </p:spPr>
          <p:txBody>
            <a:bodyPr wrap="none" fromWordArt="1">
              <a:prstTxWarp prst="textSlantUp">
                <a:avLst>
                  <a:gd name="adj" fmla="val 29167"/>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2</a:t>
              </a:r>
            </a:p>
          </p:txBody>
        </p:sp>
      </p:grpSp>
      <p:grpSp>
        <p:nvGrpSpPr>
          <p:cNvPr id="243" name="Group 242"/>
          <p:cNvGrpSpPr>
            <a:grpSpLocks/>
          </p:cNvGrpSpPr>
          <p:nvPr/>
        </p:nvGrpSpPr>
        <p:grpSpPr bwMode="auto">
          <a:xfrm>
            <a:off x="1662817" y="65088"/>
            <a:ext cx="1143000" cy="1219200"/>
            <a:chOff x="196" y="292"/>
            <a:chExt cx="616" cy="507"/>
          </a:xfrm>
        </p:grpSpPr>
        <p:grpSp>
          <p:nvGrpSpPr>
            <p:cNvPr id="244" name="Group 243"/>
            <p:cNvGrpSpPr>
              <a:grpSpLocks/>
            </p:cNvGrpSpPr>
            <p:nvPr/>
          </p:nvGrpSpPr>
          <p:grpSpPr bwMode="auto">
            <a:xfrm>
              <a:off x="204" y="300"/>
              <a:ext cx="608" cy="499"/>
              <a:chOff x="204" y="300"/>
              <a:chExt cx="608" cy="499"/>
            </a:xfrm>
          </p:grpSpPr>
          <p:sp>
            <p:nvSpPr>
              <p:cNvPr id="248"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a:p>
            </p:txBody>
          </p:sp>
          <p:sp>
            <p:nvSpPr>
              <p:cNvPr id="249"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a:p>
            </p:txBody>
          </p:sp>
        </p:grpSp>
        <p:grpSp>
          <p:nvGrpSpPr>
            <p:cNvPr id="245" name="Group 73"/>
            <p:cNvGrpSpPr>
              <a:grpSpLocks/>
            </p:cNvGrpSpPr>
            <p:nvPr/>
          </p:nvGrpSpPr>
          <p:grpSpPr bwMode="auto">
            <a:xfrm>
              <a:off x="196" y="292"/>
              <a:ext cx="592" cy="482"/>
              <a:chOff x="204" y="300"/>
              <a:chExt cx="592" cy="482"/>
            </a:xfrm>
          </p:grpSpPr>
          <p:sp>
            <p:nvSpPr>
              <p:cNvPr id="246"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r" rtl="1" eaLnBrk="1" hangingPunct="1"/>
                <a:endParaRPr lang="en-US" altLang="en-US"/>
              </a:p>
            </p:txBody>
          </p:sp>
          <p:pic>
            <p:nvPicPr>
              <p:cNvPr id="247" name="Picture 27" descr="Picture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5" name="Group 74">
            <a:extLst>
              <a:ext uri="{FF2B5EF4-FFF2-40B4-BE49-F238E27FC236}">
                <a16:creationId xmlns:a16="http://schemas.microsoft.com/office/drawing/2014/main" id="{B70600B9-3D3C-4F35-B55B-D4EE87ED381F}"/>
              </a:ext>
            </a:extLst>
          </p:cNvPr>
          <p:cNvGrpSpPr/>
          <p:nvPr/>
        </p:nvGrpSpPr>
        <p:grpSpPr>
          <a:xfrm>
            <a:off x="3037004" y="0"/>
            <a:ext cx="8322869" cy="1530640"/>
            <a:chOff x="2001172" y="1534635"/>
            <a:chExt cx="9967308" cy="1861306"/>
          </a:xfrm>
        </p:grpSpPr>
        <p:grpSp>
          <p:nvGrpSpPr>
            <p:cNvPr id="76" name="Group 75">
              <a:extLst>
                <a:ext uri="{FF2B5EF4-FFF2-40B4-BE49-F238E27FC236}">
                  <a16:creationId xmlns:a16="http://schemas.microsoft.com/office/drawing/2014/main" id="{0E84F1B7-72F7-4D57-B2AF-C01B5AEE5DBC}"/>
                </a:ext>
              </a:extLst>
            </p:cNvPr>
            <p:cNvGrpSpPr/>
            <p:nvPr/>
          </p:nvGrpSpPr>
          <p:grpSpPr>
            <a:xfrm>
              <a:off x="2001172" y="1613704"/>
              <a:ext cx="9967308" cy="1782237"/>
              <a:chOff x="1665892" y="3234418"/>
              <a:chExt cx="9967308" cy="1782237"/>
            </a:xfrm>
          </p:grpSpPr>
          <p:sp>
            <p:nvSpPr>
              <p:cNvPr id="80"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Speech Bubble: Rectangle with Corners Rounded 6">
                <a:extLst>
                  <a:ext uri="{FF2B5EF4-FFF2-40B4-BE49-F238E27FC236}">
                    <a16:creationId xmlns:a16="http://schemas.microsoft.com/office/drawing/2014/main" id="{902E86B7-7CA2-4FC5-8F44-27C987D77088}"/>
                  </a:ext>
                </a:extLst>
              </p:cNvPr>
              <p:cNvSpPr/>
              <p:nvPr/>
            </p:nvSpPr>
            <p:spPr>
              <a:xfrm>
                <a:off x="1665892" y="3234418"/>
                <a:ext cx="1615123" cy="1782237"/>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C5E2E939-6AA2-4CD2-A5D0-D37A46E6ECB1}"/>
                </a:ext>
              </a:extLst>
            </p:cNvPr>
            <p:cNvGrpSpPr/>
            <p:nvPr/>
          </p:nvGrpSpPr>
          <p:grpSpPr>
            <a:xfrm>
              <a:off x="2285505" y="1534635"/>
              <a:ext cx="1292056" cy="1832279"/>
              <a:chOff x="700050" y="2969864"/>
              <a:chExt cx="974591" cy="1832279"/>
            </a:xfrm>
          </p:grpSpPr>
          <p:sp>
            <p:nvSpPr>
              <p:cNvPr id="78" name="Rectangle 77">
                <a:extLst>
                  <a:ext uri="{FF2B5EF4-FFF2-40B4-BE49-F238E27FC236}">
                    <a16:creationId xmlns:a16="http://schemas.microsoft.com/office/drawing/2014/main" id="{367EC42D-815B-4892-AB46-0F1E09B1F77C}"/>
                  </a:ext>
                </a:extLst>
              </p:cNvPr>
              <p:cNvSpPr/>
              <p:nvPr/>
            </p:nvSpPr>
            <p:spPr>
              <a:xfrm>
                <a:off x="738931" y="2969864"/>
                <a:ext cx="935710" cy="707887"/>
              </a:xfrm>
              <a:prstGeom prst="rect">
                <a:avLst/>
              </a:prstGeom>
            </p:spPr>
            <p:txBody>
              <a:bodyPr wrap="square">
                <a:spAutoFit/>
              </a:bodyPr>
              <a:lstStyle/>
              <a:p>
                <a:pPr algn="ctr" defTabSz="342900"/>
                <a:r>
                  <a:rPr lang="en-US" sz="3600" b="1" dirty="0">
                    <a:ln w="19050">
                      <a:solidFill>
                        <a:schemeClr val="bg1"/>
                      </a:solidFill>
                    </a:ln>
                    <a:latin typeface="UTM Kabel KT" panose="02040603050506020204" pitchFamily="18" charset="0"/>
                    <a:cs typeface="Times New Roman" panose="02020603050405020304" pitchFamily="18" charset="0"/>
                  </a:rPr>
                  <a:t>BÀI</a:t>
                </a:r>
                <a:r>
                  <a:rPr lang="en-US" sz="4000" b="1" dirty="0">
                    <a:ln w="19050">
                      <a:solidFill>
                        <a:schemeClr val="bg1"/>
                      </a:solidFill>
                    </a:ln>
                    <a:latin typeface="UTM Kabel KT" panose="02040603050506020204" pitchFamily="18" charset="0"/>
                    <a:cs typeface="Times New Roman" panose="02020603050405020304" pitchFamily="18" charset="0"/>
                  </a:rPr>
                  <a:t> </a:t>
                </a:r>
              </a:p>
            </p:txBody>
          </p:sp>
          <p:sp>
            <p:nvSpPr>
              <p:cNvPr id="79" name="Rectangle 78">
                <a:extLst>
                  <a:ext uri="{FF2B5EF4-FFF2-40B4-BE49-F238E27FC236}">
                    <a16:creationId xmlns:a16="http://schemas.microsoft.com/office/drawing/2014/main" id="{BB97732D-B6B9-4505-AF9F-CD4014C203E5}"/>
                  </a:ext>
                </a:extLst>
              </p:cNvPr>
              <p:cNvSpPr/>
              <p:nvPr/>
            </p:nvSpPr>
            <p:spPr>
              <a:xfrm>
                <a:off x="700050" y="3583206"/>
                <a:ext cx="935710" cy="1218937"/>
              </a:xfrm>
              <a:prstGeom prst="rect">
                <a:avLst/>
              </a:prstGeom>
            </p:spPr>
            <p:txBody>
              <a:bodyPr wrap="square">
                <a:spAutoFit/>
              </a:bodyPr>
              <a:lstStyle/>
              <a:p>
                <a:pPr algn="ctr" defTabSz="342900"/>
                <a:r>
                  <a:rPr lang="en-US" sz="4400" b="1" dirty="0">
                    <a:ln w="19050">
                      <a:solidFill>
                        <a:schemeClr val="bg1"/>
                      </a:solidFill>
                    </a:ln>
                    <a:latin typeface="UTM Kabel KT" panose="02040603050506020204" pitchFamily="18" charset="0"/>
                    <a:cs typeface="Times New Roman" panose="02020603050405020304" pitchFamily="18" charset="0"/>
                  </a:rPr>
                  <a:t>11</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sp>
        <p:nvSpPr>
          <p:cNvPr id="83" name="AutoShape 43"/>
          <p:cNvSpPr>
            <a:spLocks noChangeArrowheads="1"/>
          </p:cNvSpPr>
          <p:nvPr/>
        </p:nvSpPr>
        <p:spPr bwMode="gray">
          <a:xfrm>
            <a:off x="4321265" y="5790802"/>
            <a:ext cx="6761644" cy="838200"/>
          </a:xfrm>
          <a:prstGeom prst="roundRect">
            <a:avLst>
              <a:gd name="adj" fmla="val 50000"/>
            </a:avLst>
          </a:prstGeom>
          <a:solidFill>
            <a:srgbClr val="00CCFF"/>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a:solidFill>
                  <a:srgbClr val="FF0000"/>
                </a:solidFill>
              </a:rPr>
              <a:t>Thực</a:t>
            </a:r>
            <a:r>
              <a:rPr lang="en-US" altLang="en-US" sz="2200" b="1" dirty="0">
                <a:solidFill>
                  <a:srgbClr val="FF0000"/>
                </a:solidFill>
              </a:rPr>
              <a:t> </a:t>
            </a:r>
            <a:r>
              <a:rPr lang="en-US" altLang="en-US" sz="2200" b="1" dirty="0" err="1">
                <a:solidFill>
                  <a:srgbClr val="FF0000"/>
                </a:solidFill>
              </a:rPr>
              <a:t>hành</a:t>
            </a:r>
            <a:endParaRPr lang="en-US" altLang="en-US" sz="2200" b="1" dirty="0">
              <a:solidFill>
                <a:srgbClr val="FF0000"/>
              </a:solidFill>
            </a:endParaRPr>
          </a:p>
        </p:txBody>
      </p:sp>
      <p:grpSp>
        <p:nvGrpSpPr>
          <p:cNvPr id="84" name="Group 83"/>
          <p:cNvGrpSpPr>
            <a:grpSpLocks/>
          </p:cNvGrpSpPr>
          <p:nvPr/>
        </p:nvGrpSpPr>
        <p:grpSpPr bwMode="auto">
          <a:xfrm>
            <a:off x="3518365" y="5647816"/>
            <a:ext cx="922338" cy="989013"/>
            <a:chOff x="3247" y="2516"/>
            <a:chExt cx="581" cy="623"/>
          </a:xfrm>
        </p:grpSpPr>
        <p:grpSp>
          <p:nvGrpSpPr>
            <p:cNvPr id="85" name="Group 84"/>
            <p:cNvGrpSpPr>
              <a:grpSpLocks/>
            </p:cNvGrpSpPr>
            <p:nvPr/>
          </p:nvGrpSpPr>
          <p:grpSpPr bwMode="auto">
            <a:xfrm rot="5400000">
              <a:off x="3226" y="2537"/>
              <a:ext cx="623" cy="581"/>
              <a:chOff x="1872" y="1824"/>
              <a:chExt cx="2006" cy="1807"/>
            </a:xfrm>
          </p:grpSpPr>
          <p:sp>
            <p:nvSpPr>
              <p:cNvPr id="87" name="AutoShape 59"/>
              <p:cNvSpPr>
                <a:spLocks noChangeArrowheads="1"/>
              </p:cNvSpPr>
              <p:nvPr/>
            </p:nvSpPr>
            <p:spPr bwMode="gray">
              <a:xfrm rot="16200000" flipH="1">
                <a:off x="1819" y="2498"/>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p>
            </p:txBody>
          </p:sp>
          <p:sp>
            <p:nvSpPr>
              <p:cNvPr id="88" name="AutoShape 60"/>
              <p:cNvSpPr>
                <a:spLocks noChangeArrowheads="1"/>
              </p:cNvSpPr>
              <p:nvPr/>
            </p:nvSpPr>
            <p:spPr bwMode="gray">
              <a:xfrm rot="5400000" flipH="1">
                <a:off x="3621" y="2488"/>
                <a:ext cx="311"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defRPr/>
                </a:pPr>
                <a:endParaRPr lang="en-US"/>
              </a:p>
            </p:txBody>
          </p:sp>
          <p:sp>
            <p:nvSpPr>
              <p:cNvPr id="89"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defRPr/>
                </a:pPr>
                <a:endParaRPr lang="en-US"/>
              </a:p>
            </p:txBody>
          </p:sp>
          <p:sp>
            <p:nvSpPr>
              <p:cNvPr id="90"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91" name="Oval 6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92" name="Oval 64"/>
              <p:cNvSpPr>
                <a:spLocks noChangeArrowheads="1"/>
              </p:cNvSpPr>
              <p:nvPr/>
            </p:nvSpPr>
            <p:spPr bwMode="gray">
              <a:xfrm>
                <a:off x="2229" y="2879"/>
                <a:ext cx="1317" cy="255"/>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defRPr/>
                </a:pPr>
                <a:endParaRPr lang="en-US"/>
              </a:p>
            </p:txBody>
          </p:sp>
          <p:sp>
            <p:nvSpPr>
              <p:cNvPr id="94" name="Oval 65">
                <a:hlinkClick r:id="rId8" action="ppaction://hlinkpres?slideindex=1&amp;slidetitle="/>
              </p:cNvPr>
              <p:cNvSpPr>
                <a:spLocks noChangeArrowheads="1"/>
              </p:cNvSpPr>
              <p:nvPr/>
            </p:nvSpPr>
            <p:spPr bwMode="gray">
              <a:xfrm>
                <a:off x="2229" y="2888"/>
                <a:ext cx="1317" cy="2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95" name="Oval 66"/>
              <p:cNvSpPr>
                <a:spLocks noChangeArrowheads="1"/>
              </p:cNvSpPr>
              <p:nvPr/>
            </p:nvSpPr>
            <p:spPr bwMode="gray">
              <a:xfrm>
                <a:off x="2222" y="2057"/>
                <a:ext cx="1317" cy="1101"/>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defRPr/>
                </a:pPr>
                <a:endParaRPr lang="en-US"/>
              </a:p>
            </p:txBody>
          </p:sp>
          <p:sp>
            <p:nvSpPr>
              <p:cNvPr id="96" name="Oval 67"/>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sp>
          <p:nvSpPr>
            <p:cNvPr id="86" name="WordArt 68">
              <a:hlinkClick r:id="rId9"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4</a:t>
              </a:r>
            </a:p>
          </p:txBody>
        </p:sp>
      </p:grpSp>
      <p:sp>
        <p:nvSpPr>
          <p:cNvPr id="97" name="AutoShape 56"/>
          <p:cNvSpPr>
            <a:spLocks noChangeArrowheads="1"/>
          </p:cNvSpPr>
          <p:nvPr/>
        </p:nvSpPr>
        <p:spPr bwMode="gray">
          <a:xfrm>
            <a:off x="4303339" y="4460782"/>
            <a:ext cx="6839001" cy="827088"/>
          </a:xfrm>
          <a:prstGeom prst="roundRect">
            <a:avLst>
              <a:gd name="adj" fmla="val 50000"/>
            </a:avLst>
          </a:prstGeom>
          <a:solidFill>
            <a:srgbClr val="FFFF00"/>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r>
              <a:rPr lang="en-US" altLang="en-US" sz="2200" b="1" dirty="0" err="1" smtClean="0">
                <a:solidFill>
                  <a:srgbClr val="FF0000"/>
                </a:solidFill>
              </a:rPr>
              <a:t>Cấu</a:t>
            </a:r>
            <a:r>
              <a:rPr lang="en-US" altLang="en-US" sz="2200" b="1" dirty="0" smtClean="0">
                <a:solidFill>
                  <a:srgbClr val="FF0000"/>
                </a:solidFill>
              </a:rPr>
              <a:t> </a:t>
            </a:r>
            <a:r>
              <a:rPr lang="en-US" altLang="en-US" sz="2200" b="1" dirty="0" err="1" smtClean="0">
                <a:solidFill>
                  <a:srgbClr val="FF0000"/>
                </a:solidFill>
              </a:rPr>
              <a:t>trúc</a:t>
            </a:r>
            <a:r>
              <a:rPr lang="en-US" altLang="en-US" sz="2200" b="1" dirty="0" smtClean="0">
                <a:solidFill>
                  <a:srgbClr val="FF0000"/>
                </a:solidFill>
              </a:rPr>
              <a:t> </a:t>
            </a:r>
            <a:r>
              <a:rPr lang="en-US" altLang="en-US" sz="2200" b="1" dirty="0" err="1" smtClean="0">
                <a:solidFill>
                  <a:srgbClr val="FF0000"/>
                </a:solidFill>
              </a:rPr>
              <a:t>phân</a:t>
            </a:r>
            <a:r>
              <a:rPr lang="en-US" altLang="en-US" sz="2200" b="1" dirty="0" smtClean="0">
                <a:solidFill>
                  <a:srgbClr val="FF0000"/>
                </a:solidFill>
              </a:rPr>
              <a:t> </a:t>
            </a:r>
            <a:r>
              <a:rPr lang="en-US" altLang="en-US" sz="2200" b="1" dirty="0" err="1" smtClean="0">
                <a:solidFill>
                  <a:srgbClr val="FF0000"/>
                </a:solidFill>
              </a:rPr>
              <a:t>cấp</a:t>
            </a:r>
            <a:endParaRPr lang="en-US" altLang="en-US" sz="2200" b="1" dirty="0">
              <a:solidFill>
                <a:srgbClr val="FF0000"/>
              </a:solidFill>
            </a:endParaRPr>
          </a:p>
        </p:txBody>
      </p:sp>
      <p:grpSp>
        <p:nvGrpSpPr>
          <p:cNvPr id="231" name="Group 230"/>
          <p:cNvGrpSpPr>
            <a:grpSpLocks/>
          </p:cNvGrpSpPr>
          <p:nvPr/>
        </p:nvGrpSpPr>
        <p:grpSpPr bwMode="auto">
          <a:xfrm>
            <a:off x="3458012" y="4370583"/>
            <a:ext cx="922338" cy="989013"/>
            <a:chOff x="3247" y="2516"/>
            <a:chExt cx="581" cy="623"/>
          </a:xfrm>
        </p:grpSpPr>
        <p:grpSp>
          <p:nvGrpSpPr>
            <p:cNvPr id="232" name="Group 231"/>
            <p:cNvGrpSpPr>
              <a:grpSpLocks/>
            </p:cNvGrpSpPr>
            <p:nvPr/>
          </p:nvGrpSpPr>
          <p:grpSpPr bwMode="auto">
            <a:xfrm rot="5400000">
              <a:off x="3226" y="2537"/>
              <a:ext cx="623" cy="581"/>
              <a:chOff x="1872" y="1825"/>
              <a:chExt cx="2006" cy="1806"/>
            </a:xfrm>
          </p:grpSpPr>
          <p:sp>
            <p:nvSpPr>
              <p:cNvPr id="234" name="AutoShape 59"/>
              <p:cNvSpPr>
                <a:spLocks noChangeArrowheads="1"/>
              </p:cNvSpPr>
              <p:nvPr/>
            </p:nvSpPr>
            <p:spPr bwMode="gray">
              <a:xfrm rot="16200000" flipH="1">
                <a:off x="1819" y="2498"/>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p>
            </p:txBody>
          </p:sp>
          <p:sp>
            <p:nvSpPr>
              <p:cNvPr id="235" name="AutoShape 60"/>
              <p:cNvSpPr>
                <a:spLocks noChangeArrowheads="1"/>
              </p:cNvSpPr>
              <p:nvPr/>
            </p:nvSpPr>
            <p:spPr bwMode="gray">
              <a:xfrm rot="5400000" flipH="1">
                <a:off x="3621" y="2488"/>
                <a:ext cx="311"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defRPr/>
                </a:pPr>
                <a:endParaRPr lang="en-US"/>
              </a:p>
            </p:txBody>
          </p:sp>
          <p:sp>
            <p:nvSpPr>
              <p:cNvPr id="236"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defRPr/>
                </a:pPr>
                <a:endParaRPr lang="en-US"/>
              </a:p>
            </p:txBody>
          </p:sp>
          <p:sp>
            <p:nvSpPr>
              <p:cNvPr id="237" name="Oval 62"/>
              <p:cNvSpPr>
                <a:spLocks noChangeArrowheads="1"/>
              </p:cNvSpPr>
              <p:nvPr/>
            </p:nvSpPr>
            <p:spPr bwMode="gray">
              <a:xfrm>
                <a:off x="2078" y="1825"/>
                <a:ext cx="1616" cy="1614"/>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38" name="Oval 6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39" name="Oval 64"/>
              <p:cNvSpPr>
                <a:spLocks noChangeArrowheads="1"/>
              </p:cNvSpPr>
              <p:nvPr/>
            </p:nvSpPr>
            <p:spPr bwMode="gray">
              <a:xfrm>
                <a:off x="2229" y="2879"/>
                <a:ext cx="1317" cy="255"/>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defRPr/>
                </a:pPr>
                <a:endParaRPr lang="en-US"/>
              </a:p>
            </p:txBody>
          </p:sp>
          <p:sp>
            <p:nvSpPr>
              <p:cNvPr id="240" name="Oval 65">
                <a:hlinkClick r:id="rId8" action="ppaction://hlinkpres?slideindex=1&amp;slidetitle="/>
              </p:cNvPr>
              <p:cNvSpPr>
                <a:spLocks noChangeArrowheads="1"/>
              </p:cNvSpPr>
              <p:nvPr/>
            </p:nvSpPr>
            <p:spPr bwMode="gray">
              <a:xfrm>
                <a:off x="2229" y="2888"/>
                <a:ext cx="1317" cy="2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sp>
            <p:nvSpPr>
              <p:cNvPr id="241" name="Oval 66"/>
              <p:cNvSpPr>
                <a:spLocks noChangeArrowheads="1"/>
              </p:cNvSpPr>
              <p:nvPr/>
            </p:nvSpPr>
            <p:spPr bwMode="gray">
              <a:xfrm>
                <a:off x="2222" y="2057"/>
                <a:ext cx="1317" cy="1101"/>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defRPr/>
                </a:pPr>
                <a:endParaRPr lang="en-US"/>
              </a:p>
            </p:txBody>
          </p:sp>
          <p:sp>
            <p:nvSpPr>
              <p:cNvPr id="242" name="Oval 67"/>
              <p:cNvSpPr>
                <a:spLocks noChangeArrowheads="1"/>
              </p:cNvSpPr>
              <p:nvPr/>
            </p:nvSpPr>
            <p:spPr bwMode="gray">
              <a:xfrm>
                <a:off x="2227" y="2082"/>
                <a:ext cx="1317"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pSp>
        <p:sp>
          <p:nvSpPr>
            <p:cNvPr id="233" name="WordArt 68">
              <a:hlinkClick r:id="rId9"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3</a:t>
              </a:r>
            </a:p>
          </p:txBody>
        </p:sp>
      </p:grpSp>
      <p:pic>
        <p:nvPicPr>
          <p:cNvPr id="99" name="Picture 98">
            <a:extLst>
              <a:ext uri="{FF2B5EF4-FFF2-40B4-BE49-F238E27FC236}">
                <a16:creationId xmlns:a16="http://schemas.microsoft.com/office/drawing/2014/main" id="{C05365AA-A1B8-4966-9CB2-48006E5A6A67}"/>
              </a:ext>
            </a:extLst>
          </p:cNvPr>
          <p:cNvPicPr>
            <a:picLocks noChangeAspect="1"/>
          </p:cNvPicPr>
          <p:nvPr/>
        </p:nvPicPr>
        <p:blipFill>
          <a:blip r:embed="rId10"/>
          <a:stretch>
            <a:fillRect/>
          </a:stretch>
        </p:blipFill>
        <p:spPr>
          <a:xfrm>
            <a:off x="4730356" y="500431"/>
            <a:ext cx="6629517" cy="976673"/>
          </a:xfrm>
          <a:prstGeom prst="rect">
            <a:avLst/>
          </a:prstGeom>
        </p:spPr>
      </p:pic>
      <p:sp>
        <p:nvSpPr>
          <p:cNvPr id="5" name="Rectangle 4"/>
          <p:cNvSpPr/>
          <p:nvPr/>
        </p:nvSpPr>
        <p:spPr>
          <a:xfrm>
            <a:off x="5785548" y="238821"/>
            <a:ext cx="2087217" cy="523220"/>
          </a:xfrm>
          <a:prstGeom prst="rect">
            <a:avLst/>
          </a:prstGeom>
        </p:spPr>
        <p:txBody>
          <a:bodyPr wrap="square">
            <a:spAutoFit/>
          </a:bodyPr>
          <a:lstStyle/>
          <a:p>
            <a:r>
              <a:rPr lang="en-US" sz="2800" b="1" dirty="0" smtClean="0">
                <a:ln w="19050">
                  <a:solidFill>
                    <a:schemeClr val="bg1"/>
                  </a:solidFill>
                </a:ln>
                <a:solidFill>
                  <a:srgbClr val="FF3399"/>
                </a:solidFill>
                <a:effectLst>
                  <a:outerShdw blurRad="38100" dist="38100" dir="2700000" algn="tl">
                    <a:srgbClr val="000000">
                      <a:alpha val="43137"/>
                    </a:srgbClr>
                  </a:outerShdw>
                </a:effectLst>
                <a:latin typeface="UTM Kabel KT" panose="02040603050506020204" pitchFamily="18" charset="0"/>
                <a:cs typeface="Times New Roman" panose="02020603050405020304" pitchFamily="18" charset="0"/>
              </a:rPr>
              <a:t>TIẾT 21</a:t>
            </a:r>
            <a:endParaRPr lang="en-US" sz="2800" dirty="0">
              <a:solidFill>
                <a:srgbClr val="FF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79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wipe(down)">
                                      <p:cBhvr>
                                        <p:cTn id="7" dur="500"/>
                                        <p:tgtEl>
                                          <p:spTgt spid="187"/>
                                        </p:tgtEl>
                                      </p:cBhvr>
                                    </p:animEffect>
                                  </p:childTnLst>
                                </p:cTn>
                              </p:par>
                              <p:par>
                                <p:cTn id="8" presetID="22" presetClass="entr" presetSubtype="4"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wipe(down)">
                                      <p:cBhvr>
                                        <p:cTn id="10" dur="500"/>
                                        <p:tgtEl>
                                          <p:spTgt spid="190"/>
                                        </p:tgtEl>
                                      </p:cBhvr>
                                    </p:animEffect>
                                  </p:childTnLst>
                                </p:cTn>
                              </p:par>
                              <p:par>
                                <p:cTn id="11" presetID="22" presetClass="entr" presetSubtype="4"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wipe(down)">
                                      <p:cBhvr>
                                        <p:cTn id="13" dur="500"/>
                                        <p:tgtEl>
                                          <p:spTgt spid="204"/>
                                        </p:tgtEl>
                                      </p:cBhvr>
                                    </p:animEffect>
                                  </p:childTnLst>
                                </p:cTn>
                              </p:par>
                              <p:par>
                                <p:cTn id="14" presetID="22" presetClass="entr" presetSubtype="4" fill="hold"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wipe(down)">
                                      <p:cBhvr>
                                        <p:cTn id="16" dur="500"/>
                                        <p:tgtEl>
                                          <p:spTgt spid="207"/>
                                        </p:tgtEl>
                                      </p:cBhvr>
                                    </p:animEffect>
                                  </p:childTnLst>
                                </p:cTn>
                              </p:par>
                              <p:par>
                                <p:cTn id="17" presetID="22" presetClass="entr" presetSubtype="4" fill="hold" nodeType="with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wipe(down)">
                                      <p:cBhvr>
                                        <p:cTn id="19" dur="500"/>
                                        <p:tgtEl>
                                          <p:spTgt spid="219"/>
                                        </p:tgtEl>
                                      </p:cBhvr>
                                    </p:animEffect>
                                  </p:childTnLst>
                                </p:cTn>
                              </p:par>
                              <p:par>
                                <p:cTn id="20" presetID="22" presetClass="entr" presetSubtype="4" fill="hold" nodeType="with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wipe(down)">
                                      <p:cBhvr>
                                        <p:cTn id="22" dur="500"/>
                                        <p:tgtEl>
                                          <p:spTgt spid="231"/>
                                        </p:tgtEl>
                                      </p:cBhvr>
                                    </p:animEffect>
                                  </p:childTnLst>
                                </p:cTn>
                              </p:par>
                              <p:par>
                                <p:cTn id="23" presetID="22" presetClass="entr" presetSubtype="4" fill="hold" nodeType="withEffect">
                                  <p:stCondLst>
                                    <p:cond delay="0"/>
                                  </p:stCondLst>
                                  <p:childTnLst>
                                    <p:set>
                                      <p:cBhvr>
                                        <p:cTn id="24" dur="1" fill="hold">
                                          <p:stCondLst>
                                            <p:cond delay="0"/>
                                          </p:stCondLst>
                                        </p:cTn>
                                        <p:tgtEl>
                                          <p:spTgt spid="243"/>
                                        </p:tgtEl>
                                        <p:attrNameLst>
                                          <p:attrName>style.visibility</p:attrName>
                                        </p:attrNameLst>
                                      </p:cBhvr>
                                      <p:to>
                                        <p:strVal val="visible"/>
                                      </p:to>
                                    </p:set>
                                    <p:animEffect transition="in" filter="wipe(down)">
                                      <p:cBhvr>
                                        <p:cTn id="25" dur="500"/>
                                        <p:tgtEl>
                                          <p:spTgt spid="243"/>
                                        </p:tgtEl>
                                      </p:cBhvr>
                                    </p:animEffect>
                                  </p:childTnLst>
                                </p:cTn>
                              </p:par>
                              <p:par>
                                <p:cTn id="26" presetID="22" presetClass="entr" presetSubtype="4"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down)">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down)">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1000"/>
                                        <p:tgtEl>
                                          <p:spTgt spid="83"/>
                                        </p:tgtEl>
                                      </p:cBhvr>
                                    </p:animEffect>
                                    <p:anim calcmode="lin" valueType="num">
                                      <p:cBhvr>
                                        <p:cTn id="54" dur="1000" fill="hold"/>
                                        <p:tgtEl>
                                          <p:spTgt spid="83"/>
                                        </p:tgtEl>
                                        <p:attrNameLst>
                                          <p:attrName>ppt_x</p:attrName>
                                        </p:attrNameLst>
                                      </p:cBhvr>
                                      <p:tavLst>
                                        <p:tav tm="0">
                                          <p:val>
                                            <p:strVal val="#ppt_x"/>
                                          </p:val>
                                        </p:tav>
                                        <p:tav tm="100000">
                                          <p:val>
                                            <p:strVal val="#ppt_x"/>
                                          </p:val>
                                        </p:tav>
                                      </p:tavLst>
                                    </p:anim>
                                    <p:anim calcmode="lin" valueType="num">
                                      <p:cBhvr>
                                        <p:cTn id="5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ircle(in)">
                                      <p:cBhvr>
                                        <p:cTn id="60" dur="20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85"/>
                                        </p:tgtEl>
                                        <p:attrNameLst>
                                          <p:attrName>style.visibility</p:attrName>
                                        </p:attrNameLst>
                                      </p:cBhvr>
                                      <p:to>
                                        <p:strVal val="visible"/>
                                      </p:to>
                                    </p:set>
                                    <p:anim calcmode="lin" valueType="num">
                                      <p:cBhvr>
                                        <p:cTn id="65" dur="500" fill="hold"/>
                                        <p:tgtEl>
                                          <p:spTgt spid="185"/>
                                        </p:tgtEl>
                                        <p:attrNameLst>
                                          <p:attrName>ppt_w</p:attrName>
                                        </p:attrNameLst>
                                      </p:cBhvr>
                                      <p:tavLst>
                                        <p:tav tm="0">
                                          <p:val>
                                            <p:fltVal val="0"/>
                                          </p:val>
                                        </p:tav>
                                        <p:tav tm="100000">
                                          <p:val>
                                            <p:strVal val="#ppt_w"/>
                                          </p:val>
                                        </p:tav>
                                      </p:tavLst>
                                    </p:anim>
                                    <p:anim calcmode="lin" valueType="num">
                                      <p:cBhvr>
                                        <p:cTn id="66" dur="500" fill="hold"/>
                                        <p:tgtEl>
                                          <p:spTgt spid="185"/>
                                        </p:tgtEl>
                                        <p:attrNameLst>
                                          <p:attrName>ppt_h</p:attrName>
                                        </p:attrNameLst>
                                      </p:cBhvr>
                                      <p:tavLst>
                                        <p:tav tm="0">
                                          <p:val>
                                            <p:fltVal val="0"/>
                                          </p:val>
                                        </p:tav>
                                        <p:tav tm="100000">
                                          <p:val>
                                            <p:strVal val="#ppt_h"/>
                                          </p:val>
                                        </p:tav>
                                      </p:tavLst>
                                    </p:anim>
                                    <p:animEffect transition="in" filter="fade">
                                      <p:cBhvr>
                                        <p:cTn id="67" dur="500"/>
                                        <p:tgtEl>
                                          <p:spTgt spid="18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circle(in)">
                                      <p:cBhvr>
                                        <p:cTn id="72" dur="2000"/>
                                        <p:tgtEl>
                                          <p:spTgt spid="18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circle(in)">
                                      <p:cBhvr>
                                        <p:cTn id="7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86" grpId="0" animBg="1"/>
      <p:bldP spid="28" grpId="0" animBg="1"/>
      <p:bldP spid="185" grpId="0" animBg="1"/>
      <p:bldP spid="57" grpId="0" animBg="1"/>
      <p:bldP spid="83" grpId="0" animBg="1"/>
      <p:bldP spid="97"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4830975" y="3393338"/>
            <a:ext cx="2777926" cy="2000947"/>
          </a:xfrm>
          <a:prstGeom prst="rect">
            <a:avLst/>
          </a:prstGeom>
        </p:spPr>
      </p:pic>
      <p:sp>
        <p:nvSpPr>
          <p:cNvPr id="6" name="Rectangle 5">
            <a:extLst>
              <a:ext uri="{FF2B5EF4-FFF2-40B4-BE49-F238E27FC236}">
                <a16:creationId xmlns:a16="http://schemas.microsoft.com/office/drawing/2014/main" id="{0F03932E-0FDA-492C-9958-52ED1F7B6D23}"/>
              </a:ext>
            </a:extLst>
          </p:cNvPr>
          <p:cNvSpPr/>
          <p:nvPr/>
        </p:nvSpPr>
        <p:spPr>
          <a:xfrm>
            <a:off x="3256121" y="1116945"/>
            <a:ext cx="5927633" cy="901465"/>
          </a:xfrm>
          <a:prstGeom prst="rect">
            <a:avLst/>
          </a:prstGeom>
        </p:spPr>
        <p:txBody>
          <a:bodyPr wrap="square">
            <a:spAutoFit/>
          </a:bodyPr>
          <a:lstStyle/>
          <a:p>
            <a:pPr algn="ctr" defTabSz="342900">
              <a:lnSpc>
                <a:spcPct val="150000"/>
              </a:lnSpc>
            </a:pPr>
            <a:r>
              <a:rPr lang="en-US" sz="4000" b="1" dirty="0" smtClean="0">
                <a:solidFill>
                  <a:srgbClr val="0000FF"/>
                </a:solidFill>
                <a:effectLst>
                  <a:outerShdw blurRad="38100" dist="38100" dir="2700000" algn="tl">
                    <a:srgbClr val="000000">
                      <a:alpha val="43137"/>
                    </a:srgbClr>
                  </a:outerShdw>
                </a:effectLst>
                <a:latin typeface="SVN-SAF" panose="02040603050506020204" pitchFamily="18" charset="0"/>
                <a:cs typeface="Times New Roman" panose="02020603050405020304" pitchFamily="18" charset="0"/>
              </a:rPr>
              <a:t>HÌNH THÀNH KIẾN THỨC</a:t>
            </a:r>
            <a:endParaRPr lang="en-US" sz="4000" b="1" dirty="0">
              <a:solidFill>
                <a:srgbClr val="0000FF"/>
              </a:solidFill>
              <a:effectLst>
                <a:outerShdw blurRad="38100" dist="38100" dir="2700000" algn="tl">
                  <a:srgbClr val="000000">
                    <a:alpha val="43137"/>
                  </a:srgbClr>
                </a:outerShdw>
              </a:effectLst>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0281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a16="http://schemas.microsoft.com/office/drawing/2014/main" id="{0F03932E-0FDA-492C-9958-52ED1F7B6D23}"/>
              </a:ext>
            </a:extLst>
          </p:cNvPr>
          <p:cNvSpPr/>
          <p:nvPr/>
        </p:nvSpPr>
        <p:spPr>
          <a:xfrm>
            <a:off x="493044" y="240182"/>
            <a:ext cx="10754619"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MỘT </a:t>
            </a:r>
            <a:r>
              <a:rPr lang="vi-VN" sz="2800" b="1" dirty="0" smtClean="0">
                <a:solidFill>
                  <a:srgbClr val="F03C69"/>
                </a:solidFill>
                <a:latin typeface="SVN-SAF" panose="02040603050506020204" pitchFamily="18" charset="0"/>
                <a:cs typeface="Times New Roman" panose="02020603050405020304" pitchFamily="18" charset="0"/>
              </a:rPr>
              <a:t>S</a:t>
            </a:r>
            <a:r>
              <a:rPr lang="en-US" sz="2800" b="1" dirty="0">
                <a:solidFill>
                  <a:srgbClr val="F03C69"/>
                </a:solidFill>
                <a:latin typeface="SVN-SAF" panose="02040603050506020204" pitchFamily="18" charset="0"/>
                <a:cs typeface="Times New Roman" panose="02020603050405020304" pitchFamily="18" charset="0"/>
              </a:rPr>
              <a:t>Ố</a:t>
            </a:r>
            <a:r>
              <a:rPr lang="vi-VN"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CHỨC NĂNG CƠ BẢN CỦA PHẦN MỀM TRÌNH </a:t>
            </a:r>
            <a:r>
              <a:rPr lang="vi-VN" sz="2800" b="1" dirty="0" smtClean="0">
                <a:solidFill>
                  <a:srgbClr val="F03C69"/>
                </a:solidFill>
                <a:latin typeface="SVN-SAF" panose="02040603050506020204" pitchFamily="18" charset="0"/>
                <a:cs typeface="Times New Roman" panose="02020603050405020304" pitchFamily="18" charset="0"/>
              </a:rPr>
              <a:t>CHI</a:t>
            </a:r>
            <a:r>
              <a:rPr lang="en-US" sz="2800" b="1" dirty="0" smtClean="0">
                <a:solidFill>
                  <a:srgbClr val="F03C69"/>
                </a:solidFill>
                <a:latin typeface="SVN-SAF" panose="02040603050506020204" pitchFamily="18" charset="0"/>
                <a:cs typeface="Times New Roman" panose="02020603050405020304" pitchFamily="18" charset="0"/>
              </a:rPr>
              <a:t>IẾU</a:t>
            </a:r>
            <a:endParaRPr lang="en-US" sz="2800" b="1" dirty="0">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a16="http://schemas.microsoft.com/office/drawing/2014/main" id="{BDA534F3-1764-4B83-A333-5FCAB875CAE5}"/>
              </a:ext>
            </a:extLst>
          </p:cNvPr>
          <p:cNvSpPr/>
          <p:nvPr/>
        </p:nvSpPr>
        <p:spPr>
          <a:xfrm>
            <a:off x="1092113" y="4198099"/>
            <a:ext cx="10339749" cy="1586396"/>
          </a:xfrm>
          <a:prstGeom prst="rect">
            <a:avLst/>
          </a:prstGeom>
        </p:spPr>
        <p:txBody>
          <a:bodyPr wrap="square">
            <a:spAutoFit/>
          </a:bodyPr>
          <a:lstStyle/>
          <a:p>
            <a:pPr algn="just" defTabSz="342900">
              <a:lnSpc>
                <a:spcPct val="140000"/>
              </a:lnSpc>
            </a:pPr>
            <a:r>
              <a:rPr lang="vi-VN" sz="2400" dirty="0">
                <a:solidFill>
                  <a:srgbClr val="FF3399"/>
                </a:solidFill>
                <a:latin typeface="Times New Roman" panose="02020603050405020304" pitchFamily="18" charset="0"/>
                <a:cs typeface="Times New Roman" panose="02020603050405020304" pitchFamily="18" charset="0"/>
              </a:rPr>
              <a:t>Phần mềm trình chiếu </a:t>
            </a:r>
            <a:r>
              <a:rPr lang="vi-VN" sz="2400" dirty="0">
                <a:latin typeface="Times New Roman" panose="020206030504050203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20687" y="3271284"/>
            <a:ext cx="1009007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mềm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288" y="433793"/>
            <a:ext cx="11200763" cy="2308324"/>
          </a:xfrm>
          <a:prstGeom prst="rect">
            <a:avLst/>
          </a:prstGeom>
          <a:noFill/>
        </p:spPr>
        <p:txBody>
          <a:bodyPr wrap="square" rtlCol="0">
            <a:spAutoFit/>
          </a:bodyPr>
          <a:lstStyle/>
          <a:p>
            <a:pPr>
              <a:lnSpc>
                <a:spcPct val="150000"/>
              </a:lnSpc>
            </a:pP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2. </a:t>
            </a:r>
            <a:r>
              <a:rPr lang="en-US" sz="3200" b="1" dirty="0" err="1">
                <a:solidFill>
                  <a:schemeClr val="accent3">
                    <a:lumMod val="50000"/>
                  </a:schemeClr>
                </a:solidFill>
                <a:latin typeface="Times New Roman" panose="02020603050405020304" pitchFamily="18" charset="0"/>
                <a:cs typeface="Times New Roman" panose="02020603050405020304" pitchFamily="18" charset="0"/>
              </a:rPr>
              <a:t>K</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hi</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tạo</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bài</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trình</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chiếu</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với</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nội</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dung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gồm</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văn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bản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hình</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ảnh</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và</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nhiều</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đối</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tượng</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khác</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em</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chọn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sử</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dụng</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phần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mềm</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soạn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thảo</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văn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bản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hay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phần</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mềm</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trình</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chiếu</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vì</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3">
                    <a:lumMod val="50000"/>
                  </a:schemeClr>
                </a:solidFill>
                <a:latin typeface="Times New Roman" panose="02020603050405020304" pitchFamily="18" charset="0"/>
                <a:cs typeface="Times New Roman" panose="02020603050405020304" pitchFamily="18" charset="0"/>
              </a:rPr>
              <a:t>sao</a:t>
            </a:r>
            <a:r>
              <a:rPr lang="en-US" sz="3200" b="1" dirty="0" smtClean="0">
                <a:solidFill>
                  <a:schemeClr val="accent3">
                    <a:lumMod val="50000"/>
                  </a:schemeClr>
                </a:solidFill>
                <a:latin typeface="Times New Roman" panose="02020603050405020304" pitchFamily="18" charset="0"/>
                <a:cs typeface="Times New Roman" panose="02020603050405020304" pitchFamily="18" charset="0"/>
              </a:rPr>
              <a:t>?</a:t>
            </a:r>
            <a:endParaRPr lang="en-US" sz="32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7289" y="2822713"/>
            <a:ext cx="10873409" cy="2677656"/>
          </a:xfrm>
          <a:prstGeom prst="rect">
            <a:avLst/>
          </a:prstGeom>
          <a:noFill/>
        </p:spPr>
        <p:txBody>
          <a:bodyPr wrap="square" rtlCol="0">
            <a:spAutoFit/>
          </a:bodyPr>
          <a:lstStyle/>
          <a:p>
            <a:pPr algn="just">
              <a:lnSpc>
                <a:spcPct val="150000"/>
              </a:lnSpc>
            </a:pP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a:t>
            </a:r>
            <a:r>
              <a:rPr lang="en-US" sz="2800" b="1" dirty="0" err="1" smtClean="0">
                <a:solidFill>
                  <a:srgbClr val="0000FF"/>
                </a:solidFill>
                <a:latin typeface="Times New Roman" panose="02020603050405020304" pitchFamily="18" charset="0"/>
                <a:cs typeface="Times New Roman" panose="02020603050405020304" pitchFamily="18" charset="0"/>
              </a:rPr>
              <a:t>hi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tạo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bài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chiếu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nội</a:t>
            </a:r>
            <a:r>
              <a:rPr lang="en-US" sz="2800" b="1" dirty="0" smtClean="0">
                <a:solidFill>
                  <a:srgbClr val="0000FF"/>
                </a:solidFill>
                <a:latin typeface="Times New Roman" panose="02020603050405020304" pitchFamily="18" charset="0"/>
                <a:cs typeface="Times New Roman" panose="02020603050405020304" pitchFamily="18" charset="0"/>
              </a:rPr>
              <a:t> dung </a:t>
            </a:r>
            <a:r>
              <a:rPr lang="en-US" sz="2800" b="1" dirty="0" err="1" smtClean="0">
                <a:solidFill>
                  <a:srgbClr val="0000FF"/>
                </a:solidFill>
                <a:latin typeface="Times New Roman" panose="02020603050405020304" pitchFamily="18" charset="0"/>
                <a:cs typeface="Times New Roman" panose="02020603050405020304" pitchFamily="18" charset="0"/>
              </a:rPr>
              <a:t>gồm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ảnh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nhiều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tượng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em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chọn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sử</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dụng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mềm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chiếu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vì</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mềm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chiếu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có</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hiệu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ứng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nội</a:t>
            </a:r>
            <a:r>
              <a:rPr lang="en-US" sz="2800" b="1" dirty="0" smtClean="0">
                <a:solidFill>
                  <a:srgbClr val="0000FF"/>
                </a:solidFill>
                <a:latin typeface="Times New Roman" panose="02020603050405020304" pitchFamily="18" charset="0"/>
                <a:cs typeface="Times New Roman" panose="02020603050405020304" pitchFamily="18" charset="0"/>
              </a:rPr>
              <a:t> dung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bày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thêm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hấp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dẫn</a:t>
            </a:r>
            <a:endParaRPr lang="en-US" sz="2800" dirty="0">
              <a:solidFill>
                <a:srgbClr val="0000FF"/>
              </a:solidFill>
            </a:endParaRPr>
          </a:p>
        </p:txBody>
      </p:sp>
      <p:pic>
        <p:nvPicPr>
          <p:cNvPr id="4" name="Picture 3">
            <a:extLst>
              <a:ext uri="{FF2B5EF4-FFF2-40B4-BE49-F238E27FC236}">
                <a16:creationId xmlns:a16="http://schemas.microsoft.com/office/drawing/2014/main" id="{6F2CFA65-73C8-4342-A2B7-73F59FF3618B}"/>
              </a:ext>
            </a:extLst>
          </p:cNvPr>
          <p:cNvPicPr>
            <a:picLocks noChangeAspect="1"/>
          </p:cNvPicPr>
          <p:nvPr/>
        </p:nvPicPr>
        <p:blipFill>
          <a:blip r:embed="rId2"/>
          <a:stretch>
            <a:fillRect/>
          </a:stretch>
        </p:blipFill>
        <p:spPr>
          <a:xfrm>
            <a:off x="9303025" y="4846996"/>
            <a:ext cx="2311345" cy="1664868"/>
          </a:xfrm>
          <a:prstGeom prst="rect">
            <a:avLst/>
          </a:prstGeom>
        </p:spPr>
      </p:pic>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9749</TotalTime>
  <Words>1241</Words>
  <Application>Microsoft Office PowerPoint</Application>
  <PresentationFormat>Widescreen</PresentationFormat>
  <Paragraphs>108</Paragraphs>
  <Slides>23</Slides>
  <Notes>1</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40" baseType="lpstr">
      <vt:lpstr>微软雅黑</vt:lpstr>
      <vt:lpstr>Arial</vt:lpstr>
      <vt:lpstr>Calibri</vt:lpstr>
      <vt:lpstr>等线</vt:lpstr>
      <vt:lpstr>iCiel Cadena</vt:lpstr>
      <vt:lpstr>Impact</vt:lpstr>
      <vt:lpstr>Segoe Print</vt:lpstr>
      <vt:lpstr>SVN-SAF</vt:lpstr>
      <vt:lpstr>Symbol</vt:lpstr>
      <vt:lpstr>Times New Roman</vt:lpstr>
      <vt:lpstr>UTM Avo</vt:lpstr>
      <vt:lpstr>UTM Kabel KT</vt:lpstr>
      <vt:lpstr>Wingdings</vt:lpstr>
      <vt:lpstr>Wingdings 3</vt:lpstr>
      <vt:lpstr>方正黑体_GBK</vt:lpstr>
      <vt:lpstr>1_Office 主题</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531</cp:revision>
  <dcterms:created xsi:type="dcterms:W3CDTF">2021-11-14T08:33:55Z</dcterms:created>
  <dcterms:modified xsi:type="dcterms:W3CDTF">2023-07-22T14:47:37Z</dcterms:modified>
</cp:coreProperties>
</file>