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00" r:id="rId2"/>
    <p:sldId id="3263" r:id="rId3"/>
    <p:sldId id="3314" r:id="rId4"/>
    <p:sldId id="3234" r:id="rId5"/>
    <p:sldId id="3235" r:id="rId6"/>
    <p:sldId id="3315" r:id="rId7"/>
    <p:sldId id="3236" r:id="rId8"/>
    <p:sldId id="3143" r:id="rId9"/>
    <p:sldId id="3316" r:id="rId10"/>
    <p:sldId id="3288"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4" d="100"/>
          <a:sy n="64" d="100"/>
        </p:scale>
        <p:origin x="5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AA95CAC3-E750-4D56-B24D-F7CF40B2F6F6}"/>
              </a:ext>
            </a:extLst>
          </p:cNvPr>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
        <p:nvSpPr>
          <p:cNvPr id="16" name="TextBox 15"/>
          <p:cNvSpPr txBox="1"/>
          <p:nvPr/>
        </p:nvSpPr>
        <p:spPr>
          <a:xfrm>
            <a:off x="3041374" y="142186"/>
            <a:ext cx="6251713" cy="769441"/>
          </a:xfrm>
          <a:prstGeom prst="rect">
            <a:avLst/>
          </a:prstGeom>
          <a:noFill/>
        </p:spPr>
        <p:txBody>
          <a:bodyPr wrap="square" rtlCol="0">
            <a:spAutoFit/>
          </a:bodyPr>
          <a:lstStyle/>
          <a:p>
            <a:pPr algn="ctr"/>
            <a:r>
              <a:rPr lang="en-US" sz="4400" b="1" smtClean="0">
                <a:solidFill>
                  <a:schemeClr val="accent1">
                    <a:lumMod val="50000"/>
                  </a:schemeClr>
                </a:solidFill>
                <a:latin typeface="Times New Roman" panose="02020603050405020304" pitchFamily="18" charset="0"/>
                <a:cs typeface="Times New Roman" panose="02020603050405020304" pitchFamily="18" charset="0"/>
              </a:rPr>
              <a:t>TIẾT 27</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7E1B-1035-46D9-A783-D113F99A6992}"/>
              </a:ext>
            </a:extLst>
          </p:cNvPr>
          <p:cNvPicPr>
            <a:picLocks noChangeAspect="1"/>
          </p:cNvPicPr>
          <p:nvPr/>
        </p:nvPicPr>
        <p:blipFill>
          <a:blip r:embed="rId2"/>
          <a:stretch>
            <a:fillRect/>
          </a:stretch>
        </p:blipFill>
        <p:spPr>
          <a:xfrm>
            <a:off x="493044" y="1004884"/>
            <a:ext cx="11174237" cy="2793559"/>
          </a:xfrm>
          <a:prstGeom prst="rect">
            <a:avLst/>
          </a:prstGeom>
        </p:spPr>
      </p:pic>
      <p:sp>
        <p:nvSpPr>
          <p:cNvPr id="4" name="Rectangle 3">
            <a:extLst>
              <a:ext uri="{FF2B5EF4-FFF2-40B4-BE49-F238E27FC236}">
                <a16:creationId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a16="http://schemas.microsoft.com/office/drawing/2014/main" id="{8F0F2543-EFD8-4538-B173-63EFF9BF99DB}"/>
              </a:ext>
            </a:extLst>
          </p:cNvPr>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a16="http://schemas.microsoft.com/office/drawing/2014/main" id="{12FA1796-DE40-4F33-9D06-0E4E50E8C447}"/>
              </a:ext>
            </a:extLst>
          </p:cNvPr>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a16="http://schemas.microsoft.com/office/drawing/2014/main" id="{7DA60A36-A2C1-416F-B854-E09E54F9C935}"/>
              </a:ext>
            </a:extLst>
          </p:cNvPr>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757C99-435E-47FD-82C5-A7F730284924}"/>
              </a:ext>
            </a:extLst>
          </p:cNvPr>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36BD5-F0C1-440D-982D-9E66434CC08E}"/>
              </a:ext>
            </a:extLst>
          </p:cNvPr>
          <p:cNvPicPr>
            <a:picLocks noChangeAspect="1"/>
          </p:cNvPicPr>
          <p:nvPr/>
        </p:nvPicPr>
        <p:blipFill>
          <a:blip r:embed="rId2"/>
          <a:stretch>
            <a:fillRect/>
          </a:stretch>
        </p:blipFill>
        <p:spPr>
          <a:xfrm>
            <a:off x="742708" y="825608"/>
            <a:ext cx="10706583" cy="5740490"/>
          </a:xfrm>
          <a:prstGeom prst="rect">
            <a:avLst/>
          </a:prstGeom>
        </p:spPr>
      </p:pic>
      <p:sp>
        <p:nvSpPr>
          <p:cNvPr id="4" name="Rectangle 3">
            <a:extLst>
              <a:ext uri="{FF2B5EF4-FFF2-40B4-BE49-F238E27FC236}">
                <a16:creationId xmlns:a16="http://schemas.microsoft.com/office/drawing/2014/main" id="{153E75E9-8F4E-4EA4-8C57-0F90B9D5A515}"/>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415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76DD7-3470-4977-AD27-418B5189444A}"/>
              </a:ext>
            </a:extLst>
          </p:cNvPr>
          <p:cNvPicPr>
            <a:picLocks noChangeAspect="1"/>
          </p:cNvPicPr>
          <p:nvPr/>
        </p:nvPicPr>
        <p:blipFill>
          <a:blip r:embed="rId2"/>
          <a:stretch>
            <a:fillRect/>
          </a:stretch>
        </p:blipFill>
        <p:spPr>
          <a:xfrm>
            <a:off x="1267428" y="859921"/>
            <a:ext cx="9657144" cy="5706177"/>
          </a:xfrm>
          <a:prstGeom prst="rect">
            <a:avLst/>
          </a:prstGeom>
        </p:spPr>
      </p:pic>
      <p:sp>
        <p:nvSpPr>
          <p:cNvPr id="4" name="Rectangle 3">
            <a:extLst>
              <a:ext uri="{FF2B5EF4-FFF2-40B4-BE49-F238E27FC236}">
                <a16:creationId xmlns:a16="http://schemas.microsoft.com/office/drawing/2014/main" id="{5B641966-0221-4183-98FC-2A3BCE117653}"/>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p>
        </p:txBody>
      </p:sp>
    </p:spTree>
    <p:extLst>
      <p:ext uri="{BB962C8B-B14F-4D97-AF65-F5344CB8AC3E}">
        <p14:creationId xmlns:p14="http://schemas.microsoft.com/office/powerpoint/2010/main" val="65956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501</Words>
  <Application>Microsoft Office PowerPoint</Application>
  <PresentationFormat>Widescreen</PresentationFormat>
  <Paragraphs>40</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493</cp:revision>
  <dcterms:created xsi:type="dcterms:W3CDTF">2021-11-14T08:33:55Z</dcterms:created>
  <dcterms:modified xsi:type="dcterms:W3CDTF">2023-07-22T14:56:54Z</dcterms:modified>
</cp:coreProperties>
</file>