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3" r:id="rId2"/>
    <p:sldId id="3124" r:id="rId3"/>
    <p:sldId id="3125" r:id="rId4"/>
    <p:sldId id="3119" r:id="rId5"/>
    <p:sldId id="3127" r:id="rId6"/>
    <p:sldId id="3126" r:id="rId7"/>
    <p:sldId id="3128" r:id="rId8"/>
    <p:sldId id="3129" r:id="rId9"/>
    <p:sldId id="313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4" d="100"/>
          <a:sy n="64" d="100"/>
        </p:scale>
        <p:origin x="5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dirty="0">
                    <a:ln w="19050">
                      <a:solidFill>
                        <a:schemeClr val="bg1"/>
                      </a:solidFill>
                    </a:ln>
                    <a:latin typeface="UTM Kabel KT" panose="02040603050506020204" pitchFamily="18" charset="0"/>
                    <a:cs typeface="Times New Roman" panose="02020603050405020304" pitchFamily="18" charset="0"/>
                  </a:rPr>
                  <a:t>3</a:t>
                </a:r>
                <a:endParaRPr lang="vi-VN" sz="4000" b="1" dirty="0">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3" name="Picture 2">
            <a:extLst>
              <a:ext uri="{FF2B5EF4-FFF2-40B4-BE49-F238E27FC236}">
                <a16:creationId xmlns:a16="http://schemas.microsoft.com/office/drawing/2014/main" id="{8C03C630-1729-42C1-8F38-BEB5DA3E5F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96000" y="2844561"/>
            <a:ext cx="3365610" cy="3437388"/>
          </a:xfrm>
          <a:prstGeom prst="rect">
            <a:avLst/>
          </a:prstGeom>
        </p:spPr>
      </p:pic>
      <p:sp>
        <p:nvSpPr>
          <p:cNvPr id="2" name="TextBox 1">
            <a:extLst>
              <a:ext uri="{FF2B5EF4-FFF2-40B4-BE49-F238E27FC236}">
                <a16:creationId xmlns:a16="http://schemas.microsoft.com/office/drawing/2014/main" id="{D3BF39F2-2A59-C3CC-4F4E-9F67714BF5AD}"/>
              </a:ext>
            </a:extLst>
          </p:cNvPr>
          <p:cNvSpPr txBox="1"/>
          <p:nvPr/>
        </p:nvSpPr>
        <p:spPr>
          <a:xfrm>
            <a:off x="4038600" y="1076325"/>
            <a:ext cx="7696200" cy="1200329"/>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ÔN TẬP QUẢN LÍ DỮ LIỆU TRONG MÁY TÍNH</a:t>
            </a:r>
          </a:p>
        </p:txBody>
      </p:sp>
      <p:sp>
        <p:nvSpPr>
          <p:cNvPr id="4" name="TextBox 3"/>
          <p:cNvSpPr txBox="1"/>
          <p:nvPr/>
        </p:nvSpPr>
        <p:spPr>
          <a:xfrm>
            <a:off x="4867966" y="198602"/>
            <a:ext cx="2117034" cy="707886"/>
          </a:xfrm>
          <a:prstGeom prst="rect">
            <a:avLst/>
          </a:prstGeom>
          <a:noFill/>
        </p:spPr>
        <p:txBody>
          <a:bodyPr wrap="square" rtlCol="0">
            <a:spAutoFit/>
          </a:bodyPr>
          <a:lstStyle/>
          <a:p>
            <a:r>
              <a:rPr lang="en-US" sz="4000" b="1" dirty="0" smtClean="0">
                <a:solidFill>
                  <a:schemeClr val="accent1">
                    <a:lumMod val="50000"/>
                  </a:schemeClr>
                </a:solidFill>
                <a:latin typeface="Times New Roman" panose="02020603050405020304" pitchFamily="18" charset="0"/>
                <a:cs typeface="Times New Roman" panose="02020603050405020304" pitchFamily="18" charset="0"/>
              </a:rPr>
              <a:t>TIẾT 3</a:t>
            </a:r>
            <a:endParaRPr 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dirty="0">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dirty="0">
                <a:solidFill>
                  <a:srgbClr val="ED3376"/>
                </a:solidFill>
                <a:latin typeface="UTM Avo" panose="02040603050506020204" pitchFamily="18" charset="0"/>
                <a:cs typeface="Times New Roman" panose="02020603050405020304" pitchFamily="18" charset="0"/>
              </a:rPr>
              <a:t> </a:t>
            </a:r>
            <a:r>
              <a:rPr lang="vi-VN" dirty="0">
                <a:solidFill>
                  <a:srgbClr val="ED3376"/>
                </a:solidFill>
                <a:latin typeface="UTM Avo" panose="02040603050506020204" pitchFamily="18" charset="0"/>
                <a:cs typeface="Times New Roman" panose="02020603050405020304" pitchFamily="18" charset="0"/>
              </a:rPr>
              <a:t>liệu.</a:t>
            </a:r>
            <a:r>
              <a:rPr lang="vi-VN" dirty="0">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a16="http://schemas.microsoft.com/office/drawing/2014/main"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
        <p:nvSpPr>
          <p:cNvPr id="3" name="Rectangle 2">
            <a:extLst>
              <a:ext uri="{FF2B5EF4-FFF2-40B4-BE49-F238E27FC236}">
                <a16:creationId xmlns:a16="http://schemas.microsoft.com/office/drawing/2014/main" id="{26731BBA-5EAA-AA05-B8C4-C347F3F0DB8B}"/>
              </a:ext>
            </a:extLst>
          </p:cNvPr>
          <p:cNvSpPr/>
          <p:nvPr/>
        </p:nvSpPr>
        <p:spPr>
          <a:xfrm>
            <a:off x="470422" y="326052"/>
            <a:ext cx="8211146" cy="68480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TÊN TỆ</a:t>
            </a:r>
            <a:r>
              <a:rPr lang="en-US" sz="2800" b="1" dirty="0">
                <a:solidFill>
                  <a:srgbClr val="F03C69"/>
                </a:solidFill>
                <a:latin typeface="SVN-SAF" panose="02040603050506020204" pitchFamily="18" charset="0"/>
                <a:cs typeface="Times New Roman" panose="02020603050405020304" pitchFamily="18" charset="0"/>
              </a:rPr>
              <a:t>P</a:t>
            </a:r>
            <a:r>
              <a:rPr lang="vi-VN" sz="2800" b="1" dirty="0">
                <a:solidFill>
                  <a:srgbClr val="F03C69"/>
                </a:solidFill>
                <a:latin typeface="SVN-SAF" panose="02040603050506020204" pitchFamily="18" charset="0"/>
                <a:cs typeface="Times New Roman" panose="02020603050405020304" pitchFamily="18" charset="0"/>
              </a:rPr>
              <a:t> VÀ THƯ MỤC TRONG MÁY TÍNH</a:t>
            </a:r>
            <a:endParaRPr lang="vi-VN" sz="2800" b="1" dirty="0">
              <a:solidFill>
                <a:srgbClr val="F03C69"/>
              </a:solidFill>
              <a:cs typeface="Times New Roman" panose="02020603050405020304" pitchFamily="18" charset="0"/>
            </a:endParaRPr>
          </a:p>
        </p:txBody>
      </p:sp>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712506" y="1172308"/>
            <a:ext cx="10503748" cy="2500060"/>
            <a:chOff x="1117600" y="3507248"/>
            <a:chExt cx="10503748" cy="250006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dirty="0" err="1">
                  <a:latin typeface="UTM Avo" panose="02040603050506020204" pitchFamily="18" charset="0"/>
                  <a:cs typeface="Times New Roman" panose="02020603050405020304" pitchFamily="18" charset="0"/>
                </a:rPr>
                <a:t>Bảo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vệ</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dữ</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liệu</a:t>
              </a:r>
              <a:endParaRPr lang="vi-VN" sz="2000" b="1" dirty="0">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dirty="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dirty="0">
              <a:latin typeface="UTM Avo" panose="02040603050506020204" pitchFamily="18" charset="0"/>
              <a:cs typeface="Times New Roman" panose="02020603050405020304" pitchFamily="18" charset="0"/>
            </a:endParaRPr>
          </a:p>
          <a:p>
            <a:pPr algn="just" defTabSz="342900">
              <a:lnSpc>
                <a:spcPct val="135000"/>
              </a:lnSpc>
            </a:pPr>
            <a:r>
              <a:rPr lang="vi-VN" sz="2000" dirty="0">
                <a:latin typeface="UTM Avo" panose="02040603050506020204" pitchFamily="18" charset="0"/>
                <a:cs typeface="Times New Roman" panose="02020603050405020304" pitchFamily="18" charset="0"/>
              </a:rPr>
              <a:t>a) Em sẽ chọn cách bảo vệ dữ liệu nào? </a:t>
            </a:r>
            <a:endParaRPr lang="en-US" sz="2000" dirty="0">
              <a:latin typeface="UTM Avo" panose="02040603050506020204" pitchFamily="18" charset="0"/>
              <a:cs typeface="Times New Roman" panose="02020603050405020304" pitchFamily="18" charset="0"/>
            </a:endParaRPr>
          </a:p>
          <a:p>
            <a:pPr algn="just" defTabSz="342900">
              <a:lnSpc>
                <a:spcPct val="135000"/>
              </a:lnSpc>
            </a:pPr>
            <a:r>
              <a:rPr lang="vi-VN" sz="2000" dirty="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dirty="0">
                <a:latin typeface="UTM Avo" panose="02040603050506020204" pitchFamily="18" charset="0"/>
                <a:cs typeface="Times New Roman" panose="02020603050405020304" pitchFamily="18" charset="0"/>
              </a:rPr>
              <a:t>1. </a:t>
            </a:r>
            <a:r>
              <a:rPr lang="vi-VN" dirty="0">
                <a:latin typeface="UTM Avo" panose="02040603050506020204" pitchFamily="18" charset="0"/>
                <a:cs typeface="Times New Roman" panose="02020603050405020304" pitchFamily="18" charset="0"/>
              </a:rPr>
              <a:t>Đâ</a:t>
            </a:r>
            <a:r>
              <a:rPr lang="en-US" dirty="0">
                <a:latin typeface="UTM Avo" panose="02040603050506020204" pitchFamily="18" charset="0"/>
                <a:cs typeface="Times New Roman" panose="02020603050405020304" pitchFamily="18" charset="0"/>
              </a:rPr>
              <a:t>u</a:t>
            </a:r>
            <a:r>
              <a:rPr lang="vi-VN" dirty="0">
                <a:latin typeface="UTM Avo" panose="02040603050506020204" pitchFamily="18" charset="0"/>
                <a:cs typeface="Times New Roman" panose="02020603050405020304" pitchFamily="18" charset="0"/>
              </a:rPr>
              <a:t> là chương trình máy tính giúp em quản lý tệp và thư mục?</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en-US" dirty="0">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dirty="0">
                <a:latin typeface="UTM Avo" panose="02040603050506020204" pitchFamily="18" charset="0"/>
                <a:cs typeface="Times New Roman" panose="02020603050405020304" pitchFamily="18" charset="0"/>
              </a:rPr>
              <a:t>2. </a:t>
            </a:r>
            <a:r>
              <a:rPr lang="vi-VN" dirty="0">
                <a:latin typeface="UTM Avo" panose="02040603050506020204" pitchFamily="18" charset="0"/>
                <a:cs typeface="Times New Roman" panose="02020603050405020304" pitchFamily="18" charset="0"/>
              </a:rPr>
              <a:t>Đâ</a:t>
            </a:r>
            <a:r>
              <a:rPr lang="en-US" dirty="0">
                <a:latin typeface="UTM Avo" panose="02040603050506020204" pitchFamily="18" charset="0"/>
                <a:cs typeface="Times New Roman" panose="02020603050405020304" pitchFamily="18" charset="0"/>
              </a:rPr>
              <a:t>u</a:t>
            </a:r>
            <a:r>
              <a:rPr lang="vi-VN" dirty="0">
                <a:latin typeface="UTM Avo" panose="02040603050506020204" pitchFamily="18" charset="0"/>
                <a:cs typeface="Times New Roman" panose="02020603050405020304" pitchFamily="18" charset="0"/>
              </a:rPr>
              <a:t> là phần mềm bảo vệ máy tính tránh được virus máy tính?</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A. Windows Defender.</a:t>
            </a: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B. Mozilla Firefox. </a:t>
            </a:r>
            <a:r>
              <a:rPr lang="en-US" dirty="0">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9258</TotalTime>
  <Words>983</Words>
  <Application>Microsoft Office PowerPoint</Application>
  <PresentationFormat>Widescreen</PresentationFormat>
  <Paragraphs>55</Paragraphs>
  <Slides>10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微软雅黑</vt:lpstr>
      <vt:lpstr>Arial</vt:lpstr>
      <vt:lpstr>Calibri</vt:lpstr>
      <vt:lpstr>等线</vt:lpstr>
      <vt:lpstr>iCiel Cadena</vt:lpstr>
      <vt:lpstr>Segoe Print</vt:lpstr>
      <vt:lpstr>SVN-SAF</vt:lpstr>
      <vt:lpstr>Times New Roman</vt:lpstr>
      <vt:lpstr>UTM Avo</vt:lpstr>
      <vt:lpstr>UTM Kabel KT</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DUY KY</cp:lastModifiedBy>
  <cp:revision>495</cp:revision>
  <dcterms:created xsi:type="dcterms:W3CDTF">2021-11-14T08:33:55Z</dcterms:created>
  <dcterms:modified xsi:type="dcterms:W3CDTF">2023-07-21T09:39:31Z</dcterms:modified>
</cp:coreProperties>
</file>