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8" r:id="rId2"/>
    <p:sldId id="3157" r:id="rId3"/>
    <p:sldId id="3159" r:id="rId4"/>
    <p:sldId id="3158" r:id="rId5"/>
    <p:sldId id="3160" r:id="rId6"/>
    <p:sldId id="3162" r:id="rId7"/>
    <p:sldId id="3163" r:id="rId8"/>
    <p:sldId id="3168" r:id="rId9"/>
    <p:sldId id="3166" r:id="rId10"/>
    <p:sldId id="3164" r:id="rId11"/>
    <p:sldId id="3272" r:id="rId12"/>
    <p:sldId id="316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4" d="100"/>
          <a:sy n="64"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556105" y="2831515"/>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10" name="Rectangle 9">
            <a:extLst>
              <a:ext uri="{FF2B5EF4-FFF2-40B4-BE49-F238E27FC236}">
                <a16:creationId xmlns:a16="http://schemas.microsoft.com/office/drawing/2014/main" id="{C51F70CD-3902-4BC1-9893-E2BEEEAB578A}"/>
              </a:ext>
            </a:extLst>
          </p:cNvPr>
          <p:cNvSpPr/>
          <p:nvPr/>
        </p:nvSpPr>
        <p:spPr>
          <a:xfrm>
            <a:off x="707736" y="1354192"/>
            <a:ext cx="8256034" cy="1161023"/>
          </a:xfrm>
          <a:prstGeom prst="rect">
            <a:avLst/>
          </a:prstGeom>
        </p:spPr>
        <p:txBody>
          <a:bodyPr wrap="square">
            <a:spAutoFit/>
          </a:bodyPr>
          <a:lstStyle/>
          <a:p>
            <a:pPr defTabSz="342900">
              <a:lnSpc>
                <a:spcPct val="150000"/>
              </a:lnSpc>
            </a:pPr>
            <a:r>
              <a:rPr lang="vi-VN" sz="2500" b="1" dirty="0">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4"/>
          <a:stretch>
            <a:fillRect/>
          </a:stretch>
        </p:blipFill>
        <p:spPr>
          <a:xfrm>
            <a:off x="8852914" y="231357"/>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0" end="0"/>
                                            </p:txEl>
                                          </p:spTgt>
                                        </p:tgtEl>
                                      </p:cBhvr>
                                    </p:animEffect>
                                  </p:childTnLst>
                                </p:cTn>
                              </p:par>
                            </p:childTnLst>
                          </p:cTn>
                        </p:par>
                        <p:par>
                          <p:cTn id="19" fill="hold">
                            <p:stCondLst>
                              <p:cond delay="295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9348</TotalTime>
  <Words>513</Words>
  <Application>Microsoft Office PowerPoint</Application>
  <PresentationFormat>Widescreen</PresentationFormat>
  <Paragraphs>44</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494</cp:revision>
  <dcterms:created xsi:type="dcterms:W3CDTF">2021-11-14T08:33:55Z</dcterms:created>
  <dcterms:modified xsi:type="dcterms:W3CDTF">2023-07-22T14:01:56Z</dcterms:modified>
</cp:coreProperties>
</file>