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73" r:id="rId7"/>
    <p:sldId id="274" r:id="rId8"/>
    <p:sldId id="275" r:id="rId9"/>
    <p:sldId id="264" r:id="rId10"/>
    <p:sldId id="276" r:id="rId11"/>
    <p:sldId id="277" r:id="rId12"/>
    <p:sldId id="266" r:id="rId13"/>
    <p:sldId id="267" r:id="rId14"/>
    <p:sldId id="268" r:id="rId15"/>
    <p:sldId id="269" r:id="rId16"/>
    <p:sldId id="270" r:id="rId17"/>
    <p:sldId id="278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21DF16-B515-43D5-9FA4-0BB518564B97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8C268-4462-4A27-B809-8022E2226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017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fld id="{D63A8905-06B5-4335-BA38-64F0EE858274}" type="slidenum">
              <a:rPr lang="en-US" b="0" smtClean="0">
                <a:latin typeface="Arial" charset="0"/>
              </a:rPr>
              <a:pPr eaLnBrk="1" hangingPunct="1"/>
              <a:t>5</a:t>
            </a:fld>
            <a:endParaRPr lang="en-US" b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fld id="{8526C0E4-8D23-4199-88BB-54B8AB933C97}" type="slidenum">
              <a:rPr lang="en-US" b="0" smtClean="0">
                <a:latin typeface="Arial" charset="0"/>
              </a:rPr>
              <a:pPr eaLnBrk="1" hangingPunct="1"/>
              <a:t>6</a:t>
            </a:fld>
            <a:endParaRPr lang="en-US" b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fld id="{8526C0E4-8D23-4199-88BB-54B8AB933C97}" type="slidenum">
              <a:rPr lang="en-US" b="0" smtClean="0">
                <a:latin typeface="Arial" charset="0"/>
              </a:rPr>
              <a:pPr eaLnBrk="1" hangingPunct="1"/>
              <a:t>7</a:t>
            </a:fld>
            <a:endParaRPr lang="en-US" b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fld id="{8526C0E4-8D23-4199-88BB-54B8AB933C97}" type="slidenum">
              <a:rPr lang="en-US" b="0" smtClean="0">
                <a:latin typeface="Arial" charset="0"/>
              </a:rPr>
              <a:pPr eaLnBrk="1" hangingPunct="1"/>
              <a:t>8</a:t>
            </a:fld>
            <a:endParaRPr lang="en-US" b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fld id="{8526C0E4-8D23-4199-88BB-54B8AB933C97}" type="slidenum">
              <a:rPr lang="en-US" b="0" smtClean="0">
                <a:latin typeface="Arial" charset="0"/>
              </a:rPr>
              <a:pPr eaLnBrk="1" hangingPunct="1"/>
              <a:t>10</a:t>
            </a:fld>
            <a:endParaRPr lang="en-US" b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fld id="{8526C0E4-8D23-4199-88BB-54B8AB933C97}" type="slidenum">
              <a:rPr lang="en-US" b="0" smtClean="0">
                <a:latin typeface="Arial" charset="0"/>
              </a:rPr>
              <a:pPr eaLnBrk="1" hangingPunct="1"/>
              <a:t>11</a:t>
            </a:fld>
            <a:endParaRPr lang="en-US" b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fld id="{8526C0E4-8D23-4199-88BB-54B8AB933C97}" type="slidenum">
              <a:rPr lang="en-US" b="0" smtClean="0">
                <a:latin typeface="Arial" charset="0"/>
              </a:rPr>
              <a:pPr eaLnBrk="1" hangingPunct="1"/>
              <a:t>12</a:t>
            </a:fld>
            <a:endParaRPr lang="en-US" b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fld id="{8526C0E4-8D23-4199-88BB-54B8AB933C97}" type="slidenum">
              <a:rPr lang="en-US" b="0" smtClean="0">
                <a:latin typeface="Arial" charset="0"/>
              </a:rPr>
              <a:pPr eaLnBrk="1" hangingPunct="1"/>
              <a:t>17</a:t>
            </a:fld>
            <a:endParaRPr lang="en-US" b="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B33D-3BA3-4A5F-89FC-86AFA1C7A01A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65966-FFA9-4859-8F73-F187DF846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586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B33D-3BA3-4A5F-89FC-86AFA1C7A01A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65966-FFA9-4859-8F73-F187DF846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673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B33D-3BA3-4A5F-89FC-86AFA1C7A01A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65966-FFA9-4859-8F73-F187DF846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72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B33D-3BA3-4A5F-89FC-86AFA1C7A01A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65966-FFA9-4859-8F73-F187DF846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72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B33D-3BA3-4A5F-89FC-86AFA1C7A01A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65966-FFA9-4859-8F73-F187DF846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916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B33D-3BA3-4A5F-89FC-86AFA1C7A01A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65966-FFA9-4859-8F73-F187DF846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967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B33D-3BA3-4A5F-89FC-86AFA1C7A01A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65966-FFA9-4859-8F73-F187DF846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616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B33D-3BA3-4A5F-89FC-86AFA1C7A01A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65966-FFA9-4859-8F73-F187DF846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821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B33D-3BA3-4A5F-89FC-86AFA1C7A01A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65966-FFA9-4859-8F73-F187DF846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048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B33D-3BA3-4A5F-89FC-86AFA1C7A01A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65966-FFA9-4859-8F73-F187DF846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41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B33D-3BA3-4A5F-89FC-86AFA1C7A01A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65966-FFA9-4859-8F73-F187DF846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428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AB33D-3BA3-4A5F-89FC-86AFA1C7A01A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65966-FFA9-4859-8F73-F187DF846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601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retch.cc/album/show.php?i=jao8825252&amp;b=1271&amp;f=1461527352&amp;p=22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retch.cc/album/show.php?i=jao8825252&amp;b=1271&amp;f=1461527352&amp;p=22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wmf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7.gif"/><Relationship Id="rId4" Type="http://schemas.openxmlformats.org/officeDocument/2006/relationships/image" Target="../media/image6.pn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fghfghg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下一張(熱鍵:c)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50" y="0"/>
            <a:ext cx="8191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下一張(熱鍵:c)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WordArt 6"/>
          <p:cNvSpPr>
            <a:spLocks noChangeArrowheads="1" noChangeShapeType="1" noTextEdit="1"/>
          </p:cNvSpPr>
          <p:nvPr/>
        </p:nvSpPr>
        <p:spPr bwMode="auto">
          <a:xfrm>
            <a:off x="838200" y="1371600"/>
            <a:ext cx="7391400" cy="2209800"/>
          </a:xfrm>
          <a:prstGeom prst="rect">
            <a:avLst/>
          </a:prstGeom>
        </p:spPr>
        <p:txBody>
          <a:bodyPr spcFirstLastPara="1" wrap="none" fromWordArt="1">
            <a:prstTxWarp prst="textButton">
              <a:avLst>
                <a:gd name="adj" fmla="val 10550717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4000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Chào</a:t>
            </a:r>
            <a:r>
              <a:rPr lang="en-US" sz="4000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4000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mừng</a:t>
            </a:r>
            <a:r>
              <a:rPr lang="en-US" sz="4000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4000" kern="10" dirty="0" smtClean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PHHS </a:t>
            </a:r>
            <a:r>
              <a:rPr lang="en-US" sz="4000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tới</a:t>
            </a:r>
            <a:r>
              <a:rPr lang="en-US" sz="4000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4000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dự</a:t>
            </a:r>
            <a:r>
              <a:rPr lang="en-US" sz="4000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4000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họp</a:t>
            </a:r>
            <a:r>
              <a:rPr lang="en-US" sz="4000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  </a:t>
            </a:r>
          </a:p>
          <a:p>
            <a:pPr algn="ctr"/>
            <a:r>
              <a:rPr lang="en-US" sz="4000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4000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Học</a:t>
            </a:r>
            <a:r>
              <a:rPr lang="en-US" sz="4000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4000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kì</a:t>
            </a:r>
            <a:r>
              <a:rPr lang="en-US" sz="4000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1-2019- 2020</a:t>
            </a:r>
          </a:p>
        </p:txBody>
      </p:sp>
      <p:sp>
        <p:nvSpPr>
          <p:cNvPr id="113671" name="WordArt 7"/>
          <p:cNvSpPr>
            <a:spLocks noChangeArrowheads="1" noChangeShapeType="1" noTextEdit="1"/>
          </p:cNvSpPr>
          <p:nvPr/>
        </p:nvSpPr>
        <p:spPr bwMode="auto">
          <a:xfrm>
            <a:off x="457200" y="3276600"/>
            <a:ext cx="7981950" cy="1276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4400" kern="1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vi-VN" sz="44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Lớp 7E- Trường THCS Cổ Bi</a:t>
            </a:r>
            <a:endParaRPr lang="en-US" sz="4400" kern="1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6875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mph" presetSubtype="6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>
                                        <p:cTn id="10" dur="3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13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  <p:bldP spid="20486" grpId="1" animBg="1"/>
      <p:bldP spid="11367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smtClean="0">
                <a:solidFill>
                  <a:srgbClr val="0000FF"/>
                </a:solidFill>
              </a:rPr>
              <a:t> </a:t>
            </a:r>
            <a:endParaRPr lang="en-US" sz="2800" b="1" u="sng" smtClean="0">
              <a:solidFill>
                <a:srgbClr val="0000FF"/>
              </a:solidFill>
            </a:endParaRPr>
          </a:p>
        </p:txBody>
      </p:sp>
      <p:sp>
        <p:nvSpPr>
          <p:cNvPr id="60419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457200" y="-152400"/>
            <a:ext cx="8229600" cy="2514600"/>
          </a:xfrm>
          <a:prstGeom prst="horizontalScroll">
            <a:avLst>
              <a:gd name="adj" fmla="val 12500"/>
            </a:avLst>
          </a:prstGeom>
          <a:solidFill>
            <a:srgbClr val="FF00FF"/>
          </a:solidFill>
          <a:ln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4400" b="1" dirty="0" err="1" smtClean="0"/>
              <a:t>Danh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sách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đăng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kí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thi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học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sinh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giỏi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các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môn</a:t>
            </a:r>
            <a:endParaRPr lang="en-US" sz="2400" b="1" dirty="0" smtClean="0"/>
          </a:p>
        </p:txBody>
      </p:sp>
      <p:pic>
        <p:nvPicPr>
          <p:cNvPr id="11268" name="Picture 4" descr="SONNE0000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228600"/>
            <a:ext cx="1676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249382" y="2794575"/>
            <a:ext cx="85344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defRPr/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M.Hải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Khải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T.Minh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Phúc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Nam</a:t>
            </a:r>
          </a:p>
          <a:p>
            <a:pPr>
              <a:defRPr/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Q.Anh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L.Duy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  <a:defRPr/>
            </a:pPr>
            <a:endParaRPr lang="en-US" sz="44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42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animBg="1"/>
      <p:bldP spid="604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smtClean="0">
                <a:solidFill>
                  <a:srgbClr val="0000FF"/>
                </a:solidFill>
              </a:rPr>
              <a:t> </a:t>
            </a:r>
            <a:endParaRPr lang="en-US" sz="2800" b="1" u="sng" smtClean="0">
              <a:solidFill>
                <a:srgbClr val="0000FF"/>
              </a:solidFill>
            </a:endParaRPr>
          </a:p>
        </p:txBody>
      </p:sp>
      <p:sp>
        <p:nvSpPr>
          <p:cNvPr id="60419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457200" y="-152400"/>
            <a:ext cx="8229600" cy="2514600"/>
          </a:xfrm>
          <a:prstGeom prst="horizontalScroll">
            <a:avLst>
              <a:gd name="adj" fmla="val 12500"/>
            </a:avLst>
          </a:prstGeom>
          <a:solidFill>
            <a:srgbClr val="FF00FF"/>
          </a:solidFill>
          <a:ln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4400" b="1" dirty="0" err="1" smtClean="0"/>
              <a:t>Danh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sách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đăng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kí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thi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học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sinh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giỏi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các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môn</a:t>
            </a:r>
            <a:endParaRPr lang="en-US" sz="2400" b="1" dirty="0" smtClean="0"/>
          </a:p>
        </p:txBody>
      </p:sp>
      <p:pic>
        <p:nvPicPr>
          <p:cNvPr id="11268" name="Picture 4" descr="SONNE0000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228600"/>
            <a:ext cx="1676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249382" y="2794575"/>
            <a:ext cx="85344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defRPr/>
            </a:pP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í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defRPr/>
            </a:pP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defRPr/>
            </a:pP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defRPr/>
            </a:pP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8. GDCD:</a:t>
            </a:r>
          </a:p>
          <a:p>
            <a:pPr>
              <a:defRPr/>
            </a:pP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9. Tin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defRPr/>
            </a:pPr>
            <a:endParaRPr lang="en-US" sz="44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70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animBg="1"/>
      <p:bldP spid="604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smtClean="0">
                <a:solidFill>
                  <a:srgbClr val="0000FF"/>
                </a:solidFill>
              </a:rPr>
              <a:t> </a:t>
            </a:r>
            <a:endParaRPr lang="en-US" sz="2800" b="1" u="sng" smtClean="0">
              <a:solidFill>
                <a:srgbClr val="0000FF"/>
              </a:solidFill>
            </a:endParaRPr>
          </a:p>
        </p:txBody>
      </p:sp>
      <p:sp>
        <p:nvSpPr>
          <p:cNvPr id="60419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457200" y="-152400"/>
            <a:ext cx="8229600" cy="2514600"/>
          </a:xfrm>
          <a:prstGeom prst="horizontalScroll">
            <a:avLst>
              <a:gd name="adj" fmla="val 12500"/>
            </a:avLst>
          </a:prstGeom>
          <a:solidFill>
            <a:srgbClr val="FF00FF"/>
          </a:solidFill>
          <a:ln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400" b="1" dirty="0" smtClean="0"/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4400" b="1" dirty="0" err="1" smtClean="0"/>
              <a:t>Phương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hướng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phấn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đấu</a:t>
            </a:r>
            <a:endParaRPr lang="en-US" sz="4400" b="1" dirty="0" smtClean="0"/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4400" b="1" dirty="0" smtClean="0"/>
              <a:t> </a:t>
            </a:r>
            <a:r>
              <a:rPr lang="en-US" sz="4400" b="1" dirty="0" err="1" smtClean="0"/>
              <a:t>kì</a:t>
            </a:r>
            <a:r>
              <a:rPr lang="en-US" sz="4400" b="1" dirty="0" smtClean="0"/>
              <a:t> 2</a:t>
            </a:r>
            <a:endParaRPr lang="en-US" sz="4400" b="1" dirty="0" smtClean="0">
              <a:latin typeface=".VnArabia" pitchFamily="34" charset="0"/>
            </a:endParaRPr>
          </a:p>
        </p:txBody>
      </p:sp>
      <p:pic>
        <p:nvPicPr>
          <p:cNvPr id="11268" name="Picture 4" descr="SONNE0000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228600"/>
            <a:ext cx="1676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228600" y="2209800"/>
            <a:ext cx="85344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2800" dirty="0" err="1">
                <a:solidFill>
                  <a:srgbClr val="0066FF"/>
                </a:solidFill>
                <a:latin typeface="Arial" charset="0"/>
              </a:rPr>
              <a:t>Phương</a:t>
            </a:r>
            <a:r>
              <a:rPr lang="en-US" sz="2800" dirty="0">
                <a:solidFill>
                  <a:srgbClr val="0066FF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latin typeface="Arial" charset="0"/>
              </a:rPr>
              <a:t>hướng</a:t>
            </a:r>
            <a:r>
              <a:rPr lang="en-US" sz="2800" dirty="0">
                <a:solidFill>
                  <a:srgbClr val="0066FF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latin typeface="Arial" charset="0"/>
              </a:rPr>
              <a:t>phấn</a:t>
            </a:r>
            <a:r>
              <a:rPr lang="en-US" sz="2800" dirty="0">
                <a:solidFill>
                  <a:srgbClr val="0066FF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latin typeface="Arial" charset="0"/>
              </a:rPr>
              <a:t>đấu</a:t>
            </a:r>
            <a:r>
              <a:rPr lang="en-US" sz="2800" dirty="0">
                <a:solidFill>
                  <a:srgbClr val="0066FF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latin typeface="Arial" charset="0"/>
              </a:rPr>
              <a:t>trong</a:t>
            </a:r>
            <a:r>
              <a:rPr lang="en-US" sz="2800" dirty="0">
                <a:solidFill>
                  <a:srgbClr val="0066FF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latin typeface="Arial" charset="0"/>
              </a:rPr>
              <a:t>học</a:t>
            </a:r>
            <a:r>
              <a:rPr lang="en-US" sz="2800" dirty="0">
                <a:solidFill>
                  <a:srgbClr val="0066FF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latin typeface="Arial" charset="0"/>
              </a:rPr>
              <a:t>kì</a:t>
            </a:r>
            <a:r>
              <a:rPr lang="en-US" sz="2800" dirty="0">
                <a:solidFill>
                  <a:srgbClr val="0066FF"/>
                </a:solidFill>
                <a:latin typeface="Arial" charset="0"/>
              </a:rPr>
              <a:t> II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66FF"/>
                </a:solidFill>
                <a:latin typeface="Arial" charset="0"/>
              </a:rPr>
              <a:t>                 </a:t>
            </a:r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53975" y="3351213"/>
            <a:ext cx="9144000" cy="206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HP001 4 hàng" pitchFamily="34" charset="0"/>
              </a:rPr>
              <a:t>a)Thi đua: 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>
                <a:latin typeface="HP001 4 hàng" pitchFamily="34" charset="0"/>
              </a:rPr>
              <a:t>- </a:t>
            </a:r>
            <a:r>
              <a:rPr lang="en-US" sz="3200">
                <a:solidFill>
                  <a:schemeClr val="accent2"/>
                </a:solidFill>
                <a:latin typeface="HP001 4 hàng" pitchFamily="34" charset="0"/>
              </a:rPr>
              <a:t>Đạt lớp Tiên tiến xuất sắc.</a:t>
            </a:r>
          </a:p>
          <a:p>
            <a:pPr eaLnBrk="1" hangingPunct="1">
              <a:spcBef>
                <a:spcPct val="50000"/>
              </a:spcBef>
            </a:pPr>
            <a:endParaRPr lang="en-US" sz="3200">
              <a:solidFill>
                <a:schemeClr val="accent2"/>
              </a:solidFill>
              <a:latin typeface="HP001 4 hàng" pitchFamily="34" charset="0"/>
            </a:endParaRPr>
          </a:p>
        </p:txBody>
      </p:sp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228600" y="3733800"/>
            <a:ext cx="8534400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200" dirty="0" smtClean="0">
                <a:solidFill>
                  <a:srgbClr val="FF0000"/>
                </a:solidFill>
                <a:latin typeface="HP001 4 hàng" pitchFamily="34" charset="0"/>
              </a:rPr>
              <a:t>b)</a:t>
            </a:r>
            <a:r>
              <a:rPr lang="en-US" sz="3200" dirty="0" err="1" smtClean="0">
                <a:solidFill>
                  <a:srgbClr val="FF0000"/>
                </a:solidFill>
                <a:latin typeface="HP001 4 hàng" pitchFamily="34" charset="0"/>
              </a:rPr>
              <a:t>Hạnh</a:t>
            </a:r>
            <a:r>
              <a:rPr lang="en-US" sz="3200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HP001 4 hàng" pitchFamily="34" charset="0"/>
              </a:rPr>
              <a:t>kiểm</a:t>
            </a:r>
            <a:r>
              <a:rPr lang="en-US" sz="3200" dirty="0" smtClean="0">
                <a:solidFill>
                  <a:srgbClr val="FF3300"/>
                </a:solidFill>
                <a:latin typeface="HP001 4 hàng" pitchFamily="34" charset="0"/>
              </a:rPr>
              <a:t>:</a:t>
            </a:r>
            <a:r>
              <a:rPr lang="en-US" sz="3200" dirty="0" smtClean="0">
                <a:solidFill>
                  <a:schemeClr val="accent6"/>
                </a:solidFill>
                <a:latin typeface="HP001 4 hàng" pitchFamily="34" charset="0"/>
              </a:rPr>
              <a:t> </a:t>
            </a:r>
            <a:r>
              <a:rPr lang="en-US" sz="3200" dirty="0" err="1" smtClean="0">
                <a:solidFill>
                  <a:schemeClr val="accent6"/>
                </a:solidFill>
                <a:latin typeface="HP001 4 hàng" pitchFamily="34" charset="0"/>
              </a:rPr>
              <a:t>Tốt</a:t>
            </a:r>
            <a:r>
              <a:rPr lang="en-US" sz="3200" dirty="0" smtClean="0">
                <a:solidFill>
                  <a:schemeClr val="accent6"/>
                </a:solidFill>
                <a:latin typeface="HP001 4 hàng" pitchFamily="34" charset="0"/>
              </a:rPr>
              <a:t>: 40 </a:t>
            </a:r>
            <a:r>
              <a:rPr lang="en-US" sz="3200" dirty="0" err="1" smtClean="0">
                <a:solidFill>
                  <a:schemeClr val="accent6"/>
                </a:solidFill>
                <a:latin typeface="HP001 4 hàng" pitchFamily="34" charset="0"/>
              </a:rPr>
              <a:t>bạn</a:t>
            </a:r>
            <a:r>
              <a:rPr lang="en-US" sz="3200" dirty="0" smtClean="0">
                <a:solidFill>
                  <a:schemeClr val="accent6"/>
                </a:solidFill>
                <a:latin typeface="HP001 4 hàng" pitchFamily="34" charset="0"/>
              </a:rPr>
              <a:t> </a:t>
            </a:r>
            <a:r>
              <a:rPr lang="en-US" sz="3200" dirty="0" err="1" smtClean="0">
                <a:solidFill>
                  <a:schemeClr val="accent6"/>
                </a:solidFill>
                <a:latin typeface="HP001 4 hàng" pitchFamily="34" charset="0"/>
              </a:rPr>
              <a:t>đạt</a:t>
            </a:r>
            <a:r>
              <a:rPr lang="en-US" sz="3200" dirty="0" smtClean="0">
                <a:solidFill>
                  <a:schemeClr val="accent6"/>
                </a:solidFill>
                <a:latin typeface="HP001 4 hàng" pitchFamily="34" charset="0"/>
              </a:rPr>
              <a:t> 100%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3200" dirty="0" smtClean="0">
                <a:solidFill>
                  <a:srgbClr val="FF0000"/>
                </a:solidFill>
                <a:latin typeface="HP001 4 hàng" pitchFamily="34" charset="0"/>
              </a:rPr>
              <a:t>c) </a:t>
            </a:r>
            <a:r>
              <a:rPr lang="en-US" sz="3200" dirty="0" err="1" smtClean="0">
                <a:solidFill>
                  <a:srgbClr val="FF0000"/>
                </a:solidFill>
                <a:latin typeface="HP001 4 hàng" pitchFamily="34" charset="0"/>
              </a:rPr>
              <a:t>Học</a:t>
            </a:r>
            <a:r>
              <a:rPr lang="en-US" sz="3200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HP001 4 hàng" pitchFamily="34" charset="0"/>
              </a:rPr>
              <a:t>lực</a:t>
            </a:r>
            <a:r>
              <a:rPr lang="en-US" sz="3200" dirty="0" smtClean="0">
                <a:solidFill>
                  <a:srgbClr val="FF3300"/>
                </a:solidFill>
                <a:latin typeface="HP001 4 hàng" pitchFamily="34" charset="0"/>
              </a:rPr>
              <a:t>:</a:t>
            </a:r>
            <a:r>
              <a:rPr lang="en-US" sz="3200" dirty="0" smtClean="0">
                <a:latin typeface="HP001 4 hàng" pitchFamily="34" charset="0"/>
              </a:rPr>
              <a:t> </a:t>
            </a:r>
            <a:r>
              <a:rPr lang="en-US" sz="3200" dirty="0" smtClean="0">
                <a:solidFill>
                  <a:schemeClr val="accent2"/>
                </a:solidFill>
                <a:latin typeface="HP001 4 hàng" pitchFamily="34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HP001 4 hàng" pitchFamily="34" charset="0"/>
              </a:rPr>
              <a:t>Giỏi</a:t>
            </a:r>
            <a:r>
              <a:rPr lang="en-US" sz="3200" dirty="0" smtClean="0">
                <a:solidFill>
                  <a:schemeClr val="accent2"/>
                </a:solidFill>
                <a:latin typeface="HP001 4 hàng" pitchFamily="34" charset="0"/>
              </a:rPr>
              <a:t> : 26 </a:t>
            </a:r>
            <a:r>
              <a:rPr lang="en-US" sz="3200" dirty="0" err="1">
                <a:solidFill>
                  <a:schemeClr val="accent6"/>
                </a:solidFill>
                <a:latin typeface="HP001 4 hàng" pitchFamily="34" charset="0"/>
              </a:rPr>
              <a:t>bạn</a:t>
            </a:r>
            <a:r>
              <a:rPr lang="en-US" sz="3200" dirty="0" smtClean="0">
                <a:solidFill>
                  <a:schemeClr val="accent2"/>
                </a:solidFill>
                <a:latin typeface="HP001 4 hàng" pitchFamily="34" charset="0"/>
              </a:rPr>
              <a:t>  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3200" dirty="0" smtClean="0">
                <a:solidFill>
                  <a:schemeClr val="accent2"/>
                </a:solidFill>
                <a:latin typeface="HP001 4 hàng" pitchFamily="34" charset="0"/>
              </a:rPr>
              <a:t>                      </a:t>
            </a:r>
            <a:r>
              <a:rPr lang="en-US" sz="3200" dirty="0" err="1" smtClean="0">
                <a:solidFill>
                  <a:schemeClr val="accent2"/>
                </a:solidFill>
                <a:latin typeface="HP001 4 hàng" pitchFamily="34" charset="0"/>
              </a:rPr>
              <a:t>Khá</a:t>
            </a:r>
            <a:r>
              <a:rPr lang="en-US" sz="3200" dirty="0" smtClean="0">
                <a:solidFill>
                  <a:schemeClr val="accent2"/>
                </a:solidFill>
                <a:latin typeface="HP001 4 hàng" pitchFamily="34" charset="0"/>
              </a:rPr>
              <a:t> : 14 </a:t>
            </a:r>
            <a:r>
              <a:rPr lang="en-US" sz="3200" dirty="0" err="1">
                <a:solidFill>
                  <a:schemeClr val="accent6"/>
                </a:solidFill>
                <a:latin typeface="HP001 4 hàng" pitchFamily="34" charset="0"/>
              </a:rPr>
              <a:t>bạn</a:t>
            </a:r>
            <a:r>
              <a:rPr lang="en-US" sz="3200" dirty="0" smtClean="0">
                <a:solidFill>
                  <a:schemeClr val="accent2"/>
                </a:solidFill>
                <a:latin typeface="HP001 4 hàng" pitchFamily="34" charset="0"/>
              </a:rPr>
              <a:t>                    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3200" dirty="0">
                <a:solidFill>
                  <a:schemeClr val="accent2"/>
                </a:solidFill>
                <a:latin typeface="HP001 4 hàng" pitchFamily="34" charset="0"/>
              </a:rPr>
              <a:t> </a:t>
            </a:r>
            <a:r>
              <a:rPr lang="en-US" sz="3200" dirty="0" smtClean="0">
                <a:solidFill>
                  <a:schemeClr val="accent2"/>
                </a:solidFill>
                <a:latin typeface="HP001 4 hàng" pitchFamily="34" charset="0"/>
              </a:rPr>
              <a:t>                     </a:t>
            </a:r>
            <a:r>
              <a:rPr lang="en-US" sz="3200" dirty="0" err="1" smtClean="0">
                <a:solidFill>
                  <a:schemeClr val="accent2"/>
                </a:solidFill>
                <a:latin typeface="HP001 4 hàng" pitchFamily="34" charset="0"/>
              </a:rPr>
              <a:t>Trung</a:t>
            </a:r>
            <a:r>
              <a:rPr lang="en-US" sz="3200" dirty="0" smtClean="0">
                <a:solidFill>
                  <a:schemeClr val="accent2"/>
                </a:solidFill>
                <a:latin typeface="HP001 4 hàng" pitchFamily="34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HP001 4 hàng" pitchFamily="34" charset="0"/>
              </a:rPr>
              <a:t>bình</a:t>
            </a:r>
            <a:r>
              <a:rPr lang="en-US" sz="3200" dirty="0" smtClean="0">
                <a:solidFill>
                  <a:schemeClr val="accent2"/>
                </a:solidFill>
                <a:latin typeface="HP001 4 hàng" pitchFamily="34" charset="0"/>
              </a:rPr>
              <a:t>: 0 </a:t>
            </a:r>
            <a:r>
              <a:rPr lang="en-US" sz="3200" dirty="0" err="1">
                <a:solidFill>
                  <a:schemeClr val="accent6"/>
                </a:solidFill>
                <a:latin typeface="HP001 4 hàng" pitchFamily="34" charset="0"/>
              </a:rPr>
              <a:t>bạn</a:t>
            </a:r>
            <a:endParaRPr lang="en-US" sz="3200" b="0" dirty="0" smtClean="0"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08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1000"/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animBg="1"/>
      <p:bldP spid="60425" grpId="0"/>
      <p:bldP spid="60426" grpId="0"/>
      <p:bldP spid="60426" grpId="1"/>
      <p:bldP spid="604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TỔ 1</a:t>
            </a:r>
          </a:p>
        </p:txBody>
      </p:sp>
      <p:pic>
        <p:nvPicPr>
          <p:cNvPr id="12291" name="Picture 2" descr="D:\Anh 3T\00ddaf998c74692a306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600200"/>
            <a:ext cx="7772400" cy="472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90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TỔ 2</a:t>
            </a:r>
          </a:p>
        </p:txBody>
      </p:sp>
      <p:pic>
        <p:nvPicPr>
          <p:cNvPr id="13315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9275" y="1600200"/>
            <a:ext cx="8045450" cy="4525963"/>
          </a:xfrm>
        </p:spPr>
      </p:pic>
    </p:spTree>
    <p:extLst>
      <p:ext uri="{BB962C8B-B14F-4D97-AF65-F5344CB8AC3E}">
        <p14:creationId xmlns:p14="http://schemas.microsoft.com/office/powerpoint/2010/main" val="81520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TỔ 3</a:t>
            </a:r>
          </a:p>
        </p:txBody>
      </p:sp>
      <p:pic>
        <p:nvPicPr>
          <p:cNvPr id="1433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  <p:extLst>
      <p:ext uri="{BB962C8B-B14F-4D97-AF65-F5344CB8AC3E}">
        <p14:creationId xmlns:p14="http://schemas.microsoft.com/office/powerpoint/2010/main" val="55072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TỔ 4</a:t>
            </a:r>
          </a:p>
        </p:txBody>
      </p:sp>
      <p:pic>
        <p:nvPicPr>
          <p:cNvPr id="15363" name="Picture 2" descr="D:\Anh 3T\269d4fb30643e51dbc5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9275" y="1600200"/>
            <a:ext cx="804545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8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smtClean="0">
                <a:solidFill>
                  <a:srgbClr val="0000FF"/>
                </a:solidFill>
              </a:rPr>
              <a:t> </a:t>
            </a:r>
            <a:endParaRPr lang="en-US" sz="2800" b="1" u="sng" smtClean="0">
              <a:solidFill>
                <a:srgbClr val="0000FF"/>
              </a:solidFill>
            </a:endParaRPr>
          </a:p>
        </p:txBody>
      </p:sp>
      <p:sp>
        <p:nvSpPr>
          <p:cNvPr id="60419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457200" y="-152400"/>
            <a:ext cx="8229600" cy="2514600"/>
          </a:xfrm>
          <a:prstGeom prst="horizontalScroll">
            <a:avLst>
              <a:gd name="adj" fmla="val 12500"/>
            </a:avLst>
          </a:prstGeom>
          <a:solidFill>
            <a:srgbClr val="FF00FF"/>
          </a:solidFill>
          <a:ln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4400" b="1" dirty="0" smtClean="0"/>
              <a:t>Ý </a:t>
            </a:r>
            <a:r>
              <a:rPr lang="en-US" sz="4400" b="1" dirty="0" err="1" smtClean="0"/>
              <a:t>kiến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của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cô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giáo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chủ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nhiệm</a:t>
            </a:r>
            <a:endParaRPr lang="en-US" sz="2400" b="1" dirty="0" smtClean="0"/>
          </a:p>
        </p:txBody>
      </p:sp>
      <p:pic>
        <p:nvPicPr>
          <p:cNvPr id="11268" name="Picture 4" descr="SONNE0000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228600"/>
            <a:ext cx="1676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249382" y="2794575"/>
            <a:ext cx="8534400" cy="298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defRPr/>
            </a:pP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</a:p>
          <a:p>
            <a:pPr>
              <a:defRPr/>
            </a:pP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defRPr/>
            </a:pP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2.</a:t>
            </a:r>
          </a:p>
          <a:p>
            <a:pPr>
              <a:defRPr/>
            </a:pP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60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44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1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animBg="1"/>
      <p:bldP spid="604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363" y="-685800"/>
            <a:ext cx="9864726" cy="9448800"/>
          </a:xfrm>
          <a:prstGeom prst="rect">
            <a:avLst/>
          </a:prstGeom>
          <a:solidFill>
            <a:srgbClr val="00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6387" name="WordArt 7"/>
          <p:cNvSpPr>
            <a:spLocks noChangeArrowheads="1" noChangeShapeType="1" noTextEdit="1"/>
          </p:cNvSpPr>
          <p:nvPr/>
        </p:nvSpPr>
        <p:spPr bwMode="auto">
          <a:xfrm>
            <a:off x="762000" y="304800"/>
            <a:ext cx="76962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800" kern="10">
              <a:ln w="19050">
                <a:solidFill>
                  <a:srgbClr val="FFFF99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Verdana"/>
              <a:ea typeface="Verdana"/>
              <a:cs typeface="Verdana"/>
            </a:endParaRPr>
          </a:p>
        </p:txBody>
      </p:sp>
      <p:sp>
        <p:nvSpPr>
          <p:cNvPr id="16388" name="WordArt 8"/>
          <p:cNvSpPr>
            <a:spLocks noChangeArrowheads="1" noChangeShapeType="1" noTextEdit="1"/>
          </p:cNvSpPr>
          <p:nvPr/>
        </p:nvSpPr>
        <p:spPr bwMode="auto">
          <a:xfrm>
            <a:off x="457200" y="2438400"/>
            <a:ext cx="8229600" cy="1600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vi-VN" sz="3600" kern="10" spc="-36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FF"/>
                    </a:gs>
                    <a:gs pos="100000">
                      <a:srgbClr val="FFFF99"/>
                    </a:gs>
                  </a:gsLst>
                  <a:lin ang="5400000" scaled="1"/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latin typeface="Verdana"/>
                <a:ea typeface="Verdana"/>
                <a:cs typeface="Verdana"/>
              </a:rPr>
              <a:t>Kính chúc các bậc phụ huynh và gia đình </a:t>
            </a:r>
          </a:p>
          <a:p>
            <a:pPr algn="ctr"/>
            <a:r>
              <a:rPr lang="vi-VN" sz="3600" kern="10" spc="-36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FF"/>
                    </a:gs>
                    <a:gs pos="100000">
                      <a:srgbClr val="FFFF99"/>
                    </a:gs>
                  </a:gsLst>
                  <a:lin ang="5400000" scaled="1"/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latin typeface="Verdana"/>
                <a:ea typeface="Verdana"/>
                <a:cs typeface="Verdana"/>
              </a:rPr>
              <a:t>mạnh khỏe , hạnh phúc!</a:t>
            </a:r>
            <a:endParaRPr lang="en-US" sz="3600" kern="10" spc="-36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00FF"/>
                  </a:gs>
                  <a:gs pos="100000">
                    <a:srgbClr val="FFFF99"/>
                  </a:gs>
                </a:gsLst>
                <a:lin ang="5400000" scaled="1"/>
              </a:gradFill>
              <a:effectLst>
                <a:outerShdw dist="125724" dir="18900000" algn="ctr" rotWithShape="0">
                  <a:srgbClr val="000099"/>
                </a:outerShdw>
              </a:effectLst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682622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fghfghg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下一張(熱鍵:c)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50" y="0"/>
            <a:ext cx="8191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下一張(熱鍵:c)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 descr="BCKMC00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05000"/>
            <a:ext cx="6477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WordArt 6"/>
          <p:cNvSpPr>
            <a:spLocks noChangeArrowheads="1" noChangeShapeType="1" noTextEdit="1"/>
          </p:cNvSpPr>
          <p:nvPr/>
        </p:nvSpPr>
        <p:spPr bwMode="auto">
          <a:xfrm>
            <a:off x="1066800" y="609600"/>
            <a:ext cx="7315200" cy="1295400"/>
          </a:xfrm>
          <a:prstGeom prst="rect">
            <a:avLst/>
          </a:prstGeom>
        </p:spPr>
        <p:txBody>
          <a:bodyPr spcFirstLastPara="1" wrap="none" fromWordArt="1">
            <a:prstTxWarp prst="textButton">
              <a:avLst>
                <a:gd name="adj" fmla="val 10652178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en-US" kern="1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Chào mừng quý phụ huynh </a:t>
            </a:r>
          </a:p>
          <a:p>
            <a:pPr algn="ctr"/>
            <a:r>
              <a:rPr lang="en-US" kern="1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  tới dự</a:t>
            </a:r>
          </a:p>
          <a:p>
            <a:pPr algn="ctr"/>
            <a:r>
              <a:rPr lang="en-US" kern="1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98311" name="WordArt 7"/>
          <p:cNvSpPr>
            <a:spLocks noChangeArrowheads="1" noChangeShapeType="1" noTextEdit="1"/>
          </p:cNvSpPr>
          <p:nvPr/>
        </p:nvSpPr>
        <p:spPr bwMode="auto">
          <a:xfrm>
            <a:off x="2057400" y="2743200"/>
            <a:ext cx="44958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Họp PHHS học kì I</a:t>
            </a:r>
          </a:p>
          <a:p>
            <a:pPr algn="ctr"/>
            <a:r>
              <a:rPr lang="vi-VN" sz="40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lớp 7E- Trường THCS Cổ Bi</a:t>
            </a:r>
            <a:endParaRPr lang="en-US" sz="4000" kern="1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4530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mph" presetSubtype="6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>
                                        <p:cTn id="10" dur="3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9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  <p:bldP spid="20486" grpId="1" animBg="1"/>
      <p:bldP spid="983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3768725" y="6496050"/>
            <a:ext cx="2044700" cy="361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vi-VN" b="0">
              <a:latin typeface="Times New Roman" pitchFamily="18" charset="0"/>
            </a:endParaRPr>
          </a:p>
        </p:txBody>
      </p:sp>
      <p:pic>
        <p:nvPicPr>
          <p:cNvPr id="4099" name="Picture 4" descr="BD20530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5167313"/>
            <a:ext cx="863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5" descr="BD20530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00" y="0"/>
            <a:ext cx="863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1" name="Group 9"/>
          <p:cNvGrpSpPr>
            <a:grpSpLocks/>
          </p:cNvGrpSpPr>
          <p:nvPr/>
        </p:nvGrpSpPr>
        <p:grpSpPr bwMode="auto">
          <a:xfrm rot="-5400000">
            <a:off x="-1676399" y="3141662"/>
            <a:ext cx="4800600" cy="847725"/>
            <a:chOff x="2350" y="1008"/>
            <a:chExt cx="1826" cy="534"/>
          </a:xfrm>
        </p:grpSpPr>
        <p:pic>
          <p:nvPicPr>
            <p:cNvPr id="4111" name="Picture 10" descr="SPARKLES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2" name="Picture 11" descr="SPARKLES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3" name="Picture 12" descr="SPARKLES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4" name="Picture 13" descr="SPARKLES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02" name="Group 9"/>
          <p:cNvGrpSpPr>
            <a:grpSpLocks/>
          </p:cNvGrpSpPr>
          <p:nvPr/>
        </p:nvGrpSpPr>
        <p:grpSpPr bwMode="auto">
          <a:xfrm rot="-5400000">
            <a:off x="6056313" y="3294062"/>
            <a:ext cx="4800600" cy="847725"/>
            <a:chOff x="2350" y="1008"/>
            <a:chExt cx="1826" cy="534"/>
          </a:xfrm>
        </p:grpSpPr>
        <p:pic>
          <p:nvPicPr>
            <p:cNvPr id="4107" name="Picture 10" descr="SPARKLES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8" name="Picture 11" descr="SPARKLES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9" name="Picture 12" descr="SPARKLES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0" name="Picture 13" descr="SPARKLES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4103" name="Object 3"/>
          <p:cNvGraphicFramePr>
            <a:graphicFrameLocks noChangeAspect="1"/>
          </p:cNvGraphicFramePr>
          <p:nvPr/>
        </p:nvGraphicFramePr>
        <p:xfrm>
          <a:off x="0" y="0"/>
          <a:ext cx="1277938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Clip" r:id="rId6" imgW="1278331" imgH="1273759" progId="MS_ClipArt_Gallery.2">
                  <p:embed/>
                </p:oleObj>
              </mc:Choice>
              <mc:Fallback>
                <p:oleObj name="Clip" r:id="rId6" imgW="1278331" imgH="127375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77938" cy="127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4" name="Picture 5" descr="BD20530_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994400"/>
            <a:ext cx="16764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Rectangle 17"/>
          <p:cNvSpPr>
            <a:spLocks noChangeArrowheads="1"/>
          </p:cNvSpPr>
          <p:nvPr/>
        </p:nvSpPr>
        <p:spPr bwMode="auto">
          <a:xfrm>
            <a:off x="1752600" y="914400"/>
            <a:ext cx="59436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600" u="sng">
                <a:solidFill>
                  <a:srgbClr val="1C0ED4"/>
                </a:solidFill>
                <a:latin typeface="Arial" charset="0"/>
              </a:rPr>
              <a:t>Nội dung cuộc họp:</a:t>
            </a:r>
          </a:p>
        </p:txBody>
      </p:sp>
      <p:sp>
        <p:nvSpPr>
          <p:cNvPr id="4106" name="Text Box 20"/>
          <p:cNvSpPr txBox="1">
            <a:spLocks noChangeArrowheads="1"/>
          </p:cNvSpPr>
          <p:nvPr/>
        </p:nvSpPr>
        <p:spPr bwMode="auto">
          <a:xfrm>
            <a:off x="152400" y="2133600"/>
            <a:ext cx="8991600" cy="255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FF0066"/>
                </a:solidFill>
                <a:latin typeface="Arial" charset="0"/>
              </a:rPr>
              <a:t>1.Tổng kết tình hình của trường học kì 1 năm học 2019- 2020 và nhiệm vụ học kì 2.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FF0066"/>
                </a:solidFill>
                <a:latin typeface="Arial" charset="0"/>
              </a:rPr>
              <a:t>2. Tổng kết tình hình lớp 7E trong học kì 1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FF0066"/>
                </a:solidFill>
                <a:latin typeface="Arial" charset="0"/>
              </a:rPr>
              <a:t>3. Phương hướng phấn đấu học kì 2.</a:t>
            </a:r>
          </a:p>
        </p:txBody>
      </p:sp>
    </p:spTree>
    <p:extLst>
      <p:ext uri="{BB962C8B-B14F-4D97-AF65-F5344CB8AC3E}">
        <p14:creationId xmlns:p14="http://schemas.microsoft.com/office/powerpoint/2010/main" val="3261348679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3048000" y="5994400"/>
            <a:ext cx="2044700" cy="361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vi-VN" b="0">
              <a:latin typeface="Times New Roman" pitchFamily="18" charset="0"/>
            </a:endParaRPr>
          </a:p>
        </p:txBody>
      </p:sp>
      <p:pic>
        <p:nvPicPr>
          <p:cNvPr id="5123" name="Picture 4" descr="BD20530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5167313"/>
            <a:ext cx="863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5" descr="BD20530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00" y="0"/>
            <a:ext cx="863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5" name="Group 9"/>
          <p:cNvGrpSpPr>
            <a:grpSpLocks/>
          </p:cNvGrpSpPr>
          <p:nvPr/>
        </p:nvGrpSpPr>
        <p:grpSpPr bwMode="auto">
          <a:xfrm rot="-5400000">
            <a:off x="-1676399" y="3141662"/>
            <a:ext cx="4800600" cy="847725"/>
            <a:chOff x="2350" y="1008"/>
            <a:chExt cx="1826" cy="534"/>
          </a:xfrm>
        </p:grpSpPr>
        <p:pic>
          <p:nvPicPr>
            <p:cNvPr id="5136" name="Picture 10" descr="SPARKLES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7" name="Picture 11" descr="SPARKLES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8" name="Picture 12" descr="SPARKLES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9" name="Picture 13" descr="SPARKLES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26" name="Group 9"/>
          <p:cNvGrpSpPr>
            <a:grpSpLocks/>
          </p:cNvGrpSpPr>
          <p:nvPr/>
        </p:nvGrpSpPr>
        <p:grpSpPr bwMode="auto">
          <a:xfrm rot="-5400000">
            <a:off x="6056313" y="3294062"/>
            <a:ext cx="4800600" cy="847725"/>
            <a:chOff x="2350" y="1008"/>
            <a:chExt cx="1826" cy="534"/>
          </a:xfrm>
        </p:grpSpPr>
        <p:pic>
          <p:nvPicPr>
            <p:cNvPr id="5132" name="Picture 10" descr="SPARKLES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3" name="Picture 11" descr="SPARKLES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4" name="Picture 12" descr="SPARKLES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5" name="Picture 13" descr="SPARKLES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5127" name="Object 3"/>
          <p:cNvGraphicFramePr>
            <a:graphicFrameLocks noChangeAspect="1"/>
          </p:cNvGraphicFramePr>
          <p:nvPr/>
        </p:nvGraphicFramePr>
        <p:xfrm>
          <a:off x="0" y="0"/>
          <a:ext cx="1277938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Clip" r:id="rId6" imgW="1278331" imgH="1273759" progId="MS_ClipArt_Gallery.2">
                  <p:embed/>
                </p:oleObj>
              </mc:Choice>
              <mc:Fallback>
                <p:oleObj name="Clip" r:id="rId6" imgW="1278331" imgH="127375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77938" cy="127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8" name="Picture 5" descr="BD20530_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994400"/>
            <a:ext cx="16764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Text Box 17"/>
          <p:cNvSpPr txBox="1">
            <a:spLocks noChangeArrowheads="1"/>
          </p:cNvSpPr>
          <p:nvPr/>
        </p:nvSpPr>
        <p:spPr bwMode="auto">
          <a:xfrm>
            <a:off x="1166813" y="0"/>
            <a:ext cx="6553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1.Tæng kÕt t×nh h×nh cña nhµ trường trong </a:t>
            </a:r>
            <a:r>
              <a:rPr lang="en-US" sz="280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học kì 1</a:t>
            </a:r>
          </a:p>
        </p:txBody>
      </p:sp>
      <p:sp>
        <p:nvSpPr>
          <p:cNvPr id="5130" name="Text Box 18"/>
          <p:cNvSpPr txBox="1">
            <a:spLocks noChangeArrowheads="1"/>
          </p:cNvSpPr>
          <p:nvPr/>
        </p:nvSpPr>
        <p:spPr bwMode="auto">
          <a:xfrm>
            <a:off x="838200" y="1905000"/>
            <a:ext cx="800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b="0">
              <a:latin typeface="Arial" charset="0"/>
            </a:endParaRPr>
          </a:p>
        </p:txBody>
      </p:sp>
      <p:sp>
        <p:nvSpPr>
          <p:cNvPr id="5131" name="Text Box 19"/>
          <p:cNvSpPr txBox="1">
            <a:spLocks noChangeArrowheads="1"/>
          </p:cNvSpPr>
          <p:nvPr/>
        </p:nvSpPr>
        <p:spPr bwMode="auto">
          <a:xfrm>
            <a:off x="762000" y="1317625"/>
            <a:ext cx="8042275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dirty="0" smtClean="0">
                <a:solidFill>
                  <a:schemeClr val="accent6"/>
                </a:solidFill>
                <a:latin typeface="HP001 4 hàng" pitchFamily="34" charset="0"/>
              </a:rPr>
              <a:t>-</a:t>
            </a:r>
            <a:r>
              <a:rPr lang="en-US" dirty="0" smtClean="0">
                <a:latin typeface="HP001 4 hàng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HP001 4 hàng" pitchFamily="34" charset="0"/>
              </a:rPr>
              <a:t>Hoàn</a:t>
            </a:r>
            <a:r>
              <a:rPr lang="en-US" sz="2400" dirty="0" smtClean="0">
                <a:solidFill>
                  <a:srgbClr val="0000FF"/>
                </a:solidFill>
                <a:latin typeface="HP001 4 hàng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HP001 4 hàng" pitchFamily="34" charset="0"/>
              </a:rPr>
              <a:t>thành</a:t>
            </a:r>
            <a:r>
              <a:rPr lang="en-US" sz="2400" dirty="0" smtClean="0">
                <a:solidFill>
                  <a:srgbClr val="0000FF"/>
                </a:solidFill>
                <a:latin typeface="HP001 4 hàng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HP001 4 hàng" pitchFamily="34" charset="0"/>
              </a:rPr>
              <a:t>kế</a:t>
            </a:r>
            <a:r>
              <a:rPr lang="en-US" sz="2400" dirty="0" smtClean="0">
                <a:solidFill>
                  <a:srgbClr val="0000FF"/>
                </a:solidFill>
                <a:latin typeface="HP001 4 hàng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HP001 4 hàng" pitchFamily="34" charset="0"/>
              </a:rPr>
              <a:t>hoạch</a:t>
            </a:r>
            <a:r>
              <a:rPr lang="en-US" sz="2400" dirty="0" smtClean="0">
                <a:solidFill>
                  <a:srgbClr val="0000FF"/>
                </a:solidFill>
                <a:latin typeface="HP001 4 hàng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HP001 4 hàng" pitchFamily="34" charset="0"/>
              </a:rPr>
              <a:t>đặt</a:t>
            </a:r>
            <a:r>
              <a:rPr lang="en-US" sz="2400" dirty="0" smtClean="0">
                <a:solidFill>
                  <a:srgbClr val="0000FF"/>
                </a:solidFill>
                <a:latin typeface="HP001 4 hàng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HP001 4 hàng" pitchFamily="34" charset="0"/>
              </a:rPr>
              <a:t>ra</a:t>
            </a:r>
            <a:r>
              <a:rPr lang="en-US" sz="2400" dirty="0" smtClean="0">
                <a:solidFill>
                  <a:srgbClr val="0000FF"/>
                </a:solidFill>
                <a:latin typeface="HP001 4 hàng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HP001 4 hàng" pitchFamily="34" charset="0"/>
              </a:rPr>
              <a:t>đầu</a:t>
            </a:r>
            <a:r>
              <a:rPr lang="en-US" sz="2400" dirty="0" smtClean="0">
                <a:solidFill>
                  <a:srgbClr val="0000FF"/>
                </a:solidFill>
                <a:latin typeface="HP001 4 hàng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HP001 4 hàng" pitchFamily="34" charset="0"/>
              </a:rPr>
              <a:t>năm</a:t>
            </a:r>
            <a:r>
              <a:rPr lang="en-US" sz="2400" dirty="0" smtClean="0">
                <a:solidFill>
                  <a:srgbClr val="0000FF"/>
                </a:solidFill>
                <a:latin typeface="HP001 4 hàng" pitchFamily="34" charset="0"/>
              </a:rPr>
              <a:t>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400" dirty="0" smtClean="0">
                <a:solidFill>
                  <a:srgbClr val="0000FF"/>
                </a:solidFill>
                <a:latin typeface="HP001 4 hàng" pitchFamily="34" charset="0"/>
              </a:rPr>
              <a:t>- 2 </a:t>
            </a:r>
            <a:r>
              <a:rPr lang="en-US" sz="2400" dirty="0" err="1" smtClean="0">
                <a:solidFill>
                  <a:srgbClr val="0000FF"/>
                </a:solidFill>
                <a:latin typeface="HP001 4 hàng" pitchFamily="34" charset="0"/>
              </a:rPr>
              <a:t>thầy</a:t>
            </a:r>
            <a:r>
              <a:rPr lang="en-US" sz="2400" dirty="0" smtClean="0">
                <a:solidFill>
                  <a:srgbClr val="0000FF"/>
                </a:solidFill>
                <a:latin typeface="HP001 4 hàng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HP001 4 hàng" pitchFamily="34" charset="0"/>
              </a:rPr>
              <a:t>cô</a:t>
            </a:r>
            <a:r>
              <a:rPr lang="en-US" sz="2400" dirty="0" smtClean="0">
                <a:solidFill>
                  <a:srgbClr val="0000FF"/>
                </a:solidFill>
                <a:latin typeface="HP001 4 hàng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HP001 4 hàng" pitchFamily="34" charset="0"/>
              </a:rPr>
              <a:t>thi</a:t>
            </a:r>
            <a:r>
              <a:rPr lang="en-US" sz="2400" dirty="0" smtClean="0">
                <a:solidFill>
                  <a:srgbClr val="0000FF"/>
                </a:solidFill>
                <a:latin typeface="HP001 4 hàng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HP001 4 hàng" pitchFamily="34" charset="0"/>
              </a:rPr>
              <a:t>giáo</a:t>
            </a:r>
            <a:r>
              <a:rPr lang="en-US" sz="2400" dirty="0" smtClean="0">
                <a:solidFill>
                  <a:srgbClr val="0000FF"/>
                </a:solidFill>
                <a:latin typeface="HP001 4 hàng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HP001 4 hàng" pitchFamily="34" charset="0"/>
              </a:rPr>
              <a:t>viên</a:t>
            </a:r>
            <a:r>
              <a:rPr lang="en-US" sz="2400" dirty="0" smtClean="0">
                <a:solidFill>
                  <a:srgbClr val="0000FF"/>
                </a:solidFill>
                <a:latin typeface="HP001 4 hàng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HP001 4 hàng" pitchFamily="34" charset="0"/>
              </a:rPr>
              <a:t>giỏi</a:t>
            </a:r>
            <a:r>
              <a:rPr lang="en-US" sz="2400" dirty="0" smtClean="0">
                <a:solidFill>
                  <a:srgbClr val="0000FF"/>
                </a:solidFill>
                <a:latin typeface="HP001 4 hàng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HP001 4 hàng" pitchFamily="34" charset="0"/>
              </a:rPr>
              <a:t>môn</a:t>
            </a:r>
            <a:r>
              <a:rPr lang="en-US" sz="2400" dirty="0" smtClean="0">
                <a:solidFill>
                  <a:srgbClr val="0000FF"/>
                </a:solidFill>
                <a:latin typeface="HP001 4 hàng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HP001 4 hàng" pitchFamily="34" charset="0"/>
              </a:rPr>
              <a:t>Hóa</a:t>
            </a:r>
            <a:r>
              <a:rPr lang="en-US" sz="2400" dirty="0" smtClean="0">
                <a:solidFill>
                  <a:srgbClr val="0000FF"/>
                </a:solidFill>
                <a:latin typeface="HP001 4 hàng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HP001 4 hàng" pitchFamily="34" charset="0"/>
              </a:rPr>
              <a:t>và</a:t>
            </a:r>
            <a:r>
              <a:rPr lang="en-US" sz="2400" dirty="0" smtClean="0">
                <a:solidFill>
                  <a:srgbClr val="0000FF"/>
                </a:solidFill>
                <a:latin typeface="HP001 4 hàng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HP001 4 hàng" pitchFamily="34" charset="0"/>
              </a:rPr>
              <a:t>Lí</a:t>
            </a:r>
            <a:r>
              <a:rPr lang="en-US" sz="2400" dirty="0" smtClean="0">
                <a:solidFill>
                  <a:srgbClr val="0000FF"/>
                </a:solidFill>
                <a:latin typeface="HP001 4 hàng" pitchFamily="34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sz="2400" dirty="0" smtClean="0">
                <a:solidFill>
                  <a:srgbClr val="0000FF"/>
                </a:solidFill>
                <a:latin typeface="HP001 4 hàng" pitchFamily="34" charset="0"/>
              </a:rPr>
              <a:t>03 </a:t>
            </a:r>
            <a:r>
              <a:rPr lang="en-US" sz="2400" dirty="0" err="1" smtClean="0">
                <a:solidFill>
                  <a:srgbClr val="0000FF"/>
                </a:solidFill>
                <a:latin typeface="HP001 4 hàng" pitchFamily="34" charset="0"/>
              </a:rPr>
              <a:t>học</a:t>
            </a:r>
            <a:r>
              <a:rPr lang="en-US" sz="2400" dirty="0" smtClean="0">
                <a:solidFill>
                  <a:srgbClr val="0000FF"/>
                </a:solidFill>
                <a:latin typeface="HP001 4 hàng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HP001 4 hàng" pitchFamily="34" charset="0"/>
              </a:rPr>
              <a:t>sinh</a:t>
            </a:r>
            <a:r>
              <a:rPr lang="en-US" sz="2400" dirty="0" smtClean="0">
                <a:solidFill>
                  <a:srgbClr val="0000FF"/>
                </a:solidFill>
                <a:latin typeface="HP001 4 hàng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HP001 4 hàng" pitchFamily="34" charset="0"/>
              </a:rPr>
              <a:t>giỏi</a:t>
            </a:r>
            <a:r>
              <a:rPr lang="en-US" sz="2400" dirty="0" smtClean="0">
                <a:solidFill>
                  <a:srgbClr val="0000FF"/>
                </a:solidFill>
                <a:latin typeface="HP001 4 hàng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HP001 4 hàng" pitchFamily="34" charset="0"/>
              </a:rPr>
              <a:t>văn</a:t>
            </a:r>
            <a:r>
              <a:rPr lang="en-US" sz="2400" dirty="0" smtClean="0">
                <a:solidFill>
                  <a:srgbClr val="0000FF"/>
                </a:solidFill>
                <a:latin typeface="HP001 4 hàng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HP001 4 hàng" pitchFamily="34" charset="0"/>
              </a:rPr>
              <a:t>hóa</a:t>
            </a:r>
            <a:r>
              <a:rPr lang="en-US" sz="2400" dirty="0" smtClean="0">
                <a:solidFill>
                  <a:srgbClr val="0000FF"/>
                </a:solidFill>
                <a:latin typeface="HP001 4 hàng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HP001 4 hàng" pitchFamily="34" charset="0"/>
              </a:rPr>
              <a:t>cấp</a:t>
            </a:r>
            <a:r>
              <a:rPr lang="en-US" sz="2400" dirty="0" smtClean="0">
                <a:solidFill>
                  <a:srgbClr val="0000FF"/>
                </a:solidFill>
                <a:latin typeface="HP001 4 hàng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HP001 4 hàng" pitchFamily="34" charset="0"/>
              </a:rPr>
              <a:t>Huyện</a:t>
            </a:r>
            <a:r>
              <a:rPr lang="en-US" sz="2400" dirty="0" smtClean="0">
                <a:solidFill>
                  <a:srgbClr val="0000FF"/>
                </a:solidFill>
                <a:latin typeface="HP001 4 hàng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HP001 4 hàng" pitchFamily="34" charset="0"/>
              </a:rPr>
              <a:t>lớp</a:t>
            </a:r>
            <a:r>
              <a:rPr lang="en-US" sz="2400" dirty="0" smtClean="0">
                <a:solidFill>
                  <a:srgbClr val="0000FF"/>
                </a:solidFill>
                <a:latin typeface="HP001 4 hàng" pitchFamily="34" charset="0"/>
              </a:rPr>
              <a:t> 9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400" dirty="0" smtClean="0">
                <a:solidFill>
                  <a:srgbClr val="0000FF"/>
                </a:solidFill>
                <a:latin typeface="HP001 4 hàng" pitchFamily="34" charset="0"/>
              </a:rPr>
              <a:t>  01 </a:t>
            </a:r>
            <a:r>
              <a:rPr lang="en-US" sz="2400" dirty="0" err="1" smtClean="0">
                <a:solidFill>
                  <a:srgbClr val="0000FF"/>
                </a:solidFill>
                <a:latin typeface="HP001 4 hàng" pitchFamily="34" charset="0"/>
              </a:rPr>
              <a:t>học</a:t>
            </a:r>
            <a:r>
              <a:rPr lang="en-US" sz="2400" dirty="0" smtClean="0">
                <a:solidFill>
                  <a:srgbClr val="0000FF"/>
                </a:solidFill>
                <a:latin typeface="HP001 4 hàng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HP001 4 hàng" pitchFamily="34" charset="0"/>
              </a:rPr>
              <a:t>sinh</a:t>
            </a:r>
            <a:r>
              <a:rPr lang="en-US" sz="2400" dirty="0" smtClean="0">
                <a:solidFill>
                  <a:srgbClr val="0000FF"/>
                </a:solidFill>
                <a:latin typeface="HP001 4 hàng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HP001 4 hàng" pitchFamily="34" charset="0"/>
              </a:rPr>
              <a:t>lớp</a:t>
            </a:r>
            <a:r>
              <a:rPr lang="en-US" sz="2400" dirty="0" smtClean="0">
                <a:solidFill>
                  <a:srgbClr val="0000FF"/>
                </a:solidFill>
                <a:latin typeface="HP001 4 hàng" pitchFamily="34" charset="0"/>
              </a:rPr>
              <a:t> 9 </a:t>
            </a:r>
            <a:r>
              <a:rPr lang="en-US" sz="2400" dirty="0" err="1" smtClean="0">
                <a:solidFill>
                  <a:srgbClr val="0000FF"/>
                </a:solidFill>
                <a:latin typeface="HP001 4 hàng" pitchFamily="34" charset="0"/>
              </a:rPr>
              <a:t>dự</a:t>
            </a:r>
            <a:r>
              <a:rPr lang="en-US" sz="2400" dirty="0" smtClean="0">
                <a:solidFill>
                  <a:srgbClr val="0000FF"/>
                </a:solidFill>
                <a:latin typeface="HP001 4 hàng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HP001 4 hàng" pitchFamily="34" charset="0"/>
              </a:rPr>
              <a:t>thi</a:t>
            </a:r>
            <a:r>
              <a:rPr lang="en-US" sz="2400" dirty="0" smtClean="0">
                <a:solidFill>
                  <a:srgbClr val="0000FF"/>
                </a:solidFill>
                <a:latin typeface="HP001 4 hàng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HP001 4 hàng" pitchFamily="34" charset="0"/>
              </a:rPr>
              <a:t>học</a:t>
            </a:r>
            <a:r>
              <a:rPr lang="en-US" sz="2400" dirty="0" smtClean="0">
                <a:solidFill>
                  <a:srgbClr val="0000FF"/>
                </a:solidFill>
                <a:latin typeface="HP001 4 hàng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HP001 4 hàng" pitchFamily="34" charset="0"/>
              </a:rPr>
              <a:t>sinh</a:t>
            </a:r>
            <a:r>
              <a:rPr lang="en-US" sz="2400" dirty="0" smtClean="0">
                <a:solidFill>
                  <a:srgbClr val="0000FF"/>
                </a:solidFill>
                <a:latin typeface="HP001 4 hàng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HP001 4 hàng" pitchFamily="34" charset="0"/>
              </a:rPr>
              <a:t>giỏi</a:t>
            </a:r>
            <a:r>
              <a:rPr lang="en-US" sz="2400" dirty="0" smtClean="0">
                <a:solidFill>
                  <a:srgbClr val="0000FF"/>
                </a:solidFill>
                <a:latin typeface="HP001 4 hàng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HP001 4 hàng" pitchFamily="34" charset="0"/>
              </a:rPr>
              <a:t>cấp</a:t>
            </a:r>
            <a:r>
              <a:rPr lang="en-US" sz="2400" dirty="0" smtClean="0">
                <a:solidFill>
                  <a:srgbClr val="0000FF"/>
                </a:solidFill>
                <a:latin typeface="HP001 4 hàng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HP001 4 hàng" pitchFamily="34" charset="0"/>
              </a:rPr>
              <a:t>thành</a:t>
            </a:r>
            <a:r>
              <a:rPr lang="en-US" sz="2400" dirty="0" smtClean="0">
                <a:solidFill>
                  <a:srgbClr val="0000FF"/>
                </a:solidFill>
                <a:latin typeface="HP001 4 hàng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HP001 4 hàng" pitchFamily="34" charset="0"/>
              </a:rPr>
              <a:t>phố</a:t>
            </a:r>
            <a:r>
              <a:rPr lang="en-US" sz="2400" dirty="0" smtClean="0">
                <a:solidFill>
                  <a:srgbClr val="0000FF"/>
                </a:solidFill>
                <a:latin typeface="HP001 4 hàng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HP001 4 hàng" pitchFamily="34" charset="0"/>
              </a:rPr>
              <a:t>môn</a:t>
            </a:r>
            <a:r>
              <a:rPr lang="en-US" sz="2400" dirty="0" smtClean="0">
                <a:solidFill>
                  <a:srgbClr val="0000FF"/>
                </a:solidFill>
                <a:latin typeface="HP001 4 hàng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HP001 4 hàng" pitchFamily="34" charset="0"/>
              </a:rPr>
              <a:t>Hóa</a:t>
            </a:r>
            <a:r>
              <a:rPr lang="en-US" sz="2400" dirty="0" smtClean="0">
                <a:solidFill>
                  <a:srgbClr val="0000FF"/>
                </a:solidFill>
                <a:latin typeface="HP001 4 hàng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HP001 4 hàng" pitchFamily="34" charset="0"/>
              </a:rPr>
              <a:t>và</a:t>
            </a:r>
            <a:r>
              <a:rPr lang="en-US" sz="2400" dirty="0" smtClean="0">
                <a:solidFill>
                  <a:srgbClr val="0000FF"/>
                </a:solidFill>
                <a:latin typeface="HP001 4 hàng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HP001 4 hàng" pitchFamily="34" charset="0"/>
              </a:rPr>
              <a:t>môn</a:t>
            </a:r>
            <a:r>
              <a:rPr lang="en-US" sz="2400" dirty="0" smtClean="0">
                <a:solidFill>
                  <a:srgbClr val="0000FF"/>
                </a:solidFill>
                <a:latin typeface="HP001 4 hàng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HP001 4 hàng" pitchFamily="34" charset="0"/>
              </a:rPr>
              <a:t>Khoa</a:t>
            </a:r>
            <a:r>
              <a:rPr lang="en-US" sz="2400" dirty="0" smtClean="0">
                <a:solidFill>
                  <a:srgbClr val="0000FF"/>
                </a:solidFill>
                <a:latin typeface="HP001 4 hàng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HP001 4 hàng" pitchFamily="34" charset="0"/>
              </a:rPr>
              <a:t>học</a:t>
            </a:r>
            <a:r>
              <a:rPr lang="en-US" sz="2400" dirty="0" smtClean="0">
                <a:solidFill>
                  <a:srgbClr val="0000FF"/>
                </a:solidFill>
                <a:latin typeface="HP001 4 hàng" pitchFamily="34" charset="0"/>
              </a:rPr>
              <a:t>.</a:t>
            </a: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sz="2400" dirty="0" err="1" smtClean="0">
                <a:solidFill>
                  <a:srgbClr val="0000FF"/>
                </a:solidFill>
                <a:latin typeface="HP001 4 hàng" pitchFamily="34" charset="0"/>
              </a:rPr>
              <a:t>Về</a:t>
            </a:r>
            <a:r>
              <a:rPr lang="en-US" sz="2400" dirty="0" smtClean="0">
                <a:solidFill>
                  <a:srgbClr val="0000FF"/>
                </a:solidFill>
                <a:latin typeface="HP001 4 hàng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HP001 4 hàng" pitchFamily="34" charset="0"/>
              </a:rPr>
              <a:t>thể</a:t>
            </a:r>
            <a:r>
              <a:rPr lang="en-US" sz="2400" dirty="0" smtClean="0">
                <a:solidFill>
                  <a:srgbClr val="0000FF"/>
                </a:solidFill>
                <a:latin typeface="HP001 4 hàng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HP001 4 hàng" pitchFamily="34" charset="0"/>
              </a:rPr>
              <a:t>dục</a:t>
            </a:r>
            <a:r>
              <a:rPr lang="en-US" sz="2400" dirty="0" smtClean="0">
                <a:solidFill>
                  <a:srgbClr val="0000FF"/>
                </a:solidFill>
                <a:latin typeface="HP001 4 hàng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HP001 4 hàng" pitchFamily="34" charset="0"/>
              </a:rPr>
              <a:t>thể</a:t>
            </a:r>
            <a:r>
              <a:rPr lang="en-US" sz="2400" dirty="0" smtClean="0">
                <a:solidFill>
                  <a:srgbClr val="0000FF"/>
                </a:solidFill>
                <a:latin typeface="HP001 4 hàng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HP001 4 hàng" pitchFamily="34" charset="0"/>
              </a:rPr>
              <a:t>thao</a:t>
            </a:r>
            <a:r>
              <a:rPr lang="en-US" sz="2400" dirty="0" smtClean="0">
                <a:solidFill>
                  <a:srgbClr val="0000FF"/>
                </a:solidFill>
                <a:latin typeface="HP001 4 hàng" pitchFamily="34" charset="0"/>
              </a:rPr>
              <a:t>: </a:t>
            </a:r>
            <a:r>
              <a:rPr lang="en-US" sz="2400" dirty="0" err="1" smtClean="0">
                <a:solidFill>
                  <a:srgbClr val="0000FF"/>
                </a:solidFill>
                <a:latin typeface="HP001 4 hàng" pitchFamily="34" charset="0"/>
              </a:rPr>
              <a:t>Trường</a:t>
            </a:r>
            <a:r>
              <a:rPr lang="en-US" sz="2400" dirty="0" smtClean="0">
                <a:solidFill>
                  <a:srgbClr val="0000FF"/>
                </a:solidFill>
                <a:latin typeface="HP001 4 hàng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HP001 4 hàng" pitchFamily="34" charset="0"/>
              </a:rPr>
              <a:t>đạt</a:t>
            </a:r>
            <a:r>
              <a:rPr lang="en-US" sz="2400" dirty="0" smtClean="0">
                <a:solidFill>
                  <a:srgbClr val="0000FF"/>
                </a:solidFill>
                <a:latin typeface="HP001 4 hàng" pitchFamily="34" charset="0"/>
              </a:rPr>
              <a:t>     </a:t>
            </a:r>
            <a:r>
              <a:rPr lang="en-US" sz="2400" dirty="0" err="1" smtClean="0">
                <a:solidFill>
                  <a:srgbClr val="0000FF"/>
                </a:solidFill>
                <a:latin typeface="HP001 4 hàng" pitchFamily="34" charset="0"/>
              </a:rPr>
              <a:t>giải</a:t>
            </a:r>
            <a:r>
              <a:rPr lang="en-US" sz="2400" dirty="0" smtClean="0">
                <a:solidFill>
                  <a:srgbClr val="0000FF"/>
                </a:solidFill>
                <a:latin typeface="HP001 4 hàng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HP001 4 hàng" pitchFamily="34" charset="0"/>
              </a:rPr>
              <a:t>cấp</a:t>
            </a:r>
            <a:r>
              <a:rPr lang="en-US" sz="2400" dirty="0" smtClean="0">
                <a:solidFill>
                  <a:srgbClr val="0000FF"/>
                </a:solidFill>
                <a:latin typeface="HP001 4 hàng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HP001 4 hàng" pitchFamily="34" charset="0"/>
              </a:rPr>
              <a:t>Huyện</a:t>
            </a:r>
            <a:r>
              <a:rPr lang="en-US" sz="2400" dirty="0" smtClean="0">
                <a:solidFill>
                  <a:srgbClr val="0000FF"/>
                </a:solidFill>
                <a:latin typeface="HP001 4 hàng" pitchFamily="34" charset="0"/>
              </a:rPr>
              <a:t>.</a:t>
            </a:r>
            <a:endParaRPr lang="en-US" sz="2400" dirty="0" smtClean="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094248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3768725" y="6496050"/>
            <a:ext cx="2044700" cy="361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vi-VN" b="0">
              <a:latin typeface="Times New Roman" pitchFamily="18" charset="0"/>
            </a:endParaRPr>
          </a:p>
        </p:txBody>
      </p:sp>
      <p:pic>
        <p:nvPicPr>
          <p:cNvPr id="6147" name="Picture 5" descr="BD20530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00" y="0"/>
            <a:ext cx="863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8" name="Group 9"/>
          <p:cNvGrpSpPr>
            <a:grpSpLocks/>
          </p:cNvGrpSpPr>
          <p:nvPr/>
        </p:nvGrpSpPr>
        <p:grpSpPr bwMode="auto">
          <a:xfrm rot="-5400000">
            <a:off x="-1676399" y="3141662"/>
            <a:ext cx="4800600" cy="847725"/>
            <a:chOff x="2350" y="1008"/>
            <a:chExt cx="1826" cy="534"/>
          </a:xfrm>
        </p:grpSpPr>
        <p:pic>
          <p:nvPicPr>
            <p:cNvPr id="6159" name="Picture 10" descr="SPARKLES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0" name="Picture 11" descr="SPARKLES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1" name="Picture 12" descr="SPARKLES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2" name="Picture 13" descr="SPARKLES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149" name="Group 9"/>
          <p:cNvGrpSpPr>
            <a:grpSpLocks/>
          </p:cNvGrpSpPr>
          <p:nvPr/>
        </p:nvGrpSpPr>
        <p:grpSpPr bwMode="auto">
          <a:xfrm rot="-5400000">
            <a:off x="6056313" y="3294062"/>
            <a:ext cx="4800600" cy="847725"/>
            <a:chOff x="2350" y="1008"/>
            <a:chExt cx="1826" cy="534"/>
          </a:xfrm>
        </p:grpSpPr>
        <p:pic>
          <p:nvPicPr>
            <p:cNvPr id="6155" name="Picture 10" descr="SPARKLES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6" name="Picture 11" descr="SPARKLES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7" name="Picture 12" descr="SPARKLES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8" name="Picture 13" descr="SPARKLES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6150" name="Object 3"/>
          <p:cNvGraphicFramePr>
            <a:graphicFrameLocks noChangeAspect="1"/>
          </p:cNvGraphicFramePr>
          <p:nvPr/>
        </p:nvGraphicFramePr>
        <p:xfrm>
          <a:off x="28575" y="0"/>
          <a:ext cx="1277938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Clip" r:id="rId6" imgW="1278331" imgH="1273759" progId="MS_ClipArt_Gallery.2">
                  <p:embed/>
                </p:oleObj>
              </mc:Choice>
              <mc:Fallback>
                <p:oleObj name="Clip" r:id="rId6" imgW="1278331" imgH="127375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" y="0"/>
                        <a:ext cx="1277938" cy="127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1" name="Picture 5" descr="BD20530_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994400"/>
            <a:ext cx="16764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Text Box 20"/>
          <p:cNvSpPr txBox="1">
            <a:spLocks noChangeArrowheads="1"/>
          </p:cNvSpPr>
          <p:nvPr/>
        </p:nvSpPr>
        <p:spPr bwMode="auto">
          <a:xfrm>
            <a:off x="990600" y="-76200"/>
            <a:ext cx="7467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Times New Roman" pitchFamily="18" charset="0"/>
              </a:rPr>
              <a:t>2. Nhận xét tình hình học tập và kỷ luật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Times New Roman" pitchFamily="18" charset="0"/>
              </a:rPr>
              <a:t>Học kì 1 lớp 7E</a:t>
            </a:r>
          </a:p>
        </p:txBody>
      </p:sp>
      <p:sp>
        <p:nvSpPr>
          <p:cNvPr id="8202" name="Text Box 21"/>
          <p:cNvSpPr txBox="1">
            <a:spLocks noChangeArrowheads="1"/>
          </p:cNvSpPr>
          <p:nvPr/>
        </p:nvSpPr>
        <p:spPr bwMode="auto">
          <a:xfrm>
            <a:off x="457200" y="1066800"/>
            <a:ext cx="8382000" cy="575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200" dirty="0" smtClean="0">
                <a:solidFill>
                  <a:srgbClr val="FF33CC"/>
                </a:solidFill>
                <a:latin typeface="HP001 4 hàng" pitchFamily="34" charset="0"/>
              </a:rPr>
              <a:t>  </a:t>
            </a:r>
            <a:r>
              <a:rPr lang="en-US" sz="3200" dirty="0" err="1" smtClean="0">
                <a:solidFill>
                  <a:srgbClr val="000099"/>
                </a:solidFill>
                <a:latin typeface="HP001 4 hàng" pitchFamily="34" charset="0"/>
              </a:rPr>
              <a:t>Sĩ</a:t>
            </a:r>
            <a:r>
              <a:rPr lang="en-US" sz="3200" dirty="0" smtClean="0">
                <a:solidFill>
                  <a:srgbClr val="000099"/>
                </a:solidFill>
                <a:latin typeface="HP001 4 hàng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HP001 4 hàng" pitchFamily="34" charset="0"/>
              </a:rPr>
              <a:t>số</a:t>
            </a:r>
            <a:r>
              <a:rPr lang="en-US" sz="3200" dirty="0" smtClean="0">
                <a:solidFill>
                  <a:srgbClr val="000099"/>
                </a:solidFill>
                <a:latin typeface="HP001 4 hàng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HP001 4 hàng" pitchFamily="34" charset="0"/>
              </a:rPr>
              <a:t>lớp</a:t>
            </a:r>
            <a:r>
              <a:rPr lang="en-US" sz="3200" dirty="0" smtClean="0">
                <a:solidFill>
                  <a:srgbClr val="000099"/>
                </a:solidFill>
                <a:latin typeface="HP001 4 hàng" pitchFamily="34" charset="0"/>
              </a:rPr>
              <a:t>: 40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3200" dirty="0" smtClean="0">
                <a:solidFill>
                  <a:srgbClr val="000099"/>
                </a:solidFill>
                <a:latin typeface="HP001 4 hàng" pitchFamily="34" charset="0"/>
              </a:rPr>
              <a:t>(</a:t>
            </a:r>
            <a:r>
              <a:rPr lang="en-US" sz="3200" dirty="0" err="1" smtClean="0">
                <a:solidFill>
                  <a:srgbClr val="000099"/>
                </a:solidFill>
                <a:latin typeface="HP001 4 hàng" pitchFamily="34" charset="0"/>
              </a:rPr>
              <a:t>Nữ</a:t>
            </a:r>
            <a:r>
              <a:rPr lang="en-US" sz="3200" dirty="0" smtClean="0">
                <a:solidFill>
                  <a:srgbClr val="000099"/>
                </a:solidFill>
                <a:latin typeface="HP001 4 hàng" pitchFamily="34" charset="0"/>
              </a:rPr>
              <a:t>: 16 - Nam: 24)</a:t>
            </a: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sz="3200" dirty="0" err="1" smtClean="0">
                <a:solidFill>
                  <a:srgbClr val="000099"/>
                </a:solidFill>
                <a:latin typeface="HP001 4 hàng" pitchFamily="34" charset="0"/>
              </a:rPr>
              <a:t>Thôn</a:t>
            </a:r>
            <a:r>
              <a:rPr lang="en-US" sz="3200" dirty="0" smtClean="0">
                <a:solidFill>
                  <a:srgbClr val="000099"/>
                </a:solidFill>
                <a:latin typeface="HP001 4 hàng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HP001 4 hàng" pitchFamily="34" charset="0"/>
              </a:rPr>
              <a:t>Vàng</a:t>
            </a:r>
            <a:r>
              <a:rPr lang="en-US" sz="3200" dirty="0" smtClean="0">
                <a:solidFill>
                  <a:srgbClr val="000099"/>
                </a:solidFill>
                <a:latin typeface="HP001 4 hàng" pitchFamily="34" charset="0"/>
              </a:rPr>
              <a:t>: 12               </a:t>
            </a:r>
            <a:r>
              <a:rPr lang="en-US" sz="3200" dirty="0" err="1" smtClean="0">
                <a:solidFill>
                  <a:srgbClr val="000099"/>
                </a:solidFill>
                <a:latin typeface="HP001 4 hàng" pitchFamily="34" charset="0"/>
              </a:rPr>
              <a:t>Thôn</a:t>
            </a:r>
            <a:r>
              <a:rPr lang="en-US" sz="3200" dirty="0" smtClean="0">
                <a:solidFill>
                  <a:srgbClr val="000099"/>
                </a:solidFill>
                <a:latin typeface="HP001 4 hàng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HP001 4 hàng" pitchFamily="34" charset="0"/>
              </a:rPr>
              <a:t>Hội</a:t>
            </a:r>
            <a:r>
              <a:rPr lang="en-US" sz="3200" dirty="0" smtClean="0">
                <a:solidFill>
                  <a:srgbClr val="000099"/>
                </a:solidFill>
                <a:latin typeface="HP001 4 hàng" pitchFamily="34" charset="0"/>
              </a:rPr>
              <a:t>, c12:6</a:t>
            </a: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sz="3200" dirty="0" err="1" smtClean="0">
                <a:solidFill>
                  <a:srgbClr val="000099"/>
                </a:solidFill>
                <a:latin typeface="HP001 4 hàng" pitchFamily="34" charset="0"/>
              </a:rPr>
              <a:t>Thôn</a:t>
            </a:r>
            <a:r>
              <a:rPr lang="en-US" sz="3200" dirty="0" smtClean="0">
                <a:solidFill>
                  <a:srgbClr val="000099"/>
                </a:solidFill>
                <a:latin typeface="HP001 4 hàng" pitchFamily="34" charset="0"/>
              </a:rPr>
              <a:t> Cam:  18                 </a:t>
            </a:r>
            <a:r>
              <a:rPr lang="en-US" sz="3200" dirty="0" err="1" smtClean="0">
                <a:solidFill>
                  <a:srgbClr val="000099"/>
                </a:solidFill>
                <a:latin typeface="HP001 4 hàng" pitchFamily="34" charset="0"/>
              </a:rPr>
              <a:t>Đặng</a:t>
            </a:r>
            <a:r>
              <a:rPr lang="en-US" sz="3200" dirty="0" smtClean="0">
                <a:solidFill>
                  <a:srgbClr val="000099"/>
                </a:solidFill>
                <a:latin typeface="HP001 4 hàng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HP001 4 hàng" pitchFamily="34" charset="0"/>
              </a:rPr>
              <a:t>xá</a:t>
            </a:r>
            <a:r>
              <a:rPr lang="en-US" sz="3200" dirty="0" smtClean="0">
                <a:solidFill>
                  <a:srgbClr val="000099"/>
                </a:solidFill>
                <a:latin typeface="HP001 4 hàng" pitchFamily="34" charset="0"/>
              </a:rPr>
              <a:t>: 1</a:t>
            </a: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sz="3200" dirty="0" err="1" smtClean="0">
                <a:solidFill>
                  <a:srgbClr val="000099"/>
                </a:solidFill>
                <a:latin typeface="HP001 4 hàng" pitchFamily="34" charset="0"/>
              </a:rPr>
              <a:t>Tập</a:t>
            </a:r>
            <a:r>
              <a:rPr lang="en-US" sz="3200" dirty="0" smtClean="0">
                <a:solidFill>
                  <a:srgbClr val="000099"/>
                </a:solidFill>
                <a:latin typeface="HP001 4 hàng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HP001 4 hàng" pitchFamily="34" charset="0"/>
              </a:rPr>
              <a:t>thể</a:t>
            </a:r>
            <a:r>
              <a:rPr lang="en-US" sz="3200" dirty="0" smtClean="0">
                <a:solidFill>
                  <a:srgbClr val="000099"/>
                </a:solidFill>
                <a:latin typeface="HP001 4 hàng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HP001 4 hàng" pitchFamily="34" charset="0"/>
              </a:rPr>
              <a:t>cơ</a:t>
            </a:r>
            <a:r>
              <a:rPr lang="en-US" sz="3200" dirty="0" smtClean="0">
                <a:solidFill>
                  <a:srgbClr val="000099"/>
                </a:solidFill>
                <a:latin typeface="HP001 4 hàng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HP001 4 hàng" pitchFamily="34" charset="0"/>
              </a:rPr>
              <a:t>khí</a:t>
            </a:r>
            <a:r>
              <a:rPr lang="en-US" sz="3200" dirty="0" smtClean="0">
                <a:solidFill>
                  <a:srgbClr val="000099"/>
                </a:solidFill>
                <a:latin typeface="HP001 4 hàng" pitchFamily="34" charset="0"/>
              </a:rPr>
              <a:t>: 3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3200" dirty="0" smtClean="0">
                <a:solidFill>
                  <a:srgbClr val="000099"/>
                </a:solidFill>
                <a:latin typeface="HP001 4 hàng" pitchFamily="34" charset="0"/>
              </a:rPr>
              <a:t>*</a:t>
            </a:r>
            <a:r>
              <a:rPr lang="en-US" sz="3200" dirty="0" err="1" smtClean="0">
                <a:solidFill>
                  <a:srgbClr val="000099"/>
                </a:solidFill>
                <a:latin typeface="HP001 4 hàng" pitchFamily="34" charset="0"/>
              </a:rPr>
              <a:t>Nề</a:t>
            </a:r>
            <a:r>
              <a:rPr lang="en-US" sz="3200" dirty="0" smtClean="0">
                <a:solidFill>
                  <a:srgbClr val="000099"/>
                </a:solidFill>
                <a:latin typeface="HP001 4 hàng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HP001 4 hàng" pitchFamily="34" charset="0"/>
              </a:rPr>
              <a:t>nếp</a:t>
            </a:r>
            <a:r>
              <a:rPr lang="en-US" sz="3200" dirty="0" smtClean="0">
                <a:solidFill>
                  <a:srgbClr val="000099"/>
                </a:solidFill>
                <a:latin typeface="HP001 4 hàng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HP001 4 hàng" pitchFamily="34" charset="0"/>
              </a:rPr>
              <a:t>học</a:t>
            </a:r>
            <a:r>
              <a:rPr lang="en-US" sz="3200" dirty="0" smtClean="0">
                <a:solidFill>
                  <a:srgbClr val="000099"/>
                </a:solidFill>
                <a:latin typeface="HP001 4 hàng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HP001 4 hàng" pitchFamily="34" charset="0"/>
              </a:rPr>
              <a:t>tập</a:t>
            </a:r>
            <a:r>
              <a:rPr lang="en-US" sz="3200" dirty="0" smtClean="0">
                <a:solidFill>
                  <a:srgbClr val="000099"/>
                </a:solidFill>
                <a:latin typeface="HP001 4 hàng" pitchFamily="34" charset="0"/>
              </a:rPr>
              <a:t>: </a:t>
            </a:r>
            <a:r>
              <a:rPr lang="en-US" sz="3200" dirty="0" err="1" smtClean="0">
                <a:solidFill>
                  <a:srgbClr val="000099"/>
                </a:solidFill>
                <a:latin typeface="HP001 4 hàng" pitchFamily="34" charset="0"/>
              </a:rPr>
              <a:t>tốt</a:t>
            </a:r>
            <a:endParaRPr lang="en-US" sz="3200" dirty="0" smtClean="0">
              <a:solidFill>
                <a:srgbClr val="000099"/>
              </a:solidFill>
              <a:latin typeface="HP001 4 hàng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3200" dirty="0" smtClean="0">
                <a:solidFill>
                  <a:srgbClr val="000099"/>
                </a:solidFill>
                <a:latin typeface="HP001 4 hàng" pitchFamily="34" charset="0"/>
              </a:rPr>
              <a:t>*</a:t>
            </a:r>
            <a:r>
              <a:rPr lang="en-US" sz="3200" dirty="0" err="1" smtClean="0">
                <a:solidFill>
                  <a:srgbClr val="000099"/>
                </a:solidFill>
                <a:latin typeface="HP001 4 hàng" pitchFamily="34" charset="0"/>
              </a:rPr>
              <a:t>Nề</a:t>
            </a:r>
            <a:r>
              <a:rPr lang="en-US" sz="3200" dirty="0" smtClean="0">
                <a:solidFill>
                  <a:srgbClr val="000099"/>
                </a:solidFill>
                <a:latin typeface="HP001 4 hàng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HP001 4 hàng" pitchFamily="34" charset="0"/>
              </a:rPr>
              <a:t>nếp</a:t>
            </a:r>
            <a:r>
              <a:rPr lang="en-US" sz="3200" dirty="0" smtClean="0">
                <a:solidFill>
                  <a:srgbClr val="000099"/>
                </a:solidFill>
                <a:latin typeface="HP001 4 hàng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HP001 4 hàng" pitchFamily="34" charset="0"/>
              </a:rPr>
              <a:t>kỷ</a:t>
            </a:r>
            <a:r>
              <a:rPr lang="en-US" sz="3200" dirty="0" smtClean="0">
                <a:solidFill>
                  <a:srgbClr val="000099"/>
                </a:solidFill>
                <a:latin typeface="HP001 4 hàng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HP001 4 hàng" pitchFamily="34" charset="0"/>
              </a:rPr>
              <a:t>luật</a:t>
            </a:r>
            <a:r>
              <a:rPr lang="en-US" sz="3200" dirty="0" smtClean="0">
                <a:solidFill>
                  <a:srgbClr val="000099"/>
                </a:solidFill>
                <a:latin typeface="HP001 4 hàng" pitchFamily="34" charset="0"/>
              </a:rPr>
              <a:t>: </a:t>
            </a:r>
            <a:r>
              <a:rPr lang="en-US" sz="3200" dirty="0" err="1" smtClean="0">
                <a:solidFill>
                  <a:srgbClr val="000099"/>
                </a:solidFill>
                <a:latin typeface="HP001 4 hàng" pitchFamily="34" charset="0"/>
              </a:rPr>
              <a:t>ổn</a:t>
            </a:r>
            <a:r>
              <a:rPr lang="en-US" sz="3200" dirty="0" smtClean="0">
                <a:solidFill>
                  <a:srgbClr val="000099"/>
                </a:solidFill>
                <a:latin typeface="HP001 4 hàng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HP001 4 hàng" pitchFamily="34" charset="0"/>
              </a:rPr>
              <a:t>định</a:t>
            </a:r>
            <a:r>
              <a:rPr lang="en-US" sz="3200" dirty="0" smtClean="0">
                <a:solidFill>
                  <a:srgbClr val="000099"/>
                </a:solidFill>
                <a:latin typeface="HP001 4 hàng" pitchFamily="34" charset="0"/>
              </a:rPr>
              <a:t>, </a:t>
            </a:r>
            <a:r>
              <a:rPr lang="en-US" sz="3200" dirty="0" err="1" smtClean="0">
                <a:solidFill>
                  <a:srgbClr val="000099"/>
                </a:solidFill>
                <a:latin typeface="HP001 4 hàng" pitchFamily="34" charset="0"/>
              </a:rPr>
              <a:t>tốt</a:t>
            </a:r>
            <a:endParaRPr lang="en-US" sz="3200" dirty="0" smtClean="0">
              <a:solidFill>
                <a:srgbClr val="000099"/>
              </a:solidFill>
              <a:latin typeface="HP001 4 hàng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US" sz="3200" dirty="0" smtClean="0">
              <a:solidFill>
                <a:srgbClr val="000099"/>
              </a:solidFill>
              <a:latin typeface="HP001 4 hàng" pitchFamily="34" charset="0"/>
            </a:endParaRPr>
          </a:p>
        </p:txBody>
      </p:sp>
      <p:pic>
        <p:nvPicPr>
          <p:cNvPr id="6154" name="Picture 4" descr="BD20530_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5167313"/>
            <a:ext cx="863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3022001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smtClean="0">
                <a:solidFill>
                  <a:srgbClr val="0000FF"/>
                </a:solidFill>
              </a:rPr>
              <a:t> </a:t>
            </a:r>
            <a:endParaRPr lang="en-US" sz="2800" b="1" u="sng" smtClean="0">
              <a:solidFill>
                <a:srgbClr val="0000FF"/>
              </a:solidFill>
            </a:endParaRPr>
          </a:p>
        </p:txBody>
      </p:sp>
      <p:sp>
        <p:nvSpPr>
          <p:cNvPr id="60419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457200" y="-152400"/>
            <a:ext cx="8229600" cy="2514600"/>
          </a:xfrm>
          <a:prstGeom prst="horizontalScroll">
            <a:avLst>
              <a:gd name="adj" fmla="val 12500"/>
            </a:avLst>
          </a:prstGeom>
          <a:solidFill>
            <a:srgbClr val="FF00FF"/>
          </a:solidFill>
          <a:ln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400" b="1" dirty="0" smtClean="0"/>
          </a:p>
          <a:p>
            <a:pPr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4400" b="1" dirty="0" err="1" smtClean="0"/>
              <a:t>Phong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trào</a:t>
            </a:r>
            <a:r>
              <a:rPr lang="en-US" sz="4400" b="1" dirty="0" smtClean="0"/>
              <a:t>, </a:t>
            </a:r>
            <a:r>
              <a:rPr lang="en-US" sz="4400" b="1" dirty="0" err="1" smtClean="0"/>
              <a:t>nề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nếp</a:t>
            </a:r>
            <a:endParaRPr lang="en-US" sz="4400" b="1" dirty="0" smtClean="0">
              <a:latin typeface=".VnArabia" pitchFamily="34" charset="0"/>
            </a:endParaRPr>
          </a:p>
        </p:txBody>
      </p:sp>
      <p:pic>
        <p:nvPicPr>
          <p:cNvPr id="11268" name="Picture 4" descr="SONNE0000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228600"/>
            <a:ext cx="1676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358775" y="2176895"/>
            <a:ext cx="8534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rgbClr val="0066FF"/>
                </a:solidFill>
                <a:latin typeface="Arial" charset="0"/>
              </a:rPr>
              <a:t>                 </a:t>
            </a:r>
            <a:endParaRPr lang="en-US" sz="2800" dirty="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53975" y="3351213"/>
            <a:ext cx="9144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200" dirty="0">
              <a:solidFill>
                <a:srgbClr val="FF0000"/>
              </a:solidFill>
              <a:latin typeface="HP001 4 hàng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3200" dirty="0">
              <a:solidFill>
                <a:schemeClr val="accent2"/>
              </a:solidFill>
              <a:latin typeface="HP001 4 hàng" pitchFamily="34" charset="0"/>
            </a:endParaRPr>
          </a:p>
        </p:txBody>
      </p:sp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293687" y="2904937"/>
            <a:ext cx="8664575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Đợt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20/11:      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: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TDTT     :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huyện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Tùng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Mai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Nề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: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513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1000"/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animBg="1"/>
      <p:bldP spid="60425" grpId="0"/>
      <p:bldP spid="60426" grpId="0"/>
      <p:bldP spid="60426" grpId="1"/>
      <p:bldP spid="604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smtClean="0">
                <a:solidFill>
                  <a:srgbClr val="0000FF"/>
                </a:solidFill>
              </a:rPr>
              <a:t> </a:t>
            </a:r>
            <a:endParaRPr lang="en-US" sz="2800" b="1" u="sng" smtClean="0">
              <a:solidFill>
                <a:srgbClr val="0000FF"/>
              </a:solidFill>
            </a:endParaRPr>
          </a:p>
        </p:txBody>
      </p:sp>
      <p:sp>
        <p:nvSpPr>
          <p:cNvPr id="60419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457200" y="-152400"/>
            <a:ext cx="8229600" cy="2514600"/>
          </a:xfrm>
          <a:prstGeom prst="horizontalScroll">
            <a:avLst>
              <a:gd name="adj" fmla="val 12500"/>
            </a:avLst>
          </a:prstGeom>
          <a:solidFill>
            <a:srgbClr val="FF00FF"/>
          </a:solidFill>
          <a:ln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4400" b="1" dirty="0" err="1" smtClean="0"/>
              <a:t>Rèn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luyện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đạo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đức</a:t>
            </a:r>
            <a:endParaRPr lang="en-US" sz="2400" b="1" dirty="0" smtClean="0"/>
          </a:p>
        </p:txBody>
      </p:sp>
      <p:pic>
        <p:nvPicPr>
          <p:cNvPr id="11268" name="Picture 4" descr="SONNE0000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228600"/>
            <a:ext cx="1676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249382" y="2794575"/>
            <a:ext cx="85344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en-US" sz="2800" dirty="0" err="1">
                <a:solidFill>
                  <a:srgbClr val="000099"/>
                </a:solidFill>
              </a:rPr>
              <a:t>Hạnh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 err="1">
                <a:solidFill>
                  <a:srgbClr val="000099"/>
                </a:solidFill>
              </a:rPr>
              <a:t>kiểm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 err="1">
                <a:solidFill>
                  <a:srgbClr val="000099"/>
                </a:solidFill>
              </a:rPr>
              <a:t>Tốt</a:t>
            </a:r>
            <a:r>
              <a:rPr lang="en-US" sz="2800" dirty="0">
                <a:solidFill>
                  <a:srgbClr val="000099"/>
                </a:solidFill>
              </a:rPr>
              <a:t>: 100% (</a:t>
            </a:r>
            <a:r>
              <a:rPr lang="en-US" sz="2800" dirty="0" err="1">
                <a:solidFill>
                  <a:srgbClr val="000099"/>
                </a:solidFill>
              </a:rPr>
              <a:t>Tức</a:t>
            </a:r>
            <a:r>
              <a:rPr lang="en-US" sz="2800" dirty="0">
                <a:solidFill>
                  <a:srgbClr val="000099"/>
                </a:solidFill>
              </a:rPr>
              <a:t> 40 </a:t>
            </a:r>
            <a:r>
              <a:rPr lang="en-US" sz="2800" dirty="0" err="1">
                <a:solidFill>
                  <a:srgbClr val="000099"/>
                </a:solidFill>
              </a:rPr>
              <a:t>bạn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 err="1">
                <a:solidFill>
                  <a:srgbClr val="000099"/>
                </a:solidFill>
              </a:rPr>
              <a:t>hs</a:t>
            </a:r>
            <a:r>
              <a:rPr lang="en-US" sz="2800" dirty="0">
                <a:solidFill>
                  <a:srgbClr val="000099"/>
                </a:solidFill>
              </a:rPr>
              <a:t>)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rgbClr val="0066FF"/>
                </a:solidFill>
                <a:latin typeface="Arial" charset="0"/>
              </a:rPr>
              <a:t>                 </a:t>
            </a:r>
            <a:endParaRPr lang="en-US" sz="280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47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animBg="1"/>
      <p:bldP spid="604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smtClean="0">
                <a:solidFill>
                  <a:srgbClr val="0000FF"/>
                </a:solidFill>
              </a:rPr>
              <a:t> </a:t>
            </a:r>
            <a:endParaRPr lang="en-US" sz="2800" b="1" u="sng" smtClean="0">
              <a:solidFill>
                <a:srgbClr val="0000FF"/>
              </a:solidFill>
            </a:endParaRPr>
          </a:p>
        </p:txBody>
      </p:sp>
      <p:sp>
        <p:nvSpPr>
          <p:cNvPr id="60419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457200" y="-152400"/>
            <a:ext cx="8229600" cy="2514600"/>
          </a:xfrm>
          <a:prstGeom prst="horizontalScroll">
            <a:avLst>
              <a:gd name="adj" fmla="val 12500"/>
            </a:avLst>
          </a:prstGeom>
          <a:solidFill>
            <a:srgbClr val="FF00FF"/>
          </a:solidFill>
          <a:ln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4400" b="1" dirty="0" err="1" smtClean="0"/>
              <a:t>Về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học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tập</a:t>
            </a:r>
            <a:endParaRPr lang="en-US" sz="2400" b="1" dirty="0" smtClean="0"/>
          </a:p>
        </p:txBody>
      </p:sp>
      <p:pic>
        <p:nvPicPr>
          <p:cNvPr id="11268" name="Picture 4" descr="SONNE0000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228600"/>
            <a:ext cx="1676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249382" y="2794575"/>
            <a:ext cx="8534400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en-US" sz="4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4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4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16 </a:t>
            </a:r>
            <a:r>
              <a:rPr lang="en-US" sz="4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4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4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Khá</a:t>
            </a:r>
            <a:r>
              <a:rPr lang="en-US" sz="4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21 </a:t>
            </a:r>
            <a:r>
              <a:rPr lang="en-US" sz="4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4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     TB: 3 </a:t>
            </a:r>
            <a:r>
              <a:rPr lang="en-US" sz="4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4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44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endParaRPr lang="en-US" sz="4400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35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animBg="1"/>
      <p:bldP spid="604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3768725" y="6496050"/>
            <a:ext cx="2044700" cy="361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vi-VN" b="0">
              <a:latin typeface="Times New Roman" pitchFamily="18" charset="0"/>
            </a:endParaRPr>
          </a:p>
        </p:txBody>
      </p:sp>
      <p:pic>
        <p:nvPicPr>
          <p:cNvPr id="9219" name="Picture 4" descr="BD20530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181600"/>
            <a:ext cx="863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0" name="Group 9"/>
          <p:cNvGrpSpPr>
            <a:grpSpLocks/>
          </p:cNvGrpSpPr>
          <p:nvPr/>
        </p:nvGrpSpPr>
        <p:grpSpPr bwMode="auto">
          <a:xfrm rot="-5400000">
            <a:off x="-1976437" y="2814637"/>
            <a:ext cx="4800600" cy="847725"/>
            <a:chOff x="2350" y="1008"/>
            <a:chExt cx="1826" cy="534"/>
          </a:xfrm>
        </p:grpSpPr>
        <p:pic>
          <p:nvPicPr>
            <p:cNvPr id="9232" name="Picture 10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3" name="Picture 11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4" name="Picture 12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5" name="Picture 13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21" name="Group 9"/>
          <p:cNvGrpSpPr>
            <a:grpSpLocks/>
          </p:cNvGrpSpPr>
          <p:nvPr/>
        </p:nvGrpSpPr>
        <p:grpSpPr bwMode="auto">
          <a:xfrm rot="-5400000">
            <a:off x="6056313" y="3294062"/>
            <a:ext cx="4800600" cy="847725"/>
            <a:chOff x="2350" y="1008"/>
            <a:chExt cx="1826" cy="534"/>
          </a:xfrm>
        </p:grpSpPr>
        <p:pic>
          <p:nvPicPr>
            <p:cNvPr id="9228" name="Picture 10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9" name="Picture 11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0" name="Picture 12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1" name="Picture 13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222" name="Picture 5" descr="BD20530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994400"/>
            <a:ext cx="16764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3" name="Group 15"/>
          <p:cNvGrpSpPr>
            <a:grpSpLocks/>
          </p:cNvGrpSpPr>
          <p:nvPr/>
        </p:nvGrpSpPr>
        <p:grpSpPr bwMode="auto">
          <a:xfrm>
            <a:off x="0" y="152400"/>
            <a:ext cx="2057400" cy="1371600"/>
            <a:chOff x="1920" y="2736"/>
            <a:chExt cx="1680" cy="1440"/>
          </a:xfrm>
        </p:grpSpPr>
        <p:pic>
          <p:nvPicPr>
            <p:cNvPr id="9226" name="Picture 16" descr="T3boi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2736"/>
              <a:ext cx="1680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7" name="Rectangle 17"/>
            <p:cNvSpPr>
              <a:spLocks noChangeArrowheads="1"/>
            </p:cNvSpPr>
            <p:nvPr/>
          </p:nvSpPr>
          <p:spPr bwMode="auto">
            <a:xfrm>
              <a:off x="2832" y="4032"/>
              <a:ext cx="768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24" name="Text Box 18"/>
          <p:cNvSpPr txBox="1">
            <a:spLocks noChangeArrowheads="1"/>
          </p:cNvSpPr>
          <p:nvPr/>
        </p:nvSpPr>
        <p:spPr bwMode="auto">
          <a:xfrm>
            <a:off x="1828800" y="76200"/>
            <a:ext cx="628015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4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44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613" name="Text Box 21"/>
          <p:cNvSpPr txBox="1">
            <a:spLocks noChangeArrowheads="1"/>
          </p:cNvSpPr>
          <p:nvPr/>
        </p:nvSpPr>
        <p:spPr bwMode="auto">
          <a:xfrm>
            <a:off x="228600" y="1066800"/>
            <a:ext cx="8915400" cy="6494085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b="0" dirty="0" smtClean="0">
                <a:solidFill>
                  <a:schemeClr val="bg1"/>
                </a:solidFill>
                <a:latin typeface="Arial" charset="0"/>
              </a:rPr>
              <a:t>    </a:t>
            </a:r>
            <a:r>
              <a:rPr lang="en-US" sz="3200" dirty="0" smtClean="0">
                <a:solidFill>
                  <a:srgbClr val="0070C0"/>
                </a:solidFill>
                <a:latin typeface="HP001 4 hàng" pitchFamily="34" charset="0"/>
              </a:rPr>
              <a:t>1. </a:t>
            </a:r>
            <a:r>
              <a:rPr lang="en-US" sz="3200" dirty="0" err="1" smtClean="0">
                <a:solidFill>
                  <a:srgbClr val="0070C0"/>
                </a:solidFill>
                <a:latin typeface="HP001 4 hàng" pitchFamily="34" charset="0"/>
              </a:rPr>
              <a:t>Nguyên</a:t>
            </a:r>
            <a:r>
              <a:rPr lang="en-US" sz="3200" dirty="0" smtClean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HP001 4 hàng" pitchFamily="34" charset="0"/>
              </a:rPr>
              <a:t>nhân</a:t>
            </a:r>
            <a:r>
              <a:rPr lang="en-US" sz="3200" dirty="0" smtClean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HP001 4 hàng" pitchFamily="34" charset="0"/>
              </a:rPr>
              <a:t>khách</a:t>
            </a:r>
            <a:r>
              <a:rPr lang="en-US" sz="3200" dirty="0" smtClean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HP001 4 hàng" pitchFamily="34" charset="0"/>
              </a:rPr>
              <a:t>quan</a:t>
            </a:r>
            <a:endParaRPr lang="en-US" sz="3200" dirty="0" smtClean="0">
              <a:solidFill>
                <a:srgbClr val="0070C0"/>
              </a:solidFill>
              <a:latin typeface="HP001 4 hàng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3200" dirty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HP001 4 hàng" pitchFamily="34" charset="0"/>
              </a:rPr>
              <a:t>   2. </a:t>
            </a:r>
            <a:r>
              <a:rPr lang="en-US" sz="3200" dirty="0" err="1" smtClean="0">
                <a:solidFill>
                  <a:srgbClr val="0070C0"/>
                </a:solidFill>
                <a:latin typeface="HP001 4 hàng" pitchFamily="34" charset="0"/>
              </a:rPr>
              <a:t>Nguyên</a:t>
            </a:r>
            <a:r>
              <a:rPr lang="en-US" sz="3200" dirty="0" smtClean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HP001 4 hàng" pitchFamily="34" charset="0"/>
              </a:rPr>
              <a:t>nhân</a:t>
            </a:r>
            <a:r>
              <a:rPr lang="en-US" sz="3200" dirty="0" smtClean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HP001 4 hàng" pitchFamily="34" charset="0"/>
              </a:rPr>
              <a:t>chủ</a:t>
            </a:r>
            <a:r>
              <a:rPr lang="en-US" sz="3200" dirty="0" smtClean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HP001 4 hàng" pitchFamily="34" charset="0"/>
              </a:rPr>
              <a:t>quan</a:t>
            </a:r>
            <a:endParaRPr lang="en-US" sz="3200" dirty="0" smtClean="0">
              <a:solidFill>
                <a:srgbClr val="0070C0"/>
              </a:solidFill>
              <a:latin typeface="HP001 4 hàng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3200" dirty="0" smtClean="0">
                <a:solidFill>
                  <a:srgbClr val="0070C0"/>
                </a:solidFill>
                <a:latin typeface="HP001 4 hàng" pitchFamily="34" charset="0"/>
              </a:rPr>
              <a:t>     3. </a:t>
            </a:r>
            <a:r>
              <a:rPr lang="en-US" sz="3200" dirty="0" err="1" smtClean="0">
                <a:solidFill>
                  <a:srgbClr val="0070C0"/>
                </a:solidFill>
                <a:latin typeface="HP001 4 hàng" pitchFamily="34" charset="0"/>
              </a:rPr>
              <a:t>Bài</a:t>
            </a:r>
            <a:r>
              <a:rPr lang="en-US" sz="3200" dirty="0" smtClean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HP001 4 hàng" pitchFamily="34" charset="0"/>
              </a:rPr>
              <a:t>học</a:t>
            </a:r>
            <a:r>
              <a:rPr lang="en-US" sz="3200" dirty="0" smtClean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HP001 4 hàng" pitchFamily="34" charset="0"/>
              </a:rPr>
              <a:t>rút</a:t>
            </a:r>
            <a:r>
              <a:rPr lang="en-US" sz="3200" dirty="0" smtClean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HP001 4 hàng" pitchFamily="34" charset="0"/>
              </a:rPr>
              <a:t>ra</a:t>
            </a:r>
            <a:endParaRPr lang="en-US" sz="3200" dirty="0" smtClean="0">
              <a:solidFill>
                <a:srgbClr val="0070C0"/>
              </a:solidFill>
              <a:latin typeface="HP001 4 hàng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US" sz="3200" dirty="0" smtClean="0">
              <a:solidFill>
                <a:srgbClr val="0070C0"/>
              </a:solidFill>
              <a:latin typeface="HP001 4 hàng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US" sz="3200" dirty="0" smtClean="0">
              <a:solidFill>
                <a:srgbClr val="0000FF"/>
              </a:solidFill>
              <a:latin typeface="HP001 4 hàng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US" sz="3200" dirty="0" smtClean="0">
              <a:solidFill>
                <a:srgbClr val="0000FF"/>
              </a:solidFill>
              <a:latin typeface="HP001 4 hàng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US" sz="3200" dirty="0" smtClean="0">
              <a:solidFill>
                <a:srgbClr val="0000FF"/>
              </a:solidFill>
              <a:latin typeface="HP001 4 hàng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3200" dirty="0" smtClean="0">
                <a:solidFill>
                  <a:srgbClr val="0000FF"/>
                </a:solidFill>
                <a:latin typeface="HP001 4 hàng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sz="3200" dirty="0" smtClean="0">
              <a:solidFill>
                <a:srgbClr val="0000FF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536715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0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555</Words>
  <Application>Microsoft Office PowerPoint</Application>
  <PresentationFormat>On-screen Show (4:3)</PresentationFormat>
  <Paragraphs>102</Paragraphs>
  <Slides>18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 </vt:lpstr>
      <vt:lpstr> </vt:lpstr>
      <vt:lpstr>PowerPoint Presentation</vt:lpstr>
      <vt:lpstr> </vt:lpstr>
      <vt:lpstr> </vt:lpstr>
      <vt:lpstr> </vt:lpstr>
      <vt:lpstr>TỔ 1</vt:lpstr>
      <vt:lpstr>TỔ 2</vt:lpstr>
      <vt:lpstr>TỔ 3</vt:lpstr>
      <vt:lpstr>TỔ 4</vt:lpstr>
      <vt:lpstr>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</cp:revision>
  <dcterms:created xsi:type="dcterms:W3CDTF">2020-01-06T11:59:01Z</dcterms:created>
  <dcterms:modified xsi:type="dcterms:W3CDTF">2020-02-12T09:55:50Z</dcterms:modified>
</cp:coreProperties>
</file>