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16" r:id="rId2"/>
    <p:sldId id="282" r:id="rId3"/>
    <p:sldId id="257" r:id="rId4"/>
    <p:sldId id="258" r:id="rId5"/>
    <p:sldId id="272" r:id="rId6"/>
    <p:sldId id="259" r:id="rId7"/>
    <p:sldId id="260" r:id="rId8"/>
    <p:sldId id="261" r:id="rId9"/>
    <p:sldId id="287" r:id="rId10"/>
    <p:sldId id="269" r:id="rId11"/>
    <p:sldId id="263" r:id="rId12"/>
    <p:sldId id="262" r:id="rId13"/>
    <p:sldId id="292" r:id="rId14"/>
    <p:sldId id="267" r:id="rId15"/>
    <p:sldId id="277" r:id="rId16"/>
    <p:sldId id="293" r:id="rId17"/>
    <p:sldId id="268" r:id="rId18"/>
    <p:sldId id="305" r:id="rId19"/>
    <p:sldId id="310" r:id="rId20"/>
    <p:sldId id="265" r:id="rId21"/>
    <p:sldId id="311" r:id="rId22"/>
    <p:sldId id="312" r:id="rId23"/>
    <p:sldId id="313" r:id="rId24"/>
    <p:sldId id="314" r:id="rId25"/>
    <p:sldId id="315" r:id="rId26"/>
    <p:sldId id="308" r:id="rId27"/>
    <p:sldId id="271" r:id="rId28"/>
    <p:sldId id="281" r:id="rId29"/>
  </p:sldIdLst>
  <p:sldSz cx="12192000" cy="6858000"/>
  <p:notesSz cx="7104063" cy="10234613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778"/>
    <a:srgbClr val="33B3AD"/>
    <a:srgbClr val="CDF0FF"/>
    <a:srgbClr val="EDAFA1"/>
    <a:srgbClr val="62C0C8"/>
    <a:srgbClr val="FB812D"/>
    <a:srgbClr val="BA6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5768-0BA4-478B-B0A4-2C0BEF914ABB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4E624-5333-4008-9923-738A2D895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png"/><Relationship Id="rId10" Type="http://schemas.openxmlformats.org/officeDocument/2006/relationships/image" Target="../media/image10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emf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296545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vi-V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thầy cô về dự giờ, thăm lớp</a:t>
            </a:r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>  </a:t>
            </a:r>
            <a:br>
              <a:rPr lang="vi-VN" dirty="0" smtClean="0"/>
            </a:br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>                                      </a:t>
            </a:r>
            <a:r>
              <a:rPr lang="vi-VN" sz="3100" dirty="0" smtClean="0"/>
              <a:t>GV: Nguyễn Thị Minh Thư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572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9" y="791884"/>
            <a:ext cx="8324750" cy="54783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36795" y="149079"/>
            <a:ext cx="80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Giới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thiệu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thái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y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lệnh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Bân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037686" y="2257772"/>
            <a:ext cx="3939822" cy="3638474"/>
            <a:chOff x="1319213" y="1998663"/>
            <a:chExt cx="4232275" cy="3679825"/>
          </a:xfrm>
        </p:grpSpPr>
        <p:sp>
          <p:nvSpPr>
            <p:cNvPr id="7" name="任意多边形 38"/>
            <p:cNvSpPr/>
            <p:nvPr/>
          </p:nvSpPr>
          <p:spPr>
            <a:xfrm>
              <a:off x="1319213" y="1998663"/>
              <a:ext cx="4232275" cy="3227387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 39"/>
            <p:cNvSpPr/>
            <p:nvPr/>
          </p:nvSpPr>
          <p:spPr>
            <a:xfrm>
              <a:off x="2457450" y="5205413"/>
              <a:ext cx="1920875" cy="473075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blipFill dpi="0" rotWithShape="1">
              <a:blip r:embed="rId5" cstate="print"/>
              <a:srcRect/>
              <a:stretch>
                <a:fillRect/>
              </a:stretch>
            </a:blipFill>
            <a:ln w="254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6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482" y="2574510"/>
            <a:ext cx="2331677" cy="24973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8666" y="1220588"/>
            <a:ext cx="11571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 Phạm, húy Bân, có nghề ý gia truyền, giữ chức Thái y lệnh để phụng sự Trần Anh Vương.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5287" y="2264807"/>
            <a:ext cx="6479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5062" y="5112226"/>
            <a:ext cx="68297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+ Năm đói, dựng nhà cho kẻ đói khát bệnh tật. </a:t>
            </a:r>
            <a:endParaRPr lang="en-US" sz="3200" dirty="0" smtClean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54" y="2883082"/>
            <a:ext cx="70142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+ Dùng tiền của mua thuốc tốt và tích trữ thóc gạo.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9185" y="4011977"/>
            <a:ext cx="70940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+ Chữa những kẻ cơ khổ chu đáo không lấy tiền.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" y="6211669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Một lương y giỏi, hết lòng vì người bệnh, được người đời trọng vọng.</a:t>
            </a:r>
            <a:endParaRPr lang="vi-VN" sz="32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282094" y="791883"/>
            <a:ext cx="10842172" cy="133805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635017" y="2255225"/>
            <a:ext cx="3194418" cy="2985569"/>
            <a:chOff x="4789" y="2798"/>
            <a:chExt cx="6081" cy="5683"/>
          </a:xfrm>
        </p:grpSpPr>
        <p:sp>
          <p:nvSpPr>
            <p:cNvPr id="10" name="任意多边形 66"/>
            <p:cNvSpPr/>
            <p:nvPr/>
          </p:nvSpPr>
          <p:spPr>
            <a:xfrm rot="19144893">
              <a:off x="4789" y="2798"/>
              <a:ext cx="3439" cy="3763"/>
            </a:xfrm>
            <a:custGeom>
              <a:avLst/>
              <a:gdLst>
                <a:gd name="connsiteX0" fmla="*/ 1621800 w 2167466"/>
                <a:gd name="connsiteY0" fmla="*/ 548964 h 2167466"/>
                <a:gd name="connsiteX1" fmla="*/ 1941574 w 2167466"/>
                <a:gd name="connsiteY1" fmla="*/ 452590 h 2167466"/>
                <a:gd name="connsiteX2" fmla="*/ 2059240 w 2167466"/>
                <a:gd name="connsiteY2" fmla="*/ 656392 h 2167466"/>
                <a:gd name="connsiteX3" fmla="*/ 1815890 w 2167466"/>
                <a:gd name="connsiteY3" fmla="*/ 885138 h 2167466"/>
                <a:gd name="connsiteX4" fmla="*/ 1815890 w 2167466"/>
                <a:gd name="connsiteY4" fmla="*/ 1282328 h 2167466"/>
                <a:gd name="connsiteX5" fmla="*/ 2059240 w 2167466"/>
                <a:gd name="connsiteY5" fmla="*/ 1511074 h 2167466"/>
                <a:gd name="connsiteX6" fmla="*/ 1941574 w 2167466"/>
                <a:gd name="connsiteY6" fmla="*/ 1714876 h 2167466"/>
                <a:gd name="connsiteX7" fmla="*/ 1621800 w 2167466"/>
                <a:gd name="connsiteY7" fmla="*/ 1618502 h 2167466"/>
                <a:gd name="connsiteX8" fmla="*/ 1277823 w 2167466"/>
                <a:gd name="connsiteY8" fmla="*/ 1817097 h 2167466"/>
                <a:gd name="connsiteX9" fmla="*/ 1201398 w 2167466"/>
                <a:gd name="connsiteY9" fmla="*/ 2142217 h 2167466"/>
                <a:gd name="connsiteX10" fmla="*/ 966068 w 2167466"/>
                <a:gd name="connsiteY10" fmla="*/ 2142217 h 2167466"/>
                <a:gd name="connsiteX11" fmla="*/ 889643 w 2167466"/>
                <a:gd name="connsiteY11" fmla="*/ 1817097 h 2167466"/>
                <a:gd name="connsiteX12" fmla="*/ 545666 w 2167466"/>
                <a:gd name="connsiteY12" fmla="*/ 1618502 h 2167466"/>
                <a:gd name="connsiteX13" fmla="*/ 225892 w 2167466"/>
                <a:gd name="connsiteY13" fmla="*/ 1714876 h 2167466"/>
                <a:gd name="connsiteX14" fmla="*/ 108226 w 2167466"/>
                <a:gd name="connsiteY14" fmla="*/ 1511074 h 2167466"/>
                <a:gd name="connsiteX15" fmla="*/ 351576 w 2167466"/>
                <a:gd name="connsiteY15" fmla="*/ 1282328 h 2167466"/>
                <a:gd name="connsiteX16" fmla="*/ 351576 w 2167466"/>
                <a:gd name="connsiteY16" fmla="*/ 885138 h 2167466"/>
                <a:gd name="connsiteX17" fmla="*/ 108226 w 2167466"/>
                <a:gd name="connsiteY17" fmla="*/ 656392 h 2167466"/>
                <a:gd name="connsiteX18" fmla="*/ 225892 w 2167466"/>
                <a:gd name="connsiteY18" fmla="*/ 452590 h 2167466"/>
                <a:gd name="connsiteX19" fmla="*/ 545666 w 2167466"/>
                <a:gd name="connsiteY19" fmla="*/ 548964 h 2167466"/>
                <a:gd name="connsiteX20" fmla="*/ 889643 w 2167466"/>
                <a:gd name="connsiteY20" fmla="*/ 350369 h 2167466"/>
                <a:gd name="connsiteX21" fmla="*/ 966068 w 2167466"/>
                <a:gd name="connsiteY21" fmla="*/ 25249 h 2167466"/>
                <a:gd name="connsiteX22" fmla="*/ 1201398 w 2167466"/>
                <a:gd name="connsiteY22" fmla="*/ 25249 h 2167466"/>
                <a:gd name="connsiteX23" fmla="*/ 1277823 w 2167466"/>
                <a:gd name="connsiteY23" fmla="*/ 350369 h 2167466"/>
                <a:gd name="connsiteX24" fmla="*/ 1621800 w 2167466"/>
                <a:gd name="connsiteY24" fmla="*/ 548964 h 2167466"/>
                <a:gd name="connsiteX0-1" fmla="*/ 1517526 w 1954966"/>
                <a:gd name="connsiteY0-2" fmla="*/ 523716 h 2116969"/>
                <a:gd name="connsiteX1-3" fmla="*/ 1837300 w 1954966"/>
                <a:gd name="connsiteY1-4" fmla="*/ 427342 h 2116969"/>
                <a:gd name="connsiteX2-5" fmla="*/ 1954966 w 1954966"/>
                <a:gd name="connsiteY2-6" fmla="*/ 631144 h 2116969"/>
                <a:gd name="connsiteX3-7" fmla="*/ 1711616 w 1954966"/>
                <a:gd name="connsiteY3-8" fmla="*/ 859890 h 2116969"/>
                <a:gd name="connsiteX4-9" fmla="*/ 1711616 w 1954966"/>
                <a:gd name="connsiteY4-10" fmla="*/ 1257080 h 2116969"/>
                <a:gd name="connsiteX5-11" fmla="*/ 1954966 w 1954966"/>
                <a:gd name="connsiteY5-12" fmla="*/ 1485826 h 2116969"/>
                <a:gd name="connsiteX6-13" fmla="*/ 1837300 w 1954966"/>
                <a:gd name="connsiteY6-14" fmla="*/ 1689628 h 2116969"/>
                <a:gd name="connsiteX7-15" fmla="*/ 1517526 w 1954966"/>
                <a:gd name="connsiteY7-16" fmla="*/ 1593254 h 2116969"/>
                <a:gd name="connsiteX8-17" fmla="*/ 1173549 w 1954966"/>
                <a:gd name="connsiteY8-18" fmla="*/ 1791849 h 2116969"/>
                <a:gd name="connsiteX9-19" fmla="*/ 1097124 w 1954966"/>
                <a:gd name="connsiteY9-20" fmla="*/ 2116969 h 2116969"/>
                <a:gd name="connsiteX10-21" fmla="*/ 861794 w 1954966"/>
                <a:gd name="connsiteY10-22" fmla="*/ 2116969 h 2116969"/>
                <a:gd name="connsiteX11-23" fmla="*/ 785369 w 1954966"/>
                <a:gd name="connsiteY11-24" fmla="*/ 1791849 h 2116969"/>
                <a:gd name="connsiteX12-25" fmla="*/ 441392 w 1954966"/>
                <a:gd name="connsiteY12-26" fmla="*/ 1593254 h 2116969"/>
                <a:gd name="connsiteX13-27" fmla="*/ 121618 w 1954966"/>
                <a:gd name="connsiteY13-28" fmla="*/ 1689628 h 2116969"/>
                <a:gd name="connsiteX14-29" fmla="*/ 3952 w 1954966"/>
                <a:gd name="connsiteY14-30" fmla="*/ 1485826 h 2116969"/>
                <a:gd name="connsiteX15-31" fmla="*/ 247302 w 1954966"/>
                <a:gd name="connsiteY15-32" fmla="*/ 1257080 h 2116969"/>
                <a:gd name="connsiteX16-33" fmla="*/ 247302 w 1954966"/>
                <a:gd name="connsiteY16-34" fmla="*/ 859890 h 2116969"/>
                <a:gd name="connsiteX17-35" fmla="*/ 3952 w 1954966"/>
                <a:gd name="connsiteY17-36" fmla="*/ 631144 h 2116969"/>
                <a:gd name="connsiteX18-37" fmla="*/ 121618 w 1954966"/>
                <a:gd name="connsiteY18-38" fmla="*/ 427342 h 2116969"/>
                <a:gd name="connsiteX19-39" fmla="*/ 441392 w 1954966"/>
                <a:gd name="connsiteY19-40" fmla="*/ 523716 h 2116969"/>
                <a:gd name="connsiteX20-41" fmla="*/ 785369 w 1954966"/>
                <a:gd name="connsiteY20-42" fmla="*/ 325121 h 2116969"/>
                <a:gd name="connsiteX21-43" fmla="*/ 861794 w 1954966"/>
                <a:gd name="connsiteY21-44" fmla="*/ 1 h 2116969"/>
                <a:gd name="connsiteX22-45" fmla="*/ 1097124 w 1954966"/>
                <a:gd name="connsiteY22-46" fmla="*/ 1 h 2116969"/>
                <a:gd name="connsiteX23-47" fmla="*/ 1173549 w 1954966"/>
                <a:gd name="connsiteY23-48" fmla="*/ 325121 h 2116969"/>
                <a:gd name="connsiteX24-49" fmla="*/ 1517526 w 1954966"/>
                <a:gd name="connsiteY24-50" fmla="*/ 523716 h 2116969"/>
                <a:gd name="connsiteX0-51" fmla="*/ 1539857 w 1977297"/>
                <a:gd name="connsiteY0-52" fmla="*/ 523714 h 2116967"/>
                <a:gd name="connsiteX1-53" fmla="*/ 1859631 w 1977297"/>
                <a:gd name="connsiteY1-54" fmla="*/ 427340 h 2116967"/>
                <a:gd name="connsiteX2-55" fmla="*/ 1977297 w 1977297"/>
                <a:gd name="connsiteY2-56" fmla="*/ 631142 h 2116967"/>
                <a:gd name="connsiteX3-57" fmla="*/ 1733947 w 1977297"/>
                <a:gd name="connsiteY3-58" fmla="*/ 859888 h 2116967"/>
                <a:gd name="connsiteX4-59" fmla="*/ 1733947 w 1977297"/>
                <a:gd name="connsiteY4-60" fmla="*/ 1257078 h 2116967"/>
                <a:gd name="connsiteX5-61" fmla="*/ 1977297 w 1977297"/>
                <a:gd name="connsiteY5-62" fmla="*/ 1485824 h 2116967"/>
                <a:gd name="connsiteX6-63" fmla="*/ 1859631 w 1977297"/>
                <a:gd name="connsiteY6-64" fmla="*/ 1689626 h 2116967"/>
                <a:gd name="connsiteX7-65" fmla="*/ 1539857 w 1977297"/>
                <a:gd name="connsiteY7-66" fmla="*/ 1593252 h 2116967"/>
                <a:gd name="connsiteX8-67" fmla="*/ 1195880 w 1977297"/>
                <a:gd name="connsiteY8-68" fmla="*/ 1791847 h 2116967"/>
                <a:gd name="connsiteX9-69" fmla="*/ 1119455 w 1977297"/>
                <a:gd name="connsiteY9-70" fmla="*/ 2116967 h 2116967"/>
                <a:gd name="connsiteX10-71" fmla="*/ 884125 w 1977297"/>
                <a:gd name="connsiteY10-72" fmla="*/ 2116967 h 2116967"/>
                <a:gd name="connsiteX11-73" fmla="*/ 807700 w 1977297"/>
                <a:gd name="connsiteY11-74" fmla="*/ 1791847 h 2116967"/>
                <a:gd name="connsiteX12-75" fmla="*/ 463723 w 1977297"/>
                <a:gd name="connsiteY12-76" fmla="*/ 1593252 h 2116967"/>
                <a:gd name="connsiteX13-77" fmla="*/ 143949 w 1977297"/>
                <a:gd name="connsiteY13-78" fmla="*/ 1689626 h 2116967"/>
                <a:gd name="connsiteX14-79" fmla="*/ 26283 w 1977297"/>
                <a:gd name="connsiteY14-80" fmla="*/ 1485824 h 2116967"/>
                <a:gd name="connsiteX15-81" fmla="*/ 269633 w 1977297"/>
                <a:gd name="connsiteY15-82" fmla="*/ 1257078 h 2116967"/>
                <a:gd name="connsiteX16-83" fmla="*/ 269633 w 1977297"/>
                <a:gd name="connsiteY16-84" fmla="*/ 859888 h 2116967"/>
                <a:gd name="connsiteX17-85" fmla="*/ 26283 w 1977297"/>
                <a:gd name="connsiteY17-86" fmla="*/ 631142 h 2116967"/>
                <a:gd name="connsiteX18-87" fmla="*/ 143949 w 1977297"/>
                <a:gd name="connsiteY18-88" fmla="*/ 427340 h 2116967"/>
                <a:gd name="connsiteX19-89" fmla="*/ 463723 w 1977297"/>
                <a:gd name="connsiteY19-90" fmla="*/ 523714 h 2116967"/>
                <a:gd name="connsiteX20-91" fmla="*/ 807700 w 1977297"/>
                <a:gd name="connsiteY20-92" fmla="*/ 325119 h 2116967"/>
                <a:gd name="connsiteX21-93" fmla="*/ 884125 w 1977297"/>
                <a:gd name="connsiteY21-94" fmla="*/ -1 h 2116967"/>
                <a:gd name="connsiteX22-95" fmla="*/ 1119455 w 1977297"/>
                <a:gd name="connsiteY22-96" fmla="*/ -1 h 2116967"/>
                <a:gd name="connsiteX23-97" fmla="*/ 1195880 w 1977297"/>
                <a:gd name="connsiteY23-98" fmla="*/ 325119 h 2116967"/>
                <a:gd name="connsiteX24-99" fmla="*/ 1539857 w 1977297"/>
                <a:gd name="connsiteY24-100" fmla="*/ 523714 h 2116967"/>
                <a:gd name="connsiteX0-101" fmla="*/ 1539859 w 1977299"/>
                <a:gd name="connsiteY0-102" fmla="*/ 523716 h 2116969"/>
                <a:gd name="connsiteX1-103" fmla="*/ 1859633 w 1977299"/>
                <a:gd name="connsiteY1-104" fmla="*/ 427342 h 2116969"/>
                <a:gd name="connsiteX2-105" fmla="*/ 1977299 w 1977299"/>
                <a:gd name="connsiteY2-106" fmla="*/ 631144 h 2116969"/>
                <a:gd name="connsiteX3-107" fmla="*/ 1733949 w 1977299"/>
                <a:gd name="connsiteY3-108" fmla="*/ 859890 h 2116969"/>
                <a:gd name="connsiteX4-109" fmla="*/ 1733949 w 1977299"/>
                <a:gd name="connsiteY4-110" fmla="*/ 1257080 h 2116969"/>
                <a:gd name="connsiteX5-111" fmla="*/ 1977299 w 1977299"/>
                <a:gd name="connsiteY5-112" fmla="*/ 1485826 h 2116969"/>
                <a:gd name="connsiteX6-113" fmla="*/ 1859633 w 1977299"/>
                <a:gd name="connsiteY6-114" fmla="*/ 1689628 h 2116969"/>
                <a:gd name="connsiteX7-115" fmla="*/ 1539859 w 1977299"/>
                <a:gd name="connsiteY7-116" fmla="*/ 1593254 h 2116969"/>
                <a:gd name="connsiteX8-117" fmla="*/ 1195882 w 1977299"/>
                <a:gd name="connsiteY8-118" fmla="*/ 1791849 h 2116969"/>
                <a:gd name="connsiteX9-119" fmla="*/ 1119457 w 1977299"/>
                <a:gd name="connsiteY9-120" fmla="*/ 2116969 h 2116969"/>
                <a:gd name="connsiteX10-121" fmla="*/ 884127 w 1977299"/>
                <a:gd name="connsiteY10-122" fmla="*/ 2116969 h 2116969"/>
                <a:gd name="connsiteX11-123" fmla="*/ 807702 w 1977299"/>
                <a:gd name="connsiteY11-124" fmla="*/ 1791849 h 2116969"/>
                <a:gd name="connsiteX12-125" fmla="*/ 463725 w 1977299"/>
                <a:gd name="connsiteY12-126" fmla="*/ 1593254 h 2116969"/>
                <a:gd name="connsiteX13-127" fmla="*/ 143951 w 1977299"/>
                <a:gd name="connsiteY13-128" fmla="*/ 1689628 h 2116969"/>
                <a:gd name="connsiteX14-129" fmla="*/ 26285 w 1977299"/>
                <a:gd name="connsiteY14-130" fmla="*/ 1485826 h 2116969"/>
                <a:gd name="connsiteX15-131" fmla="*/ 269635 w 1977299"/>
                <a:gd name="connsiteY15-132" fmla="*/ 1257080 h 2116969"/>
                <a:gd name="connsiteX16-133" fmla="*/ 269635 w 1977299"/>
                <a:gd name="connsiteY16-134" fmla="*/ 859890 h 2116969"/>
                <a:gd name="connsiteX17-135" fmla="*/ 26285 w 1977299"/>
                <a:gd name="connsiteY17-136" fmla="*/ 631144 h 2116969"/>
                <a:gd name="connsiteX18-137" fmla="*/ 143951 w 1977299"/>
                <a:gd name="connsiteY18-138" fmla="*/ 427342 h 2116969"/>
                <a:gd name="connsiteX19-139" fmla="*/ 463725 w 1977299"/>
                <a:gd name="connsiteY19-140" fmla="*/ 523716 h 2116969"/>
                <a:gd name="connsiteX20-141" fmla="*/ 807702 w 1977299"/>
                <a:gd name="connsiteY20-142" fmla="*/ 325121 h 2116969"/>
                <a:gd name="connsiteX21-143" fmla="*/ 884127 w 1977299"/>
                <a:gd name="connsiteY21-144" fmla="*/ 1 h 2116969"/>
                <a:gd name="connsiteX22-145" fmla="*/ 1119457 w 1977299"/>
                <a:gd name="connsiteY22-146" fmla="*/ 1 h 2116969"/>
                <a:gd name="connsiteX23-147" fmla="*/ 1195882 w 1977299"/>
                <a:gd name="connsiteY23-148" fmla="*/ 325121 h 2116969"/>
                <a:gd name="connsiteX24-149" fmla="*/ 1539859 w 1977299"/>
                <a:gd name="connsiteY24-150" fmla="*/ 523716 h 2116969"/>
                <a:gd name="connsiteX0-151" fmla="*/ 1539859 w 1977299"/>
                <a:gd name="connsiteY0-152" fmla="*/ 523714 h 2116967"/>
                <a:gd name="connsiteX1-153" fmla="*/ 1859633 w 1977299"/>
                <a:gd name="connsiteY1-154" fmla="*/ 427340 h 2116967"/>
                <a:gd name="connsiteX2-155" fmla="*/ 1977299 w 1977299"/>
                <a:gd name="connsiteY2-156" fmla="*/ 631142 h 2116967"/>
                <a:gd name="connsiteX3-157" fmla="*/ 1733949 w 1977299"/>
                <a:gd name="connsiteY3-158" fmla="*/ 859888 h 2116967"/>
                <a:gd name="connsiteX4-159" fmla="*/ 1733949 w 1977299"/>
                <a:gd name="connsiteY4-160" fmla="*/ 1257078 h 2116967"/>
                <a:gd name="connsiteX5-161" fmla="*/ 1977299 w 1977299"/>
                <a:gd name="connsiteY5-162" fmla="*/ 1485824 h 2116967"/>
                <a:gd name="connsiteX6-163" fmla="*/ 1859633 w 1977299"/>
                <a:gd name="connsiteY6-164" fmla="*/ 1689626 h 2116967"/>
                <a:gd name="connsiteX7-165" fmla="*/ 1539859 w 1977299"/>
                <a:gd name="connsiteY7-166" fmla="*/ 1593252 h 2116967"/>
                <a:gd name="connsiteX8-167" fmla="*/ 1195882 w 1977299"/>
                <a:gd name="connsiteY8-168" fmla="*/ 1791847 h 2116967"/>
                <a:gd name="connsiteX9-169" fmla="*/ 1119457 w 1977299"/>
                <a:gd name="connsiteY9-170" fmla="*/ 2116967 h 2116967"/>
                <a:gd name="connsiteX10-171" fmla="*/ 884127 w 1977299"/>
                <a:gd name="connsiteY10-172" fmla="*/ 2116967 h 2116967"/>
                <a:gd name="connsiteX11-173" fmla="*/ 807702 w 1977299"/>
                <a:gd name="connsiteY11-174" fmla="*/ 1791847 h 2116967"/>
                <a:gd name="connsiteX12-175" fmla="*/ 463725 w 1977299"/>
                <a:gd name="connsiteY12-176" fmla="*/ 1593252 h 2116967"/>
                <a:gd name="connsiteX13-177" fmla="*/ 143951 w 1977299"/>
                <a:gd name="connsiteY13-178" fmla="*/ 1689626 h 2116967"/>
                <a:gd name="connsiteX14-179" fmla="*/ 26285 w 1977299"/>
                <a:gd name="connsiteY14-180" fmla="*/ 1485824 h 2116967"/>
                <a:gd name="connsiteX15-181" fmla="*/ 269635 w 1977299"/>
                <a:gd name="connsiteY15-182" fmla="*/ 1257078 h 2116967"/>
                <a:gd name="connsiteX16-183" fmla="*/ 269635 w 1977299"/>
                <a:gd name="connsiteY16-184" fmla="*/ 859888 h 2116967"/>
                <a:gd name="connsiteX17-185" fmla="*/ 26285 w 1977299"/>
                <a:gd name="connsiteY17-186" fmla="*/ 631142 h 2116967"/>
                <a:gd name="connsiteX18-187" fmla="*/ 143951 w 1977299"/>
                <a:gd name="connsiteY18-188" fmla="*/ 427340 h 2116967"/>
                <a:gd name="connsiteX19-189" fmla="*/ 463725 w 1977299"/>
                <a:gd name="connsiteY19-190" fmla="*/ 523714 h 2116967"/>
                <a:gd name="connsiteX20-191" fmla="*/ 807702 w 1977299"/>
                <a:gd name="connsiteY20-192" fmla="*/ 325119 h 2116967"/>
                <a:gd name="connsiteX21-193" fmla="*/ 884127 w 1977299"/>
                <a:gd name="connsiteY21-194" fmla="*/ -1 h 2116967"/>
                <a:gd name="connsiteX22-195" fmla="*/ 1119457 w 1977299"/>
                <a:gd name="connsiteY22-196" fmla="*/ -1 h 2116967"/>
                <a:gd name="connsiteX23-197" fmla="*/ 1195882 w 1977299"/>
                <a:gd name="connsiteY23-198" fmla="*/ 325119 h 2116967"/>
                <a:gd name="connsiteX24-199" fmla="*/ 1539859 w 1977299"/>
                <a:gd name="connsiteY24-200" fmla="*/ 523714 h 2116967"/>
                <a:gd name="connsiteX0-201" fmla="*/ 1539859 w 1977299"/>
                <a:gd name="connsiteY0-202" fmla="*/ 523716 h 2157608"/>
                <a:gd name="connsiteX1-203" fmla="*/ 1859633 w 1977299"/>
                <a:gd name="connsiteY1-204" fmla="*/ 427342 h 2157608"/>
                <a:gd name="connsiteX2-205" fmla="*/ 1977299 w 1977299"/>
                <a:gd name="connsiteY2-206" fmla="*/ 631144 h 2157608"/>
                <a:gd name="connsiteX3-207" fmla="*/ 1733949 w 1977299"/>
                <a:gd name="connsiteY3-208" fmla="*/ 859890 h 2157608"/>
                <a:gd name="connsiteX4-209" fmla="*/ 1733949 w 1977299"/>
                <a:gd name="connsiteY4-210" fmla="*/ 1257080 h 2157608"/>
                <a:gd name="connsiteX5-211" fmla="*/ 1977299 w 1977299"/>
                <a:gd name="connsiteY5-212" fmla="*/ 1485826 h 2157608"/>
                <a:gd name="connsiteX6-213" fmla="*/ 1859633 w 1977299"/>
                <a:gd name="connsiteY6-214" fmla="*/ 1689628 h 2157608"/>
                <a:gd name="connsiteX7-215" fmla="*/ 1539859 w 1977299"/>
                <a:gd name="connsiteY7-216" fmla="*/ 1593254 h 2157608"/>
                <a:gd name="connsiteX8-217" fmla="*/ 1195882 w 1977299"/>
                <a:gd name="connsiteY8-218" fmla="*/ 1791849 h 2157608"/>
                <a:gd name="connsiteX9-219" fmla="*/ 1119457 w 1977299"/>
                <a:gd name="connsiteY9-220" fmla="*/ 2116969 h 2157608"/>
                <a:gd name="connsiteX10-221" fmla="*/ 884127 w 1977299"/>
                <a:gd name="connsiteY10-222" fmla="*/ 2116969 h 2157608"/>
                <a:gd name="connsiteX11-223" fmla="*/ 807702 w 1977299"/>
                <a:gd name="connsiteY11-224" fmla="*/ 1791849 h 2157608"/>
                <a:gd name="connsiteX12-225" fmla="*/ 463725 w 1977299"/>
                <a:gd name="connsiteY12-226" fmla="*/ 1593254 h 2157608"/>
                <a:gd name="connsiteX13-227" fmla="*/ 143951 w 1977299"/>
                <a:gd name="connsiteY13-228" fmla="*/ 1689628 h 2157608"/>
                <a:gd name="connsiteX14-229" fmla="*/ 26285 w 1977299"/>
                <a:gd name="connsiteY14-230" fmla="*/ 1485826 h 2157608"/>
                <a:gd name="connsiteX15-231" fmla="*/ 269635 w 1977299"/>
                <a:gd name="connsiteY15-232" fmla="*/ 1257080 h 2157608"/>
                <a:gd name="connsiteX16-233" fmla="*/ 269635 w 1977299"/>
                <a:gd name="connsiteY16-234" fmla="*/ 859890 h 2157608"/>
                <a:gd name="connsiteX17-235" fmla="*/ 26285 w 1977299"/>
                <a:gd name="connsiteY17-236" fmla="*/ 631144 h 2157608"/>
                <a:gd name="connsiteX18-237" fmla="*/ 143951 w 1977299"/>
                <a:gd name="connsiteY18-238" fmla="*/ 427342 h 2157608"/>
                <a:gd name="connsiteX19-239" fmla="*/ 463725 w 1977299"/>
                <a:gd name="connsiteY19-240" fmla="*/ 523716 h 2157608"/>
                <a:gd name="connsiteX20-241" fmla="*/ 807702 w 1977299"/>
                <a:gd name="connsiteY20-242" fmla="*/ 325121 h 2157608"/>
                <a:gd name="connsiteX21-243" fmla="*/ 884127 w 1977299"/>
                <a:gd name="connsiteY21-244" fmla="*/ 1 h 2157608"/>
                <a:gd name="connsiteX22-245" fmla="*/ 1119457 w 1977299"/>
                <a:gd name="connsiteY22-246" fmla="*/ 1 h 2157608"/>
                <a:gd name="connsiteX23-247" fmla="*/ 1195882 w 1977299"/>
                <a:gd name="connsiteY23-248" fmla="*/ 325121 h 2157608"/>
                <a:gd name="connsiteX24-249" fmla="*/ 1539859 w 1977299"/>
                <a:gd name="connsiteY24-250" fmla="*/ 523716 h 2157608"/>
                <a:gd name="connsiteX0-251" fmla="*/ 1539859 w 1977299"/>
                <a:gd name="connsiteY0-252" fmla="*/ 523714 h 2179536"/>
                <a:gd name="connsiteX1-253" fmla="*/ 1859633 w 1977299"/>
                <a:gd name="connsiteY1-254" fmla="*/ 427340 h 2179536"/>
                <a:gd name="connsiteX2-255" fmla="*/ 1977299 w 1977299"/>
                <a:gd name="connsiteY2-256" fmla="*/ 631142 h 2179536"/>
                <a:gd name="connsiteX3-257" fmla="*/ 1733949 w 1977299"/>
                <a:gd name="connsiteY3-258" fmla="*/ 859888 h 2179536"/>
                <a:gd name="connsiteX4-259" fmla="*/ 1733949 w 1977299"/>
                <a:gd name="connsiteY4-260" fmla="*/ 1257078 h 2179536"/>
                <a:gd name="connsiteX5-261" fmla="*/ 1977299 w 1977299"/>
                <a:gd name="connsiteY5-262" fmla="*/ 1485824 h 2179536"/>
                <a:gd name="connsiteX6-263" fmla="*/ 1859633 w 1977299"/>
                <a:gd name="connsiteY6-264" fmla="*/ 1689626 h 2179536"/>
                <a:gd name="connsiteX7-265" fmla="*/ 1539859 w 1977299"/>
                <a:gd name="connsiteY7-266" fmla="*/ 1593252 h 2179536"/>
                <a:gd name="connsiteX8-267" fmla="*/ 1195882 w 1977299"/>
                <a:gd name="connsiteY8-268" fmla="*/ 1791847 h 2179536"/>
                <a:gd name="connsiteX9-269" fmla="*/ 1119457 w 1977299"/>
                <a:gd name="connsiteY9-270" fmla="*/ 2116967 h 2179536"/>
                <a:gd name="connsiteX10-271" fmla="*/ 884127 w 1977299"/>
                <a:gd name="connsiteY10-272" fmla="*/ 2116967 h 2179536"/>
                <a:gd name="connsiteX11-273" fmla="*/ 807702 w 1977299"/>
                <a:gd name="connsiteY11-274" fmla="*/ 1791847 h 2179536"/>
                <a:gd name="connsiteX12-275" fmla="*/ 463725 w 1977299"/>
                <a:gd name="connsiteY12-276" fmla="*/ 1593252 h 2179536"/>
                <a:gd name="connsiteX13-277" fmla="*/ 143951 w 1977299"/>
                <a:gd name="connsiteY13-278" fmla="*/ 1689626 h 2179536"/>
                <a:gd name="connsiteX14-279" fmla="*/ 26285 w 1977299"/>
                <a:gd name="connsiteY14-280" fmla="*/ 1485824 h 2179536"/>
                <a:gd name="connsiteX15-281" fmla="*/ 269635 w 1977299"/>
                <a:gd name="connsiteY15-282" fmla="*/ 1257078 h 2179536"/>
                <a:gd name="connsiteX16-283" fmla="*/ 269635 w 1977299"/>
                <a:gd name="connsiteY16-284" fmla="*/ 859888 h 2179536"/>
                <a:gd name="connsiteX17-285" fmla="*/ 26285 w 1977299"/>
                <a:gd name="connsiteY17-286" fmla="*/ 631142 h 2179536"/>
                <a:gd name="connsiteX18-287" fmla="*/ 143951 w 1977299"/>
                <a:gd name="connsiteY18-288" fmla="*/ 427340 h 2179536"/>
                <a:gd name="connsiteX19-289" fmla="*/ 463725 w 1977299"/>
                <a:gd name="connsiteY19-290" fmla="*/ 523714 h 2179536"/>
                <a:gd name="connsiteX20-291" fmla="*/ 807702 w 1977299"/>
                <a:gd name="connsiteY20-292" fmla="*/ 325119 h 2179536"/>
                <a:gd name="connsiteX21-293" fmla="*/ 884127 w 1977299"/>
                <a:gd name="connsiteY21-294" fmla="*/ -1 h 2179536"/>
                <a:gd name="connsiteX22-295" fmla="*/ 1119457 w 1977299"/>
                <a:gd name="connsiteY22-296" fmla="*/ -1 h 2179536"/>
                <a:gd name="connsiteX23-297" fmla="*/ 1195882 w 1977299"/>
                <a:gd name="connsiteY23-298" fmla="*/ 325119 h 2179536"/>
                <a:gd name="connsiteX24-299" fmla="*/ 1539859 w 1977299"/>
                <a:gd name="connsiteY24-300" fmla="*/ 523714 h 2179536"/>
                <a:gd name="connsiteX0-301" fmla="*/ 1539859 w 1981249"/>
                <a:gd name="connsiteY0-302" fmla="*/ 523716 h 2179538"/>
                <a:gd name="connsiteX1-303" fmla="*/ 1859633 w 1981249"/>
                <a:gd name="connsiteY1-304" fmla="*/ 427342 h 2179538"/>
                <a:gd name="connsiteX2-305" fmla="*/ 1977299 w 1981249"/>
                <a:gd name="connsiteY2-306" fmla="*/ 631144 h 2179538"/>
                <a:gd name="connsiteX3-307" fmla="*/ 1733949 w 1981249"/>
                <a:gd name="connsiteY3-308" fmla="*/ 859890 h 2179538"/>
                <a:gd name="connsiteX4-309" fmla="*/ 1733949 w 1981249"/>
                <a:gd name="connsiteY4-310" fmla="*/ 1257080 h 2179538"/>
                <a:gd name="connsiteX5-311" fmla="*/ 1977299 w 1981249"/>
                <a:gd name="connsiteY5-312" fmla="*/ 1485826 h 2179538"/>
                <a:gd name="connsiteX6-313" fmla="*/ 1859633 w 1981249"/>
                <a:gd name="connsiteY6-314" fmla="*/ 1689628 h 2179538"/>
                <a:gd name="connsiteX7-315" fmla="*/ 1539859 w 1981249"/>
                <a:gd name="connsiteY7-316" fmla="*/ 1593254 h 2179538"/>
                <a:gd name="connsiteX8-317" fmla="*/ 1195882 w 1981249"/>
                <a:gd name="connsiteY8-318" fmla="*/ 1791849 h 2179538"/>
                <a:gd name="connsiteX9-319" fmla="*/ 1119457 w 1981249"/>
                <a:gd name="connsiteY9-320" fmla="*/ 2116969 h 2179538"/>
                <a:gd name="connsiteX10-321" fmla="*/ 884127 w 1981249"/>
                <a:gd name="connsiteY10-322" fmla="*/ 2116969 h 2179538"/>
                <a:gd name="connsiteX11-323" fmla="*/ 807702 w 1981249"/>
                <a:gd name="connsiteY11-324" fmla="*/ 1791849 h 2179538"/>
                <a:gd name="connsiteX12-325" fmla="*/ 463725 w 1981249"/>
                <a:gd name="connsiteY12-326" fmla="*/ 1593254 h 2179538"/>
                <a:gd name="connsiteX13-327" fmla="*/ 143951 w 1981249"/>
                <a:gd name="connsiteY13-328" fmla="*/ 1689628 h 2179538"/>
                <a:gd name="connsiteX14-329" fmla="*/ 26285 w 1981249"/>
                <a:gd name="connsiteY14-330" fmla="*/ 1485826 h 2179538"/>
                <a:gd name="connsiteX15-331" fmla="*/ 269635 w 1981249"/>
                <a:gd name="connsiteY15-332" fmla="*/ 1257080 h 2179538"/>
                <a:gd name="connsiteX16-333" fmla="*/ 269635 w 1981249"/>
                <a:gd name="connsiteY16-334" fmla="*/ 859890 h 2179538"/>
                <a:gd name="connsiteX17-335" fmla="*/ 26285 w 1981249"/>
                <a:gd name="connsiteY17-336" fmla="*/ 631144 h 2179538"/>
                <a:gd name="connsiteX18-337" fmla="*/ 143951 w 1981249"/>
                <a:gd name="connsiteY18-338" fmla="*/ 427342 h 2179538"/>
                <a:gd name="connsiteX19-339" fmla="*/ 463725 w 1981249"/>
                <a:gd name="connsiteY19-340" fmla="*/ 523716 h 2179538"/>
                <a:gd name="connsiteX20-341" fmla="*/ 807702 w 1981249"/>
                <a:gd name="connsiteY20-342" fmla="*/ 325121 h 2179538"/>
                <a:gd name="connsiteX21-343" fmla="*/ 884127 w 1981249"/>
                <a:gd name="connsiteY21-344" fmla="*/ 1 h 2179538"/>
                <a:gd name="connsiteX22-345" fmla="*/ 1119457 w 1981249"/>
                <a:gd name="connsiteY22-346" fmla="*/ 1 h 2179538"/>
                <a:gd name="connsiteX23-347" fmla="*/ 1195882 w 1981249"/>
                <a:gd name="connsiteY23-348" fmla="*/ 325121 h 2179538"/>
                <a:gd name="connsiteX24-349" fmla="*/ 1539859 w 1981249"/>
                <a:gd name="connsiteY24-350" fmla="*/ 523716 h 2179538"/>
                <a:gd name="connsiteX0-351" fmla="*/ 1539859 w 2003583"/>
                <a:gd name="connsiteY0-352" fmla="*/ 523714 h 2179536"/>
                <a:gd name="connsiteX1-353" fmla="*/ 1859633 w 2003583"/>
                <a:gd name="connsiteY1-354" fmla="*/ 427340 h 2179536"/>
                <a:gd name="connsiteX2-355" fmla="*/ 1977299 w 2003583"/>
                <a:gd name="connsiteY2-356" fmla="*/ 631142 h 2179536"/>
                <a:gd name="connsiteX3-357" fmla="*/ 1733949 w 2003583"/>
                <a:gd name="connsiteY3-358" fmla="*/ 859888 h 2179536"/>
                <a:gd name="connsiteX4-359" fmla="*/ 1733949 w 2003583"/>
                <a:gd name="connsiteY4-360" fmla="*/ 1257078 h 2179536"/>
                <a:gd name="connsiteX5-361" fmla="*/ 1977299 w 2003583"/>
                <a:gd name="connsiteY5-362" fmla="*/ 1485824 h 2179536"/>
                <a:gd name="connsiteX6-363" fmla="*/ 1859633 w 2003583"/>
                <a:gd name="connsiteY6-364" fmla="*/ 1689626 h 2179536"/>
                <a:gd name="connsiteX7-365" fmla="*/ 1539859 w 2003583"/>
                <a:gd name="connsiteY7-366" fmla="*/ 1593252 h 2179536"/>
                <a:gd name="connsiteX8-367" fmla="*/ 1195882 w 2003583"/>
                <a:gd name="connsiteY8-368" fmla="*/ 1791847 h 2179536"/>
                <a:gd name="connsiteX9-369" fmla="*/ 1119457 w 2003583"/>
                <a:gd name="connsiteY9-370" fmla="*/ 2116967 h 2179536"/>
                <a:gd name="connsiteX10-371" fmla="*/ 884127 w 2003583"/>
                <a:gd name="connsiteY10-372" fmla="*/ 2116967 h 2179536"/>
                <a:gd name="connsiteX11-373" fmla="*/ 807702 w 2003583"/>
                <a:gd name="connsiteY11-374" fmla="*/ 1791847 h 2179536"/>
                <a:gd name="connsiteX12-375" fmla="*/ 463725 w 2003583"/>
                <a:gd name="connsiteY12-376" fmla="*/ 1593252 h 2179536"/>
                <a:gd name="connsiteX13-377" fmla="*/ 143951 w 2003583"/>
                <a:gd name="connsiteY13-378" fmla="*/ 1689626 h 2179536"/>
                <a:gd name="connsiteX14-379" fmla="*/ 26285 w 2003583"/>
                <a:gd name="connsiteY14-380" fmla="*/ 1485824 h 2179536"/>
                <a:gd name="connsiteX15-381" fmla="*/ 269635 w 2003583"/>
                <a:gd name="connsiteY15-382" fmla="*/ 1257078 h 2179536"/>
                <a:gd name="connsiteX16-383" fmla="*/ 269635 w 2003583"/>
                <a:gd name="connsiteY16-384" fmla="*/ 859888 h 2179536"/>
                <a:gd name="connsiteX17-385" fmla="*/ 26285 w 2003583"/>
                <a:gd name="connsiteY17-386" fmla="*/ 631142 h 2179536"/>
                <a:gd name="connsiteX18-387" fmla="*/ 143951 w 2003583"/>
                <a:gd name="connsiteY18-388" fmla="*/ 427340 h 2179536"/>
                <a:gd name="connsiteX19-389" fmla="*/ 463725 w 2003583"/>
                <a:gd name="connsiteY19-390" fmla="*/ 523714 h 2179536"/>
                <a:gd name="connsiteX20-391" fmla="*/ 807702 w 2003583"/>
                <a:gd name="connsiteY20-392" fmla="*/ 325119 h 2179536"/>
                <a:gd name="connsiteX21-393" fmla="*/ 884127 w 2003583"/>
                <a:gd name="connsiteY21-394" fmla="*/ -1 h 2179536"/>
                <a:gd name="connsiteX22-395" fmla="*/ 1119457 w 2003583"/>
                <a:gd name="connsiteY22-396" fmla="*/ -1 h 2179536"/>
                <a:gd name="connsiteX23-397" fmla="*/ 1195882 w 2003583"/>
                <a:gd name="connsiteY23-398" fmla="*/ 325119 h 2179536"/>
                <a:gd name="connsiteX24-399" fmla="*/ 1539859 w 2003583"/>
                <a:gd name="connsiteY24-400" fmla="*/ 523714 h 2179536"/>
                <a:gd name="connsiteX0-401" fmla="*/ 1539859 w 2003583"/>
                <a:gd name="connsiteY0-402" fmla="*/ 523716 h 2179538"/>
                <a:gd name="connsiteX1-403" fmla="*/ 1859633 w 2003583"/>
                <a:gd name="connsiteY1-404" fmla="*/ 427342 h 2179538"/>
                <a:gd name="connsiteX2-405" fmla="*/ 1977299 w 2003583"/>
                <a:gd name="connsiteY2-406" fmla="*/ 631144 h 2179538"/>
                <a:gd name="connsiteX3-407" fmla="*/ 1733949 w 2003583"/>
                <a:gd name="connsiteY3-408" fmla="*/ 859890 h 2179538"/>
                <a:gd name="connsiteX4-409" fmla="*/ 1733949 w 2003583"/>
                <a:gd name="connsiteY4-410" fmla="*/ 1257080 h 2179538"/>
                <a:gd name="connsiteX5-411" fmla="*/ 1977299 w 2003583"/>
                <a:gd name="connsiteY5-412" fmla="*/ 1485826 h 2179538"/>
                <a:gd name="connsiteX6-413" fmla="*/ 1859633 w 2003583"/>
                <a:gd name="connsiteY6-414" fmla="*/ 1689628 h 2179538"/>
                <a:gd name="connsiteX7-415" fmla="*/ 1539859 w 2003583"/>
                <a:gd name="connsiteY7-416" fmla="*/ 1593254 h 2179538"/>
                <a:gd name="connsiteX8-417" fmla="*/ 1195882 w 2003583"/>
                <a:gd name="connsiteY8-418" fmla="*/ 1791849 h 2179538"/>
                <a:gd name="connsiteX9-419" fmla="*/ 1119457 w 2003583"/>
                <a:gd name="connsiteY9-420" fmla="*/ 2116969 h 2179538"/>
                <a:gd name="connsiteX10-421" fmla="*/ 884127 w 2003583"/>
                <a:gd name="connsiteY10-422" fmla="*/ 2116969 h 2179538"/>
                <a:gd name="connsiteX11-423" fmla="*/ 807702 w 2003583"/>
                <a:gd name="connsiteY11-424" fmla="*/ 1791849 h 2179538"/>
                <a:gd name="connsiteX12-425" fmla="*/ 463725 w 2003583"/>
                <a:gd name="connsiteY12-426" fmla="*/ 1593254 h 2179538"/>
                <a:gd name="connsiteX13-427" fmla="*/ 143951 w 2003583"/>
                <a:gd name="connsiteY13-428" fmla="*/ 1689628 h 2179538"/>
                <a:gd name="connsiteX14-429" fmla="*/ 26285 w 2003583"/>
                <a:gd name="connsiteY14-430" fmla="*/ 1485826 h 2179538"/>
                <a:gd name="connsiteX15-431" fmla="*/ 269635 w 2003583"/>
                <a:gd name="connsiteY15-432" fmla="*/ 1257080 h 2179538"/>
                <a:gd name="connsiteX16-433" fmla="*/ 269635 w 2003583"/>
                <a:gd name="connsiteY16-434" fmla="*/ 859890 h 2179538"/>
                <a:gd name="connsiteX17-435" fmla="*/ 26285 w 2003583"/>
                <a:gd name="connsiteY17-436" fmla="*/ 631144 h 2179538"/>
                <a:gd name="connsiteX18-437" fmla="*/ 143951 w 2003583"/>
                <a:gd name="connsiteY18-438" fmla="*/ 427342 h 2179538"/>
                <a:gd name="connsiteX19-439" fmla="*/ 463725 w 2003583"/>
                <a:gd name="connsiteY19-440" fmla="*/ 523716 h 2179538"/>
                <a:gd name="connsiteX20-441" fmla="*/ 807702 w 2003583"/>
                <a:gd name="connsiteY20-442" fmla="*/ 325121 h 2179538"/>
                <a:gd name="connsiteX21-443" fmla="*/ 884127 w 2003583"/>
                <a:gd name="connsiteY21-444" fmla="*/ 1 h 2179538"/>
                <a:gd name="connsiteX22-445" fmla="*/ 1119457 w 2003583"/>
                <a:gd name="connsiteY22-446" fmla="*/ 1 h 2179538"/>
                <a:gd name="connsiteX23-447" fmla="*/ 1195882 w 2003583"/>
                <a:gd name="connsiteY23-448" fmla="*/ 325121 h 2179538"/>
                <a:gd name="connsiteX24-449" fmla="*/ 1539859 w 2003583"/>
                <a:gd name="connsiteY24-450" fmla="*/ 523716 h 2179538"/>
                <a:gd name="connsiteX0-451" fmla="*/ 1539859 w 2003583"/>
                <a:gd name="connsiteY0-452" fmla="*/ 523714 h 2179536"/>
                <a:gd name="connsiteX1-453" fmla="*/ 1859633 w 2003583"/>
                <a:gd name="connsiteY1-454" fmla="*/ 427340 h 2179536"/>
                <a:gd name="connsiteX2-455" fmla="*/ 1977299 w 2003583"/>
                <a:gd name="connsiteY2-456" fmla="*/ 631142 h 2179536"/>
                <a:gd name="connsiteX3-457" fmla="*/ 1733949 w 2003583"/>
                <a:gd name="connsiteY3-458" fmla="*/ 859888 h 2179536"/>
                <a:gd name="connsiteX4-459" fmla="*/ 1733949 w 2003583"/>
                <a:gd name="connsiteY4-460" fmla="*/ 1257078 h 2179536"/>
                <a:gd name="connsiteX5-461" fmla="*/ 1977299 w 2003583"/>
                <a:gd name="connsiteY5-462" fmla="*/ 1485824 h 2179536"/>
                <a:gd name="connsiteX6-463" fmla="*/ 1859633 w 2003583"/>
                <a:gd name="connsiteY6-464" fmla="*/ 1689626 h 2179536"/>
                <a:gd name="connsiteX7-465" fmla="*/ 1539859 w 2003583"/>
                <a:gd name="connsiteY7-466" fmla="*/ 1593252 h 2179536"/>
                <a:gd name="connsiteX8-467" fmla="*/ 1195882 w 2003583"/>
                <a:gd name="connsiteY8-468" fmla="*/ 1791847 h 2179536"/>
                <a:gd name="connsiteX9-469" fmla="*/ 1119457 w 2003583"/>
                <a:gd name="connsiteY9-470" fmla="*/ 2116967 h 2179536"/>
                <a:gd name="connsiteX10-471" fmla="*/ 884127 w 2003583"/>
                <a:gd name="connsiteY10-472" fmla="*/ 2116967 h 2179536"/>
                <a:gd name="connsiteX11-473" fmla="*/ 807702 w 2003583"/>
                <a:gd name="connsiteY11-474" fmla="*/ 1791847 h 2179536"/>
                <a:gd name="connsiteX12-475" fmla="*/ 463725 w 2003583"/>
                <a:gd name="connsiteY12-476" fmla="*/ 1593252 h 2179536"/>
                <a:gd name="connsiteX13-477" fmla="*/ 143951 w 2003583"/>
                <a:gd name="connsiteY13-478" fmla="*/ 1689626 h 2179536"/>
                <a:gd name="connsiteX14-479" fmla="*/ 26285 w 2003583"/>
                <a:gd name="connsiteY14-480" fmla="*/ 1485824 h 2179536"/>
                <a:gd name="connsiteX15-481" fmla="*/ 269635 w 2003583"/>
                <a:gd name="connsiteY15-482" fmla="*/ 1257078 h 2179536"/>
                <a:gd name="connsiteX16-483" fmla="*/ 269635 w 2003583"/>
                <a:gd name="connsiteY16-484" fmla="*/ 859888 h 2179536"/>
                <a:gd name="connsiteX17-485" fmla="*/ 26285 w 2003583"/>
                <a:gd name="connsiteY17-486" fmla="*/ 631142 h 2179536"/>
                <a:gd name="connsiteX18-487" fmla="*/ 143951 w 2003583"/>
                <a:gd name="connsiteY18-488" fmla="*/ 427340 h 2179536"/>
                <a:gd name="connsiteX19-489" fmla="*/ 463725 w 2003583"/>
                <a:gd name="connsiteY19-490" fmla="*/ 523714 h 2179536"/>
                <a:gd name="connsiteX20-491" fmla="*/ 807702 w 2003583"/>
                <a:gd name="connsiteY20-492" fmla="*/ 325119 h 2179536"/>
                <a:gd name="connsiteX21-493" fmla="*/ 884127 w 2003583"/>
                <a:gd name="connsiteY21-494" fmla="*/ -1 h 2179536"/>
                <a:gd name="connsiteX22-495" fmla="*/ 1119457 w 2003583"/>
                <a:gd name="connsiteY22-496" fmla="*/ -1 h 2179536"/>
                <a:gd name="connsiteX23-497" fmla="*/ 1195882 w 2003583"/>
                <a:gd name="connsiteY23-498" fmla="*/ 325119 h 2179536"/>
                <a:gd name="connsiteX24-499" fmla="*/ 1539859 w 2003583"/>
                <a:gd name="connsiteY24-500" fmla="*/ 523714 h 2179536"/>
                <a:gd name="connsiteX0-501" fmla="*/ 1539859 w 2003583"/>
                <a:gd name="connsiteY0-502" fmla="*/ 564355 h 2220177"/>
                <a:gd name="connsiteX1-503" fmla="*/ 1859633 w 2003583"/>
                <a:gd name="connsiteY1-504" fmla="*/ 467981 h 2220177"/>
                <a:gd name="connsiteX2-505" fmla="*/ 1977299 w 2003583"/>
                <a:gd name="connsiteY2-506" fmla="*/ 671783 h 2220177"/>
                <a:gd name="connsiteX3-507" fmla="*/ 1733949 w 2003583"/>
                <a:gd name="connsiteY3-508" fmla="*/ 900529 h 2220177"/>
                <a:gd name="connsiteX4-509" fmla="*/ 1733949 w 2003583"/>
                <a:gd name="connsiteY4-510" fmla="*/ 1297719 h 2220177"/>
                <a:gd name="connsiteX5-511" fmla="*/ 1977299 w 2003583"/>
                <a:gd name="connsiteY5-512" fmla="*/ 1526465 h 2220177"/>
                <a:gd name="connsiteX6-513" fmla="*/ 1859633 w 2003583"/>
                <a:gd name="connsiteY6-514" fmla="*/ 1730267 h 2220177"/>
                <a:gd name="connsiteX7-515" fmla="*/ 1539859 w 2003583"/>
                <a:gd name="connsiteY7-516" fmla="*/ 1633893 h 2220177"/>
                <a:gd name="connsiteX8-517" fmla="*/ 1195882 w 2003583"/>
                <a:gd name="connsiteY8-518" fmla="*/ 1832488 h 2220177"/>
                <a:gd name="connsiteX9-519" fmla="*/ 1119457 w 2003583"/>
                <a:gd name="connsiteY9-520" fmla="*/ 2157608 h 2220177"/>
                <a:gd name="connsiteX10-521" fmla="*/ 884127 w 2003583"/>
                <a:gd name="connsiteY10-522" fmla="*/ 2157608 h 2220177"/>
                <a:gd name="connsiteX11-523" fmla="*/ 807702 w 2003583"/>
                <a:gd name="connsiteY11-524" fmla="*/ 1832488 h 2220177"/>
                <a:gd name="connsiteX12-525" fmla="*/ 463725 w 2003583"/>
                <a:gd name="connsiteY12-526" fmla="*/ 1633893 h 2220177"/>
                <a:gd name="connsiteX13-527" fmla="*/ 143951 w 2003583"/>
                <a:gd name="connsiteY13-528" fmla="*/ 1730267 h 2220177"/>
                <a:gd name="connsiteX14-529" fmla="*/ 26285 w 2003583"/>
                <a:gd name="connsiteY14-530" fmla="*/ 1526465 h 2220177"/>
                <a:gd name="connsiteX15-531" fmla="*/ 269635 w 2003583"/>
                <a:gd name="connsiteY15-532" fmla="*/ 1297719 h 2220177"/>
                <a:gd name="connsiteX16-533" fmla="*/ 269635 w 2003583"/>
                <a:gd name="connsiteY16-534" fmla="*/ 900529 h 2220177"/>
                <a:gd name="connsiteX17-535" fmla="*/ 26285 w 2003583"/>
                <a:gd name="connsiteY17-536" fmla="*/ 671783 h 2220177"/>
                <a:gd name="connsiteX18-537" fmla="*/ 143951 w 2003583"/>
                <a:gd name="connsiteY18-538" fmla="*/ 467981 h 2220177"/>
                <a:gd name="connsiteX19-539" fmla="*/ 463725 w 2003583"/>
                <a:gd name="connsiteY19-540" fmla="*/ 564355 h 2220177"/>
                <a:gd name="connsiteX20-541" fmla="*/ 807702 w 2003583"/>
                <a:gd name="connsiteY20-542" fmla="*/ 365760 h 2220177"/>
                <a:gd name="connsiteX21-543" fmla="*/ 884127 w 2003583"/>
                <a:gd name="connsiteY21-544" fmla="*/ 40640 h 2220177"/>
                <a:gd name="connsiteX22-545" fmla="*/ 1119457 w 2003583"/>
                <a:gd name="connsiteY22-546" fmla="*/ 40640 h 2220177"/>
                <a:gd name="connsiteX23-547" fmla="*/ 1195882 w 2003583"/>
                <a:gd name="connsiteY23-548" fmla="*/ 365760 h 2220177"/>
                <a:gd name="connsiteX24-549" fmla="*/ 1539859 w 2003583"/>
                <a:gd name="connsiteY24-550" fmla="*/ 564355 h 2220177"/>
                <a:gd name="connsiteX0-551" fmla="*/ 1539859 w 2003583"/>
                <a:gd name="connsiteY0-552" fmla="*/ 586285 h 2242107"/>
                <a:gd name="connsiteX1-553" fmla="*/ 1859633 w 2003583"/>
                <a:gd name="connsiteY1-554" fmla="*/ 489911 h 2242107"/>
                <a:gd name="connsiteX2-555" fmla="*/ 1977299 w 2003583"/>
                <a:gd name="connsiteY2-556" fmla="*/ 693713 h 2242107"/>
                <a:gd name="connsiteX3-557" fmla="*/ 1733949 w 2003583"/>
                <a:gd name="connsiteY3-558" fmla="*/ 922459 h 2242107"/>
                <a:gd name="connsiteX4-559" fmla="*/ 1733949 w 2003583"/>
                <a:gd name="connsiteY4-560" fmla="*/ 1319649 h 2242107"/>
                <a:gd name="connsiteX5-561" fmla="*/ 1977299 w 2003583"/>
                <a:gd name="connsiteY5-562" fmla="*/ 1548395 h 2242107"/>
                <a:gd name="connsiteX6-563" fmla="*/ 1859633 w 2003583"/>
                <a:gd name="connsiteY6-564" fmla="*/ 1752197 h 2242107"/>
                <a:gd name="connsiteX7-565" fmla="*/ 1539859 w 2003583"/>
                <a:gd name="connsiteY7-566" fmla="*/ 1655823 h 2242107"/>
                <a:gd name="connsiteX8-567" fmla="*/ 1195882 w 2003583"/>
                <a:gd name="connsiteY8-568" fmla="*/ 1854418 h 2242107"/>
                <a:gd name="connsiteX9-569" fmla="*/ 1119457 w 2003583"/>
                <a:gd name="connsiteY9-570" fmla="*/ 2179538 h 2242107"/>
                <a:gd name="connsiteX10-571" fmla="*/ 884127 w 2003583"/>
                <a:gd name="connsiteY10-572" fmla="*/ 2179538 h 2242107"/>
                <a:gd name="connsiteX11-573" fmla="*/ 807702 w 2003583"/>
                <a:gd name="connsiteY11-574" fmla="*/ 1854418 h 2242107"/>
                <a:gd name="connsiteX12-575" fmla="*/ 463725 w 2003583"/>
                <a:gd name="connsiteY12-576" fmla="*/ 1655823 h 2242107"/>
                <a:gd name="connsiteX13-577" fmla="*/ 143951 w 2003583"/>
                <a:gd name="connsiteY13-578" fmla="*/ 1752197 h 2242107"/>
                <a:gd name="connsiteX14-579" fmla="*/ 26285 w 2003583"/>
                <a:gd name="connsiteY14-580" fmla="*/ 1548395 h 2242107"/>
                <a:gd name="connsiteX15-581" fmla="*/ 269635 w 2003583"/>
                <a:gd name="connsiteY15-582" fmla="*/ 1319649 h 2242107"/>
                <a:gd name="connsiteX16-583" fmla="*/ 269635 w 2003583"/>
                <a:gd name="connsiteY16-584" fmla="*/ 922459 h 2242107"/>
                <a:gd name="connsiteX17-585" fmla="*/ 26285 w 2003583"/>
                <a:gd name="connsiteY17-586" fmla="*/ 693713 h 2242107"/>
                <a:gd name="connsiteX18-587" fmla="*/ 143951 w 2003583"/>
                <a:gd name="connsiteY18-588" fmla="*/ 489911 h 2242107"/>
                <a:gd name="connsiteX19-589" fmla="*/ 463725 w 2003583"/>
                <a:gd name="connsiteY19-590" fmla="*/ 586285 h 2242107"/>
                <a:gd name="connsiteX20-591" fmla="*/ 807702 w 2003583"/>
                <a:gd name="connsiteY20-592" fmla="*/ 387690 h 2242107"/>
                <a:gd name="connsiteX21-593" fmla="*/ 884127 w 2003583"/>
                <a:gd name="connsiteY21-594" fmla="*/ 62570 h 2242107"/>
                <a:gd name="connsiteX22-595" fmla="*/ 1119457 w 2003583"/>
                <a:gd name="connsiteY22-596" fmla="*/ 62570 h 2242107"/>
                <a:gd name="connsiteX23-597" fmla="*/ 1195882 w 2003583"/>
                <a:gd name="connsiteY23-598" fmla="*/ 387690 h 2242107"/>
                <a:gd name="connsiteX24-599" fmla="*/ 1539859 w 2003583"/>
                <a:gd name="connsiteY24-600" fmla="*/ 586285 h 2242107"/>
                <a:gd name="connsiteX0-601" fmla="*/ 1539859 w 2003583"/>
                <a:gd name="connsiteY0-602" fmla="*/ 586285 h 2242107"/>
                <a:gd name="connsiteX1-603" fmla="*/ 1859633 w 2003583"/>
                <a:gd name="connsiteY1-604" fmla="*/ 489911 h 2242107"/>
                <a:gd name="connsiteX2-605" fmla="*/ 1977299 w 2003583"/>
                <a:gd name="connsiteY2-606" fmla="*/ 693713 h 2242107"/>
                <a:gd name="connsiteX3-607" fmla="*/ 1733949 w 2003583"/>
                <a:gd name="connsiteY3-608" fmla="*/ 922459 h 2242107"/>
                <a:gd name="connsiteX4-609" fmla="*/ 1733949 w 2003583"/>
                <a:gd name="connsiteY4-610" fmla="*/ 1319649 h 2242107"/>
                <a:gd name="connsiteX5-611" fmla="*/ 1977299 w 2003583"/>
                <a:gd name="connsiteY5-612" fmla="*/ 1548395 h 2242107"/>
                <a:gd name="connsiteX6-613" fmla="*/ 1859633 w 2003583"/>
                <a:gd name="connsiteY6-614" fmla="*/ 1752197 h 2242107"/>
                <a:gd name="connsiteX7-615" fmla="*/ 1539859 w 2003583"/>
                <a:gd name="connsiteY7-616" fmla="*/ 1655823 h 2242107"/>
                <a:gd name="connsiteX8-617" fmla="*/ 1195882 w 2003583"/>
                <a:gd name="connsiteY8-618" fmla="*/ 1854418 h 2242107"/>
                <a:gd name="connsiteX9-619" fmla="*/ 1119457 w 2003583"/>
                <a:gd name="connsiteY9-620" fmla="*/ 2179538 h 2242107"/>
                <a:gd name="connsiteX10-621" fmla="*/ 884127 w 2003583"/>
                <a:gd name="connsiteY10-622" fmla="*/ 2179538 h 2242107"/>
                <a:gd name="connsiteX11-623" fmla="*/ 807702 w 2003583"/>
                <a:gd name="connsiteY11-624" fmla="*/ 1854418 h 2242107"/>
                <a:gd name="connsiteX12-625" fmla="*/ 463725 w 2003583"/>
                <a:gd name="connsiteY12-626" fmla="*/ 1655823 h 2242107"/>
                <a:gd name="connsiteX13-627" fmla="*/ 143951 w 2003583"/>
                <a:gd name="connsiteY13-628" fmla="*/ 1752197 h 2242107"/>
                <a:gd name="connsiteX14-629" fmla="*/ 26285 w 2003583"/>
                <a:gd name="connsiteY14-630" fmla="*/ 1548395 h 2242107"/>
                <a:gd name="connsiteX15-631" fmla="*/ 269635 w 2003583"/>
                <a:gd name="connsiteY15-632" fmla="*/ 1319649 h 2242107"/>
                <a:gd name="connsiteX16-633" fmla="*/ 269635 w 2003583"/>
                <a:gd name="connsiteY16-634" fmla="*/ 922459 h 2242107"/>
                <a:gd name="connsiteX17-635" fmla="*/ 26285 w 2003583"/>
                <a:gd name="connsiteY17-636" fmla="*/ 693713 h 2242107"/>
                <a:gd name="connsiteX18-637" fmla="*/ 143951 w 2003583"/>
                <a:gd name="connsiteY18-638" fmla="*/ 489911 h 2242107"/>
                <a:gd name="connsiteX19-639" fmla="*/ 463725 w 2003583"/>
                <a:gd name="connsiteY19-640" fmla="*/ 586285 h 2242107"/>
                <a:gd name="connsiteX20-641" fmla="*/ 807702 w 2003583"/>
                <a:gd name="connsiteY20-642" fmla="*/ 387690 h 2242107"/>
                <a:gd name="connsiteX21-643" fmla="*/ 884127 w 2003583"/>
                <a:gd name="connsiteY21-644" fmla="*/ 62570 h 2242107"/>
                <a:gd name="connsiteX22-645" fmla="*/ 1119457 w 2003583"/>
                <a:gd name="connsiteY22-646" fmla="*/ 62570 h 2242107"/>
                <a:gd name="connsiteX23-647" fmla="*/ 1195882 w 2003583"/>
                <a:gd name="connsiteY23-648" fmla="*/ 387690 h 2242107"/>
                <a:gd name="connsiteX24-649" fmla="*/ 1539859 w 2003583"/>
                <a:gd name="connsiteY24-650" fmla="*/ 586285 h 2242107"/>
                <a:gd name="connsiteX0-651" fmla="*/ 1539859 w 2003583"/>
                <a:gd name="connsiteY0-652" fmla="*/ 586285 h 2242107"/>
                <a:gd name="connsiteX1-653" fmla="*/ 1859633 w 2003583"/>
                <a:gd name="connsiteY1-654" fmla="*/ 489911 h 2242107"/>
                <a:gd name="connsiteX2-655" fmla="*/ 1977299 w 2003583"/>
                <a:gd name="connsiteY2-656" fmla="*/ 693713 h 2242107"/>
                <a:gd name="connsiteX3-657" fmla="*/ 1733949 w 2003583"/>
                <a:gd name="connsiteY3-658" fmla="*/ 922459 h 2242107"/>
                <a:gd name="connsiteX4-659" fmla="*/ 1733949 w 2003583"/>
                <a:gd name="connsiteY4-660" fmla="*/ 1319649 h 2242107"/>
                <a:gd name="connsiteX5-661" fmla="*/ 1977299 w 2003583"/>
                <a:gd name="connsiteY5-662" fmla="*/ 1548395 h 2242107"/>
                <a:gd name="connsiteX6-663" fmla="*/ 1859633 w 2003583"/>
                <a:gd name="connsiteY6-664" fmla="*/ 1752197 h 2242107"/>
                <a:gd name="connsiteX7-665" fmla="*/ 1539859 w 2003583"/>
                <a:gd name="connsiteY7-666" fmla="*/ 1655823 h 2242107"/>
                <a:gd name="connsiteX8-667" fmla="*/ 1195882 w 2003583"/>
                <a:gd name="connsiteY8-668" fmla="*/ 1854418 h 2242107"/>
                <a:gd name="connsiteX9-669" fmla="*/ 1119457 w 2003583"/>
                <a:gd name="connsiteY9-670" fmla="*/ 2179538 h 2242107"/>
                <a:gd name="connsiteX10-671" fmla="*/ 884127 w 2003583"/>
                <a:gd name="connsiteY10-672" fmla="*/ 2179538 h 2242107"/>
                <a:gd name="connsiteX11-673" fmla="*/ 807702 w 2003583"/>
                <a:gd name="connsiteY11-674" fmla="*/ 1854418 h 2242107"/>
                <a:gd name="connsiteX12-675" fmla="*/ 463725 w 2003583"/>
                <a:gd name="connsiteY12-676" fmla="*/ 1655823 h 2242107"/>
                <a:gd name="connsiteX13-677" fmla="*/ 143951 w 2003583"/>
                <a:gd name="connsiteY13-678" fmla="*/ 1752197 h 2242107"/>
                <a:gd name="connsiteX14-679" fmla="*/ 26285 w 2003583"/>
                <a:gd name="connsiteY14-680" fmla="*/ 1548395 h 2242107"/>
                <a:gd name="connsiteX15-681" fmla="*/ 269635 w 2003583"/>
                <a:gd name="connsiteY15-682" fmla="*/ 1319649 h 2242107"/>
                <a:gd name="connsiteX16-683" fmla="*/ 269635 w 2003583"/>
                <a:gd name="connsiteY16-684" fmla="*/ 922459 h 2242107"/>
                <a:gd name="connsiteX17-685" fmla="*/ 26285 w 2003583"/>
                <a:gd name="connsiteY17-686" fmla="*/ 693713 h 2242107"/>
                <a:gd name="connsiteX18-687" fmla="*/ 143951 w 2003583"/>
                <a:gd name="connsiteY18-688" fmla="*/ 489911 h 2242107"/>
                <a:gd name="connsiteX19-689" fmla="*/ 463725 w 2003583"/>
                <a:gd name="connsiteY19-690" fmla="*/ 586285 h 2242107"/>
                <a:gd name="connsiteX20-691" fmla="*/ 807702 w 2003583"/>
                <a:gd name="connsiteY20-692" fmla="*/ 387690 h 2242107"/>
                <a:gd name="connsiteX21-693" fmla="*/ 884127 w 2003583"/>
                <a:gd name="connsiteY21-694" fmla="*/ 62570 h 2242107"/>
                <a:gd name="connsiteX22-695" fmla="*/ 1119457 w 2003583"/>
                <a:gd name="connsiteY22-696" fmla="*/ 62570 h 2242107"/>
                <a:gd name="connsiteX23-697" fmla="*/ 1195882 w 2003583"/>
                <a:gd name="connsiteY23-698" fmla="*/ 387690 h 2242107"/>
                <a:gd name="connsiteX24-699" fmla="*/ 1539859 w 2003583"/>
                <a:gd name="connsiteY24-700" fmla="*/ 586285 h 2242107"/>
                <a:gd name="connsiteX0-701" fmla="*/ 1539859 w 2003583"/>
                <a:gd name="connsiteY0-702" fmla="*/ 586285 h 2242107"/>
                <a:gd name="connsiteX1-703" fmla="*/ 1859633 w 2003583"/>
                <a:gd name="connsiteY1-704" fmla="*/ 489911 h 2242107"/>
                <a:gd name="connsiteX2-705" fmla="*/ 1977299 w 2003583"/>
                <a:gd name="connsiteY2-706" fmla="*/ 693713 h 2242107"/>
                <a:gd name="connsiteX3-707" fmla="*/ 1733949 w 2003583"/>
                <a:gd name="connsiteY3-708" fmla="*/ 922459 h 2242107"/>
                <a:gd name="connsiteX4-709" fmla="*/ 1733949 w 2003583"/>
                <a:gd name="connsiteY4-710" fmla="*/ 1319649 h 2242107"/>
                <a:gd name="connsiteX5-711" fmla="*/ 1977299 w 2003583"/>
                <a:gd name="connsiteY5-712" fmla="*/ 1548395 h 2242107"/>
                <a:gd name="connsiteX6-713" fmla="*/ 1859633 w 2003583"/>
                <a:gd name="connsiteY6-714" fmla="*/ 1752197 h 2242107"/>
                <a:gd name="connsiteX7-715" fmla="*/ 1539859 w 2003583"/>
                <a:gd name="connsiteY7-716" fmla="*/ 1655823 h 2242107"/>
                <a:gd name="connsiteX8-717" fmla="*/ 1195882 w 2003583"/>
                <a:gd name="connsiteY8-718" fmla="*/ 1854418 h 2242107"/>
                <a:gd name="connsiteX9-719" fmla="*/ 1119457 w 2003583"/>
                <a:gd name="connsiteY9-720" fmla="*/ 2179538 h 2242107"/>
                <a:gd name="connsiteX10-721" fmla="*/ 884127 w 2003583"/>
                <a:gd name="connsiteY10-722" fmla="*/ 2179538 h 2242107"/>
                <a:gd name="connsiteX11-723" fmla="*/ 807702 w 2003583"/>
                <a:gd name="connsiteY11-724" fmla="*/ 1854418 h 2242107"/>
                <a:gd name="connsiteX12-725" fmla="*/ 463725 w 2003583"/>
                <a:gd name="connsiteY12-726" fmla="*/ 1655823 h 2242107"/>
                <a:gd name="connsiteX13-727" fmla="*/ 143951 w 2003583"/>
                <a:gd name="connsiteY13-728" fmla="*/ 1752197 h 2242107"/>
                <a:gd name="connsiteX14-729" fmla="*/ 26285 w 2003583"/>
                <a:gd name="connsiteY14-730" fmla="*/ 1548395 h 2242107"/>
                <a:gd name="connsiteX15-731" fmla="*/ 269635 w 2003583"/>
                <a:gd name="connsiteY15-732" fmla="*/ 1319649 h 2242107"/>
                <a:gd name="connsiteX16-733" fmla="*/ 269635 w 2003583"/>
                <a:gd name="connsiteY16-734" fmla="*/ 922459 h 2242107"/>
                <a:gd name="connsiteX17-735" fmla="*/ 26285 w 2003583"/>
                <a:gd name="connsiteY17-736" fmla="*/ 693713 h 2242107"/>
                <a:gd name="connsiteX18-737" fmla="*/ 143951 w 2003583"/>
                <a:gd name="connsiteY18-738" fmla="*/ 489911 h 2242107"/>
                <a:gd name="connsiteX19-739" fmla="*/ 463725 w 2003583"/>
                <a:gd name="connsiteY19-740" fmla="*/ 586285 h 2242107"/>
                <a:gd name="connsiteX20-741" fmla="*/ 807702 w 2003583"/>
                <a:gd name="connsiteY20-742" fmla="*/ 387690 h 2242107"/>
                <a:gd name="connsiteX21-743" fmla="*/ 884127 w 2003583"/>
                <a:gd name="connsiteY21-744" fmla="*/ 62570 h 2242107"/>
                <a:gd name="connsiteX22-745" fmla="*/ 1119457 w 2003583"/>
                <a:gd name="connsiteY22-746" fmla="*/ 62570 h 2242107"/>
                <a:gd name="connsiteX23-747" fmla="*/ 1195882 w 2003583"/>
                <a:gd name="connsiteY23-748" fmla="*/ 387690 h 2242107"/>
                <a:gd name="connsiteX24-749" fmla="*/ 1539859 w 2003583"/>
                <a:gd name="connsiteY24-750" fmla="*/ 586285 h 2242107"/>
                <a:gd name="connsiteX0-751" fmla="*/ 1539859 w 2003583"/>
                <a:gd name="connsiteY0-752" fmla="*/ 586285 h 2242107"/>
                <a:gd name="connsiteX1-753" fmla="*/ 1859633 w 2003583"/>
                <a:gd name="connsiteY1-754" fmla="*/ 489911 h 2242107"/>
                <a:gd name="connsiteX2-755" fmla="*/ 1977299 w 2003583"/>
                <a:gd name="connsiteY2-756" fmla="*/ 693713 h 2242107"/>
                <a:gd name="connsiteX3-757" fmla="*/ 1733949 w 2003583"/>
                <a:gd name="connsiteY3-758" fmla="*/ 922459 h 2242107"/>
                <a:gd name="connsiteX4-759" fmla="*/ 1733949 w 2003583"/>
                <a:gd name="connsiteY4-760" fmla="*/ 1319649 h 2242107"/>
                <a:gd name="connsiteX5-761" fmla="*/ 1977299 w 2003583"/>
                <a:gd name="connsiteY5-762" fmla="*/ 1548395 h 2242107"/>
                <a:gd name="connsiteX6-763" fmla="*/ 1859633 w 2003583"/>
                <a:gd name="connsiteY6-764" fmla="*/ 1752197 h 2242107"/>
                <a:gd name="connsiteX7-765" fmla="*/ 1539859 w 2003583"/>
                <a:gd name="connsiteY7-766" fmla="*/ 1655823 h 2242107"/>
                <a:gd name="connsiteX8-767" fmla="*/ 1195882 w 2003583"/>
                <a:gd name="connsiteY8-768" fmla="*/ 1854418 h 2242107"/>
                <a:gd name="connsiteX9-769" fmla="*/ 1119457 w 2003583"/>
                <a:gd name="connsiteY9-770" fmla="*/ 2179538 h 2242107"/>
                <a:gd name="connsiteX10-771" fmla="*/ 884127 w 2003583"/>
                <a:gd name="connsiteY10-772" fmla="*/ 2179538 h 2242107"/>
                <a:gd name="connsiteX11-773" fmla="*/ 807702 w 2003583"/>
                <a:gd name="connsiteY11-774" fmla="*/ 1854418 h 2242107"/>
                <a:gd name="connsiteX12-775" fmla="*/ 463725 w 2003583"/>
                <a:gd name="connsiteY12-776" fmla="*/ 1655823 h 2242107"/>
                <a:gd name="connsiteX13-777" fmla="*/ 143951 w 2003583"/>
                <a:gd name="connsiteY13-778" fmla="*/ 1752197 h 2242107"/>
                <a:gd name="connsiteX14-779" fmla="*/ 26285 w 2003583"/>
                <a:gd name="connsiteY14-780" fmla="*/ 1548395 h 2242107"/>
                <a:gd name="connsiteX15-781" fmla="*/ 269635 w 2003583"/>
                <a:gd name="connsiteY15-782" fmla="*/ 1319649 h 2242107"/>
                <a:gd name="connsiteX16-783" fmla="*/ 269635 w 2003583"/>
                <a:gd name="connsiteY16-784" fmla="*/ 922459 h 2242107"/>
                <a:gd name="connsiteX17-785" fmla="*/ 26285 w 2003583"/>
                <a:gd name="connsiteY17-786" fmla="*/ 693713 h 2242107"/>
                <a:gd name="connsiteX18-787" fmla="*/ 143951 w 2003583"/>
                <a:gd name="connsiteY18-788" fmla="*/ 489911 h 2242107"/>
                <a:gd name="connsiteX19-789" fmla="*/ 463725 w 2003583"/>
                <a:gd name="connsiteY19-790" fmla="*/ 586285 h 2242107"/>
                <a:gd name="connsiteX20-791" fmla="*/ 807702 w 2003583"/>
                <a:gd name="connsiteY20-792" fmla="*/ 387690 h 2242107"/>
                <a:gd name="connsiteX21-793" fmla="*/ 884127 w 2003583"/>
                <a:gd name="connsiteY21-794" fmla="*/ 62570 h 2242107"/>
                <a:gd name="connsiteX22-795" fmla="*/ 1119457 w 2003583"/>
                <a:gd name="connsiteY22-796" fmla="*/ 62570 h 2242107"/>
                <a:gd name="connsiteX23-797" fmla="*/ 1195882 w 2003583"/>
                <a:gd name="connsiteY23-798" fmla="*/ 387690 h 2242107"/>
                <a:gd name="connsiteX24-799" fmla="*/ 1539859 w 2003583"/>
                <a:gd name="connsiteY24-800" fmla="*/ 586285 h 2242107"/>
                <a:gd name="connsiteX0-801" fmla="*/ 1539859 w 2003583"/>
                <a:gd name="connsiteY0-802" fmla="*/ 586285 h 2242107"/>
                <a:gd name="connsiteX1-803" fmla="*/ 1859633 w 2003583"/>
                <a:gd name="connsiteY1-804" fmla="*/ 489911 h 2242107"/>
                <a:gd name="connsiteX2-805" fmla="*/ 1977299 w 2003583"/>
                <a:gd name="connsiteY2-806" fmla="*/ 693713 h 2242107"/>
                <a:gd name="connsiteX3-807" fmla="*/ 1733949 w 2003583"/>
                <a:gd name="connsiteY3-808" fmla="*/ 922459 h 2242107"/>
                <a:gd name="connsiteX4-809" fmla="*/ 1733949 w 2003583"/>
                <a:gd name="connsiteY4-810" fmla="*/ 1319649 h 2242107"/>
                <a:gd name="connsiteX5-811" fmla="*/ 1977299 w 2003583"/>
                <a:gd name="connsiteY5-812" fmla="*/ 1548395 h 2242107"/>
                <a:gd name="connsiteX6-813" fmla="*/ 1859633 w 2003583"/>
                <a:gd name="connsiteY6-814" fmla="*/ 1752197 h 2242107"/>
                <a:gd name="connsiteX7-815" fmla="*/ 1539859 w 2003583"/>
                <a:gd name="connsiteY7-816" fmla="*/ 1655823 h 2242107"/>
                <a:gd name="connsiteX8-817" fmla="*/ 1195882 w 2003583"/>
                <a:gd name="connsiteY8-818" fmla="*/ 1854418 h 2242107"/>
                <a:gd name="connsiteX9-819" fmla="*/ 1119457 w 2003583"/>
                <a:gd name="connsiteY9-820" fmla="*/ 2179538 h 2242107"/>
                <a:gd name="connsiteX10-821" fmla="*/ 884127 w 2003583"/>
                <a:gd name="connsiteY10-822" fmla="*/ 2179538 h 2242107"/>
                <a:gd name="connsiteX11-823" fmla="*/ 807702 w 2003583"/>
                <a:gd name="connsiteY11-824" fmla="*/ 1854418 h 2242107"/>
                <a:gd name="connsiteX12-825" fmla="*/ 463725 w 2003583"/>
                <a:gd name="connsiteY12-826" fmla="*/ 1655823 h 2242107"/>
                <a:gd name="connsiteX13-827" fmla="*/ 143951 w 2003583"/>
                <a:gd name="connsiteY13-828" fmla="*/ 1752197 h 2242107"/>
                <a:gd name="connsiteX14-829" fmla="*/ 26285 w 2003583"/>
                <a:gd name="connsiteY14-830" fmla="*/ 1548395 h 2242107"/>
                <a:gd name="connsiteX15-831" fmla="*/ 269635 w 2003583"/>
                <a:gd name="connsiteY15-832" fmla="*/ 1319649 h 2242107"/>
                <a:gd name="connsiteX16-833" fmla="*/ 269635 w 2003583"/>
                <a:gd name="connsiteY16-834" fmla="*/ 922459 h 2242107"/>
                <a:gd name="connsiteX17-835" fmla="*/ 26285 w 2003583"/>
                <a:gd name="connsiteY17-836" fmla="*/ 693713 h 2242107"/>
                <a:gd name="connsiteX18-837" fmla="*/ 143951 w 2003583"/>
                <a:gd name="connsiteY18-838" fmla="*/ 489911 h 2242107"/>
                <a:gd name="connsiteX19-839" fmla="*/ 463725 w 2003583"/>
                <a:gd name="connsiteY19-840" fmla="*/ 586285 h 2242107"/>
                <a:gd name="connsiteX20-841" fmla="*/ 807702 w 2003583"/>
                <a:gd name="connsiteY20-842" fmla="*/ 387690 h 2242107"/>
                <a:gd name="connsiteX21-843" fmla="*/ 884127 w 2003583"/>
                <a:gd name="connsiteY21-844" fmla="*/ 62570 h 2242107"/>
                <a:gd name="connsiteX22-845" fmla="*/ 1119457 w 2003583"/>
                <a:gd name="connsiteY22-846" fmla="*/ 62570 h 2242107"/>
                <a:gd name="connsiteX23-847" fmla="*/ 1195882 w 2003583"/>
                <a:gd name="connsiteY23-848" fmla="*/ 387690 h 2242107"/>
                <a:gd name="connsiteX24-849" fmla="*/ 1539859 w 2003583"/>
                <a:gd name="connsiteY24-850" fmla="*/ 586285 h 2242107"/>
                <a:gd name="connsiteX0-851" fmla="*/ 1539859 w 2003583"/>
                <a:gd name="connsiteY0-852" fmla="*/ 586285 h 2242107"/>
                <a:gd name="connsiteX1-853" fmla="*/ 1859633 w 2003583"/>
                <a:gd name="connsiteY1-854" fmla="*/ 489911 h 2242107"/>
                <a:gd name="connsiteX2-855" fmla="*/ 1977299 w 2003583"/>
                <a:gd name="connsiteY2-856" fmla="*/ 693713 h 2242107"/>
                <a:gd name="connsiteX3-857" fmla="*/ 1733949 w 2003583"/>
                <a:gd name="connsiteY3-858" fmla="*/ 922459 h 2242107"/>
                <a:gd name="connsiteX4-859" fmla="*/ 1733949 w 2003583"/>
                <a:gd name="connsiteY4-860" fmla="*/ 1319649 h 2242107"/>
                <a:gd name="connsiteX5-861" fmla="*/ 1977299 w 2003583"/>
                <a:gd name="connsiteY5-862" fmla="*/ 1548395 h 2242107"/>
                <a:gd name="connsiteX6-863" fmla="*/ 1859633 w 2003583"/>
                <a:gd name="connsiteY6-864" fmla="*/ 1752197 h 2242107"/>
                <a:gd name="connsiteX7-865" fmla="*/ 1539859 w 2003583"/>
                <a:gd name="connsiteY7-866" fmla="*/ 1655823 h 2242107"/>
                <a:gd name="connsiteX8-867" fmla="*/ 1195882 w 2003583"/>
                <a:gd name="connsiteY8-868" fmla="*/ 1854418 h 2242107"/>
                <a:gd name="connsiteX9-869" fmla="*/ 1119457 w 2003583"/>
                <a:gd name="connsiteY9-870" fmla="*/ 2179538 h 2242107"/>
                <a:gd name="connsiteX10-871" fmla="*/ 884127 w 2003583"/>
                <a:gd name="connsiteY10-872" fmla="*/ 2179538 h 2242107"/>
                <a:gd name="connsiteX11-873" fmla="*/ 807702 w 2003583"/>
                <a:gd name="connsiteY11-874" fmla="*/ 1854418 h 2242107"/>
                <a:gd name="connsiteX12-875" fmla="*/ 463725 w 2003583"/>
                <a:gd name="connsiteY12-876" fmla="*/ 1655823 h 2242107"/>
                <a:gd name="connsiteX13-877" fmla="*/ 143951 w 2003583"/>
                <a:gd name="connsiteY13-878" fmla="*/ 1752197 h 2242107"/>
                <a:gd name="connsiteX14-879" fmla="*/ 26285 w 2003583"/>
                <a:gd name="connsiteY14-880" fmla="*/ 1548395 h 2242107"/>
                <a:gd name="connsiteX15-881" fmla="*/ 269635 w 2003583"/>
                <a:gd name="connsiteY15-882" fmla="*/ 1319649 h 2242107"/>
                <a:gd name="connsiteX16-883" fmla="*/ 269635 w 2003583"/>
                <a:gd name="connsiteY16-884" fmla="*/ 922459 h 2242107"/>
                <a:gd name="connsiteX17-885" fmla="*/ 26285 w 2003583"/>
                <a:gd name="connsiteY17-886" fmla="*/ 693713 h 2242107"/>
                <a:gd name="connsiteX18-887" fmla="*/ 143951 w 2003583"/>
                <a:gd name="connsiteY18-888" fmla="*/ 489911 h 2242107"/>
                <a:gd name="connsiteX19-889" fmla="*/ 463725 w 2003583"/>
                <a:gd name="connsiteY19-890" fmla="*/ 586285 h 2242107"/>
                <a:gd name="connsiteX20-891" fmla="*/ 807702 w 2003583"/>
                <a:gd name="connsiteY20-892" fmla="*/ 387690 h 2242107"/>
                <a:gd name="connsiteX21-893" fmla="*/ 884127 w 2003583"/>
                <a:gd name="connsiteY21-894" fmla="*/ 62570 h 2242107"/>
                <a:gd name="connsiteX22-895" fmla="*/ 1119457 w 2003583"/>
                <a:gd name="connsiteY22-896" fmla="*/ 62570 h 2242107"/>
                <a:gd name="connsiteX23-897" fmla="*/ 1195882 w 2003583"/>
                <a:gd name="connsiteY23-898" fmla="*/ 387690 h 2242107"/>
                <a:gd name="connsiteX24-899" fmla="*/ 1539859 w 2003583"/>
                <a:gd name="connsiteY24-900" fmla="*/ 586285 h 2242107"/>
                <a:gd name="connsiteX0-901" fmla="*/ 1539859 w 2003583"/>
                <a:gd name="connsiteY0-902" fmla="*/ 586285 h 2242107"/>
                <a:gd name="connsiteX1-903" fmla="*/ 1859633 w 2003583"/>
                <a:gd name="connsiteY1-904" fmla="*/ 489911 h 2242107"/>
                <a:gd name="connsiteX2-905" fmla="*/ 1977299 w 2003583"/>
                <a:gd name="connsiteY2-906" fmla="*/ 693713 h 2242107"/>
                <a:gd name="connsiteX3-907" fmla="*/ 1733949 w 2003583"/>
                <a:gd name="connsiteY3-908" fmla="*/ 922459 h 2242107"/>
                <a:gd name="connsiteX4-909" fmla="*/ 1733949 w 2003583"/>
                <a:gd name="connsiteY4-910" fmla="*/ 1319649 h 2242107"/>
                <a:gd name="connsiteX5-911" fmla="*/ 1977299 w 2003583"/>
                <a:gd name="connsiteY5-912" fmla="*/ 1548395 h 2242107"/>
                <a:gd name="connsiteX6-913" fmla="*/ 1859633 w 2003583"/>
                <a:gd name="connsiteY6-914" fmla="*/ 1752197 h 2242107"/>
                <a:gd name="connsiteX7-915" fmla="*/ 1539859 w 2003583"/>
                <a:gd name="connsiteY7-916" fmla="*/ 1655823 h 2242107"/>
                <a:gd name="connsiteX8-917" fmla="*/ 1195882 w 2003583"/>
                <a:gd name="connsiteY8-918" fmla="*/ 1854418 h 2242107"/>
                <a:gd name="connsiteX9-919" fmla="*/ 1119457 w 2003583"/>
                <a:gd name="connsiteY9-920" fmla="*/ 2179538 h 2242107"/>
                <a:gd name="connsiteX10-921" fmla="*/ 884127 w 2003583"/>
                <a:gd name="connsiteY10-922" fmla="*/ 2179538 h 2242107"/>
                <a:gd name="connsiteX11-923" fmla="*/ 807702 w 2003583"/>
                <a:gd name="connsiteY11-924" fmla="*/ 1854418 h 2242107"/>
                <a:gd name="connsiteX12-925" fmla="*/ 463725 w 2003583"/>
                <a:gd name="connsiteY12-926" fmla="*/ 1655823 h 2242107"/>
                <a:gd name="connsiteX13-927" fmla="*/ 143951 w 2003583"/>
                <a:gd name="connsiteY13-928" fmla="*/ 1752197 h 2242107"/>
                <a:gd name="connsiteX14-929" fmla="*/ 26285 w 2003583"/>
                <a:gd name="connsiteY14-930" fmla="*/ 1548395 h 2242107"/>
                <a:gd name="connsiteX15-931" fmla="*/ 269635 w 2003583"/>
                <a:gd name="connsiteY15-932" fmla="*/ 1319649 h 2242107"/>
                <a:gd name="connsiteX16-933" fmla="*/ 269635 w 2003583"/>
                <a:gd name="connsiteY16-934" fmla="*/ 922459 h 2242107"/>
                <a:gd name="connsiteX17-935" fmla="*/ 26285 w 2003583"/>
                <a:gd name="connsiteY17-936" fmla="*/ 693713 h 2242107"/>
                <a:gd name="connsiteX18-937" fmla="*/ 143951 w 2003583"/>
                <a:gd name="connsiteY18-938" fmla="*/ 489911 h 2242107"/>
                <a:gd name="connsiteX19-939" fmla="*/ 463725 w 2003583"/>
                <a:gd name="connsiteY19-940" fmla="*/ 586285 h 2242107"/>
                <a:gd name="connsiteX20-941" fmla="*/ 807702 w 2003583"/>
                <a:gd name="connsiteY20-942" fmla="*/ 387690 h 2242107"/>
                <a:gd name="connsiteX21-943" fmla="*/ 884127 w 2003583"/>
                <a:gd name="connsiteY21-944" fmla="*/ 62570 h 2242107"/>
                <a:gd name="connsiteX22-945" fmla="*/ 1119457 w 2003583"/>
                <a:gd name="connsiteY22-946" fmla="*/ 62570 h 2242107"/>
                <a:gd name="connsiteX23-947" fmla="*/ 1195882 w 2003583"/>
                <a:gd name="connsiteY23-948" fmla="*/ 387690 h 2242107"/>
                <a:gd name="connsiteX24-949" fmla="*/ 1539859 w 2003583"/>
                <a:gd name="connsiteY24-950" fmla="*/ 586285 h 2242107"/>
                <a:gd name="connsiteX0-951" fmla="*/ 1539859 w 2003583"/>
                <a:gd name="connsiteY0-952" fmla="*/ 586285 h 2242107"/>
                <a:gd name="connsiteX1-953" fmla="*/ 1859633 w 2003583"/>
                <a:gd name="connsiteY1-954" fmla="*/ 489911 h 2242107"/>
                <a:gd name="connsiteX2-955" fmla="*/ 1977299 w 2003583"/>
                <a:gd name="connsiteY2-956" fmla="*/ 693713 h 2242107"/>
                <a:gd name="connsiteX3-957" fmla="*/ 1733949 w 2003583"/>
                <a:gd name="connsiteY3-958" fmla="*/ 922459 h 2242107"/>
                <a:gd name="connsiteX4-959" fmla="*/ 1733949 w 2003583"/>
                <a:gd name="connsiteY4-960" fmla="*/ 1319649 h 2242107"/>
                <a:gd name="connsiteX5-961" fmla="*/ 1977299 w 2003583"/>
                <a:gd name="connsiteY5-962" fmla="*/ 1548395 h 2242107"/>
                <a:gd name="connsiteX6-963" fmla="*/ 1859633 w 2003583"/>
                <a:gd name="connsiteY6-964" fmla="*/ 1752197 h 2242107"/>
                <a:gd name="connsiteX7-965" fmla="*/ 1539859 w 2003583"/>
                <a:gd name="connsiteY7-966" fmla="*/ 1655823 h 2242107"/>
                <a:gd name="connsiteX8-967" fmla="*/ 1195882 w 2003583"/>
                <a:gd name="connsiteY8-968" fmla="*/ 1854418 h 2242107"/>
                <a:gd name="connsiteX9-969" fmla="*/ 1119457 w 2003583"/>
                <a:gd name="connsiteY9-970" fmla="*/ 2179538 h 2242107"/>
                <a:gd name="connsiteX10-971" fmla="*/ 884127 w 2003583"/>
                <a:gd name="connsiteY10-972" fmla="*/ 2179538 h 2242107"/>
                <a:gd name="connsiteX11-973" fmla="*/ 807702 w 2003583"/>
                <a:gd name="connsiteY11-974" fmla="*/ 1854418 h 2242107"/>
                <a:gd name="connsiteX12-975" fmla="*/ 463725 w 2003583"/>
                <a:gd name="connsiteY12-976" fmla="*/ 1655823 h 2242107"/>
                <a:gd name="connsiteX13-977" fmla="*/ 143951 w 2003583"/>
                <a:gd name="connsiteY13-978" fmla="*/ 1752197 h 2242107"/>
                <a:gd name="connsiteX14-979" fmla="*/ 26285 w 2003583"/>
                <a:gd name="connsiteY14-980" fmla="*/ 1548395 h 2242107"/>
                <a:gd name="connsiteX15-981" fmla="*/ 269635 w 2003583"/>
                <a:gd name="connsiteY15-982" fmla="*/ 1319649 h 2242107"/>
                <a:gd name="connsiteX16-983" fmla="*/ 269635 w 2003583"/>
                <a:gd name="connsiteY16-984" fmla="*/ 922459 h 2242107"/>
                <a:gd name="connsiteX17-985" fmla="*/ 26285 w 2003583"/>
                <a:gd name="connsiteY17-986" fmla="*/ 693713 h 2242107"/>
                <a:gd name="connsiteX18-987" fmla="*/ 143951 w 2003583"/>
                <a:gd name="connsiteY18-988" fmla="*/ 489911 h 2242107"/>
                <a:gd name="connsiteX19-989" fmla="*/ 463725 w 2003583"/>
                <a:gd name="connsiteY19-990" fmla="*/ 586285 h 2242107"/>
                <a:gd name="connsiteX20-991" fmla="*/ 807702 w 2003583"/>
                <a:gd name="connsiteY20-992" fmla="*/ 387690 h 2242107"/>
                <a:gd name="connsiteX21-993" fmla="*/ 884127 w 2003583"/>
                <a:gd name="connsiteY21-994" fmla="*/ 62570 h 2242107"/>
                <a:gd name="connsiteX22-995" fmla="*/ 1119457 w 2003583"/>
                <a:gd name="connsiteY22-996" fmla="*/ 62570 h 2242107"/>
                <a:gd name="connsiteX23-997" fmla="*/ 1195882 w 2003583"/>
                <a:gd name="connsiteY23-998" fmla="*/ 387690 h 2242107"/>
                <a:gd name="connsiteX24-999" fmla="*/ 1539859 w 2003583"/>
                <a:gd name="connsiteY24-1000" fmla="*/ 586285 h 2242107"/>
                <a:gd name="connsiteX0-1001" fmla="*/ 1539859 w 2003583"/>
                <a:gd name="connsiteY0-1002" fmla="*/ 586285 h 2242107"/>
                <a:gd name="connsiteX1-1003" fmla="*/ 1859633 w 2003583"/>
                <a:gd name="connsiteY1-1004" fmla="*/ 489911 h 2242107"/>
                <a:gd name="connsiteX2-1005" fmla="*/ 1977299 w 2003583"/>
                <a:gd name="connsiteY2-1006" fmla="*/ 693713 h 2242107"/>
                <a:gd name="connsiteX3-1007" fmla="*/ 1733949 w 2003583"/>
                <a:gd name="connsiteY3-1008" fmla="*/ 922459 h 2242107"/>
                <a:gd name="connsiteX4-1009" fmla="*/ 1733949 w 2003583"/>
                <a:gd name="connsiteY4-1010" fmla="*/ 1319649 h 2242107"/>
                <a:gd name="connsiteX5-1011" fmla="*/ 1977299 w 2003583"/>
                <a:gd name="connsiteY5-1012" fmla="*/ 1548395 h 2242107"/>
                <a:gd name="connsiteX6-1013" fmla="*/ 1859633 w 2003583"/>
                <a:gd name="connsiteY6-1014" fmla="*/ 1752197 h 2242107"/>
                <a:gd name="connsiteX7-1015" fmla="*/ 1539859 w 2003583"/>
                <a:gd name="connsiteY7-1016" fmla="*/ 1655823 h 2242107"/>
                <a:gd name="connsiteX8-1017" fmla="*/ 1195882 w 2003583"/>
                <a:gd name="connsiteY8-1018" fmla="*/ 1854418 h 2242107"/>
                <a:gd name="connsiteX9-1019" fmla="*/ 1119457 w 2003583"/>
                <a:gd name="connsiteY9-1020" fmla="*/ 2179538 h 2242107"/>
                <a:gd name="connsiteX10-1021" fmla="*/ 884127 w 2003583"/>
                <a:gd name="connsiteY10-1022" fmla="*/ 2179538 h 2242107"/>
                <a:gd name="connsiteX11-1023" fmla="*/ 807702 w 2003583"/>
                <a:gd name="connsiteY11-1024" fmla="*/ 1854418 h 2242107"/>
                <a:gd name="connsiteX12-1025" fmla="*/ 463725 w 2003583"/>
                <a:gd name="connsiteY12-1026" fmla="*/ 1655823 h 2242107"/>
                <a:gd name="connsiteX13-1027" fmla="*/ 143951 w 2003583"/>
                <a:gd name="connsiteY13-1028" fmla="*/ 1752197 h 2242107"/>
                <a:gd name="connsiteX14-1029" fmla="*/ 26285 w 2003583"/>
                <a:gd name="connsiteY14-1030" fmla="*/ 1548395 h 2242107"/>
                <a:gd name="connsiteX15-1031" fmla="*/ 269635 w 2003583"/>
                <a:gd name="connsiteY15-1032" fmla="*/ 1319649 h 2242107"/>
                <a:gd name="connsiteX16-1033" fmla="*/ 269635 w 2003583"/>
                <a:gd name="connsiteY16-1034" fmla="*/ 922459 h 2242107"/>
                <a:gd name="connsiteX17-1035" fmla="*/ 26285 w 2003583"/>
                <a:gd name="connsiteY17-1036" fmla="*/ 693713 h 2242107"/>
                <a:gd name="connsiteX18-1037" fmla="*/ 143951 w 2003583"/>
                <a:gd name="connsiteY18-1038" fmla="*/ 489911 h 2242107"/>
                <a:gd name="connsiteX19-1039" fmla="*/ 463725 w 2003583"/>
                <a:gd name="connsiteY19-1040" fmla="*/ 586285 h 2242107"/>
                <a:gd name="connsiteX20-1041" fmla="*/ 807702 w 2003583"/>
                <a:gd name="connsiteY20-1042" fmla="*/ 387690 h 2242107"/>
                <a:gd name="connsiteX21-1043" fmla="*/ 884127 w 2003583"/>
                <a:gd name="connsiteY21-1044" fmla="*/ 62570 h 2242107"/>
                <a:gd name="connsiteX22-1045" fmla="*/ 1119457 w 2003583"/>
                <a:gd name="connsiteY22-1046" fmla="*/ 62570 h 2242107"/>
                <a:gd name="connsiteX23-1047" fmla="*/ 1195882 w 2003583"/>
                <a:gd name="connsiteY23-1048" fmla="*/ 387690 h 2242107"/>
                <a:gd name="connsiteX24-1049" fmla="*/ 1539859 w 2003583"/>
                <a:gd name="connsiteY24-1050" fmla="*/ 586285 h 2242107"/>
                <a:gd name="connsiteX0-1051" fmla="*/ 1539859 w 2003583"/>
                <a:gd name="connsiteY0-1052" fmla="*/ 586285 h 2242107"/>
                <a:gd name="connsiteX1-1053" fmla="*/ 1815989 w 2003583"/>
                <a:gd name="connsiteY1-1054" fmla="*/ 481182 h 2242107"/>
                <a:gd name="connsiteX2-1055" fmla="*/ 1977299 w 2003583"/>
                <a:gd name="connsiteY2-1056" fmla="*/ 693713 h 2242107"/>
                <a:gd name="connsiteX3-1057" fmla="*/ 1733949 w 2003583"/>
                <a:gd name="connsiteY3-1058" fmla="*/ 922459 h 2242107"/>
                <a:gd name="connsiteX4-1059" fmla="*/ 1733949 w 2003583"/>
                <a:gd name="connsiteY4-1060" fmla="*/ 1319649 h 2242107"/>
                <a:gd name="connsiteX5-1061" fmla="*/ 1977299 w 2003583"/>
                <a:gd name="connsiteY5-1062" fmla="*/ 1548395 h 2242107"/>
                <a:gd name="connsiteX6-1063" fmla="*/ 1859633 w 2003583"/>
                <a:gd name="connsiteY6-1064" fmla="*/ 1752197 h 2242107"/>
                <a:gd name="connsiteX7-1065" fmla="*/ 1539859 w 2003583"/>
                <a:gd name="connsiteY7-1066" fmla="*/ 1655823 h 2242107"/>
                <a:gd name="connsiteX8-1067" fmla="*/ 1195882 w 2003583"/>
                <a:gd name="connsiteY8-1068" fmla="*/ 1854418 h 2242107"/>
                <a:gd name="connsiteX9-1069" fmla="*/ 1119457 w 2003583"/>
                <a:gd name="connsiteY9-1070" fmla="*/ 2179538 h 2242107"/>
                <a:gd name="connsiteX10-1071" fmla="*/ 884127 w 2003583"/>
                <a:gd name="connsiteY10-1072" fmla="*/ 2179538 h 2242107"/>
                <a:gd name="connsiteX11-1073" fmla="*/ 807702 w 2003583"/>
                <a:gd name="connsiteY11-1074" fmla="*/ 1854418 h 2242107"/>
                <a:gd name="connsiteX12-1075" fmla="*/ 463725 w 2003583"/>
                <a:gd name="connsiteY12-1076" fmla="*/ 1655823 h 2242107"/>
                <a:gd name="connsiteX13-1077" fmla="*/ 143951 w 2003583"/>
                <a:gd name="connsiteY13-1078" fmla="*/ 1752197 h 2242107"/>
                <a:gd name="connsiteX14-1079" fmla="*/ 26285 w 2003583"/>
                <a:gd name="connsiteY14-1080" fmla="*/ 1548395 h 2242107"/>
                <a:gd name="connsiteX15-1081" fmla="*/ 269635 w 2003583"/>
                <a:gd name="connsiteY15-1082" fmla="*/ 1319649 h 2242107"/>
                <a:gd name="connsiteX16-1083" fmla="*/ 269635 w 2003583"/>
                <a:gd name="connsiteY16-1084" fmla="*/ 922459 h 2242107"/>
                <a:gd name="connsiteX17-1085" fmla="*/ 26285 w 2003583"/>
                <a:gd name="connsiteY17-1086" fmla="*/ 693713 h 2242107"/>
                <a:gd name="connsiteX18-1087" fmla="*/ 143951 w 2003583"/>
                <a:gd name="connsiteY18-1088" fmla="*/ 489911 h 2242107"/>
                <a:gd name="connsiteX19-1089" fmla="*/ 463725 w 2003583"/>
                <a:gd name="connsiteY19-1090" fmla="*/ 586285 h 2242107"/>
                <a:gd name="connsiteX20-1091" fmla="*/ 807702 w 2003583"/>
                <a:gd name="connsiteY20-1092" fmla="*/ 387690 h 2242107"/>
                <a:gd name="connsiteX21-1093" fmla="*/ 884127 w 2003583"/>
                <a:gd name="connsiteY21-1094" fmla="*/ 62570 h 2242107"/>
                <a:gd name="connsiteX22-1095" fmla="*/ 1119457 w 2003583"/>
                <a:gd name="connsiteY22-1096" fmla="*/ 62570 h 2242107"/>
                <a:gd name="connsiteX23-1097" fmla="*/ 1195882 w 2003583"/>
                <a:gd name="connsiteY23-1098" fmla="*/ 387690 h 2242107"/>
                <a:gd name="connsiteX24-1099" fmla="*/ 1539859 w 2003583"/>
                <a:gd name="connsiteY24-1100" fmla="*/ 586285 h 2242107"/>
                <a:gd name="connsiteX0-1101" fmla="*/ 1539859 w 2003583"/>
                <a:gd name="connsiteY0-1102" fmla="*/ 586285 h 2225306"/>
                <a:gd name="connsiteX1-1103" fmla="*/ 1815989 w 2003583"/>
                <a:gd name="connsiteY1-1104" fmla="*/ 481182 h 2225306"/>
                <a:gd name="connsiteX2-1105" fmla="*/ 1977299 w 2003583"/>
                <a:gd name="connsiteY2-1106" fmla="*/ 693713 h 2225306"/>
                <a:gd name="connsiteX3-1107" fmla="*/ 1733949 w 2003583"/>
                <a:gd name="connsiteY3-1108" fmla="*/ 922459 h 2225306"/>
                <a:gd name="connsiteX4-1109" fmla="*/ 1733949 w 2003583"/>
                <a:gd name="connsiteY4-1110" fmla="*/ 1319649 h 2225306"/>
                <a:gd name="connsiteX5-1111" fmla="*/ 1977299 w 2003583"/>
                <a:gd name="connsiteY5-1112" fmla="*/ 1548395 h 2225306"/>
                <a:gd name="connsiteX6-1113" fmla="*/ 1859633 w 2003583"/>
                <a:gd name="connsiteY6-1114" fmla="*/ 1752197 h 2225306"/>
                <a:gd name="connsiteX7-1115" fmla="*/ 1539859 w 2003583"/>
                <a:gd name="connsiteY7-1116" fmla="*/ 1655823 h 2225306"/>
                <a:gd name="connsiteX8-1117" fmla="*/ 1195882 w 2003583"/>
                <a:gd name="connsiteY8-1118" fmla="*/ 1854418 h 2225306"/>
                <a:gd name="connsiteX9-1119" fmla="*/ 1119457 w 2003583"/>
                <a:gd name="connsiteY9-1120" fmla="*/ 2179538 h 2225306"/>
                <a:gd name="connsiteX10-1121" fmla="*/ 849212 w 2003583"/>
                <a:gd name="connsiteY10-1122" fmla="*/ 2188266 h 2225306"/>
                <a:gd name="connsiteX11-1123" fmla="*/ 807702 w 2003583"/>
                <a:gd name="connsiteY11-1124" fmla="*/ 1854418 h 2225306"/>
                <a:gd name="connsiteX12-1125" fmla="*/ 463725 w 2003583"/>
                <a:gd name="connsiteY12-1126" fmla="*/ 1655823 h 2225306"/>
                <a:gd name="connsiteX13-1127" fmla="*/ 143951 w 2003583"/>
                <a:gd name="connsiteY13-1128" fmla="*/ 1752197 h 2225306"/>
                <a:gd name="connsiteX14-1129" fmla="*/ 26285 w 2003583"/>
                <a:gd name="connsiteY14-1130" fmla="*/ 1548395 h 2225306"/>
                <a:gd name="connsiteX15-1131" fmla="*/ 269635 w 2003583"/>
                <a:gd name="connsiteY15-1132" fmla="*/ 1319649 h 2225306"/>
                <a:gd name="connsiteX16-1133" fmla="*/ 269635 w 2003583"/>
                <a:gd name="connsiteY16-1134" fmla="*/ 922459 h 2225306"/>
                <a:gd name="connsiteX17-1135" fmla="*/ 26285 w 2003583"/>
                <a:gd name="connsiteY17-1136" fmla="*/ 693713 h 2225306"/>
                <a:gd name="connsiteX18-1137" fmla="*/ 143951 w 2003583"/>
                <a:gd name="connsiteY18-1138" fmla="*/ 489911 h 2225306"/>
                <a:gd name="connsiteX19-1139" fmla="*/ 463725 w 2003583"/>
                <a:gd name="connsiteY19-1140" fmla="*/ 586285 h 2225306"/>
                <a:gd name="connsiteX20-1141" fmla="*/ 807702 w 2003583"/>
                <a:gd name="connsiteY20-1142" fmla="*/ 387690 h 2225306"/>
                <a:gd name="connsiteX21-1143" fmla="*/ 884127 w 2003583"/>
                <a:gd name="connsiteY21-1144" fmla="*/ 62570 h 2225306"/>
                <a:gd name="connsiteX22-1145" fmla="*/ 1119457 w 2003583"/>
                <a:gd name="connsiteY22-1146" fmla="*/ 62570 h 2225306"/>
                <a:gd name="connsiteX23-1147" fmla="*/ 1195882 w 2003583"/>
                <a:gd name="connsiteY23-1148" fmla="*/ 387690 h 2225306"/>
                <a:gd name="connsiteX24-1149" fmla="*/ 1539859 w 2003583"/>
                <a:gd name="connsiteY24-1150" fmla="*/ 586285 h 2225306"/>
                <a:gd name="connsiteX0-1151" fmla="*/ 1551437 w 2015161"/>
                <a:gd name="connsiteY0-1152" fmla="*/ 586285 h 2225304"/>
                <a:gd name="connsiteX1-1153" fmla="*/ 1827567 w 2015161"/>
                <a:gd name="connsiteY1-1154" fmla="*/ 481182 h 2225304"/>
                <a:gd name="connsiteX2-1155" fmla="*/ 1988877 w 2015161"/>
                <a:gd name="connsiteY2-1156" fmla="*/ 693713 h 2225304"/>
                <a:gd name="connsiteX3-1157" fmla="*/ 1745527 w 2015161"/>
                <a:gd name="connsiteY3-1158" fmla="*/ 922459 h 2225304"/>
                <a:gd name="connsiteX4-1159" fmla="*/ 1745527 w 2015161"/>
                <a:gd name="connsiteY4-1160" fmla="*/ 1319649 h 2225304"/>
                <a:gd name="connsiteX5-1161" fmla="*/ 1988877 w 2015161"/>
                <a:gd name="connsiteY5-1162" fmla="*/ 1548395 h 2225304"/>
                <a:gd name="connsiteX6-1163" fmla="*/ 1871211 w 2015161"/>
                <a:gd name="connsiteY6-1164" fmla="*/ 1752197 h 2225304"/>
                <a:gd name="connsiteX7-1165" fmla="*/ 1551437 w 2015161"/>
                <a:gd name="connsiteY7-1166" fmla="*/ 1655823 h 2225304"/>
                <a:gd name="connsiteX8-1167" fmla="*/ 1207460 w 2015161"/>
                <a:gd name="connsiteY8-1168" fmla="*/ 1854418 h 2225304"/>
                <a:gd name="connsiteX9-1169" fmla="*/ 1131035 w 2015161"/>
                <a:gd name="connsiteY9-1170" fmla="*/ 2179538 h 2225304"/>
                <a:gd name="connsiteX10-1171" fmla="*/ 860790 w 2015161"/>
                <a:gd name="connsiteY10-1172" fmla="*/ 2188266 h 2225304"/>
                <a:gd name="connsiteX11-1173" fmla="*/ 819280 w 2015161"/>
                <a:gd name="connsiteY11-1174" fmla="*/ 1854418 h 2225304"/>
                <a:gd name="connsiteX12-1175" fmla="*/ 475303 w 2015161"/>
                <a:gd name="connsiteY12-1176" fmla="*/ 1655823 h 2225304"/>
                <a:gd name="connsiteX13-1177" fmla="*/ 155529 w 2015161"/>
                <a:gd name="connsiteY13-1178" fmla="*/ 1752197 h 2225304"/>
                <a:gd name="connsiteX14-1179" fmla="*/ 2948 w 2015161"/>
                <a:gd name="connsiteY14-1180" fmla="*/ 1522210 h 2225304"/>
                <a:gd name="connsiteX15-1181" fmla="*/ 281213 w 2015161"/>
                <a:gd name="connsiteY15-1182" fmla="*/ 1319649 h 2225304"/>
                <a:gd name="connsiteX16-1183" fmla="*/ 281213 w 2015161"/>
                <a:gd name="connsiteY16-1184" fmla="*/ 922459 h 2225304"/>
                <a:gd name="connsiteX17-1185" fmla="*/ 37863 w 2015161"/>
                <a:gd name="connsiteY17-1186" fmla="*/ 693713 h 2225304"/>
                <a:gd name="connsiteX18-1187" fmla="*/ 155529 w 2015161"/>
                <a:gd name="connsiteY18-1188" fmla="*/ 489911 h 2225304"/>
                <a:gd name="connsiteX19-1189" fmla="*/ 475303 w 2015161"/>
                <a:gd name="connsiteY19-1190" fmla="*/ 586285 h 2225304"/>
                <a:gd name="connsiteX20-1191" fmla="*/ 819280 w 2015161"/>
                <a:gd name="connsiteY20-1192" fmla="*/ 387690 h 2225304"/>
                <a:gd name="connsiteX21-1193" fmla="*/ 895705 w 2015161"/>
                <a:gd name="connsiteY21-1194" fmla="*/ 62570 h 2225304"/>
                <a:gd name="connsiteX22-1195" fmla="*/ 1131035 w 2015161"/>
                <a:gd name="connsiteY22-1196" fmla="*/ 62570 h 2225304"/>
                <a:gd name="connsiteX23-1197" fmla="*/ 1207460 w 2015161"/>
                <a:gd name="connsiteY23-1198" fmla="*/ 387690 h 2225304"/>
                <a:gd name="connsiteX24-1199" fmla="*/ 1551437 w 2015161"/>
                <a:gd name="connsiteY24-1200" fmla="*/ 586285 h 2225304"/>
                <a:gd name="connsiteX0-1201" fmla="*/ 1551439 w 2015163"/>
                <a:gd name="connsiteY0-1202" fmla="*/ 586285 h 2225306"/>
                <a:gd name="connsiteX1-1203" fmla="*/ 1827569 w 2015163"/>
                <a:gd name="connsiteY1-1204" fmla="*/ 481182 h 2225306"/>
                <a:gd name="connsiteX2-1205" fmla="*/ 1988879 w 2015163"/>
                <a:gd name="connsiteY2-1206" fmla="*/ 693713 h 2225306"/>
                <a:gd name="connsiteX3-1207" fmla="*/ 1745529 w 2015163"/>
                <a:gd name="connsiteY3-1208" fmla="*/ 922459 h 2225306"/>
                <a:gd name="connsiteX4-1209" fmla="*/ 1745529 w 2015163"/>
                <a:gd name="connsiteY4-1210" fmla="*/ 1319649 h 2225306"/>
                <a:gd name="connsiteX5-1211" fmla="*/ 1988879 w 2015163"/>
                <a:gd name="connsiteY5-1212" fmla="*/ 1548395 h 2225306"/>
                <a:gd name="connsiteX6-1213" fmla="*/ 1871213 w 2015163"/>
                <a:gd name="connsiteY6-1214" fmla="*/ 1752197 h 2225306"/>
                <a:gd name="connsiteX7-1215" fmla="*/ 1551439 w 2015163"/>
                <a:gd name="connsiteY7-1216" fmla="*/ 1655823 h 2225306"/>
                <a:gd name="connsiteX8-1217" fmla="*/ 1207462 w 2015163"/>
                <a:gd name="connsiteY8-1218" fmla="*/ 1854418 h 2225306"/>
                <a:gd name="connsiteX9-1219" fmla="*/ 1131037 w 2015163"/>
                <a:gd name="connsiteY9-1220" fmla="*/ 2179538 h 2225306"/>
                <a:gd name="connsiteX10-1221" fmla="*/ 860792 w 2015163"/>
                <a:gd name="connsiteY10-1222" fmla="*/ 2188266 h 2225306"/>
                <a:gd name="connsiteX11-1223" fmla="*/ 819282 w 2015163"/>
                <a:gd name="connsiteY11-1224" fmla="*/ 1854418 h 2225306"/>
                <a:gd name="connsiteX12-1225" fmla="*/ 475305 w 2015163"/>
                <a:gd name="connsiteY12-1226" fmla="*/ 1655823 h 2225306"/>
                <a:gd name="connsiteX13-1227" fmla="*/ 155531 w 2015163"/>
                <a:gd name="connsiteY13-1228" fmla="*/ 1752197 h 2225306"/>
                <a:gd name="connsiteX14-1229" fmla="*/ 2950 w 2015163"/>
                <a:gd name="connsiteY14-1230" fmla="*/ 1522210 h 2225306"/>
                <a:gd name="connsiteX15-1231" fmla="*/ 281215 w 2015163"/>
                <a:gd name="connsiteY15-1232" fmla="*/ 1319649 h 2225306"/>
                <a:gd name="connsiteX16-1233" fmla="*/ 281215 w 2015163"/>
                <a:gd name="connsiteY16-1234" fmla="*/ 922459 h 2225306"/>
                <a:gd name="connsiteX17-1235" fmla="*/ 37865 w 2015163"/>
                <a:gd name="connsiteY17-1236" fmla="*/ 693713 h 2225306"/>
                <a:gd name="connsiteX18-1237" fmla="*/ 155531 w 2015163"/>
                <a:gd name="connsiteY18-1238" fmla="*/ 463725 h 2225306"/>
                <a:gd name="connsiteX19-1239" fmla="*/ 475305 w 2015163"/>
                <a:gd name="connsiteY19-1240" fmla="*/ 586285 h 2225306"/>
                <a:gd name="connsiteX20-1241" fmla="*/ 819282 w 2015163"/>
                <a:gd name="connsiteY20-1242" fmla="*/ 387690 h 2225306"/>
                <a:gd name="connsiteX21-1243" fmla="*/ 895707 w 2015163"/>
                <a:gd name="connsiteY21-1244" fmla="*/ 62570 h 2225306"/>
                <a:gd name="connsiteX22-1245" fmla="*/ 1131037 w 2015163"/>
                <a:gd name="connsiteY22-1246" fmla="*/ 62570 h 2225306"/>
                <a:gd name="connsiteX23-1247" fmla="*/ 1207462 w 2015163"/>
                <a:gd name="connsiteY23-1248" fmla="*/ 387690 h 2225306"/>
                <a:gd name="connsiteX24-1249" fmla="*/ 1551439 w 2015163"/>
                <a:gd name="connsiteY24-1250" fmla="*/ 586285 h 2225306"/>
                <a:gd name="connsiteX0-1251" fmla="*/ 1551439 w 2015163"/>
                <a:gd name="connsiteY0-1252" fmla="*/ 575030 h 2214049"/>
                <a:gd name="connsiteX1-1253" fmla="*/ 1827569 w 2015163"/>
                <a:gd name="connsiteY1-1254" fmla="*/ 469927 h 2214049"/>
                <a:gd name="connsiteX2-1255" fmla="*/ 1988879 w 2015163"/>
                <a:gd name="connsiteY2-1256" fmla="*/ 682458 h 2214049"/>
                <a:gd name="connsiteX3-1257" fmla="*/ 1745529 w 2015163"/>
                <a:gd name="connsiteY3-1258" fmla="*/ 911204 h 2214049"/>
                <a:gd name="connsiteX4-1259" fmla="*/ 1745529 w 2015163"/>
                <a:gd name="connsiteY4-1260" fmla="*/ 1308394 h 2214049"/>
                <a:gd name="connsiteX5-1261" fmla="*/ 1988879 w 2015163"/>
                <a:gd name="connsiteY5-1262" fmla="*/ 1537140 h 2214049"/>
                <a:gd name="connsiteX6-1263" fmla="*/ 1871213 w 2015163"/>
                <a:gd name="connsiteY6-1264" fmla="*/ 1740942 h 2214049"/>
                <a:gd name="connsiteX7-1265" fmla="*/ 1551439 w 2015163"/>
                <a:gd name="connsiteY7-1266" fmla="*/ 1644568 h 2214049"/>
                <a:gd name="connsiteX8-1267" fmla="*/ 1207462 w 2015163"/>
                <a:gd name="connsiteY8-1268" fmla="*/ 1843163 h 2214049"/>
                <a:gd name="connsiteX9-1269" fmla="*/ 1131037 w 2015163"/>
                <a:gd name="connsiteY9-1270" fmla="*/ 2168283 h 2214049"/>
                <a:gd name="connsiteX10-1271" fmla="*/ 860792 w 2015163"/>
                <a:gd name="connsiteY10-1272" fmla="*/ 2177011 h 2214049"/>
                <a:gd name="connsiteX11-1273" fmla="*/ 819282 w 2015163"/>
                <a:gd name="connsiteY11-1274" fmla="*/ 1843163 h 2214049"/>
                <a:gd name="connsiteX12-1275" fmla="*/ 475305 w 2015163"/>
                <a:gd name="connsiteY12-1276" fmla="*/ 1644568 h 2214049"/>
                <a:gd name="connsiteX13-1277" fmla="*/ 155531 w 2015163"/>
                <a:gd name="connsiteY13-1278" fmla="*/ 1740942 h 2214049"/>
                <a:gd name="connsiteX14-1279" fmla="*/ 2950 w 2015163"/>
                <a:gd name="connsiteY14-1280" fmla="*/ 1510955 h 2214049"/>
                <a:gd name="connsiteX15-1281" fmla="*/ 281215 w 2015163"/>
                <a:gd name="connsiteY15-1282" fmla="*/ 1308394 h 2214049"/>
                <a:gd name="connsiteX16-1283" fmla="*/ 281215 w 2015163"/>
                <a:gd name="connsiteY16-1284" fmla="*/ 911204 h 2214049"/>
                <a:gd name="connsiteX17-1285" fmla="*/ 37865 w 2015163"/>
                <a:gd name="connsiteY17-1286" fmla="*/ 682458 h 2214049"/>
                <a:gd name="connsiteX18-1287" fmla="*/ 155531 w 2015163"/>
                <a:gd name="connsiteY18-1288" fmla="*/ 452470 h 2214049"/>
                <a:gd name="connsiteX19-1289" fmla="*/ 475305 w 2015163"/>
                <a:gd name="connsiteY19-1290" fmla="*/ 575030 h 2214049"/>
                <a:gd name="connsiteX20-1291" fmla="*/ 819282 w 2015163"/>
                <a:gd name="connsiteY20-1292" fmla="*/ 376435 h 2214049"/>
                <a:gd name="connsiteX21-1293" fmla="*/ 895707 w 2015163"/>
                <a:gd name="connsiteY21-1294" fmla="*/ 51315 h 2214049"/>
                <a:gd name="connsiteX22-1295" fmla="*/ 1165952 w 2015163"/>
                <a:gd name="connsiteY22-1296" fmla="*/ 33857 h 2214049"/>
                <a:gd name="connsiteX23-1297" fmla="*/ 1207462 w 2015163"/>
                <a:gd name="connsiteY23-1298" fmla="*/ 376435 h 2214049"/>
                <a:gd name="connsiteX24-1299" fmla="*/ 1551439 w 2015163"/>
                <a:gd name="connsiteY24-1300" fmla="*/ 575030 h 2214049"/>
                <a:gd name="connsiteX0-1301" fmla="*/ 1551439 w 2015163"/>
                <a:gd name="connsiteY0-1302" fmla="*/ 575028 h 2214049"/>
                <a:gd name="connsiteX1-1303" fmla="*/ 1810111 w 2015163"/>
                <a:gd name="connsiteY1-1304" fmla="*/ 443740 h 2214049"/>
                <a:gd name="connsiteX2-1305" fmla="*/ 1988879 w 2015163"/>
                <a:gd name="connsiteY2-1306" fmla="*/ 682456 h 2214049"/>
                <a:gd name="connsiteX3-1307" fmla="*/ 1745529 w 2015163"/>
                <a:gd name="connsiteY3-1308" fmla="*/ 911202 h 2214049"/>
                <a:gd name="connsiteX4-1309" fmla="*/ 1745529 w 2015163"/>
                <a:gd name="connsiteY4-1310" fmla="*/ 1308392 h 2214049"/>
                <a:gd name="connsiteX5-1311" fmla="*/ 1988879 w 2015163"/>
                <a:gd name="connsiteY5-1312" fmla="*/ 1537138 h 2214049"/>
                <a:gd name="connsiteX6-1313" fmla="*/ 1871213 w 2015163"/>
                <a:gd name="connsiteY6-1314" fmla="*/ 1740940 h 2214049"/>
                <a:gd name="connsiteX7-1315" fmla="*/ 1551439 w 2015163"/>
                <a:gd name="connsiteY7-1316" fmla="*/ 1644566 h 2214049"/>
                <a:gd name="connsiteX8-1317" fmla="*/ 1207462 w 2015163"/>
                <a:gd name="connsiteY8-1318" fmla="*/ 1843161 h 2214049"/>
                <a:gd name="connsiteX9-1319" fmla="*/ 1131037 w 2015163"/>
                <a:gd name="connsiteY9-1320" fmla="*/ 2168281 h 2214049"/>
                <a:gd name="connsiteX10-1321" fmla="*/ 860792 w 2015163"/>
                <a:gd name="connsiteY10-1322" fmla="*/ 2177009 h 2214049"/>
                <a:gd name="connsiteX11-1323" fmla="*/ 819282 w 2015163"/>
                <a:gd name="connsiteY11-1324" fmla="*/ 1843161 h 2214049"/>
                <a:gd name="connsiteX12-1325" fmla="*/ 475305 w 2015163"/>
                <a:gd name="connsiteY12-1326" fmla="*/ 1644566 h 2214049"/>
                <a:gd name="connsiteX13-1327" fmla="*/ 155531 w 2015163"/>
                <a:gd name="connsiteY13-1328" fmla="*/ 1740940 h 2214049"/>
                <a:gd name="connsiteX14-1329" fmla="*/ 2950 w 2015163"/>
                <a:gd name="connsiteY14-1330" fmla="*/ 1510953 h 2214049"/>
                <a:gd name="connsiteX15-1331" fmla="*/ 281215 w 2015163"/>
                <a:gd name="connsiteY15-1332" fmla="*/ 1308392 h 2214049"/>
                <a:gd name="connsiteX16-1333" fmla="*/ 281215 w 2015163"/>
                <a:gd name="connsiteY16-1334" fmla="*/ 911202 h 2214049"/>
                <a:gd name="connsiteX17-1335" fmla="*/ 37865 w 2015163"/>
                <a:gd name="connsiteY17-1336" fmla="*/ 682456 h 2214049"/>
                <a:gd name="connsiteX18-1337" fmla="*/ 155531 w 2015163"/>
                <a:gd name="connsiteY18-1338" fmla="*/ 452468 h 2214049"/>
                <a:gd name="connsiteX19-1339" fmla="*/ 475305 w 2015163"/>
                <a:gd name="connsiteY19-1340" fmla="*/ 575028 h 2214049"/>
                <a:gd name="connsiteX20-1341" fmla="*/ 819282 w 2015163"/>
                <a:gd name="connsiteY20-1342" fmla="*/ 376433 h 2214049"/>
                <a:gd name="connsiteX21-1343" fmla="*/ 895707 w 2015163"/>
                <a:gd name="connsiteY21-1344" fmla="*/ 51313 h 2214049"/>
                <a:gd name="connsiteX22-1345" fmla="*/ 1165952 w 2015163"/>
                <a:gd name="connsiteY22-1346" fmla="*/ 33855 h 2214049"/>
                <a:gd name="connsiteX23-1347" fmla="*/ 1207462 w 2015163"/>
                <a:gd name="connsiteY23-1348" fmla="*/ 376433 h 2214049"/>
                <a:gd name="connsiteX24-1349" fmla="*/ 1551439 w 2015163"/>
                <a:gd name="connsiteY24-1350" fmla="*/ 575028 h 2214049"/>
                <a:gd name="connsiteX0-1351" fmla="*/ 1551439 w 1990924"/>
                <a:gd name="connsiteY0-1352" fmla="*/ 575028 h 2214047"/>
                <a:gd name="connsiteX1-1353" fmla="*/ 1810111 w 1990924"/>
                <a:gd name="connsiteY1-1354" fmla="*/ 443740 h 2214047"/>
                <a:gd name="connsiteX2-1355" fmla="*/ 1988879 w 1990924"/>
                <a:gd name="connsiteY2-1356" fmla="*/ 682456 h 2214047"/>
                <a:gd name="connsiteX3-1357" fmla="*/ 1745529 w 1990924"/>
                <a:gd name="connsiteY3-1358" fmla="*/ 911202 h 2214047"/>
                <a:gd name="connsiteX4-1359" fmla="*/ 1745529 w 1990924"/>
                <a:gd name="connsiteY4-1360" fmla="*/ 1308392 h 2214047"/>
                <a:gd name="connsiteX5-1361" fmla="*/ 1988879 w 1990924"/>
                <a:gd name="connsiteY5-1362" fmla="*/ 1537138 h 2214047"/>
                <a:gd name="connsiteX6-1363" fmla="*/ 1845026 w 1990924"/>
                <a:gd name="connsiteY6-1364" fmla="*/ 1775854 h 2214047"/>
                <a:gd name="connsiteX7-1365" fmla="*/ 1551439 w 1990924"/>
                <a:gd name="connsiteY7-1366" fmla="*/ 1644566 h 2214047"/>
                <a:gd name="connsiteX8-1367" fmla="*/ 1207462 w 1990924"/>
                <a:gd name="connsiteY8-1368" fmla="*/ 1843161 h 2214047"/>
                <a:gd name="connsiteX9-1369" fmla="*/ 1131037 w 1990924"/>
                <a:gd name="connsiteY9-1370" fmla="*/ 2168281 h 2214047"/>
                <a:gd name="connsiteX10-1371" fmla="*/ 860792 w 1990924"/>
                <a:gd name="connsiteY10-1372" fmla="*/ 2177009 h 2214047"/>
                <a:gd name="connsiteX11-1373" fmla="*/ 819282 w 1990924"/>
                <a:gd name="connsiteY11-1374" fmla="*/ 1843161 h 2214047"/>
                <a:gd name="connsiteX12-1375" fmla="*/ 475305 w 1990924"/>
                <a:gd name="connsiteY12-1376" fmla="*/ 1644566 h 2214047"/>
                <a:gd name="connsiteX13-1377" fmla="*/ 155531 w 1990924"/>
                <a:gd name="connsiteY13-1378" fmla="*/ 1740940 h 2214047"/>
                <a:gd name="connsiteX14-1379" fmla="*/ 2950 w 1990924"/>
                <a:gd name="connsiteY14-1380" fmla="*/ 1510953 h 2214047"/>
                <a:gd name="connsiteX15-1381" fmla="*/ 281215 w 1990924"/>
                <a:gd name="connsiteY15-1382" fmla="*/ 1308392 h 2214047"/>
                <a:gd name="connsiteX16-1383" fmla="*/ 281215 w 1990924"/>
                <a:gd name="connsiteY16-1384" fmla="*/ 911202 h 2214047"/>
                <a:gd name="connsiteX17-1385" fmla="*/ 37865 w 1990924"/>
                <a:gd name="connsiteY17-1386" fmla="*/ 682456 h 2214047"/>
                <a:gd name="connsiteX18-1387" fmla="*/ 155531 w 1990924"/>
                <a:gd name="connsiteY18-1388" fmla="*/ 452468 h 2214047"/>
                <a:gd name="connsiteX19-1389" fmla="*/ 475305 w 1990924"/>
                <a:gd name="connsiteY19-1390" fmla="*/ 575028 h 2214047"/>
                <a:gd name="connsiteX20-1391" fmla="*/ 819282 w 1990924"/>
                <a:gd name="connsiteY20-1392" fmla="*/ 376433 h 2214047"/>
                <a:gd name="connsiteX21-1393" fmla="*/ 895707 w 1990924"/>
                <a:gd name="connsiteY21-1394" fmla="*/ 51313 h 2214047"/>
                <a:gd name="connsiteX22-1395" fmla="*/ 1165952 w 1990924"/>
                <a:gd name="connsiteY22-1396" fmla="*/ 33855 h 2214047"/>
                <a:gd name="connsiteX23-1397" fmla="*/ 1207462 w 1990924"/>
                <a:gd name="connsiteY23-1398" fmla="*/ 376433 h 2214047"/>
                <a:gd name="connsiteX24-1399" fmla="*/ 1551439 w 1990924"/>
                <a:gd name="connsiteY24-1400" fmla="*/ 575028 h 22140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1990924" h="2214047">
                  <a:moveTo>
                    <a:pt x="1551439" y="575028"/>
                  </a:moveTo>
                  <a:lnTo>
                    <a:pt x="1810111" y="443740"/>
                  </a:lnTo>
                  <a:cubicBezTo>
                    <a:pt x="1916702" y="411615"/>
                    <a:pt x="1999643" y="604546"/>
                    <a:pt x="1988879" y="682456"/>
                  </a:cubicBezTo>
                  <a:cubicBezTo>
                    <a:pt x="1978115" y="760366"/>
                    <a:pt x="1855917" y="833066"/>
                    <a:pt x="1745529" y="911202"/>
                  </a:cubicBezTo>
                  <a:cubicBezTo>
                    <a:pt x="1780804" y="1041249"/>
                    <a:pt x="1780804" y="1178345"/>
                    <a:pt x="1745529" y="1308392"/>
                  </a:cubicBezTo>
                  <a:cubicBezTo>
                    <a:pt x="1826646" y="1384641"/>
                    <a:pt x="1972296" y="1459228"/>
                    <a:pt x="1988879" y="1537138"/>
                  </a:cubicBezTo>
                  <a:cubicBezTo>
                    <a:pt x="2005462" y="1615048"/>
                    <a:pt x="1917933" y="1757949"/>
                    <a:pt x="1845026" y="1775854"/>
                  </a:cubicBezTo>
                  <a:cubicBezTo>
                    <a:pt x="1772119" y="1793759"/>
                    <a:pt x="1679522" y="1697359"/>
                    <a:pt x="1551439" y="1644566"/>
                  </a:cubicBezTo>
                  <a:cubicBezTo>
                    <a:pt x="1456452" y="1740139"/>
                    <a:pt x="1337724" y="1808687"/>
                    <a:pt x="1207462" y="1843161"/>
                  </a:cubicBezTo>
                  <a:cubicBezTo>
                    <a:pt x="1181987" y="1951534"/>
                    <a:pt x="1188815" y="2112640"/>
                    <a:pt x="1131037" y="2168281"/>
                  </a:cubicBezTo>
                  <a:cubicBezTo>
                    <a:pt x="1073259" y="2223922"/>
                    <a:pt x="912751" y="2231196"/>
                    <a:pt x="860792" y="2177009"/>
                  </a:cubicBezTo>
                  <a:cubicBezTo>
                    <a:pt x="808833" y="2122822"/>
                    <a:pt x="810792" y="1947903"/>
                    <a:pt x="819282" y="1843161"/>
                  </a:cubicBezTo>
                  <a:cubicBezTo>
                    <a:pt x="689020" y="1808686"/>
                    <a:pt x="570292" y="1740138"/>
                    <a:pt x="475305" y="1644566"/>
                  </a:cubicBezTo>
                  <a:cubicBezTo>
                    <a:pt x="368714" y="1676691"/>
                    <a:pt x="234257" y="1763209"/>
                    <a:pt x="155531" y="1740940"/>
                  </a:cubicBezTo>
                  <a:cubicBezTo>
                    <a:pt x="76805" y="1718671"/>
                    <a:pt x="-17997" y="1583044"/>
                    <a:pt x="2950" y="1510953"/>
                  </a:cubicBezTo>
                  <a:cubicBezTo>
                    <a:pt x="23897" y="1438862"/>
                    <a:pt x="223198" y="1360342"/>
                    <a:pt x="281215" y="1308392"/>
                  </a:cubicBezTo>
                  <a:cubicBezTo>
                    <a:pt x="245940" y="1178345"/>
                    <a:pt x="245940" y="1041249"/>
                    <a:pt x="281215" y="911202"/>
                  </a:cubicBezTo>
                  <a:cubicBezTo>
                    <a:pt x="200098" y="834953"/>
                    <a:pt x="58812" y="758912"/>
                    <a:pt x="37865" y="682456"/>
                  </a:cubicBezTo>
                  <a:cubicBezTo>
                    <a:pt x="16918" y="606000"/>
                    <a:pt x="82624" y="470373"/>
                    <a:pt x="155531" y="452468"/>
                  </a:cubicBezTo>
                  <a:cubicBezTo>
                    <a:pt x="228438" y="434563"/>
                    <a:pt x="364680" y="530965"/>
                    <a:pt x="475305" y="575028"/>
                  </a:cubicBezTo>
                  <a:cubicBezTo>
                    <a:pt x="570292" y="479455"/>
                    <a:pt x="689020" y="410907"/>
                    <a:pt x="819282" y="376433"/>
                  </a:cubicBezTo>
                  <a:cubicBezTo>
                    <a:pt x="844757" y="268060"/>
                    <a:pt x="837929" y="108409"/>
                    <a:pt x="895707" y="51313"/>
                  </a:cubicBezTo>
                  <a:cubicBezTo>
                    <a:pt x="953485" y="-5783"/>
                    <a:pt x="1113993" y="-20332"/>
                    <a:pt x="1165952" y="33855"/>
                  </a:cubicBezTo>
                  <a:cubicBezTo>
                    <a:pt x="1217911" y="88042"/>
                    <a:pt x="1198495" y="254233"/>
                    <a:pt x="1207462" y="376433"/>
                  </a:cubicBezTo>
                  <a:cubicBezTo>
                    <a:pt x="1337724" y="410908"/>
                    <a:pt x="1456452" y="479456"/>
                    <a:pt x="1551439" y="575028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766" tIns="587064" rIns="583766" bIns="587064" numCol="1" spcCol="127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000" kern="1200">
                <a:solidFill>
                  <a:schemeClr val="bg1"/>
                </a:solidFill>
              </a:endParaRPr>
            </a:p>
          </p:txBody>
        </p:sp>
        <p:sp>
          <p:nvSpPr>
            <p:cNvPr id="11" name="任意多边形 1"/>
            <p:cNvSpPr/>
            <p:nvPr/>
          </p:nvSpPr>
          <p:spPr>
            <a:xfrm rot="19144893">
              <a:off x="7431" y="4718"/>
              <a:ext cx="3439" cy="3763"/>
            </a:xfrm>
            <a:custGeom>
              <a:avLst/>
              <a:gdLst>
                <a:gd name="connsiteX0" fmla="*/ 1621800 w 2167466"/>
                <a:gd name="connsiteY0" fmla="*/ 548964 h 2167466"/>
                <a:gd name="connsiteX1" fmla="*/ 1941574 w 2167466"/>
                <a:gd name="connsiteY1" fmla="*/ 452590 h 2167466"/>
                <a:gd name="connsiteX2" fmla="*/ 2059240 w 2167466"/>
                <a:gd name="connsiteY2" fmla="*/ 656392 h 2167466"/>
                <a:gd name="connsiteX3" fmla="*/ 1815890 w 2167466"/>
                <a:gd name="connsiteY3" fmla="*/ 885138 h 2167466"/>
                <a:gd name="connsiteX4" fmla="*/ 1815890 w 2167466"/>
                <a:gd name="connsiteY4" fmla="*/ 1282328 h 2167466"/>
                <a:gd name="connsiteX5" fmla="*/ 2059240 w 2167466"/>
                <a:gd name="connsiteY5" fmla="*/ 1511074 h 2167466"/>
                <a:gd name="connsiteX6" fmla="*/ 1941574 w 2167466"/>
                <a:gd name="connsiteY6" fmla="*/ 1714876 h 2167466"/>
                <a:gd name="connsiteX7" fmla="*/ 1621800 w 2167466"/>
                <a:gd name="connsiteY7" fmla="*/ 1618502 h 2167466"/>
                <a:gd name="connsiteX8" fmla="*/ 1277823 w 2167466"/>
                <a:gd name="connsiteY8" fmla="*/ 1817097 h 2167466"/>
                <a:gd name="connsiteX9" fmla="*/ 1201398 w 2167466"/>
                <a:gd name="connsiteY9" fmla="*/ 2142217 h 2167466"/>
                <a:gd name="connsiteX10" fmla="*/ 966068 w 2167466"/>
                <a:gd name="connsiteY10" fmla="*/ 2142217 h 2167466"/>
                <a:gd name="connsiteX11" fmla="*/ 889643 w 2167466"/>
                <a:gd name="connsiteY11" fmla="*/ 1817097 h 2167466"/>
                <a:gd name="connsiteX12" fmla="*/ 545666 w 2167466"/>
                <a:gd name="connsiteY12" fmla="*/ 1618502 h 2167466"/>
                <a:gd name="connsiteX13" fmla="*/ 225892 w 2167466"/>
                <a:gd name="connsiteY13" fmla="*/ 1714876 h 2167466"/>
                <a:gd name="connsiteX14" fmla="*/ 108226 w 2167466"/>
                <a:gd name="connsiteY14" fmla="*/ 1511074 h 2167466"/>
                <a:gd name="connsiteX15" fmla="*/ 351576 w 2167466"/>
                <a:gd name="connsiteY15" fmla="*/ 1282328 h 2167466"/>
                <a:gd name="connsiteX16" fmla="*/ 351576 w 2167466"/>
                <a:gd name="connsiteY16" fmla="*/ 885138 h 2167466"/>
                <a:gd name="connsiteX17" fmla="*/ 108226 w 2167466"/>
                <a:gd name="connsiteY17" fmla="*/ 656392 h 2167466"/>
                <a:gd name="connsiteX18" fmla="*/ 225892 w 2167466"/>
                <a:gd name="connsiteY18" fmla="*/ 452590 h 2167466"/>
                <a:gd name="connsiteX19" fmla="*/ 545666 w 2167466"/>
                <a:gd name="connsiteY19" fmla="*/ 548964 h 2167466"/>
                <a:gd name="connsiteX20" fmla="*/ 889643 w 2167466"/>
                <a:gd name="connsiteY20" fmla="*/ 350369 h 2167466"/>
                <a:gd name="connsiteX21" fmla="*/ 966068 w 2167466"/>
                <a:gd name="connsiteY21" fmla="*/ 25249 h 2167466"/>
                <a:gd name="connsiteX22" fmla="*/ 1201398 w 2167466"/>
                <a:gd name="connsiteY22" fmla="*/ 25249 h 2167466"/>
                <a:gd name="connsiteX23" fmla="*/ 1277823 w 2167466"/>
                <a:gd name="connsiteY23" fmla="*/ 350369 h 2167466"/>
                <a:gd name="connsiteX24" fmla="*/ 1621800 w 2167466"/>
                <a:gd name="connsiteY24" fmla="*/ 548964 h 2167466"/>
                <a:gd name="connsiteX0-1" fmla="*/ 1517526 w 1954966"/>
                <a:gd name="connsiteY0-2" fmla="*/ 523716 h 2116969"/>
                <a:gd name="connsiteX1-3" fmla="*/ 1837300 w 1954966"/>
                <a:gd name="connsiteY1-4" fmla="*/ 427342 h 2116969"/>
                <a:gd name="connsiteX2-5" fmla="*/ 1954966 w 1954966"/>
                <a:gd name="connsiteY2-6" fmla="*/ 631144 h 2116969"/>
                <a:gd name="connsiteX3-7" fmla="*/ 1711616 w 1954966"/>
                <a:gd name="connsiteY3-8" fmla="*/ 859890 h 2116969"/>
                <a:gd name="connsiteX4-9" fmla="*/ 1711616 w 1954966"/>
                <a:gd name="connsiteY4-10" fmla="*/ 1257080 h 2116969"/>
                <a:gd name="connsiteX5-11" fmla="*/ 1954966 w 1954966"/>
                <a:gd name="connsiteY5-12" fmla="*/ 1485826 h 2116969"/>
                <a:gd name="connsiteX6-13" fmla="*/ 1837300 w 1954966"/>
                <a:gd name="connsiteY6-14" fmla="*/ 1689628 h 2116969"/>
                <a:gd name="connsiteX7-15" fmla="*/ 1517526 w 1954966"/>
                <a:gd name="connsiteY7-16" fmla="*/ 1593254 h 2116969"/>
                <a:gd name="connsiteX8-17" fmla="*/ 1173549 w 1954966"/>
                <a:gd name="connsiteY8-18" fmla="*/ 1791849 h 2116969"/>
                <a:gd name="connsiteX9-19" fmla="*/ 1097124 w 1954966"/>
                <a:gd name="connsiteY9-20" fmla="*/ 2116969 h 2116969"/>
                <a:gd name="connsiteX10-21" fmla="*/ 861794 w 1954966"/>
                <a:gd name="connsiteY10-22" fmla="*/ 2116969 h 2116969"/>
                <a:gd name="connsiteX11-23" fmla="*/ 785369 w 1954966"/>
                <a:gd name="connsiteY11-24" fmla="*/ 1791849 h 2116969"/>
                <a:gd name="connsiteX12-25" fmla="*/ 441392 w 1954966"/>
                <a:gd name="connsiteY12-26" fmla="*/ 1593254 h 2116969"/>
                <a:gd name="connsiteX13-27" fmla="*/ 121618 w 1954966"/>
                <a:gd name="connsiteY13-28" fmla="*/ 1689628 h 2116969"/>
                <a:gd name="connsiteX14-29" fmla="*/ 3952 w 1954966"/>
                <a:gd name="connsiteY14-30" fmla="*/ 1485826 h 2116969"/>
                <a:gd name="connsiteX15-31" fmla="*/ 247302 w 1954966"/>
                <a:gd name="connsiteY15-32" fmla="*/ 1257080 h 2116969"/>
                <a:gd name="connsiteX16-33" fmla="*/ 247302 w 1954966"/>
                <a:gd name="connsiteY16-34" fmla="*/ 859890 h 2116969"/>
                <a:gd name="connsiteX17-35" fmla="*/ 3952 w 1954966"/>
                <a:gd name="connsiteY17-36" fmla="*/ 631144 h 2116969"/>
                <a:gd name="connsiteX18-37" fmla="*/ 121618 w 1954966"/>
                <a:gd name="connsiteY18-38" fmla="*/ 427342 h 2116969"/>
                <a:gd name="connsiteX19-39" fmla="*/ 441392 w 1954966"/>
                <a:gd name="connsiteY19-40" fmla="*/ 523716 h 2116969"/>
                <a:gd name="connsiteX20-41" fmla="*/ 785369 w 1954966"/>
                <a:gd name="connsiteY20-42" fmla="*/ 325121 h 2116969"/>
                <a:gd name="connsiteX21-43" fmla="*/ 861794 w 1954966"/>
                <a:gd name="connsiteY21-44" fmla="*/ 1 h 2116969"/>
                <a:gd name="connsiteX22-45" fmla="*/ 1097124 w 1954966"/>
                <a:gd name="connsiteY22-46" fmla="*/ 1 h 2116969"/>
                <a:gd name="connsiteX23-47" fmla="*/ 1173549 w 1954966"/>
                <a:gd name="connsiteY23-48" fmla="*/ 325121 h 2116969"/>
                <a:gd name="connsiteX24-49" fmla="*/ 1517526 w 1954966"/>
                <a:gd name="connsiteY24-50" fmla="*/ 523716 h 2116969"/>
                <a:gd name="connsiteX0-51" fmla="*/ 1539857 w 1977297"/>
                <a:gd name="connsiteY0-52" fmla="*/ 523714 h 2116967"/>
                <a:gd name="connsiteX1-53" fmla="*/ 1859631 w 1977297"/>
                <a:gd name="connsiteY1-54" fmla="*/ 427340 h 2116967"/>
                <a:gd name="connsiteX2-55" fmla="*/ 1977297 w 1977297"/>
                <a:gd name="connsiteY2-56" fmla="*/ 631142 h 2116967"/>
                <a:gd name="connsiteX3-57" fmla="*/ 1733947 w 1977297"/>
                <a:gd name="connsiteY3-58" fmla="*/ 859888 h 2116967"/>
                <a:gd name="connsiteX4-59" fmla="*/ 1733947 w 1977297"/>
                <a:gd name="connsiteY4-60" fmla="*/ 1257078 h 2116967"/>
                <a:gd name="connsiteX5-61" fmla="*/ 1977297 w 1977297"/>
                <a:gd name="connsiteY5-62" fmla="*/ 1485824 h 2116967"/>
                <a:gd name="connsiteX6-63" fmla="*/ 1859631 w 1977297"/>
                <a:gd name="connsiteY6-64" fmla="*/ 1689626 h 2116967"/>
                <a:gd name="connsiteX7-65" fmla="*/ 1539857 w 1977297"/>
                <a:gd name="connsiteY7-66" fmla="*/ 1593252 h 2116967"/>
                <a:gd name="connsiteX8-67" fmla="*/ 1195880 w 1977297"/>
                <a:gd name="connsiteY8-68" fmla="*/ 1791847 h 2116967"/>
                <a:gd name="connsiteX9-69" fmla="*/ 1119455 w 1977297"/>
                <a:gd name="connsiteY9-70" fmla="*/ 2116967 h 2116967"/>
                <a:gd name="connsiteX10-71" fmla="*/ 884125 w 1977297"/>
                <a:gd name="connsiteY10-72" fmla="*/ 2116967 h 2116967"/>
                <a:gd name="connsiteX11-73" fmla="*/ 807700 w 1977297"/>
                <a:gd name="connsiteY11-74" fmla="*/ 1791847 h 2116967"/>
                <a:gd name="connsiteX12-75" fmla="*/ 463723 w 1977297"/>
                <a:gd name="connsiteY12-76" fmla="*/ 1593252 h 2116967"/>
                <a:gd name="connsiteX13-77" fmla="*/ 143949 w 1977297"/>
                <a:gd name="connsiteY13-78" fmla="*/ 1689626 h 2116967"/>
                <a:gd name="connsiteX14-79" fmla="*/ 26283 w 1977297"/>
                <a:gd name="connsiteY14-80" fmla="*/ 1485824 h 2116967"/>
                <a:gd name="connsiteX15-81" fmla="*/ 269633 w 1977297"/>
                <a:gd name="connsiteY15-82" fmla="*/ 1257078 h 2116967"/>
                <a:gd name="connsiteX16-83" fmla="*/ 269633 w 1977297"/>
                <a:gd name="connsiteY16-84" fmla="*/ 859888 h 2116967"/>
                <a:gd name="connsiteX17-85" fmla="*/ 26283 w 1977297"/>
                <a:gd name="connsiteY17-86" fmla="*/ 631142 h 2116967"/>
                <a:gd name="connsiteX18-87" fmla="*/ 143949 w 1977297"/>
                <a:gd name="connsiteY18-88" fmla="*/ 427340 h 2116967"/>
                <a:gd name="connsiteX19-89" fmla="*/ 463723 w 1977297"/>
                <a:gd name="connsiteY19-90" fmla="*/ 523714 h 2116967"/>
                <a:gd name="connsiteX20-91" fmla="*/ 807700 w 1977297"/>
                <a:gd name="connsiteY20-92" fmla="*/ 325119 h 2116967"/>
                <a:gd name="connsiteX21-93" fmla="*/ 884125 w 1977297"/>
                <a:gd name="connsiteY21-94" fmla="*/ -1 h 2116967"/>
                <a:gd name="connsiteX22-95" fmla="*/ 1119455 w 1977297"/>
                <a:gd name="connsiteY22-96" fmla="*/ -1 h 2116967"/>
                <a:gd name="connsiteX23-97" fmla="*/ 1195880 w 1977297"/>
                <a:gd name="connsiteY23-98" fmla="*/ 325119 h 2116967"/>
                <a:gd name="connsiteX24-99" fmla="*/ 1539857 w 1977297"/>
                <a:gd name="connsiteY24-100" fmla="*/ 523714 h 2116967"/>
                <a:gd name="connsiteX0-101" fmla="*/ 1539859 w 1977299"/>
                <a:gd name="connsiteY0-102" fmla="*/ 523716 h 2116969"/>
                <a:gd name="connsiteX1-103" fmla="*/ 1859633 w 1977299"/>
                <a:gd name="connsiteY1-104" fmla="*/ 427342 h 2116969"/>
                <a:gd name="connsiteX2-105" fmla="*/ 1977299 w 1977299"/>
                <a:gd name="connsiteY2-106" fmla="*/ 631144 h 2116969"/>
                <a:gd name="connsiteX3-107" fmla="*/ 1733949 w 1977299"/>
                <a:gd name="connsiteY3-108" fmla="*/ 859890 h 2116969"/>
                <a:gd name="connsiteX4-109" fmla="*/ 1733949 w 1977299"/>
                <a:gd name="connsiteY4-110" fmla="*/ 1257080 h 2116969"/>
                <a:gd name="connsiteX5-111" fmla="*/ 1977299 w 1977299"/>
                <a:gd name="connsiteY5-112" fmla="*/ 1485826 h 2116969"/>
                <a:gd name="connsiteX6-113" fmla="*/ 1859633 w 1977299"/>
                <a:gd name="connsiteY6-114" fmla="*/ 1689628 h 2116969"/>
                <a:gd name="connsiteX7-115" fmla="*/ 1539859 w 1977299"/>
                <a:gd name="connsiteY7-116" fmla="*/ 1593254 h 2116969"/>
                <a:gd name="connsiteX8-117" fmla="*/ 1195882 w 1977299"/>
                <a:gd name="connsiteY8-118" fmla="*/ 1791849 h 2116969"/>
                <a:gd name="connsiteX9-119" fmla="*/ 1119457 w 1977299"/>
                <a:gd name="connsiteY9-120" fmla="*/ 2116969 h 2116969"/>
                <a:gd name="connsiteX10-121" fmla="*/ 884127 w 1977299"/>
                <a:gd name="connsiteY10-122" fmla="*/ 2116969 h 2116969"/>
                <a:gd name="connsiteX11-123" fmla="*/ 807702 w 1977299"/>
                <a:gd name="connsiteY11-124" fmla="*/ 1791849 h 2116969"/>
                <a:gd name="connsiteX12-125" fmla="*/ 463725 w 1977299"/>
                <a:gd name="connsiteY12-126" fmla="*/ 1593254 h 2116969"/>
                <a:gd name="connsiteX13-127" fmla="*/ 143951 w 1977299"/>
                <a:gd name="connsiteY13-128" fmla="*/ 1689628 h 2116969"/>
                <a:gd name="connsiteX14-129" fmla="*/ 26285 w 1977299"/>
                <a:gd name="connsiteY14-130" fmla="*/ 1485826 h 2116969"/>
                <a:gd name="connsiteX15-131" fmla="*/ 269635 w 1977299"/>
                <a:gd name="connsiteY15-132" fmla="*/ 1257080 h 2116969"/>
                <a:gd name="connsiteX16-133" fmla="*/ 269635 w 1977299"/>
                <a:gd name="connsiteY16-134" fmla="*/ 859890 h 2116969"/>
                <a:gd name="connsiteX17-135" fmla="*/ 26285 w 1977299"/>
                <a:gd name="connsiteY17-136" fmla="*/ 631144 h 2116969"/>
                <a:gd name="connsiteX18-137" fmla="*/ 143951 w 1977299"/>
                <a:gd name="connsiteY18-138" fmla="*/ 427342 h 2116969"/>
                <a:gd name="connsiteX19-139" fmla="*/ 463725 w 1977299"/>
                <a:gd name="connsiteY19-140" fmla="*/ 523716 h 2116969"/>
                <a:gd name="connsiteX20-141" fmla="*/ 807702 w 1977299"/>
                <a:gd name="connsiteY20-142" fmla="*/ 325121 h 2116969"/>
                <a:gd name="connsiteX21-143" fmla="*/ 884127 w 1977299"/>
                <a:gd name="connsiteY21-144" fmla="*/ 1 h 2116969"/>
                <a:gd name="connsiteX22-145" fmla="*/ 1119457 w 1977299"/>
                <a:gd name="connsiteY22-146" fmla="*/ 1 h 2116969"/>
                <a:gd name="connsiteX23-147" fmla="*/ 1195882 w 1977299"/>
                <a:gd name="connsiteY23-148" fmla="*/ 325121 h 2116969"/>
                <a:gd name="connsiteX24-149" fmla="*/ 1539859 w 1977299"/>
                <a:gd name="connsiteY24-150" fmla="*/ 523716 h 2116969"/>
                <a:gd name="connsiteX0-151" fmla="*/ 1539859 w 1977299"/>
                <a:gd name="connsiteY0-152" fmla="*/ 523714 h 2116967"/>
                <a:gd name="connsiteX1-153" fmla="*/ 1859633 w 1977299"/>
                <a:gd name="connsiteY1-154" fmla="*/ 427340 h 2116967"/>
                <a:gd name="connsiteX2-155" fmla="*/ 1977299 w 1977299"/>
                <a:gd name="connsiteY2-156" fmla="*/ 631142 h 2116967"/>
                <a:gd name="connsiteX3-157" fmla="*/ 1733949 w 1977299"/>
                <a:gd name="connsiteY3-158" fmla="*/ 859888 h 2116967"/>
                <a:gd name="connsiteX4-159" fmla="*/ 1733949 w 1977299"/>
                <a:gd name="connsiteY4-160" fmla="*/ 1257078 h 2116967"/>
                <a:gd name="connsiteX5-161" fmla="*/ 1977299 w 1977299"/>
                <a:gd name="connsiteY5-162" fmla="*/ 1485824 h 2116967"/>
                <a:gd name="connsiteX6-163" fmla="*/ 1859633 w 1977299"/>
                <a:gd name="connsiteY6-164" fmla="*/ 1689626 h 2116967"/>
                <a:gd name="connsiteX7-165" fmla="*/ 1539859 w 1977299"/>
                <a:gd name="connsiteY7-166" fmla="*/ 1593252 h 2116967"/>
                <a:gd name="connsiteX8-167" fmla="*/ 1195882 w 1977299"/>
                <a:gd name="connsiteY8-168" fmla="*/ 1791847 h 2116967"/>
                <a:gd name="connsiteX9-169" fmla="*/ 1119457 w 1977299"/>
                <a:gd name="connsiteY9-170" fmla="*/ 2116967 h 2116967"/>
                <a:gd name="connsiteX10-171" fmla="*/ 884127 w 1977299"/>
                <a:gd name="connsiteY10-172" fmla="*/ 2116967 h 2116967"/>
                <a:gd name="connsiteX11-173" fmla="*/ 807702 w 1977299"/>
                <a:gd name="connsiteY11-174" fmla="*/ 1791847 h 2116967"/>
                <a:gd name="connsiteX12-175" fmla="*/ 463725 w 1977299"/>
                <a:gd name="connsiteY12-176" fmla="*/ 1593252 h 2116967"/>
                <a:gd name="connsiteX13-177" fmla="*/ 143951 w 1977299"/>
                <a:gd name="connsiteY13-178" fmla="*/ 1689626 h 2116967"/>
                <a:gd name="connsiteX14-179" fmla="*/ 26285 w 1977299"/>
                <a:gd name="connsiteY14-180" fmla="*/ 1485824 h 2116967"/>
                <a:gd name="connsiteX15-181" fmla="*/ 269635 w 1977299"/>
                <a:gd name="connsiteY15-182" fmla="*/ 1257078 h 2116967"/>
                <a:gd name="connsiteX16-183" fmla="*/ 269635 w 1977299"/>
                <a:gd name="connsiteY16-184" fmla="*/ 859888 h 2116967"/>
                <a:gd name="connsiteX17-185" fmla="*/ 26285 w 1977299"/>
                <a:gd name="connsiteY17-186" fmla="*/ 631142 h 2116967"/>
                <a:gd name="connsiteX18-187" fmla="*/ 143951 w 1977299"/>
                <a:gd name="connsiteY18-188" fmla="*/ 427340 h 2116967"/>
                <a:gd name="connsiteX19-189" fmla="*/ 463725 w 1977299"/>
                <a:gd name="connsiteY19-190" fmla="*/ 523714 h 2116967"/>
                <a:gd name="connsiteX20-191" fmla="*/ 807702 w 1977299"/>
                <a:gd name="connsiteY20-192" fmla="*/ 325119 h 2116967"/>
                <a:gd name="connsiteX21-193" fmla="*/ 884127 w 1977299"/>
                <a:gd name="connsiteY21-194" fmla="*/ -1 h 2116967"/>
                <a:gd name="connsiteX22-195" fmla="*/ 1119457 w 1977299"/>
                <a:gd name="connsiteY22-196" fmla="*/ -1 h 2116967"/>
                <a:gd name="connsiteX23-197" fmla="*/ 1195882 w 1977299"/>
                <a:gd name="connsiteY23-198" fmla="*/ 325119 h 2116967"/>
                <a:gd name="connsiteX24-199" fmla="*/ 1539859 w 1977299"/>
                <a:gd name="connsiteY24-200" fmla="*/ 523714 h 2116967"/>
                <a:gd name="connsiteX0-201" fmla="*/ 1539859 w 1977299"/>
                <a:gd name="connsiteY0-202" fmla="*/ 523716 h 2157608"/>
                <a:gd name="connsiteX1-203" fmla="*/ 1859633 w 1977299"/>
                <a:gd name="connsiteY1-204" fmla="*/ 427342 h 2157608"/>
                <a:gd name="connsiteX2-205" fmla="*/ 1977299 w 1977299"/>
                <a:gd name="connsiteY2-206" fmla="*/ 631144 h 2157608"/>
                <a:gd name="connsiteX3-207" fmla="*/ 1733949 w 1977299"/>
                <a:gd name="connsiteY3-208" fmla="*/ 859890 h 2157608"/>
                <a:gd name="connsiteX4-209" fmla="*/ 1733949 w 1977299"/>
                <a:gd name="connsiteY4-210" fmla="*/ 1257080 h 2157608"/>
                <a:gd name="connsiteX5-211" fmla="*/ 1977299 w 1977299"/>
                <a:gd name="connsiteY5-212" fmla="*/ 1485826 h 2157608"/>
                <a:gd name="connsiteX6-213" fmla="*/ 1859633 w 1977299"/>
                <a:gd name="connsiteY6-214" fmla="*/ 1689628 h 2157608"/>
                <a:gd name="connsiteX7-215" fmla="*/ 1539859 w 1977299"/>
                <a:gd name="connsiteY7-216" fmla="*/ 1593254 h 2157608"/>
                <a:gd name="connsiteX8-217" fmla="*/ 1195882 w 1977299"/>
                <a:gd name="connsiteY8-218" fmla="*/ 1791849 h 2157608"/>
                <a:gd name="connsiteX9-219" fmla="*/ 1119457 w 1977299"/>
                <a:gd name="connsiteY9-220" fmla="*/ 2116969 h 2157608"/>
                <a:gd name="connsiteX10-221" fmla="*/ 884127 w 1977299"/>
                <a:gd name="connsiteY10-222" fmla="*/ 2116969 h 2157608"/>
                <a:gd name="connsiteX11-223" fmla="*/ 807702 w 1977299"/>
                <a:gd name="connsiteY11-224" fmla="*/ 1791849 h 2157608"/>
                <a:gd name="connsiteX12-225" fmla="*/ 463725 w 1977299"/>
                <a:gd name="connsiteY12-226" fmla="*/ 1593254 h 2157608"/>
                <a:gd name="connsiteX13-227" fmla="*/ 143951 w 1977299"/>
                <a:gd name="connsiteY13-228" fmla="*/ 1689628 h 2157608"/>
                <a:gd name="connsiteX14-229" fmla="*/ 26285 w 1977299"/>
                <a:gd name="connsiteY14-230" fmla="*/ 1485826 h 2157608"/>
                <a:gd name="connsiteX15-231" fmla="*/ 269635 w 1977299"/>
                <a:gd name="connsiteY15-232" fmla="*/ 1257080 h 2157608"/>
                <a:gd name="connsiteX16-233" fmla="*/ 269635 w 1977299"/>
                <a:gd name="connsiteY16-234" fmla="*/ 859890 h 2157608"/>
                <a:gd name="connsiteX17-235" fmla="*/ 26285 w 1977299"/>
                <a:gd name="connsiteY17-236" fmla="*/ 631144 h 2157608"/>
                <a:gd name="connsiteX18-237" fmla="*/ 143951 w 1977299"/>
                <a:gd name="connsiteY18-238" fmla="*/ 427342 h 2157608"/>
                <a:gd name="connsiteX19-239" fmla="*/ 463725 w 1977299"/>
                <a:gd name="connsiteY19-240" fmla="*/ 523716 h 2157608"/>
                <a:gd name="connsiteX20-241" fmla="*/ 807702 w 1977299"/>
                <a:gd name="connsiteY20-242" fmla="*/ 325121 h 2157608"/>
                <a:gd name="connsiteX21-243" fmla="*/ 884127 w 1977299"/>
                <a:gd name="connsiteY21-244" fmla="*/ 1 h 2157608"/>
                <a:gd name="connsiteX22-245" fmla="*/ 1119457 w 1977299"/>
                <a:gd name="connsiteY22-246" fmla="*/ 1 h 2157608"/>
                <a:gd name="connsiteX23-247" fmla="*/ 1195882 w 1977299"/>
                <a:gd name="connsiteY23-248" fmla="*/ 325121 h 2157608"/>
                <a:gd name="connsiteX24-249" fmla="*/ 1539859 w 1977299"/>
                <a:gd name="connsiteY24-250" fmla="*/ 523716 h 2157608"/>
                <a:gd name="connsiteX0-251" fmla="*/ 1539859 w 1977299"/>
                <a:gd name="connsiteY0-252" fmla="*/ 523714 h 2179536"/>
                <a:gd name="connsiteX1-253" fmla="*/ 1859633 w 1977299"/>
                <a:gd name="connsiteY1-254" fmla="*/ 427340 h 2179536"/>
                <a:gd name="connsiteX2-255" fmla="*/ 1977299 w 1977299"/>
                <a:gd name="connsiteY2-256" fmla="*/ 631142 h 2179536"/>
                <a:gd name="connsiteX3-257" fmla="*/ 1733949 w 1977299"/>
                <a:gd name="connsiteY3-258" fmla="*/ 859888 h 2179536"/>
                <a:gd name="connsiteX4-259" fmla="*/ 1733949 w 1977299"/>
                <a:gd name="connsiteY4-260" fmla="*/ 1257078 h 2179536"/>
                <a:gd name="connsiteX5-261" fmla="*/ 1977299 w 1977299"/>
                <a:gd name="connsiteY5-262" fmla="*/ 1485824 h 2179536"/>
                <a:gd name="connsiteX6-263" fmla="*/ 1859633 w 1977299"/>
                <a:gd name="connsiteY6-264" fmla="*/ 1689626 h 2179536"/>
                <a:gd name="connsiteX7-265" fmla="*/ 1539859 w 1977299"/>
                <a:gd name="connsiteY7-266" fmla="*/ 1593252 h 2179536"/>
                <a:gd name="connsiteX8-267" fmla="*/ 1195882 w 1977299"/>
                <a:gd name="connsiteY8-268" fmla="*/ 1791847 h 2179536"/>
                <a:gd name="connsiteX9-269" fmla="*/ 1119457 w 1977299"/>
                <a:gd name="connsiteY9-270" fmla="*/ 2116967 h 2179536"/>
                <a:gd name="connsiteX10-271" fmla="*/ 884127 w 1977299"/>
                <a:gd name="connsiteY10-272" fmla="*/ 2116967 h 2179536"/>
                <a:gd name="connsiteX11-273" fmla="*/ 807702 w 1977299"/>
                <a:gd name="connsiteY11-274" fmla="*/ 1791847 h 2179536"/>
                <a:gd name="connsiteX12-275" fmla="*/ 463725 w 1977299"/>
                <a:gd name="connsiteY12-276" fmla="*/ 1593252 h 2179536"/>
                <a:gd name="connsiteX13-277" fmla="*/ 143951 w 1977299"/>
                <a:gd name="connsiteY13-278" fmla="*/ 1689626 h 2179536"/>
                <a:gd name="connsiteX14-279" fmla="*/ 26285 w 1977299"/>
                <a:gd name="connsiteY14-280" fmla="*/ 1485824 h 2179536"/>
                <a:gd name="connsiteX15-281" fmla="*/ 269635 w 1977299"/>
                <a:gd name="connsiteY15-282" fmla="*/ 1257078 h 2179536"/>
                <a:gd name="connsiteX16-283" fmla="*/ 269635 w 1977299"/>
                <a:gd name="connsiteY16-284" fmla="*/ 859888 h 2179536"/>
                <a:gd name="connsiteX17-285" fmla="*/ 26285 w 1977299"/>
                <a:gd name="connsiteY17-286" fmla="*/ 631142 h 2179536"/>
                <a:gd name="connsiteX18-287" fmla="*/ 143951 w 1977299"/>
                <a:gd name="connsiteY18-288" fmla="*/ 427340 h 2179536"/>
                <a:gd name="connsiteX19-289" fmla="*/ 463725 w 1977299"/>
                <a:gd name="connsiteY19-290" fmla="*/ 523714 h 2179536"/>
                <a:gd name="connsiteX20-291" fmla="*/ 807702 w 1977299"/>
                <a:gd name="connsiteY20-292" fmla="*/ 325119 h 2179536"/>
                <a:gd name="connsiteX21-293" fmla="*/ 884127 w 1977299"/>
                <a:gd name="connsiteY21-294" fmla="*/ -1 h 2179536"/>
                <a:gd name="connsiteX22-295" fmla="*/ 1119457 w 1977299"/>
                <a:gd name="connsiteY22-296" fmla="*/ -1 h 2179536"/>
                <a:gd name="connsiteX23-297" fmla="*/ 1195882 w 1977299"/>
                <a:gd name="connsiteY23-298" fmla="*/ 325119 h 2179536"/>
                <a:gd name="connsiteX24-299" fmla="*/ 1539859 w 1977299"/>
                <a:gd name="connsiteY24-300" fmla="*/ 523714 h 2179536"/>
                <a:gd name="connsiteX0-301" fmla="*/ 1539859 w 1981249"/>
                <a:gd name="connsiteY0-302" fmla="*/ 523716 h 2179538"/>
                <a:gd name="connsiteX1-303" fmla="*/ 1859633 w 1981249"/>
                <a:gd name="connsiteY1-304" fmla="*/ 427342 h 2179538"/>
                <a:gd name="connsiteX2-305" fmla="*/ 1977299 w 1981249"/>
                <a:gd name="connsiteY2-306" fmla="*/ 631144 h 2179538"/>
                <a:gd name="connsiteX3-307" fmla="*/ 1733949 w 1981249"/>
                <a:gd name="connsiteY3-308" fmla="*/ 859890 h 2179538"/>
                <a:gd name="connsiteX4-309" fmla="*/ 1733949 w 1981249"/>
                <a:gd name="connsiteY4-310" fmla="*/ 1257080 h 2179538"/>
                <a:gd name="connsiteX5-311" fmla="*/ 1977299 w 1981249"/>
                <a:gd name="connsiteY5-312" fmla="*/ 1485826 h 2179538"/>
                <a:gd name="connsiteX6-313" fmla="*/ 1859633 w 1981249"/>
                <a:gd name="connsiteY6-314" fmla="*/ 1689628 h 2179538"/>
                <a:gd name="connsiteX7-315" fmla="*/ 1539859 w 1981249"/>
                <a:gd name="connsiteY7-316" fmla="*/ 1593254 h 2179538"/>
                <a:gd name="connsiteX8-317" fmla="*/ 1195882 w 1981249"/>
                <a:gd name="connsiteY8-318" fmla="*/ 1791849 h 2179538"/>
                <a:gd name="connsiteX9-319" fmla="*/ 1119457 w 1981249"/>
                <a:gd name="connsiteY9-320" fmla="*/ 2116969 h 2179538"/>
                <a:gd name="connsiteX10-321" fmla="*/ 884127 w 1981249"/>
                <a:gd name="connsiteY10-322" fmla="*/ 2116969 h 2179538"/>
                <a:gd name="connsiteX11-323" fmla="*/ 807702 w 1981249"/>
                <a:gd name="connsiteY11-324" fmla="*/ 1791849 h 2179538"/>
                <a:gd name="connsiteX12-325" fmla="*/ 463725 w 1981249"/>
                <a:gd name="connsiteY12-326" fmla="*/ 1593254 h 2179538"/>
                <a:gd name="connsiteX13-327" fmla="*/ 143951 w 1981249"/>
                <a:gd name="connsiteY13-328" fmla="*/ 1689628 h 2179538"/>
                <a:gd name="connsiteX14-329" fmla="*/ 26285 w 1981249"/>
                <a:gd name="connsiteY14-330" fmla="*/ 1485826 h 2179538"/>
                <a:gd name="connsiteX15-331" fmla="*/ 269635 w 1981249"/>
                <a:gd name="connsiteY15-332" fmla="*/ 1257080 h 2179538"/>
                <a:gd name="connsiteX16-333" fmla="*/ 269635 w 1981249"/>
                <a:gd name="connsiteY16-334" fmla="*/ 859890 h 2179538"/>
                <a:gd name="connsiteX17-335" fmla="*/ 26285 w 1981249"/>
                <a:gd name="connsiteY17-336" fmla="*/ 631144 h 2179538"/>
                <a:gd name="connsiteX18-337" fmla="*/ 143951 w 1981249"/>
                <a:gd name="connsiteY18-338" fmla="*/ 427342 h 2179538"/>
                <a:gd name="connsiteX19-339" fmla="*/ 463725 w 1981249"/>
                <a:gd name="connsiteY19-340" fmla="*/ 523716 h 2179538"/>
                <a:gd name="connsiteX20-341" fmla="*/ 807702 w 1981249"/>
                <a:gd name="connsiteY20-342" fmla="*/ 325121 h 2179538"/>
                <a:gd name="connsiteX21-343" fmla="*/ 884127 w 1981249"/>
                <a:gd name="connsiteY21-344" fmla="*/ 1 h 2179538"/>
                <a:gd name="connsiteX22-345" fmla="*/ 1119457 w 1981249"/>
                <a:gd name="connsiteY22-346" fmla="*/ 1 h 2179538"/>
                <a:gd name="connsiteX23-347" fmla="*/ 1195882 w 1981249"/>
                <a:gd name="connsiteY23-348" fmla="*/ 325121 h 2179538"/>
                <a:gd name="connsiteX24-349" fmla="*/ 1539859 w 1981249"/>
                <a:gd name="connsiteY24-350" fmla="*/ 523716 h 2179538"/>
                <a:gd name="connsiteX0-351" fmla="*/ 1539859 w 2003583"/>
                <a:gd name="connsiteY0-352" fmla="*/ 523714 h 2179536"/>
                <a:gd name="connsiteX1-353" fmla="*/ 1859633 w 2003583"/>
                <a:gd name="connsiteY1-354" fmla="*/ 427340 h 2179536"/>
                <a:gd name="connsiteX2-355" fmla="*/ 1977299 w 2003583"/>
                <a:gd name="connsiteY2-356" fmla="*/ 631142 h 2179536"/>
                <a:gd name="connsiteX3-357" fmla="*/ 1733949 w 2003583"/>
                <a:gd name="connsiteY3-358" fmla="*/ 859888 h 2179536"/>
                <a:gd name="connsiteX4-359" fmla="*/ 1733949 w 2003583"/>
                <a:gd name="connsiteY4-360" fmla="*/ 1257078 h 2179536"/>
                <a:gd name="connsiteX5-361" fmla="*/ 1977299 w 2003583"/>
                <a:gd name="connsiteY5-362" fmla="*/ 1485824 h 2179536"/>
                <a:gd name="connsiteX6-363" fmla="*/ 1859633 w 2003583"/>
                <a:gd name="connsiteY6-364" fmla="*/ 1689626 h 2179536"/>
                <a:gd name="connsiteX7-365" fmla="*/ 1539859 w 2003583"/>
                <a:gd name="connsiteY7-366" fmla="*/ 1593252 h 2179536"/>
                <a:gd name="connsiteX8-367" fmla="*/ 1195882 w 2003583"/>
                <a:gd name="connsiteY8-368" fmla="*/ 1791847 h 2179536"/>
                <a:gd name="connsiteX9-369" fmla="*/ 1119457 w 2003583"/>
                <a:gd name="connsiteY9-370" fmla="*/ 2116967 h 2179536"/>
                <a:gd name="connsiteX10-371" fmla="*/ 884127 w 2003583"/>
                <a:gd name="connsiteY10-372" fmla="*/ 2116967 h 2179536"/>
                <a:gd name="connsiteX11-373" fmla="*/ 807702 w 2003583"/>
                <a:gd name="connsiteY11-374" fmla="*/ 1791847 h 2179536"/>
                <a:gd name="connsiteX12-375" fmla="*/ 463725 w 2003583"/>
                <a:gd name="connsiteY12-376" fmla="*/ 1593252 h 2179536"/>
                <a:gd name="connsiteX13-377" fmla="*/ 143951 w 2003583"/>
                <a:gd name="connsiteY13-378" fmla="*/ 1689626 h 2179536"/>
                <a:gd name="connsiteX14-379" fmla="*/ 26285 w 2003583"/>
                <a:gd name="connsiteY14-380" fmla="*/ 1485824 h 2179536"/>
                <a:gd name="connsiteX15-381" fmla="*/ 269635 w 2003583"/>
                <a:gd name="connsiteY15-382" fmla="*/ 1257078 h 2179536"/>
                <a:gd name="connsiteX16-383" fmla="*/ 269635 w 2003583"/>
                <a:gd name="connsiteY16-384" fmla="*/ 859888 h 2179536"/>
                <a:gd name="connsiteX17-385" fmla="*/ 26285 w 2003583"/>
                <a:gd name="connsiteY17-386" fmla="*/ 631142 h 2179536"/>
                <a:gd name="connsiteX18-387" fmla="*/ 143951 w 2003583"/>
                <a:gd name="connsiteY18-388" fmla="*/ 427340 h 2179536"/>
                <a:gd name="connsiteX19-389" fmla="*/ 463725 w 2003583"/>
                <a:gd name="connsiteY19-390" fmla="*/ 523714 h 2179536"/>
                <a:gd name="connsiteX20-391" fmla="*/ 807702 w 2003583"/>
                <a:gd name="connsiteY20-392" fmla="*/ 325119 h 2179536"/>
                <a:gd name="connsiteX21-393" fmla="*/ 884127 w 2003583"/>
                <a:gd name="connsiteY21-394" fmla="*/ -1 h 2179536"/>
                <a:gd name="connsiteX22-395" fmla="*/ 1119457 w 2003583"/>
                <a:gd name="connsiteY22-396" fmla="*/ -1 h 2179536"/>
                <a:gd name="connsiteX23-397" fmla="*/ 1195882 w 2003583"/>
                <a:gd name="connsiteY23-398" fmla="*/ 325119 h 2179536"/>
                <a:gd name="connsiteX24-399" fmla="*/ 1539859 w 2003583"/>
                <a:gd name="connsiteY24-400" fmla="*/ 523714 h 2179536"/>
                <a:gd name="connsiteX0-401" fmla="*/ 1539859 w 2003583"/>
                <a:gd name="connsiteY0-402" fmla="*/ 523716 h 2179538"/>
                <a:gd name="connsiteX1-403" fmla="*/ 1859633 w 2003583"/>
                <a:gd name="connsiteY1-404" fmla="*/ 427342 h 2179538"/>
                <a:gd name="connsiteX2-405" fmla="*/ 1977299 w 2003583"/>
                <a:gd name="connsiteY2-406" fmla="*/ 631144 h 2179538"/>
                <a:gd name="connsiteX3-407" fmla="*/ 1733949 w 2003583"/>
                <a:gd name="connsiteY3-408" fmla="*/ 859890 h 2179538"/>
                <a:gd name="connsiteX4-409" fmla="*/ 1733949 w 2003583"/>
                <a:gd name="connsiteY4-410" fmla="*/ 1257080 h 2179538"/>
                <a:gd name="connsiteX5-411" fmla="*/ 1977299 w 2003583"/>
                <a:gd name="connsiteY5-412" fmla="*/ 1485826 h 2179538"/>
                <a:gd name="connsiteX6-413" fmla="*/ 1859633 w 2003583"/>
                <a:gd name="connsiteY6-414" fmla="*/ 1689628 h 2179538"/>
                <a:gd name="connsiteX7-415" fmla="*/ 1539859 w 2003583"/>
                <a:gd name="connsiteY7-416" fmla="*/ 1593254 h 2179538"/>
                <a:gd name="connsiteX8-417" fmla="*/ 1195882 w 2003583"/>
                <a:gd name="connsiteY8-418" fmla="*/ 1791849 h 2179538"/>
                <a:gd name="connsiteX9-419" fmla="*/ 1119457 w 2003583"/>
                <a:gd name="connsiteY9-420" fmla="*/ 2116969 h 2179538"/>
                <a:gd name="connsiteX10-421" fmla="*/ 884127 w 2003583"/>
                <a:gd name="connsiteY10-422" fmla="*/ 2116969 h 2179538"/>
                <a:gd name="connsiteX11-423" fmla="*/ 807702 w 2003583"/>
                <a:gd name="connsiteY11-424" fmla="*/ 1791849 h 2179538"/>
                <a:gd name="connsiteX12-425" fmla="*/ 463725 w 2003583"/>
                <a:gd name="connsiteY12-426" fmla="*/ 1593254 h 2179538"/>
                <a:gd name="connsiteX13-427" fmla="*/ 143951 w 2003583"/>
                <a:gd name="connsiteY13-428" fmla="*/ 1689628 h 2179538"/>
                <a:gd name="connsiteX14-429" fmla="*/ 26285 w 2003583"/>
                <a:gd name="connsiteY14-430" fmla="*/ 1485826 h 2179538"/>
                <a:gd name="connsiteX15-431" fmla="*/ 269635 w 2003583"/>
                <a:gd name="connsiteY15-432" fmla="*/ 1257080 h 2179538"/>
                <a:gd name="connsiteX16-433" fmla="*/ 269635 w 2003583"/>
                <a:gd name="connsiteY16-434" fmla="*/ 859890 h 2179538"/>
                <a:gd name="connsiteX17-435" fmla="*/ 26285 w 2003583"/>
                <a:gd name="connsiteY17-436" fmla="*/ 631144 h 2179538"/>
                <a:gd name="connsiteX18-437" fmla="*/ 143951 w 2003583"/>
                <a:gd name="connsiteY18-438" fmla="*/ 427342 h 2179538"/>
                <a:gd name="connsiteX19-439" fmla="*/ 463725 w 2003583"/>
                <a:gd name="connsiteY19-440" fmla="*/ 523716 h 2179538"/>
                <a:gd name="connsiteX20-441" fmla="*/ 807702 w 2003583"/>
                <a:gd name="connsiteY20-442" fmla="*/ 325121 h 2179538"/>
                <a:gd name="connsiteX21-443" fmla="*/ 884127 w 2003583"/>
                <a:gd name="connsiteY21-444" fmla="*/ 1 h 2179538"/>
                <a:gd name="connsiteX22-445" fmla="*/ 1119457 w 2003583"/>
                <a:gd name="connsiteY22-446" fmla="*/ 1 h 2179538"/>
                <a:gd name="connsiteX23-447" fmla="*/ 1195882 w 2003583"/>
                <a:gd name="connsiteY23-448" fmla="*/ 325121 h 2179538"/>
                <a:gd name="connsiteX24-449" fmla="*/ 1539859 w 2003583"/>
                <a:gd name="connsiteY24-450" fmla="*/ 523716 h 2179538"/>
                <a:gd name="connsiteX0-451" fmla="*/ 1539859 w 2003583"/>
                <a:gd name="connsiteY0-452" fmla="*/ 523714 h 2179536"/>
                <a:gd name="connsiteX1-453" fmla="*/ 1859633 w 2003583"/>
                <a:gd name="connsiteY1-454" fmla="*/ 427340 h 2179536"/>
                <a:gd name="connsiteX2-455" fmla="*/ 1977299 w 2003583"/>
                <a:gd name="connsiteY2-456" fmla="*/ 631142 h 2179536"/>
                <a:gd name="connsiteX3-457" fmla="*/ 1733949 w 2003583"/>
                <a:gd name="connsiteY3-458" fmla="*/ 859888 h 2179536"/>
                <a:gd name="connsiteX4-459" fmla="*/ 1733949 w 2003583"/>
                <a:gd name="connsiteY4-460" fmla="*/ 1257078 h 2179536"/>
                <a:gd name="connsiteX5-461" fmla="*/ 1977299 w 2003583"/>
                <a:gd name="connsiteY5-462" fmla="*/ 1485824 h 2179536"/>
                <a:gd name="connsiteX6-463" fmla="*/ 1859633 w 2003583"/>
                <a:gd name="connsiteY6-464" fmla="*/ 1689626 h 2179536"/>
                <a:gd name="connsiteX7-465" fmla="*/ 1539859 w 2003583"/>
                <a:gd name="connsiteY7-466" fmla="*/ 1593252 h 2179536"/>
                <a:gd name="connsiteX8-467" fmla="*/ 1195882 w 2003583"/>
                <a:gd name="connsiteY8-468" fmla="*/ 1791847 h 2179536"/>
                <a:gd name="connsiteX9-469" fmla="*/ 1119457 w 2003583"/>
                <a:gd name="connsiteY9-470" fmla="*/ 2116967 h 2179536"/>
                <a:gd name="connsiteX10-471" fmla="*/ 884127 w 2003583"/>
                <a:gd name="connsiteY10-472" fmla="*/ 2116967 h 2179536"/>
                <a:gd name="connsiteX11-473" fmla="*/ 807702 w 2003583"/>
                <a:gd name="connsiteY11-474" fmla="*/ 1791847 h 2179536"/>
                <a:gd name="connsiteX12-475" fmla="*/ 463725 w 2003583"/>
                <a:gd name="connsiteY12-476" fmla="*/ 1593252 h 2179536"/>
                <a:gd name="connsiteX13-477" fmla="*/ 143951 w 2003583"/>
                <a:gd name="connsiteY13-478" fmla="*/ 1689626 h 2179536"/>
                <a:gd name="connsiteX14-479" fmla="*/ 26285 w 2003583"/>
                <a:gd name="connsiteY14-480" fmla="*/ 1485824 h 2179536"/>
                <a:gd name="connsiteX15-481" fmla="*/ 269635 w 2003583"/>
                <a:gd name="connsiteY15-482" fmla="*/ 1257078 h 2179536"/>
                <a:gd name="connsiteX16-483" fmla="*/ 269635 w 2003583"/>
                <a:gd name="connsiteY16-484" fmla="*/ 859888 h 2179536"/>
                <a:gd name="connsiteX17-485" fmla="*/ 26285 w 2003583"/>
                <a:gd name="connsiteY17-486" fmla="*/ 631142 h 2179536"/>
                <a:gd name="connsiteX18-487" fmla="*/ 143951 w 2003583"/>
                <a:gd name="connsiteY18-488" fmla="*/ 427340 h 2179536"/>
                <a:gd name="connsiteX19-489" fmla="*/ 463725 w 2003583"/>
                <a:gd name="connsiteY19-490" fmla="*/ 523714 h 2179536"/>
                <a:gd name="connsiteX20-491" fmla="*/ 807702 w 2003583"/>
                <a:gd name="connsiteY20-492" fmla="*/ 325119 h 2179536"/>
                <a:gd name="connsiteX21-493" fmla="*/ 884127 w 2003583"/>
                <a:gd name="connsiteY21-494" fmla="*/ -1 h 2179536"/>
                <a:gd name="connsiteX22-495" fmla="*/ 1119457 w 2003583"/>
                <a:gd name="connsiteY22-496" fmla="*/ -1 h 2179536"/>
                <a:gd name="connsiteX23-497" fmla="*/ 1195882 w 2003583"/>
                <a:gd name="connsiteY23-498" fmla="*/ 325119 h 2179536"/>
                <a:gd name="connsiteX24-499" fmla="*/ 1539859 w 2003583"/>
                <a:gd name="connsiteY24-500" fmla="*/ 523714 h 2179536"/>
                <a:gd name="connsiteX0-501" fmla="*/ 1539859 w 2003583"/>
                <a:gd name="connsiteY0-502" fmla="*/ 564355 h 2220177"/>
                <a:gd name="connsiteX1-503" fmla="*/ 1859633 w 2003583"/>
                <a:gd name="connsiteY1-504" fmla="*/ 467981 h 2220177"/>
                <a:gd name="connsiteX2-505" fmla="*/ 1977299 w 2003583"/>
                <a:gd name="connsiteY2-506" fmla="*/ 671783 h 2220177"/>
                <a:gd name="connsiteX3-507" fmla="*/ 1733949 w 2003583"/>
                <a:gd name="connsiteY3-508" fmla="*/ 900529 h 2220177"/>
                <a:gd name="connsiteX4-509" fmla="*/ 1733949 w 2003583"/>
                <a:gd name="connsiteY4-510" fmla="*/ 1297719 h 2220177"/>
                <a:gd name="connsiteX5-511" fmla="*/ 1977299 w 2003583"/>
                <a:gd name="connsiteY5-512" fmla="*/ 1526465 h 2220177"/>
                <a:gd name="connsiteX6-513" fmla="*/ 1859633 w 2003583"/>
                <a:gd name="connsiteY6-514" fmla="*/ 1730267 h 2220177"/>
                <a:gd name="connsiteX7-515" fmla="*/ 1539859 w 2003583"/>
                <a:gd name="connsiteY7-516" fmla="*/ 1633893 h 2220177"/>
                <a:gd name="connsiteX8-517" fmla="*/ 1195882 w 2003583"/>
                <a:gd name="connsiteY8-518" fmla="*/ 1832488 h 2220177"/>
                <a:gd name="connsiteX9-519" fmla="*/ 1119457 w 2003583"/>
                <a:gd name="connsiteY9-520" fmla="*/ 2157608 h 2220177"/>
                <a:gd name="connsiteX10-521" fmla="*/ 884127 w 2003583"/>
                <a:gd name="connsiteY10-522" fmla="*/ 2157608 h 2220177"/>
                <a:gd name="connsiteX11-523" fmla="*/ 807702 w 2003583"/>
                <a:gd name="connsiteY11-524" fmla="*/ 1832488 h 2220177"/>
                <a:gd name="connsiteX12-525" fmla="*/ 463725 w 2003583"/>
                <a:gd name="connsiteY12-526" fmla="*/ 1633893 h 2220177"/>
                <a:gd name="connsiteX13-527" fmla="*/ 143951 w 2003583"/>
                <a:gd name="connsiteY13-528" fmla="*/ 1730267 h 2220177"/>
                <a:gd name="connsiteX14-529" fmla="*/ 26285 w 2003583"/>
                <a:gd name="connsiteY14-530" fmla="*/ 1526465 h 2220177"/>
                <a:gd name="connsiteX15-531" fmla="*/ 269635 w 2003583"/>
                <a:gd name="connsiteY15-532" fmla="*/ 1297719 h 2220177"/>
                <a:gd name="connsiteX16-533" fmla="*/ 269635 w 2003583"/>
                <a:gd name="connsiteY16-534" fmla="*/ 900529 h 2220177"/>
                <a:gd name="connsiteX17-535" fmla="*/ 26285 w 2003583"/>
                <a:gd name="connsiteY17-536" fmla="*/ 671783 h 2220177"/>
                <a:gd name="connsiteX18-537" fmla="*/ 143951 w 2003583"/>
                <a:gd name="connsiteY18-538" fmla="*/ 467981 h 2220177"/>
                <a:gd name="connsiteX19-539" fmla="*/ 463725 w 2003583"/>
                <a:gd name="connsiteY19-540" fmla="*/ 564355 h 2220177"/>
                <a:gd name="connsiteX20-541" fmla="*/ 807702 w 2003583"/>
                <a:gd name="connsiteY20-542" fmla="*/ 365760 h 2220177"/>
                <a:gd name="connsiteX21-543" fmla="*/ 884127 w 2003583"/>
                <a:gd name="connsiteY21-544" fmla="*/ 40640 h 2220177"/>
                <a:gd name="connsiteX22-545" fmla="*/ 1119457 w 2003583"/>
                <a:gd name="connsiteY22-546" fmla="*/ 40640 h 2220177"/>
                <a:gd name="connsiteX23-547" fmla="*/ 1195882 w 2003583"/>
                <a:gd name="connsiteY23-548" fmla="*/ 365760 h 2220177"/>
                <a:gd name="connsiteX24-549" fmla="*/ 1539859 w 2003583"/>
                <a:gd name="connsiteY24-550" fmla="*/ 564355 h 2220177"/>
                <a:gd name="connsiteX0-551" fmla="*/ 1539859 w 2003583"/>
                <a:gd name="connsiteY0-552" fmla="*/ 586285 h 2242107"/>
                <a:gd name="connsiteX1-553" fmla="*/ 1859633 w 2003583"/>
                <a:gd name="connsiteY1-554" fmla="*/ 489911 h 2242107"/>
                <a:gd name="connsiteX2-555" fmla="*/ 1977299 w 2003583"/>
                <a:gd name="connsiteY2-556" fmla="*/ 693713 h 2242107"/>
                <a:gd name="connsiteX3-557" fmla="*/ 1733949 w 2003583"/>
                <a:gd name="connsiteY3-558" fmla="*/ 922459 h 2242107"/>
                <a:gd name="connsiteX4-559" fmla="*/ 1733949 w 2003583"/>
                <a:gd name="connsiteY4-560" fmla="*/ 1319649 h 2242107"/>
                <a:gd name="connsiteX5-561" fmla="*/ 1977299 w 2003583"/>
                <a:gd name="connsiteY5-562" fmla="*/ 1548395 h 2242107"/>
                <a:gd name="connsiteX6-563" fmla="*/ 1859633 w 2003583"/>
                <a:gd name="connsiteY6-564" fmla="*/ 1752197 h 2242107"/>
                <a:gd name="connsiteX7-565" fmla="*/ 1539859 w 2003583"/>
                <a:gd name="connsiteY7-566" fmla="*/ 1655823 h 2242107"/>
                <a:gd name="connsiteX8-567" fmla="*/ 1195882 w 2003583"/>
                <a:gd name="connsiteY8-568" fmla="*/ 1854418 h 2242107"/>
                <a:gd name="connsiteX9-569" fmla="*/ 1119457 w 2003583"/>
                <a:gd name="connsiteY9-570" fmla="*/ 2179538 h 2242107"/>
                <a:gd name="connsiteX10-571" fmla="*/ 884127 w 2003583"/>
                <a:gd name="connsiteY10-572" fmla="*/ 2179538 h 2242107"/>
                <a:gd name="connsiteX11-573" fmla="*/ 807702 w 2003583"/>
                <a:gd name="connsiteY11-574" fmla="*/ 1854418 h 2242107"/>
                <a:gd name="connsiteX12-575" fmla="*/ 463725 w 2003583"/>
                <a:gd name="connsiteY12-576" fmla="*/ 1655823 h 2242107"/>
                <a:gd name="connsiteX13-577" fmla="*/ 143951 w 2003583"/>
                <a:gd name="connsiteY13-578" fmla="*/ 1752197 h 2242107"/>
                <a:gd name="connsiteX14-579" fmla="*/ 26285 w 2003583"/>
                <a:gd name="connsiteY14-580" fmla="*/ 1548395 h 2242107"/>
                <a:gd name="connsiteX15-581" fmla="*/ 269635 w 2003583"/>
                <a:gd name="connsiteY15-582" fmla="*/ 1319649 h 2242107"/>
                <a:gd name="connsiteX16-583" fmla="*/ 269635 w 2003583"/>
                <a:gd name="connsiteY16-584" fmla="*/ 922459 h 2242107"/>
                <a:gd name="connsiteX17-585" fmla="*/ 26285 w 2003583"/>
                <a:gd name="connsiteY17-586" fmla="*/ 693713 h 2242107"/>
                <a:gd name="connsiteX18-587" fmla="*/ 143951 w 2003583"/>
                <a:gd name="connsiteY18-588" fmla="*/ 489911 h 2242107"/>
                <a:gd name="connsiteX19-589" fmla="*/ 463725 w 2003583"/>
                <a:gd name="connsiteY19-590" fmla="*/ 586285 h 2242107"/>
                <a:gd name="connsiteX20-591" fmla="*/ 807702 w 2003583"/>
                <a:gd name="connsiteY20-592" fmla="*/ 387690 h 2242107"/>
                <a:gd name="connsiteX21-593" fmla="*/ 884127 w 2003583"/>
                <a:gd name="connsiteY21-594" fmla="*/ 62570 h 2242107"/>
                <a:gd name="connsiteX22-595" fmla="*/ 1119457 w 2003583"/>
                <a:gd name="connsiteY22-596" fmla="*/ 62570 h 2242107"/>
                <a:gd name="connsiteX23-597" fmla="*/ 1195882 w 2003583"/>
                <a:gd name="connsiteY23-598" fmla="*/ 387690 h 2242107"/>
                <a:gd name="connsiteX24-599" fmla="*/ 1539859 w 2003583"/>
                <a:gd name="connsiteY24-600" fmla="*/ 586285 h 2242107"/>
                <a:gd name="connsiteX0-601" fmla="*/ 1539859 w 2003583"/>
                <a:gd name="connsiteY0-602" fmla="*/ 586285 h 2242107"/>
                <a:gd name="connsiteX1-603" fmla="*/ 1859633 w 2003583"/>
                <a:gd name="connsiteY1-604" fmla="*/ 489911 h 2242107"/>
                <a:gd name="connsiteX2-605" fmla="*/ 1977299 w 2003583"/>
                <a:gd name="connsiteY2-606" fmla="*/ 693713 h 2242107"/>
                <a:gd name="connsiteX3-607" fmla="*/ 1733949 w 2003583"/>
                <a:gd name="connsiteY3-608" fmla="*/ 922459 h 2242107"/>
                <a:gd name="connsiteX4-609" fmla="*/ 1733949 w 2003583"/>
                <a:gd name="connsiteY4-610" fmla="*/ 1319649 h 2242107"/>
                <a:gd name="connsiteX5-611" fmla="*/ 1977299 w 2003583"/>
                <a:gd name="connsiteY5-612" fmla="*/ 1548395 h 2242107"/>
                <a:gd name="connsiteX6-613" fmla="*/ 1859633 w 2003583"/>
                <a:gd name="connsiteY6-614" fmla="*/ 1752197 h 2242107"/>
                <a:gd name="connsiteX7-615" fmla="*/ 1539859 w 2003583"/>
                <a:gd name="connsiteY7-616" fmla="*/ 1655823 h 2242107"/>
                <a:gd name="connsiteX8-617" fmla="*/ 1195882 w 2003583"/>
                <a:gd name="connsiteY8-618" fmla="*/ 1854418 h 2242107"/>
                <a:gd name="connsiteX9-619" fmla="*/ 1119457 w 2003583"/>
                <a:gd name="connsiteY9-620" fmla="*/ 2179538 h 2242107"/>
                <a:gd name="connsiteX10-621" fmla="*/ 884127 w 2003583"/>
                <a:gd name="connsiteY10-622" fmla="*/ 2179538 h 2242107"/>
                <a:gd name="connsiteX11-623" fmla="*/ 807702 w 2003583"/>
                <a:gd name="connsiteY11-624" fmla="*/ 1854418 h 2242107"/>
                <a:gd name="connsiteX12-625" fmla="*/ 463725 w 2003583"/>
                <a:gd name="connsiteY12-626" fmla="*/ 1655823 h 2242107"/>
                <a:gd name="connsiteX13-627" fmla="*/ 143951 w 2003583"/>
                <a:gd name="connsiteY13-628" fmla="*/ 1752197 h 2242107"/>
                <a:gd name="connsiteX14-629" fmla="*/ 26285 w 2003583"/>
                <a:gd name="connsiteY14-630" fmla="*/ 1548395 h 2242107"/>
                <a:gd name="connsiteX15-631" fmla="*/ 269635 w 2003583"/>
                <a:gd name="connsiteY15-632" fmla="*/ 1319649 h 2242107"/>
                <a:gd name="connsiteX16-633" fmla="*/ 269635 w 2003583"/>
                <a:gd name="connsiteY16-634" fmla="*/ 922459 h 2242107"/>
                <a:gd name="connsiteX17-635" fmla="*/ 26285 w 2003583"/>
                <a:gd name="connsiteY17-636" fmla="*/ 693713 h 2242107"/>
                <a:gd name="connsiteX18-637" fmla="*/ 143951 w 2003583"/>
                <a:gd name="connsiteY18-638" fmla="*/ 489911 h 2242107"/>
                <a:gd name="connsiteX19-639" fmla="*/ 463725 w 2003583"/>
                <a:gd name="connsiteY19-640" fmla="*/ 586285 h 2242107"/>
                <a:gd name="connsiteX20-641" fmla="*/ 807702 w 2003583"/>
                <a:gd name="connsiteY20-642" fmla="*/ 387690 h 2242107"/>
                <a:gd name="connsiteX21-643" fmla="*/ 884127 w 2003583"/>
                <a:gd name="connsiteY21-644" fmla="*/ 62570 h 2242107"/>
                <a:gd name="connsiteX22-645" fmla="*/ 1119457 w 2003583"/>
                <a:gd name="connsiteY22-646" fmla="*/ 62570 h 2242107"/>
                <a:gd name="connsiteX23-647" fmla="*/ 1195882 w 2003583"/>
                <a:gd name="connsiteY23-648" fmla="*/ 387690 h 2242107"/>
                <a:gd name="connsiteX24-649" fmla="*/ 1539859 w 2003583"/>
                <a:gd name="connsiteY24-650" fmla="*/ 586285 h 2242107"/>
                <a:gd name="connsiteX0-651" fmla="*/ 1539859 w 2003583"/>
                <a:gd name="connsiteY0-652" fmla="*/ 586285 h 2242107"/>
                <a:gd name="connsiteX1-653" fmla="*/ 1859633 w 2003583"/>
                <a:gd name="connsiteY1-654" fmla="*/ 489911 h 2242107"/>
                <a:gd name="connsiteX2-655" fmla="*/ 1977299 w 2003583"/>
                <a:gd name="connsiteY2-656" fmla="*/ 693713 h 2242107"/>
                <a:gd name="connsiteX3-657" fmla="*/ 1733949 w 2003583"/>
                <a:gd name="connsiteY3-658" fmla="*/ 922459 h 2242107"/>
                <a:gd name="connsiteX4-659" fmla="*/ 1733949 w 2003583"/>
                <a:gd name="connsiteY4-660" fmla="*/ 1319649 h 2242107"/>
                <a:gd name="connsiteX5-661" fmla="*/ 1977299 w 2003583"/>
                <a:gd name="connsiteY5-662" fmla="*/ 1548395 h 2242107"/>
                <a:gd name="connsiteX6-663" fmla="*/ 1859633 w 2003583"/>
                <a:gd name="connsiteY6-664" fmla="*/ 1752197 h 2242107"/>
                <a:gd name="connsiteX7-665" fmla="*/ 1539859 w 2003583"/>
                <a:gd name="connsiteY7-666" fmla="*/ 1655823 h 2242107"/>
                <a:gd name="connsiteX8-667" fmla="*/ 1195882 w 2003583"/>
                <a:gd name="connsiteY8-668" fmla="*/ 1854418 h 2242107"/>
                <a:gd name="connsiteX9-669" fmla="*/ 1119457 w 2003583"/>
                <a:gd name="connsiteY9-670" fmla="*/ 2179538 h 2242107"/>
                <a:gd name="connsiteX10-671" fmla="*/ 884127 w 2003583"/>
                <a:gd name="connsiteY10-672" fmla="*/ 2179538 h 2242107"/>
                <a:gd name="connsiteX11-673" fmla="*/ 807702 w 2003583"/>
                <a:gd name="connsiteY11-674" fmla="*/ 1854418 h 2242107"/>
                <a:gd name="connsiteX12-675" fmla="*/ 463725 w 2003583"/>
                <a:gd name="connsiteY12-676" fmla="*/ 1655823 h 2242107"/>
                <a:gd name="connsiteX13-677" fmla="*/ 143951 w 2003583"/>
                <a:gd name="connsiteY13-678" fmla="*/ 1752197 h 2242107"/>
                <a:gd name="connsiteX14-679" fmla="*/ 26285 w 2003583"/>
                <a:gd name="connsiteY14-680" fmla="*/ 1548395 h 2242107"/>
                <a:gd name="connsiteX15-681" fmla="*/ 269635 w 2003583"/>
                <a:gd name="connsiteY15-682" fmla="*/ 1319649 h 2242107"/>
                <a:gd name="connsiteX16-683" fmla="*/ 269635 w 2003583"/>
                <a:gd name="connsiteY16-684" fmla="*/ 922459 h 2242107"/>
                <a:gd name="connsiteX17-685" fmla="*/ 26285 w 2003583"/>
                <a:gd name="connsiteY17-686" fmla="*/ 693713 h 2242107"/>
                <a:gd name="connsiteX18-687" fmla="*/ 143951 w 2003583"/>
                <a:gd name="connsiteY18-688" fmla="*/ 489911 h 2242107"/>
                <a:gd name="connsiteX19-689" fmla="*/ 463725 w 2003583"/>
                <a:gd name="connsiteY19-690" fmla="*/ 586285 h 2242107"/>
                <a:gd name="connsiteX20-691" fmla="*/ 807702 w 2003583"/>
                <a:gd name="connsiteY20-692" fmla="*/ 387690 h 2242107"/>
                <a:gd name="connsiteX21-693" fmla="*/ 884127 w 2003583"/>
                <a:gd name="connsiteY21-694" fmla="*/ 62570 h 2242107"/>
                <a:gd name="connsiteX22-695" fmla="*/ 1119457 w 2003583"/>
                <a:gd name="connsiteY22-696" fmla="*/ 62570 h 2242107"/>
                <a:gd name="connsiteX23-697" fmla="*/ 1195882 w 2003583"/>
                <a:gd name="connsiteY23-698" fmla="*/ 387690 h 2242107"/>
                <a:gd name="connsiteX24-699" fmla="*/ 1539859 w 2003583"/>
                <a:gd name="connsiteY24-700" fmla="*/ 586285 h 2242107"/>
                <a:gd name="connsiteX0-701" fmla="*/ 1539859 w 2003583"/>
                <a:gd name="connsiteY0-702" fmla="*/ 586285 h 2242107"/>
                <a:gd name="connsiteX1-703" fmla="*/ 1859633 w 2003583"/>
                <a:gd name="connsiteY1-704" fmla="*/ 489911 h 2242107"/>
                <a:gd name="connsiteX2-705" fmla="*/ 1977299 w 2003583"/>
                <a:gd name="connsiteY2-706" fmla="*/ 693713 h 2242107"/>
                <a:gd name="connsiteX3-707" fmla="*/ 1733949 w 2003583"/>
                <a:gd name="connsiteY3-708" fmla="*/ 922459 h 2242107"/>
                <a:gd name="connsiteX4-709" fmla="*/ 1733949 w 2003583"/>
                <a:gd name="connsiteY4-710" fmla="*/ 1319649 h 2242107"/>
                <a:gd name="connsiteX5-711" fmla="*/ 1977299 w 2003583"/>
                <a:gd name="connsiteY5-712" fmla="*/ 1548395 h 2242107"/>
                <a:gd name="connsiteX6-713" fmla="*/ 1859633 w 2003583"/>
                <a:gd name="connsiteY6-714" fmla="*/ 1752197 h 2242107"/>
                <a:gd name="connsiteX7-715" fmla="*/ 1539859 w 2003583"/>
                <a:gd name="connsiteY7-716" fmla="*/ 1655823 h 2242107"/>
                <a:gd name="connsiteX8-717" fmla="*/ 1195882 w 2003583"/>
                <a:gd name="connsiteY8-718" fmla="*/ 1854418 h 2242107"/>
                <a:gd name="connsiteX9-719" fmla="*/ 1119457 w 2003583"/>
                <a:gd name="connsiteY9-720" fmla="*/ 2179538 h 2242107"/>
                <a:gd name="connsiteX10-721" fmla="*/ 884127 w 2003583"/>
                <a:gd name="connsiteY10-722" fmla="*/ 2179538 h 2242107"/>
                <a:gd name="connsiteX11-723" fmla="*/ 807702 w 2003583"/>
                <a:gd name="connsiteY11-724" fmla="*/ 1854418 h 2242107"/>
                <a:gd name="connsiteX12-725" fmla="*/ 463725 w 2003583"/>
                <a:gd name="connsiteY12-726" fmla="*/ 1655823 h 2242107"/>
                <a:gd name="connsiteX13-727" fmla="*/ 143951 w 2003583"/>
                <a:gd name="connsiteY13-728" fmla="*/ 1752197 h 2242107"/>
                <a:gd name="connsiteX14-729" fmla="*/ 26285 w 2003583"/>
                <a:gd name="connsiteY14-730" fmla="*/ 1548395 h 2242107"/>
                <a:gd name="connsiteX15-731" fmla="*/ 269635 w 2003583"/>
                <a:gd name="connsiteY15-732" fmla="*/ 1319649 h 2242107"/>
                <a:gd name="connsiteX16-733" fmla="*/ 269635 w 2003583"/>
                <a:gd name="connsiteY16-734" fmla="*/ 922459 h 2242107"/>
                <a:gd name="connsiteX17-735" fmla="*/ 26285 w 2003583"/>
                <a:gd name="connsiteY17-736" fmla="*/ 693713 h 2242107"/>
                <a:gd name="connsiteX18-737" fmla="*/ 143951 w 2003583"/>
                <a:gd name="connsiteY18-738" fmla="*/ 489911 h 2242107"/>
                <a:gd name="connsiteX19-739" fmla="*/ 463725 w 2003583"/>
                <a:gd name="connsiteY19-740" fmla="*/ 586285 h 2242107"/>
                <a:gd name="connsiteX20-741" fmla="*/ 807702 w 2003583"/>
                <a:gd name="connsiteY20-742" fmla="*/ 387690 h 2242107"/>
                <a:gd name="connsiteX21-743" fmla="*/ 884127 w 2003583"/>
                <a:gd name="connsiteY21-744" fmla="*/ 62570 h 2242107"/>
                <a:gd name="connsiteX22-745" fmla="*/ 1119457 w 2003583"/>
                <a:gd name="connsiteY22-746" fmla="*/ 62570 h 2242107"/>
                <a:gd name="connsiteX23-747" fmla="*/ 1195882 w 2003583"/>
                <a:gd name="connsiteY23-748" fmla="*/ 387690 h 2242107"/>
                <a:gd name="connsiteX24-749" fmla="*/ 1539859 w 2003583"/>
                <a:gd name="connsiteY24-750" fmla="*/ 586285 h 2242107"/>
                <a:gd name="connsiteX0-751" fmla="*/ 1539859 w 2003583"/>
                <a:gd name="connsiteY0-752" fmla="*/ 586285 h 2242107"/>
                <a:gd name="connsiteX1-753" fmla="*/ 1859633 w 2003583"/>
                <a:gd name="connsiteY1-754" fmla="*/ 489911 h 2242107"/>
                <a:gd name="connsiteX2-755" fmla="*/ 1977299 w 2003583"/>
                <a:gd name="connsiteY2-756" fmla="*/ 693713 h 2242107"/>
                <a:gd name="connsiteX3-757" fmla="*/ 1733949 w 2003583"/>
                <a:gd name="connsiteY3-758" fmla="*/ 922459 h 2242107"/>
                <a:gd name="connsiteX4-759" fmla="*/ 1733949 w 2003583"/>
                <a:gd name="connsiteY4-760" fmla="*/ 1319649 h 2242107"/>
                <a:gd name="connsiteX5-761" fmla="*/ 1977299 w 2003583"/>
                <a:gd name="connsiteY5-762" fmla="*/ 1548395 h 2242107"/>
                <a:gd name="connsiteX6-763" fmla="*/ 1859633 w 2003583"/>
                <a:gd name="connsiteY6-764" fmla="*/ 1752197 h 2242107"/>
                <a:gd name="connsiteX7-765" fmla="*/ 1539859 w 2003583"/>
                <a:gd name="connsiteY7-766" fmla="*/ 1655823 h 2242107"/>
                <a:gd name="connsiteX8-767" fmla="*/ 1195882 w 2003583"/>
                <a:gd name="connsiteY8-768" fmla="*/ 1854418 h 2242107"/>
                <a:gd name="connsiteX9-769" fmla="*/ 1119457 w 2003583"/>
                <a:gd name="connsiteY9-770" fmla="*/ 2179538 h 2242107"/>
                <a:gd name="connsiteX10-771" fmla="*/ 884127 w 2003583"/>
                <a:gd name="connsiteY10-772" fmla="*/ 2179538 h 2242107"/>
                <a:gd name="connsiteX11-773" fmla="*/ 807702 w 2003583"/>
                <a:gd name="connsiteY11-774" fmla="*/ 1854418 h 2242107"/>
                <a:gd name="connsiteX12-775" fmla="*/ 463725 w 2003583"/>
                <a:gd name="connsiteY12-776" fmla="*/ 1655823 h 2242107"/>
                <a:gd name="connsiteX13-777" fmla="*/ 143951 w 2003583"/>
                <a:gd name="connsiteY13-778" fmla="*/ 1752197 h 2242107"/>
                <a:gd name="connsiteX14-779" fmla="*/ 26285 w 2003583"/>
                <a:gd name="connsiteY14-780" fmla="*/ 1548395 h 2242107"/>
                <a:gd name="connsiteX15-781" fmla="*/ 269635 w 2003583"/>
                <a:gd name="connsiteY15-782" fmla="*/ 1319649 h 2242107"/>
                <a:gd name="connsiteX16-783" fmla="*/ 269635 w 2003583"/>
                <a:gd name="connsiteY16-784" fmla="*/ 922459 h 2242107"/>
                <a:gd name="connsiteX17-785" fmla="*/ 26285 w 2003583"/>
                <a:gd name="connsiteY17-786" fmla="*/ 693713 h 2242107"/>
                <a:gd name="connsiteX18-787" fmla="*/ 143951 w 2003583"/>
                <a:gd name="connsiteY18-788" fmla="*/ 489911 h 2242107"/>
                <a:gd name="connsiteX19-789" fmla="*/ 463725 w 2003583"/>
                <a:gd name="connsiteY19-790" fmla="*/ 586285 h 2242107"/>
                <a:gd name="connsiteX20-791" fmla="*/ 807702 w 2003583"/>
                <a:gd name="connsiteY20-792" fmla="*/ 387690 h 2242107"/>
                <a:gd name="connsiteX21-793" fmla="*/ 884127 w 2003583"/>
                <a:gd name="connsiteY21-794" fmla="*/ 62570 h 2242107"/>
                <a:gd name="connsiteX22-795" fmla="*/ 1119457 w 2003583"/>
                <a:gd name="connsiteY22-796" fmla="*/ 62570 h 2242107"/>
                <a:gd name="connsiteX23-797" fmla="*/ 1195882 w 2003583"/>
                <a:gd name="connsiteY23-798" fmla="*/ 387690 h 2242107"/>
                <a:gd name="connsiteX24-799" fmla="*/ 1539859 w 2003583"/>
                <a:gd name="connsiteY24-800" fmla="*/ 586285 h 2242107"/>
                <a:gd name="connsiteX0-801" fmla="*/ 1539859 w 2003583"/>
                <a:gd name="connsiteY0-802" fmla="*/ 586285 h 2242107"/>
                <a:gd name="connsiteX1-803" fmla="*/ 1859633 w 2003583"/>
                <a:gd name="connsiteY1-804" fmla="*/ 489911 h 2242107"/>
                <a:gd name="connsiteX2-805" fmla="*/ 1977299 w 2003583"/>
                <a:gd name="connsiteY2-806" fmla="*/ 693713 h 2242107"/>
                <a:gd name="connsiteX3-807" fmla="*/ 1733949 w 2003583"/>
                <a:gd name="connsiteY3-808" fmla="*/ 922459 h 2242107"/>
                <a:gd name="connsiteX4-809" fmla="*/ 1733949 w 2003583"/>
                <a:gd name="connsiteY4-810" fmla="*/ 1319649 h 2242107"/>
                <a:gd name="connsiteX5-811" fmla="*/ 1977299 w 2003583"/>
                <a:gd name="connsiteY5-812" fmla="*/ 1548395 h 2242107"/>
                <a:gd name="connsiteX6-813" fmla="*/ 1859633 w 2003583"/>
                <a:gd name="connsiteY6-814" fmla="*/ 1752197 h 2242107"/>
                <a:gd name="connsiteX7-815" fmla="*/ 1539859 w 2003583"/>
                <a:gd name="connsiteY7-816" fmla="*/ 1655823 h 2242107"/>
                <a:gd name="connsiteX8-817" fmla="*/ 1195882 w 2003583"/>
                <a:gd name="connsiteY8-818" fmla="*/ 1854418 h 2242107"/>
                <a:gd name="connsiteX9-819" fmla="*/ 1119457 w 2003583"/>
                <a:gd name="connsiteY9-820" fmla="*/ 2179538 h 2242107"/>
                <a:gd name="connsiteX10-821" fmla="*/ 884127 w 2003583"/>
                <a:gd name="connsiteY10-822" fmla="*/ 2179538 h 2242107"/>
                <a:gd name="connsiteX11-823" fmla="*/ 807702 w 2003583"/>
                <a:gd name="connsiteY11-824" fmla="*/ 1854418 h 2242107"/>
                <a:gd name="connsiteX12-825" fmla="*/ 463725 w 2003583"/>
                <a:gd name="connsiteY12-826" fmla="*/ 1655823 h 2242107"/>
                <a:gd name="connsiteX13-827" fmla="*/ 143951 w 2003583"/>
                <a:gd name="connsiteY13-828" fmla="*/ 1752197 h 2242107"/>
                <a:gd name="connsiteX14-829" fmla="*/ 26285 w 2003583"/>
                <a:gd name="connsiteY14-830" fmla="*/ 1548395 h 2242107"/>
                <a:gd name="connsiteX15-831" fmla="*/ 269635 w 2003583"/>
                <a:gd name="connsiteY15-832" fmla="*/ 1319649 h 2242107"/>
                <a:gd name="connsiteX16-833" fmla="*/ 269635 w 2003583"/>
                <a:gd name="connsiteY16-834" fmla="*/ 922459 h 2242107"/>
                <a:gd name="connsiteX17-835" fmla="*/ 26285 w 2003583"/>
                <a:gd name="connsiteY17-836" fmla="*/ 693713 h 2242107"/>
                <a:gd name="connsiteX18-837" fmla="*/ 143951 w 2003583"/>
                <a:gd name="connsiteY18-838" fmla="*/ 489911 h 2242107"/>
                <a:gd name="connsiteX19-839" fmla="*/ 463725 w 2003583"/>
                <a:gd name="connsiteY19-840" fmla="*/ 586285 h 2242107"/>
                <a:gd name="connsiteX20-841" fmla="*/ 807702 w 2003583"/>
                <a:gd name="connsiteY20-842" fmla="*/ 387690 h 2242107"/>
                <a:gd name="connsiteX21-843" fmla="*/ 884127 w 2003583"/>
                <a:gd name="connsiteY21-844" fmla="*/ 62570 h 2242107"/>
                <a:gd name="connsiteX22-845" fmla="*/ 1119457 w 2003583"/>
                <a:gd name="connsiteY22-846" fmla="*/ 62570 h 2242107"/>
                <a:gd name="connsiteX23-847" fmla="*/ 1195882 w 2003583"/>
                <a:gd name="connsiteY23-848" fmla="*/ 387690 h 2242107"/>
                <a:gd name="connsiteX24-849" fmla="*/ 1539859 w 2003583"/>
                <a:gd name="connsiteY24-850" fmla="*/ 586285 h 2242107"/>
                <a:gd name="connsiteX0-851" fmla="*/ 1539859 w 2003583"/>
                <a:gd name="connsiteY0-852" fmla="*/ 586285 h 2242107"/>
                <a:gd name="connsiteX1-853" fmla="*/ 1859633 w 2003583"/>
                <a:gd name="connsiteY1-854" fmla="*/ 489911 h 2242107"/>
                <a:gd name="connsiteX2-855" fmla="*/ 1977299 w 2003583"/>
                <a:gd name="connsiteY2-856" fmla="*/ 693713 h 2242107"/>
                <a:gd name="connsiteX3-857" fmla="*/ 1733949 w 2003583"/>
                <a:gd name="connsiteY3-858" fmla="*/ 922459 h 2242107"/>
                <a:gd name="connsiteX4-859" fmla="*/ 1733949 w 2003583"/>
                <a:gd name="connsiteY4-860" fmla="*/ 1319649 h 2242107"/>
                <a:gd name="connsiteX5-861" fmla="*/ 1977299 w 2003583"/>
                <a:gd name="connsiteY5-862" fmla="*/ 1548395 h 2242107"/>
                <a:gd name="connsiteX6-863" fmla="*/ 1859633 w 2003583"/>
                <a:gd name="connsiteY6-864" fmla="*/ 1752197 h 2242107"/>
                <a:gd name="connsiteX7-865" fmla="*/ 1539859 w 2003583"/>
                <a:gd name="connsiteY7-866" fmla="*/ 1655823 h 2242107"/>
                <a:gd name="connsiteX8-867" fmla="*/ 1195882 w 2003583"/>
                <a:gd name="connsiteY8-868" fmla="*/ 1854418 h 2242107"/>
                <a:gd name="connsiteX9-869" fmla="*/ 1119457 w 2003583"/>
                <a:gd name="connsiteY9-870" fmla="*/ 2179538 h 2242107"/>
                <a:gd name="connsiteX10-871" fmla="*/ 884127 w 2003583"/>
                <a:gd name="connsiteY10-872" fmla="*/ 2179538 h 2242107"/>
                <a:gd name="connsiteX11-873" fmla="*/ 807702 w 2003583"/>
                <a:gd name="connsiteY11-874" fmla="*/ 1854418 h 2242107"/>
                <a:gd name="connsiteX12-875" fmla="*/ 463725 w 2003583"/>
                <a:gd name="connsiteY12-876" fmla="*/ 1655823 h 2242107"/>
                <a:gd name="connsiteX13-877" fmla="*/ 143951 w 2003583"/>
                <a:gd name="connsiteY13-878" fmla="*/ 1752197 h 2242107"/>
                <a:gd name="connsiteX14-879" fmla="*/ 26285 w 2003583"/>
                <a:gd name="connsiteY14-880" fmla="*/ 1548395 h 2242107"/>
                <a:gd name="connsiteX15-881" fmla="*/ 269635 w 2003583"/>
                <a:gd name="connsiteY15-882" fmla="*/ 1319649 h 2242107"/>
                <a:gd name="connsiteX16-883" fmla="*/ 269635 w 2003583"/>
                <a:gd name="connsiteY16-884" fmla="*/ 922459 h 2242107"/>
                <a:gd name="connsiteX17-885" fmla="*/ 26285 w 2003583"/>
                <a:gd name="connsiteY17-886" fmla="*/ 693713 h 2242107"/>
                <a:gd name="connsiteX18-887" fmla="*/ 143951 w 2003583"/>
                <a:gd name="connsiteY18-888" fmla="*/ 489911 h 2242107"/>
                <a:gd name="connsiteX19-889" fmla="*/ 463725 w 2003583"/>
                <a:gd name="connsiteY19-890" fmla="*/ 586285 h 2242107"/>
                <a:gd name="connsiteX20-891" fmla="*/ 807702 w 2003583"/>
                <a:gd name="connsiteY20-892" fmla="*/ 387690 h 2242107"/>
                <a:gd name="connsiteX21-893" fmla="*/ 884127 w 2003583"/>
                <a:gd name="connsiteY21-894" fmla="*/ 62570 h 2242107"/>
                <a:gd name="connsiteX22-895" fmla="*/ 1119457 w 2003583"/>
                <a:gd name="connsiteY22-896" fmla="*/ 62570 h 2242107"/>
                <a:gd name="connsiteX23-897" fmla="*/ 1195882 w 2003583"/>
                <a:gd name="connsiteY23-898" fmla="*/ 387690 h 2242107"/>
                <a:gd name="connsiteX24-899" fmla="*/ 1539859 w 2003583"/>
                <a:gd name="connsiteY24-900" fmla="*/ 586285 h 2242107"/>
                <a:gd name="connsiteX0-901" fmla="*/ 1539859 w 2003583"/>
                <a:gd name="connsiteY0-902" fmla="*/ 586285 h 2242107"/>
                <a:gd name="connsiteX1-903" fmla="*/ 1859633 w 2003583"/>
                <a:gd name="connsiteY1-904" fmla="*/ 489911 h 2242107"/>
                <a:gd name="connsiteX2-905" fmla="*/ 1977299 w 2003583"/>
                <a:gd name="connsiteY2-906" fmla="*/ 693713 h 2242107"/>
                <a:gd name="connsiteX3-907" fmla="*/ 1733949 w 2003583"/>
                <a:gd name="connsiteY3-908" fmla="*/ 922459 h 2242107"/>
                <a:gd name="connsiteX4-909" fmla="*/ 1733949 w 2003583"/>
                <a:gd name="connsiteY4-910" fmla="*/ 1319649 h 2242107"/>
                <a:gd name="connsiteX5-911" fmla="*/ 1977299 w 2003583"/>
                <a:gd name="connsiteY5-912" fmla="*/ 1548395 h 2242107"/>
                <a:gd name="connsiteX6-913" fmla="*/ 1859633 w 2003583"/>
                <a:gd name="connsiteY6-914" fmla="*/ 1752197 h 2242107"/>
                <a:gd name="connsiteX7-915" fmla="*/ 1539859 w 2003583"/>
                <a:gd name="connsiteY7-916" fmla="*/ 1655823 h 2242107"/>
                <a:gd name="connsiteX8-917" fmla="*/ 1195882 w 2003583"/>
                <a:gd name="connsiteY8-918" fmla="*/ 1854418 h 2242107"/>
                <a:gd name="connsiteX9-919" fmla="*/ 1119457 w 2003583"/>
                <a:gd name="connsiteY9-920" fmla="*/ 2179538 h 2242107"/>
                <a:gd name="connsiteX10-921" fmla="*/ 884127 w 2003583"/>
                <a:gd name="connsiteY10-922" fmla="*/ 2179538 h 2242107"/>
                <a:gd name="connsiteX11-923" fmla="*/ 807702 w 2003583"/>
                <a:gd name="connsiteY11-924" fmla="*/ 1854418 h 2242107"/>
                <a:gd name="connsiteX12-925" fmla="*/ 463725 w 2003583"/>
                <a:gd name="connsiteY12-926" fmla="*/ 1655823 h 2242107"/>
                <a:gd name="connsiteX13-927" fmla="*/ 143951 w 2003583"/>
                <a:gd name="connsiteY13-928" fmla="*/ 1752197 h 2242107"/>
                <a:gd name="connsiteX14-929" fmla="*/ 26285 w 2003583"/>
                <a:gd name="connsiteY14-930" fmla="*/ 1548395 h 2242107"/>
                <a:gd name="connsiteX15-931" fmla="*/ 269635 w 2003583"/>
                <a:gd name="connsiteY15-932" fmla="*/ 1319649 h 2242107"/>
                <a:gd name="connsiteX16-933" fmla="*/ 269635 w 2003583"/>
                <a:gd name="connsiteY16-934" fmla="*/ 922459 h 2242107"/>
                <a:gd name="connsiteX17-935" fmla="*/ 26285 w 2003583"/>
                <a:gd name="connsiteY17-936" fmla="*/ 693713 h 2242107"/>
                <a:gd name="connsiteX18-937" fmla="*/ 143951 w 2003583"/>
                <a:gd name="connsiteY18-938" fmla="*/ 489911 h 2242107"/>
                <a:gd name="connsiteX19-939" fmla="*/ 463725 w 2003583"/>
                <a:gd name="connsiteY19-940" fmla="*/ 586285 h 2242107"/>
                <a:gd name="connsiteX20-941" fmla="*/ 807702 w 2003583"/>
                <a:gd name="connsiteY20-942" fmla="*/ 387690 h 2242107"/>
                <a:gd name="connsiteX21-943" fmla="*/ 884127 w 2003583"/>
                <a:gd name="connsiteY21-944" fmla="*/ 62570 h 2242107"/>
                <a:gd name="connsiteX22-945" fmla="*/ 1119457 w 2003583"/>
                <a:gd name="connsiteY22-946" fmla="*/ 62570 h 2242107"/>
                <a:gd name="connsiteX23-947" fmla="*/ 1195882 w 2003583"/>
                <a:gd name="connsiteY23-948" fmla="*/ 387690 h 2242107"/>
                <a:gd name="connsiteX24-949" fmla="*/ 1539859 w 2003583"/>
                <a:gd name="connsiteY24-950" fmla="*/ 586285 h 2242107"/>
                <a:gd name="connsiteX0-951" fmla="*/ 1539859 w 2003583"/>
                <a:gd name="connsiteY0-952" fmla="*/ 586285 h 2242107"/>
                <a:gd name="connsiteX1-953" fmla="*/ 1859633 w 2003583"/>
                <a:gd name="connsiteY1-954" fmla="*/ 489911 h 2242107"/>
                <a:gd name="connsiteX2-955" fmla="*/ 1977299 w 2003583"/>
                <a:gd name="connsiteY2-956" fmla="*/ 693713 h 2242107"/>
                <a:gd name="connsiteX3-957" fmla="*/ 1733949 w 2003583"/>
                <a:gd name="connsiteY3-958" fmla="*/ 922459 h 2242107"/>
                <a:gd name="connsiteX4-959" fmla="*/ 1733949 w 2003583"/>
                <a:gd name="connsiteY4-960" fmla="*/ 1319649 h 2242107"/>
                <a:gd name="connsiteX5-961" fmla="*/ 1977299 w 2003583"/>
                <a:gd name="connsiteY5-962" fmla="*/ 1548395 h 2242107"/>
                <a:gd name="connsiteX6-963" fmla="*/ 1859633 w 2003583"/>
                <a:gd name="connsiteY6-964" fmla="*/ 1752197 h 2242107"/>
                <a:gd name="connsiteX7-965" fmla="*/ 1539859 w 2003583"/>
                <a:gd name="connsiteY7-966" fmla="*/ 1655823 h 2242107"/>
                <a:gd name="connsiteX8-967" fmla="*/ 1195882 w 2003583"/>
                <a:gd name="connsiteY8-968" fmla="*/ 1854418 h 2242107"/>
                <a:gd name="connsiteX9-969" fmla="*/ 1119457 w 2003583"/>
                <a:gd name="connsiteY9-970" fmla="*/ 2179538 h 2242107"/>
                <a:gd name="connsiteX10-971" fmla="*/ 884127 w 2003583"/>
                <a:gd name="connsiteY10-972" fmla="*/ 2179538 h 2242107"/>
                <a:gd name="connsiteX11-973" fmla="*/ 807702 w 2003583"/>
                <a:gd name="connsiteY11-974" fmla="*/ 1854418 h 2242107"/>
                <a:gd name="connsiteX12-975" fmla="*/ 463725 w 2003583"/>
                <a:gd name="connsiteY12-976" fmla="*/ 1655823 h 2242107"/>
                <a:gd name="connsiteX13-977" fmla="*/ 143951 w 2003583"/>
                <a:gd name="connsiteY13-978" fmla="*/ 1752197 h 2242107"/>
                <a:gd name="connsiteX14-979" fmla="*/ 26285 w 2003583"/>
                <a:gd name="connsiteY14-980" fmla="*/ 1548395 h 2242107"/>
                <a:gd name="connsiteX15-981" fmla="*/ 269635 w 2003583"/>
                <a:gd name="connsiteY15-982" fmla="*/ 1319649 h 2242107"/>
                <a:gd name="connsiteX16-983" fmla="*/ 269635 w 2003583"/>
                <a:gd name="connsiteY16-984" fmla="*/ 922459 h 2242107"/>
                <a:gd name="connsiteX17-985" fmla="*/ 26285 w 2003583"/>
                <a:gd name="connsiteY17-986" fmla="*/ 693713 h 2242107"/>
                <a:gd name="connsiteX18-987" fmla="*/ 143951 w 2003583"/>
                <a:gd name="connsiteY18-988" fmla="*/ 489911 h 2242107"/>
                <a:gd name="connsiteX19-989" fmla="*/ 463725 w 2003583"/>
                <a:gd name="connsiteY19-990" fmla="*/ 586285 h 2242107"/>
                <a:gd name="connsiteX20-991" fmla="*/ 807702 w 2003583"/>
                <a:gd name="connsiteY20-992" fmla="*/ 387690 h 2242107"/>
                <a:gd name="connsiteX21-993" fmla="*/ 884127 w 2003583"/>
                <a:gd name="connsiteY21-994" fmla="*/ 62570 h 2242107"/>
                <a:gd name="connsiteX22-995" fmla="*/ 1119457 w 2003583"/>
                <a:gd name="connsiteY22-996" fmla="*/ 62570 h 2242107"/>
                <a:gd name="connsiteX23-997" fmla="*/ 1195882 w 2003583"/>
                <a:gd name="connsiteY23-998" fmla="*/ 387690 h 2242107"/>
                <a:gd name="connsiteX24-999" fmla="*/ 1539859 w 2003583"/>
                <a:gd name="connsiteY24-1000" fmla="*/ 586285 h 2242107"/>
                <a:gd name="connsiteX0-1001" fmla="*/ 1539859 w 2003583"/>
                <a:gd name="connsiteY0-1002" fmla="*/ 586285 h 2242107"/>
                <a:gd name="connsiteX1-1003" fmla="*/ 1859633 w 2003583"/>
                <a:gd name="connsiteY1-1004" fmla="*/ 489911 h 2242107"/>
                <a:gd name="connsiteX2-1005" fmla="*/ 1977299 w 2003583"/>
                <a:gd name="connsiteY2-1006" fmla="*/ 693713 h 2242107"/>
                <a:gd name="connsiteX3-1007" fmla="*/ 1733949 w 2003583"/>
                <a:gd name="connsiteY3-1008" fmla="*/ 922459 h 2242107"/>
                <a:gd name="connsiteX4-1009" fmla="*/ 1733949 w 2003583"/>
                <a:gd name="connsiteY4-1010" fmla="*/ 1319649 h 2242107"/>
                <a:gd name="connsiteX5-1011" fmla="*/ 1977299 w 2003583"/>
                <a:gd name="connsiteY5-1012" fmla="*/ 1548395 h 2242107"/>
                <a:gd name="connsiteX6-1013" fmla="*/ 1859633 w 2003583"/>
                <a:gd name="connsiteY6-1014" fmla="*/ 1752197 h 2242107"/>
                <a:gd name="connsiteX7-1015" fmla="*/ 1539859 w 2003583"/>
                <a:gd name="connsiteY7-1016" fmla="*/ 1655823 h 2242107"/>
                <a:gd name="connsiteX8-1017" fmla="*/ 1195882 w 2003583"/>
                <a:gd name="connsiteY8-1018" fmla="*/ 1854418 h 2242107"/>
                <a:gd name="connsiteX9-1019" fmla="*/ 1119457 w 2003583"/>
                <a:gd name="connsiteY9-1020" fmla="*/ 2179538 h 2242107"/>
                <a:gd name="connsiteX10-1021" fmla="*/ 884127 w 2003583"/>
                <a:gd name="connsiteY10-1022" fmla="*/ 2179538 h 2242107"/>
                <a:gd name="connsiteX11-1023" fmla="*/ 807702 w 2003583"/>
                <a:gd name="connsiteY11-1024" fmla="*/ 1854418 h 2242107"/>
                <a:gd name="connsiteX12-1025" fmla="*/ 463725 w 2003583"/>
                <a:gd name="connsiteY12-1026" fmla="*/ 1655823 h 2242107"/>
                <a:gd name="connsiteX13-1027" fmla="*/ 143951 w 2003583"/>
                <a:gd name="connsiteY13-1028" fmla="*/ 1752197 h 2242107"/>
                <a:gd name="connsiteX14-1029" fmla="*/ 26285 w 2003583"/>
                <a:gd name="connsiteY14-1030" fmla="*/ 1548395 h 2242107"/>
                <a:gd name="connsiteX15-1031" fmla="*/ 269635 w 2003583"/>
                <a:gd name="connsiteY15-1032" fmla="*/ 1319649 h 2242107"/>
                <a:gd name="connsiteX16-1033" fmla="*/ 269635 w 2003583"/>
                <a:gd name="connsiteY16-1034" fmla="*/ 922459 h 2242107"/>
                <a:gd name="connsiteX17-1035" fmla="*/ 26285 w 2003583"/>
                <a:gd name="connsiteY17-1036" fmla="*/ 693713 h 2242107"/>
                <a:gd name="connsiteX18-1037" fmla="*/ 143951 w 2003583"/>
                <a:gd name="connsiteY18-1038" fmla="*/ 489911 h 2242107"/>
                <a:gd name="connsiteX19-1039" fmla="*/ 463725 w 2003583"/>
                <a:gd name="connsiteY19-1040" fmla="*/ 586285 h 2242107"/>
                <a:gd name="connsiteX20-1041" fmla="*/ 807702 w 2003583"/>
                <a:gd name="connsiteY20-1042" fmla="*/ 387690 h 2242107"/>
                <a:gd name="connsiteX21-1043" fmla="*/ 884127 w 2003583"/>
                <a:gd name="connsiteY21-1044" fmla="*/ 62570 h 2242107"/>
                <a:gd name="connsiteX22-1045" fmla="*/ 1119457 w 2003583"/>
                <a:gd name="connsiteY22-1046" fmla="*/ 62570 h 2242107"/>
                <a:gd name="connsiteX23-1047" fmla="*/ 1195882 w 2003583"/>
                <a:gd name="connsiteY23-1048" fmla="*/ 387690 h 2242107"/>
                <a:gd name="connsiteX24-1049" fmla="*/ 1539859 w 2003583"/>
                <a:gd name="connsiteY24-1050" fmla="*/ 586285 h 2242107"/>
                <a:gd name="connsiteX0-1051" fmla="*/ 1539859 w 2003583"/>
                <a:gd name="connsiteY0-1052" fmla="*/ 586285 h 2242107"/>
                <a:gd name="connsiteX1-1053" fmla="*/ 1815989 w 2003583"/>
                <a:gd name="connsiteY1-1054" fmla="*/ 481182 h 2242107"/>
                <a:gd name="connsiteX2-1055" fmla="*/ 1977299 w 2003583"/>
                <a:gd name="connsiteY2-1056" fmla="*/ 693713 h 2242107"/>
                <a:gd name="connsiteX3-1057" fmla="*/ 1733949 w 2003583"/>
                <a:gd name="connsiteY3-1058" fmla="*/ 922459 h 2242107"/>
                <a:gd name="connsiteX4-1059" fmla="*/ 1733949 w 2003583"/>
                <a:gd name="connsiteY4-1060" fmla="*/ 1319649 h 2242107"/>
                <a:gd name="connsiteX5-1061" fmla="*/ 1977299 w 2003583"/>
                <a:gd name="connsiteY5-1062" fmla="*/ 1548395 h 2242107"/>
                <a:gd name="connsiteX6-1063" fmla="*/ 1859633 w 2003583"/>
                <a:gd name="connsiteY6-1064" fmla="*/ 1752197 h 2242107"/>
                <a:gd name="connsiteX7-1065" fmla="*/ 1539859 w 2003583"/>
                <a:gd name="connsiteY7-1066" fmla="*/ 1655823 h 2242107"/>
                <a:gd name="connsiteX8-1067" fmla="*/ 1195882 w 2003583"/>
                <a:gd name="connsiteY8-1068" fmla="*/ 1854418 h 2242107"/>
                <a:gd name="connsiteX9-1069" fmla="*/ 1119457 w 2003583"/>
                <a:gd name="connsiteY9-1070" fmla="*/ 2179538 h 2242107"/>
                <a:gd name="connsiteX10-1071" fmla="*/ 884127 w 2003583"/>
                <a:gd name="connsiteY10-1072" fmla="*/ 2179538 h 2242107"/>
                <a:gd name="connsiteX11-1073" fmla="*/ 807702 w 2003583"/>
                <a:gd name="connsiteY11-1074" fmla="*/ 1854418 h 2242107"/>
                <a:gd name="connsiteX12-1075" fmla="*/ 463725 w 2003583"/>
                <a:gd name="connsiteY12-1076" fmla="*/ 1655823 h 2242107"/>
                <a:gd name="connsiteX13-1077" fmla="*/ 143951 w 2003583"/>
                <a:gd name="connsiteY13-1078" fmla="*/ 1752197 h 2242107"/>
                <a:gd name="connsiteX14-1079" fmla="*/ 26285 w 2003583"/>
                <a:gd name="connsiteY14-1080" fmla="*/ 1548395 h 2242107"/>
                <a:gd name="connsiteX15-1081" fmla="*/ 269635 w 2003583"/>
                <a:gd name="connsiteY15-1082" fmla="*/ 1319649 h 2242107"/>
                <a:gd name="connsiteX16-1083" fmla="*/ 269635 w 2003583"/>
                <a:gd name="connsiteY16-1084" fmla="*/ 922459 h 2242107"/>
                <a:gd name="connsiteX17-1085" fmla="*/ 26285 w 2003583"/>
                <a:gd name="connsiteY17-1086" fmla="*/ 693713 h 2242107"/>
                <a:gd name="connsiteX18-1087" fmla="*/ 143951 w 2003583"/>
                <a:gd name="connsiteY18-1088" fmla="*/ 489911 h 2242107"/>
                <a:gd name="connsiteX19-1089" fmla="*/ 463725 w 2003583"/>
                <a:gd name="connsiteY19-1090" fmla="*/ 586285 h 2242107"/>
                <a:gd name="connsiteX20-1091" fmla="*/ 807702 w 2003583"/>
                <a:gd name="connsiteY20-1092" fmla="*/ 387690 h 2242107"/>
                <a:gd name="connsiteX21-1093" fmla="*/ 884127 w 2003583"/>
                <a:gd name="connsiteY21-1094" fmla="*/ 62570 h 2242107"/>
                <a:gd name="connsiteX22-1095" fmla="*/ 1119457 w 2003583"/>
                <a:gd name="connsiteY22-1096" fmla="*/ 62570 h 2242107"/>
                <a:gd name="connsiteX23-1097" fmla="*/ 1195882 w 2003583"/>
                <a:gd name="connsiteY23-1098" fmla="*/ 387690 h 2242107"/>
                <a:gd name="connsiteX24-1099" fmla="*/ 1539859 w 2003583"/>
                <a:gd name="connsiteY24-1100" fmla="*/ 586285 h 2242107"/>
                <a:gd name="connsiteX0-1101" fmla="*/ 1539859 w 2003583"/>
                <a:gd name="connsiteY0-1102" fmla="*/ 586285 h 2225306"/>
                <a:gd name="connsiteX1-1103" fmla="*/ 1815989 w 2003583"/>
                <a:gd name="connsiteY1-1104" fmla="*/ 481182 h 2225306"/>
                <a:gd name="connsiteX2-1105" fmla="*/ 1977299 w 2003583"/>
                <a:gd name="connsiteY2-1106" fmla="*/ 693713 h 2225306"/>
                <a:gd name="connsiteX3-1107" fmla="*/ 1733949 w 2003583"/>
                <a:gd name="connsiteY3-1108" fmla="*/ 922459 h 2225306"/>
                <a:gd name="connsiteX4-1109" fmla="*/ 1733949 w 2003583"/>
                <a:gd name="connsiteY4-1110" fmla="*/ 1319649 h 2225306"/>
                <a:gd name="connsiteX5-1111" fmla="*/ 1977299 w 2003583"/>
                <a:gd name="connsiteY5-1112" fmla="*/ 1548395 h 2225306"/>
                <a:gd name="connsiteX6-1113" fmla="*/ 1859633 w 2003583"/>
                <a:gd name="connsiteY6-1114" fmla="*/ 1752197 h 2225306"/>
                <a:gd name="connsiteX7-1115" fmla="*/ 1539859 w 2003583"/>
                <a:gd name="connsiteY7-1116" fmla="*/ 1655823 h 2225306"/>
                <a:gd name="connsiteX8-1117" fmla="*/ 1195882 w 2003583"/>
                <a:gd name="connsiteY8-1118" fmla="*/ 1854418 h 2225306"/>
                <a:gd name="connsiteX9-1119" fmla="*/ 1119457 w 2003583"/>
                <a:gd name="connsiteY9-1120" fmla="*/ 2179538 h 2225306"/>
                <a:gd name="connsiteX10-1121" fmla="*/ 849212 w 2003583"/>
                <a:gd name="connsiteY10-1122" fmla="*/ 2188266 h 2225306"/>
                <a:gd name="connsiteX11-1123" fmla="*/ 807702 w 2003583"/>
                <a:gd name="connsiteY11-1124" fmla="*/ 1854418 h 2225306"/>
                <a:gd name="connsiteX12-1125" fmla="*/ 463725 w 2003583"/>
                <a:gd name="connsiteY12-1126" fmla="*/ 1655823 h 2225306"/>
                <a:gd name="connsiteX13-1127" fmla="*/ 143951 w 2003583"/>
                <a:gd name="connsiteY13-1128" fmla="*/ 1752197 h 2225306"/>
                <a:gd name="connsiteX14-1129" fmla="*/ 26285 w 2003583"/>
                <a:gd name="connsiteY14-1130" fmla="*/ 1548395 h 2225306"/>
                <a:gd name="connsiteX15-1131" fmla="*/ 269635 w 2003583"/>
                <a:gd name="connsiteY15-1132" fmla="*/ 1319649 h 2225306"/>
                <a:gd name="connsiteX16-1133" fmla="*/ 269635 w 2003583"/>
                <a:gd name="connsiteY16-1134" fmla="*/ 922459 h 2225306"/>
                <a:gd name="connsiteX17-1135" fmla="*/ 26285 w 2003583"/>
                <a:gd name="connsiteY17-1136" fmla="*/ 693713 h 2225306"/>
                <a:gd name="connsiteX18-1137" fmla="*/ 143951 w 2003583"/>
                <a:gd name="connsiteY18-1138" fmla="*/ 489911 h 2225306"/>
                <a:gd name="connsiteX19-1139" fmla="*/ 463725 w 2003583"/>
                <a:gd name="connsiteY19-1140" fmla="*/ 586285 h 2225306"/>
                <a:gd name="connsiteX20-1141" fmla="*/ 807702 w 2003583"/>
                <a:gd name="connsiteY20-1142" fmla="*/ 387690 h 2225306"/>
                <a:gd name="connsiteX21-1143" fmla="*/ 884127 w 2003583"/>
                <a:gd name="connsiteY21-1144" fmla="*/ 62570 h 2225306"/>
                <a:gd name="connsiteX22-1145" fmla="*/ 1119457 w 2003583"/>
                <a:gd name="connsiteY22-1146" fmla="*/ 62570 h 2225306"/>
                <a:gd name="connsiteX23-1147" fmla="*/ 1195882 w 2003583"/>
                <a:gd name="connsiteY23-1148" fmla="*/ 387690 h 2225306"/>
                <a:gd name="connsiteX24-1149" fmla="*/ 1539859 w 2003583"/>
                <a:gd name="connsiteY24-1150" fmla="*/ 586285 h 2225306"/>
                <a:gd name="connsiteX0-1151" fmla="*/ 1551437 w 2015161"/>
                <a:gd name="connsiteY0-1152" fmla="*/ 586285 h 2225304"/>
                <a:gd name="connsiteX1-1153" fmla="*/ 1827567 w 2015161"/>
                <a:gd name="connsiteY1-1154" fmla="*/ 481182 h 2225304"/>
                <a:gd name="connsiteX2-1155" fmla="*/ 1988877 w 2015161"/>
                <a:gd name="connsiteY2-1156" fmla="*/ 693713 h 2225304"/>
                <a:gd name="connsiteX3-1157" fmla="*/ 1745527 w 2015161"/>
                <a:gd name="connsiteY3-1158" fmla="*/ 922459 h 2225304"/>
                <a:gd name="connsiteX4-1159" fmla="*/ 1745527 w 2015161"/>
                <a:gd name="connsiteY4-1160" fmla="*/ 1319649 h 2225304"/>
                <a:gd name="connsiteX5-1161" fmla="*/ 1988877 w 2015161"/>
                <a:gd name="connsiteY5-1162" fmla="*/ 1548395 h 2225304"/>
                <a:gd name="connsiteX6-1163" fmla="*/ 1871211 w 2015161"/>
                <a:gd name="connsiteY6-1164" fmla="*/ 1752197 h 2225304"/>
                <a:gd name="connsiteX7-1165" fmla="*/ 1551437 w 2015161"/>
                <a:gd name="connsiteY7-1166" fmla="*/ 1655823 h 2225304"/>
                <a:gd name="connsiteX8-1167" fmla="*/ 1207460 w 2015161"/>
                <a:gd name="connsiteY8-1168" fmla="*/ 1854418 h 2225304"/>
                <a:gd name="connsiteX9-1169" fmla="*/ 1131035 w 2015161"/>
                <a:gd name="connsiteY9-1170" fmla="*/ 2179538 h 2225304"/>
                <a:gd name="connsiteX10-1171" fmla="*/ 860790 w 2015161"/>
                <a:gd name="connsiteY10-1172" fmla="*/ 2188266 h 2225304"/>
                <a:gd name="connsiteX11-1173" fmla="*/ 819280 w 2015161"/>
                <a:gd name="connsiteY11-1174" fmla="*/ 1854418 h 2225304"/>
                <a:gd name="connsiteX12-1175" fmla="*/ 475303 w 2015161"/>
                <a:gd name="connsiteY12-1176" fmla="*/ 1655823 h 2225304"/>
                <a:gd name="connsiteX13-1177" fmla="*/ 155529 w 2015161"/>
                <a:gd name="connsiteY13-1178" fmla="*/ 1752197 h 2225304"/>
                <a:gd name="connsiteX14-1179" fmla="*/ 2948 w 2015161"/>
                <a:gd name="connsiteY14-1180" fmla="*/ 1522210 h 2225304"/>
                <a:gd name="connsiteX15-1181" fmla="*/ 281213 w 2015161"/>
                <a:gd name="connsiteY15-1182" fmla="*/ 1319649 h 2225304"/>
                <a:gd name="connsiteX16-1183" fmla="*/ 281213 w 2015161"/>
                <a:gd name="connsiteY16-1184" fmla="*/ 922459 h 2225304"/>
                <a:gd name="connsiteX17-1185" fmla="*/ 37863 w 2015161"/>
                <a:gd name="connsiteY17-1186" fmla="*/ 693713 h 2225304"/>
                <a:gd name="connsiteX18-1187" fmla="*/ 155529 w 2015161"/>
                <a:gd name="connsiteY18-1188" fmla="*/ 489911 h 2225304"/>
                <a:gd name="connsiteX19-1189" fmla="*/ 475303 w 2015161"/>
                <a:gd name="connsiteY19-1190" fmla="*/ 586285 h 2225304"/>
                <a:gd name="connsiteX20-1191" fmla="*/ 819280 w 2015161"/>
                <a:gd name="connsiteY20-1192" fmla="*/ 387690 h 2225304"/>
                <a:gd name="connsiteX21-1193" fmla="*/ 895705 w 2015161"/>
                <a:gd name="connsiteY21-1194" fmla="*/ 62570 h 2225304"/>
                <a:gd name="connsiteX22-1195" fmla="*/ 1131035 w 2015161"/>
                <a:gd name="connsiteY22-1196" fmla="*/ 62570 h 2225304"/>
                <a:gd name="connsiteX23-1197" fmla="*/ 1207460 w 2015161"/>
                <a:gd name="connsiteY23-1198" fmla="*/ 387690 h 2225304"/>
                <a:gd name="connsiteX24-1199" fmla="*/ 1551437 w 2015161"/>
                <a:gd name="connsiteY24-1200" fmla="*/ 586285 h 2225304"/>
                <a:gd name="connsiteX0-1201" fmla="*/ 1551439 w 2015163"/>
                <a:gd name="connsiteY0-1202" fmla="*/ 586285 h 2225306"/>
                <a:gd name="connsiteX1-1203" fmla="*/ 1827569 w 2015163"/>
                <a:gd name="connsiteY1-1204" fmla="*/ 481182 h 2225306"/>
                <a:gd name="connsiteX2-1205" fmla="*/ 1988879 w 2015163"/>
                <a:gd name="connsiteY2-1206" fmla="*/ 693713 h 2225306"/>
                <a:gd name="connsiteX3-1207" fmla="*/ 1745529 w 2015163"/>
                <a:gd name="connsiteY3-1208" fmla="*/ 922459 h 2225306"/>
                <a:gd name="connsiteX4-1209" fmla="*/ 1745529 w 2015163"/>
                <a:gd name="connsiteY4-1210" fmla="*/ 1319649 h 2225306"/>
                <a:gd name="connsiteX5-1211" fmla="*/ 1988879 w 2015163"/>
                <a:gd name="connsiteY5-1212" fmla="*/ 1548395 h 2225306"/>
                <a:gd name="connsiteX6-1213" fmla="*/ 1871213 w 2015163"/>
                <a:gd name="connsiteY6-1214" fmla="*/ 1752197 h 2225306"/>
                <a:gd name="connsiteX7-1215" fmla="*/ 1551439 w 2015163"/>
                <a:gd name="connsiteY7-1216" fmla="*/ 1655823 h 2225306"/>
                <a:gd name="connsiteX8-1217" fmla="*/ 1207462 w 2015163"/>
                <a:gd name="connsiteY8-1218" fmla="*/ 1854418 h 2225306"/>
                <a:gd name="connsiteX9-1219" fmla="*/ 1131037 w 2015163"/>
                <a:gd name="connsiteY9-1220" fmla="*/ 2179538 h 2225306"/>
                <a:gd name="connsiteX10-1221" fmla="*/ 860792 w 2015163"/>
                <a:gd name="connsiteY10-1222" fmla="*/ 2188266 h 2225306"/>
                <a:gd name="connsiteX11-1223" fmla="*/ 819282 w 2015163"/>
                <a:gd name="connsiteY11-1224" fmla="*/ 1854418 h 2225306"/>
                <a:gd name="connsiteX12-1225" fmla="*/ 475305 w 2015163"/>
                <a:gd name="connsiteY12-1226" fmla="*/ 1655823 h 2225306"/>
                <a:gd name="connsiteX13-1227" fmla="*/ 155531 w 2015163"/>
                <a:gd name="connsiteY13-1228" fmla="*/ 1752197 h 2225306"/>
                <a:gd name="connsiteX14-1229" fmla="*/ 2950 w 2015163"/>
                <a:gd name="connsiteY14-1230" fmla="*/ 1522210 h 2225306"/>
                <a:gd name="connsiteX15-1231" fmla="*/ 281215 w 2015163"/>
                <a:gd name="connsiteY15-1232" fmla="*/ 1319649 h 2225306"/>
                <a:gd name="connsiteX16-1233" fmla="*/ 281215 w 2015163"/>
                <a:gd name="connsiteY16-1234" fmla="*/ 922459 h 2225306"/>
                <a:gd name="connsiteX17-1235" fmla="*/ 37865 w 2015163"/>
                <a:gd name="connsiteY17-1236" fmla="*/ 693713 h 2225306"/>
                <a:gd name="connsiteX18-1237" fmla="*/ 155531 w 2015163"/>
                <a:gd name="connsiteY18-1238" fmla="*/ 463725 h 2225306"/>
                <a:gd name="connsiteX19-1239" fmla="*/ 475305 w 2015163"/>
                <a:gd name="connsiteY19-1240" fmla="*/ 586285 h 2225306"/>
                <a:gd name="connsiteX20-1241" fmla="*/ 819282 w 2015163"/>
                <a:gd name="connsiteY20-1242" fmla="*/ 387690 h 2225306"/>
                <a:gd name="connsiteX21-1243" fmla="*/ 895707 w 2015163"/>
                <a:gd name="connsiteY21-1244" fmla="*/ 62570 h 2225306"/>
                <a:gd name="connsiteX22-1245" fmla="*/ 1131037 w 2015163"/>
                <a:gd name="connsiteY22-1246" fmla="*/ 62570 h 2225306"/>
                <a:gd name="connsiteX23-1247" fmla="*/ 1207462 w 2015163"/>
                <a:gd name="connsiteY23-1248" fmla="*/ 387690 h 2225306"/>
                <a:gd name="connsiteX24-1249" fmla="*/ 1551439 w 2015163"/>
                <a:gd name="connsiteY24-1250" fmla="*/ 586285 h 2225306"/>
                <a:gd name="connsiteX0-1251" fmla="*/ 1551439 w 2015163"/>
                <a:gd name="connsiteY0-1252" fmla="*/ 575030 h 2214049"/>
                <a:gd name="connsiteX1-1253" fmla="*/ 1827569 w 2015163"/>
                <a:gd name="connsiteY1-1254" fmla="*/ 469927 h 2214049"/>
                <a:gd name="connsiteX2-1255" fmla="*/ 1988879 w 2015163"/>
                <a:gd name="connsiteY2-1256" fmla="*/ 682458 h 2214049"/>
                <a:gd name="connsiteX3-1257" fmla="*/ 1745529 w 2015163"/>
                <a:gd name="connsiteY3-1258" fmla="*/ 911204 h 2214049"/>
                <a:gd name="connsiteX4-1259" fmla="*/ 1745529 w 2015163"/>
                <a:gd name="connsiteY4-1260" fmla="*/ 1308394 h 2214049"/>
                <a:gd name="connsiteX5-1261" fmla="*/ 1988879 w 2015163"/>
                <a:gd name="connsiteY5-1262" fmla="*/ 1537140 h 2214049"/>
                <a:gd name="connsiteX6-1263" fmla="*/ 1871213 w 2015163"/>
                <a:gd name="connsiteY6-1264" fmla="*/ 1740942 h 2214049"/>
                <a:gd name="connsiteX7-1265" fmla="*/ 1551439 w 2015163"/>
                <a:gd name="connsiteY7-1266" fmla="*/ 1644568 h 2214049"/>
                <a:gd name="connsiteX8-1267" fmla="*/ 1207462 w 2015163"/>
                <a:gd name="connsiteY8-1268" fmla="*/ 1843163 h 2214049"/>
                <a:gd name="connsiteX9-1269" fmla="*/ 1131037 w 2015163"/>
                <a:gd name="connsiteY9-1270" fmla="*/ 2168283 h 2214049"/>
                <a:gd name="connsiteX10-1271" fmla="*/ 860792 w 2015163"/>
                <a:gd name="connsiteY10-1272" fmla="*/ 2177011 h 2214049"/>
                <a:gd name="connsiteX11-1273" fmla="*/ 819282 w 2015163"/>
                <a:gd name="connsiteY11-1274" fmla="*/ 1843163 h 2214049"/>
                <a:gd name="connsiteX12-1275" fmla="*/ 475305 w 2015163"/>
                <a:gd name="connsiteY12-1276" fmla="*/ 1644568 h 2214049"/>
                <a:gd name="connsiteX13-1277" fmla="*/ 155531 w 2015163"/>
                <a:gd name="connsiteY13-1278" fmla="*/ 1740942 h 2214049"/>
                <a:gd name="connsiteX14-1279" fmla="*/ 2950 w 2015163"/>
                <a:gd name="connsiteY14-1280" fmla="*/ 1510955 h 2214049"/>
                <a:gd name="connsiteX15-1281" fmla="*/ 281215 w 2015163"/>
                <a:gd name="connsiteY15-1282" fmla="*/ 1308394 h 2214049"/>
                <a:gd name="connsiteX16-1283" fmla="*/ 281215 w 2015163"/>
                <a:gd name="connsiteY16-1284" fmla="*/ 911204 h 2214049"/>
                <a:gd name="connsiteX17-1285" fmla="*/ 37865 w 2015163"/>
                <a:gd name="connsiteY17-1286" fmla="*/ 682458 h 2214049"/>
                <a:gd name="connsiteX18-1287" fmla="*/ 155531 w 2015163"/>
                <a:gd name="connsiteY18-1288" fmla="*/ 452470 h 2214049"/>
                <a:gd name="connsiteX19-1289" fmla="*/ 475305 w 2015163"/>
                <a:gd name="connsiteY19-1290" fmla="*/ 575030 h 2214049"/>
                <a:gd name="connsiteX20-1291" fmla="*/ 819282 w 2015163"/>
                <a:gd name="connsiteY20-1292" fmla="*/ 376435 h 2214049"/>
                <a:gd name="connsiteX21-1293" fmla="*/ 895707 w 2015163"/>
                <a:gd name="connsiteY21-1294" fmla="*/ 51315 h 2214049"/>
                <a:gd name="connsiteX22-1295" fmla="*/ 1165952 w 2015163"/>
                <a:gd name="connsiteY22-1296" fmla="*/ 33857 h 2214049"/>
                <a:gd name="connsiteX23-1297" fmla="*/ 1207462 w 2015163"/>
                <a:gd name="connsiteY23-1298" fmla="*/ 376435 h 2214049"/>
                <a:gd name="connsiteX24-1299" fmla="*/ 1551439 w 2015163"/>
                <a:gd name="connsiteY24-1300" fmla="*/ 575030 h 2214049"/>
                <a:gd name="connsiteX0-1301" fmla="*/ 1551439 w 2015163"/>
                <a:gd name="connsiteY0-1302" fmla="*/ 575028 h 2214049"/>
                <a:gd name="connsiteX1-1303" fmla="*/ 1810111 w 2015163"/>
                <a:gd name="connsiteY1-1304" fmla="*/ 443740 h 2214049"/>
                <a:gd name="connsiteX2-1305" fmla="*/ 1988879 w 2015163"/>
                <a:gd name="connsiteY2-1306" fmla="*/ 682456 h 2214049"/>
                <a:gd name="connsiteX3-1307" fmla="*/ 1745529 w 2015163"/>
                <a:gd name="connsiteY3-1308" fmla="*/ 911202 h 2214049"/>
                <a:gd name="connsiteX4-1309" fmla="*/ 1745529 w 2015163"/>
                <a:gd name="connsiteY4-1310" fmla="*/ 1308392 h 2214049"/>
                <a:gd name="connsiteX5-1311" fmla="*/ 1988879 w 2015163"/>
                <a:gd name="connsiteY5-1312" fmla="*/ 1537138 h 2214049"/>
                <a:gd name="connsiteX6-1313" fmla="*/ 1871213 w 2015163"/>
                <a:gd name="connsiteY6-1314" fmla="*/ 1740940 h 2214049"/>
                <a:gd name="connsiteX7-1315" fmla="*/ 1551439 w 2015163"/>
                <a:gd name="connsiteY7-1316" fmla="*/ 1644566 h 2214049"/>
                <a:gd name="connsiteX8-1317" fmla="*/ 1207462 w 2015163"/>
                <a:gd name="connsiteY8-1318" fmla="*/ 1843161 h 2214049"/>
                <a:gd name="connsiteX9-1319" fmla="*/ 1131037 w 2015163"/>
                <a:gd name="connsiteY9-1320" fmla="*/ 2168281 h 2214049"/>
                <a:gd name="connsiteX10-1321" fmla="*/ 860792 w 2015163"/>
                <a:gd name="connsiteY10-1322" fmla="*/ 2177009 h 2214049"/>
                <a:gd name="connsiteX11-1323" fmla="*/ 819282 w 2015163"/>
                <a:gd name="connsiteY11-1324" fmla="*/ 1843161 h 2214049"/>
                <a:gd name="connsiteX12-1325" fmla="*/ 475305 w 2015163"/>
                <a:gd name="connsiteY12-1326" fmla="*/ 1644566 h 2214049"/>
                <a:gd name="connsiteX13-1327" fmla="*/ 155531 w 2015163"/>
                <a:gd name="connsiteY13-1328" fmla="*/ 1740940 h 2214049"/>
                <a:gd name="connsiteX14-1329" fmla="*/ 2950 w 2015163"/>
                <a:gd name="connsiteY14-1330" fmla="*/ 1510953 h 2214049"/>
                <a:gd name="connsiteX15-1331" fmla="*/ 281215 w 2015163"/>
                <a:gd name="connsiteY15-1332" fmla="*/ 1308392 h 2214049"/>
                <a:gd name="connsiteX16-1333" fmla="*/ 281215 w 2015163"/>
                <a:gd name="connsiteY16-1334" fmla="*/ 911202 h 2214049"/>
                <a:gd name="connsiteX17-1335" fmla="*/ 37865 w 2015163"/>
                <a:gd name="connsiteY17-1336" fmla="*/ 682456 h 2214049"/>
                <a:gd name="connsiteX18-1337" fmla="*/ 155531 w 2015163"/>
                <a:gd name="connsiteY18-1338" fmla="*/ 452468 h 2214049"/>
                <a:gd name="connsiteX19-1339" fmla="*/ 475305 w 2015163"/>
                <a:gd name="connsiteY19-1340" fmla="*/ 575028 h 2214049"/>
                <a:gd name="connsiteX20-1341" fmla="*/ 819282 w 2015163"/>
                <a:gd name="connsiteY20-1342" fmla="*/ 376433 h 2214049"/>
                <a:gd name="connsiteX21-1343" fmla="*/ 895707 w 2015163"/>
                <a:gd name="connsiteY21-1344" fmla="*/ 51313 h 2214049"/>
                <a:gd name="connsiteX22-1345" fmla="*/ 1165952 w 2015163"/>
                <a:gd name="connsiteY22-1346" fmla="*/ 33855 h 2214049"/>
                <a:gd name="connsiteX23-1347" fmla="*/ 1207462 w 2015163"/>
                <a:gd name="connsiteY23-1348" fmla="*/ 376433 h 2214049"/>
                <a:gd name="connsiteX24-1349" fmla="*/ 1551439 w 2015163"/>
                <a:gd name="connsiteY24-1350" fmla="*/ 575028 h 2214049"/>
                <a:gd name="connsiteX0-1351" fmla="*/ 1551439 w 1990924"/>
                <a:gd name="connsiteY0-1352" fmla="*/ 575028 h 2214047"/>
                <a:gd name="connsiteX1-1353" fmla="*/ 1810111 w 1990924"/>
                <a:gd name="connsiteY1-1354" fmla="*/ 443740 h 2214047"/>
                <a:gd name="connsiteX2-1355" fmla="*/ 1988879 w 1990924"/>
                <a:gd name="connsiteY2-1356" fmla="*/ 682456 h 2214047"/>
                <a:gd name="connsiteX3-1357" fmla="*/ 1745529 w 1990924"/>
                <a:gd name="connsiteY3-1358" fmla="*/ 911202 h 2214047"/>
                <a:gd name="connsiteX4-1359" fmla="*/ 1745529 w 1990924"/>
                <a:gd name="connsiteY4-1360" fmla="*/ 1308392 h 2214047"/>
                <a:gd name="connsiteX5-1361" fmla="*/ 1988879 w 1990924"/>
                <a:gd name="connsiteY5-1362" fmla="*/ 1537138 h 2214047"/>
                <a:gd name="connsiteX6-1363" fmla="*/ 1845026 w 1990924"/>
                <a:gd name="connsiteY6-1364" fmla="*/ 1775854 h 2214047"/>
                <a:gd name="connsiteX7-1365" fmla="*/ 1551439 w 1990924"/>
                <a:gd name="connsiteY7-1366" fmla="*/ 1644566 h 2214047"/>
                <a:gd name="connsiteX8-1367" fmla="*/ 1207462 w 1990924"/>
                <a:gd name="connsiteY8-1368" fmla="*/ 1843161 h 2214047"/>
                <a:gd name="connsiteX9-1369" fmla="*/ 1131037 w 1990924"/>
                <a:gd name="connsiteY9-1370" fmla="*/ 2168281 h 2214047"/>
                <a:gd name="connsiteX10-1371" fmla="*/ 860792 w 1990924"/>
                <a:gd name="connsiteY10-1372" fmla="*/ 2177009 h 2214047"/>
                <a:gd name="connsiteX11-1373" fmla="*/ 819282 w 1990924"/>
                <a:gd name="connsiteY11-1374" fmla="*/ 1843161 h 2214047"/>
                <a:gd name="connsiteX12-1375" fmla="*/ 475305 w 1990924"/>
                <a:gd name="connsiteY12-1376" fmla="*/ 1644566 h 2214047"/>
                <a:gd name="connsiteX13-1377" fmla="*/ 155531 w 1990924"/>
                <a:gd name="connsiteY13-1378" fmla="*/ 1740940 h 2214047"/>
                <a:gd name="connsiteX14-1379" fmla="*/ 2950 w 1990924"/>
                <a:gd name="connsiteY14-1380" fmla="*/ 1510953 h 2214047"/>
                <a:gd name="connsiteX15-1381" fmla="*/ 281215 w 1990924"/>
                <a:gd name="connsiteY15-1382" fmla="*/ 1308392 h 2214047"/>
                <a:gd name="connsiteX16-1383" fmla="*/ 281215 w 1990924"/>
                <a:gd name="connsiteY16-1384" fmla="*/ 911202 h 2214047"/>
                <a:gd name="connsiteX17-1385" fmla="*/ 37865 w 1990924"/>
                <a:gd name="connsiteY17-1386" fmla="*/ 682456 h 2214047"/>
                <a:gd name="connsiteX18-1387" fmla="*/ 155531 w 1990924"/>
                <a:gd name="connsiteY18-1388" fmla="*/ 452468 h 2214047"/>
                <a:gd name="connsiteX19-1389" fmla="*/ 475305 w 1990924"/>
                <a:gd name="connsiteY19-1390" fmla="*/ 575028 h 2214047"/>
                <a:gd name="connsiteX20-1391" fmla="*/ 819282 w 1990924"/>
                <a:gd name="connsiteY20-1392" fmla="*/ 376433 h 2214047"/>
                <a:gd name="connsiteX21-1393" fmla="*/ 895707 w 1990924"/>
                <a:gd name="connsiteY21-1394" fmla="*/ 51313 h 2214047"/>
                <a:gd name="connsiteX22-1395" fmla="*/ 1165952 w 1990924"/>
                <a:gd name="connsiteY22-1396" fmla="*/ 33855 h 2214047"/>
                <a:gd name="connsiteX23-1397" fmla="*/ 1207462 w 1990924"/>
                <a:gd name="connsiteY23-1398" fmla="*/ 376433 h 2214047"/>
                <a:gd name="connsiteX24-1399" fmla="*/ 1551439 w 1990924"/>
                <a:gd name="connsiteY24-1400" fmla="*/ 575028 h 22140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1990924" h="2214047">
                  <a:moveTo>
                    <a:pt x="1551439" y="575028"/>
                  </a:moveTo>
                  <a:lnTo>
                    <a:pt x="1810111" y="443740"/>
                  </a:lnTo>
                  <a:cubicBezTo>
                    <a:pt x="1916702" y="411615"/>
                    <a:pt x="1999643" y="604546"/>
                    <a:pt x="1988879" y="682456"/>
                  </a:cubicBezTo>
                  <a:cubicBezTo>
                    <a:pt x="1978115" y="760366"/>
                    <a:pt x="1855917" y="833066"/>
                    <a:pt x="1745529" y="911202"/>
                  </a:cubicBezTo>
                  <a:cubicBezTo>
                    <a:pt x="1780804" y="1041249"/>
                    <a:pt x="1780804" y="1178345"/>
                    <a:pt x="1745529" y="1308392"/>
                  </a:cubicBezTo>
                  <a:cubicBezTo>
                    <a:pt x="1826646" y="1384641"/>
                    <a:pt x="1972296" y="1459228"/>
                    <a:pt x="1988879" y="1537138"/>
                  </a:cubicBezTo>
                  <a:cubicBezTo>
                    <a:pt x="2005462" y="1615048"/>
                    <a:pt x="1917933" y="1757949"/>
                    <a:pt x="1845026" y="1775854"/>
                  </a:cubicBezTo>
                  <a:cubicBezTo>
                    <a:pt x="1772119" y="1793759"/>
                    <a:pt x="1679522" y="1697359"/>
                    <a:pt x="1551439" y="1644566"/>
                  </a:cubicBezTo>
                  <a:cubicBezTo>
                    <a:pt x="1456452" y="1740139"/>
                    <a:pt x="1337724" y="1808687"/>
                    <a:pt x="1207462" y="1843161"/>
                  </a:cubicBezTo>
                  <a:cubicBezTo>
                    <a:pt x="1181987" y="1951534"/>
                    <a:pt x="1188815" y="2112640"/>
                    <a:pt x="1131037" y="2168281"/>
                  </a:cubicBezTo>
                  <a:cubicBezTo>
                    <a:pt x="1073259" y="2223922"/>
                    <a:pt x="912751" y="2231196"/>
                    <a:pt x="860792" y="2177009"/>
                  </a:cubicBezTo>
                  <a:cubicBezTo>
                    <a:pt x="808833" y="2122822"/>
                    <a:pt x="810792" y="1947903"/>
                    <a:pt x="819282" y="1843161"/>
                  </a:cubicBezTo>
                  <a:cubicBezTo>
                    <a:pt x="689020" y="1808686"/>
                    <a:pt x="570292" y="1740138"/>
                    <a:pt x="475305" y="1644566"/>
                  </a:cubicBezTo>
                  <a:cubicBezTo>
                    <a:pt x="368714" y="1676691"/>
                    <a:pt x="234257" y="1763209"/>
                    <a:pt x="155531" y="1740940"/>
                  </a:cubicBezTo>
                  <a:cubicBezTo>
                    <a:pt x="76805" y="1718671"/>
                    <a:pt x="-17997" y="1583044"/>
                    <a:pt x="2950" y="1510953"/>
                  </a:cubicBezTo>
                  <a:cubicBezTo>
                    <a:pt x="23897" y="1438862"/>
                    <a:pt x="223198" y="1360342"/>
                    <a:pt x="281215" y="1308392"/>
                  </a:cubicBezTo>
                  <a:cubicBezTo>
                    <a:pt x="245940" y="1178345"/>
                    <a:pt x="245940" y="1041249"/>
                    <a:pt x="281215" y="911202"/>
                  </a:cubicBezTo>
                  <a:cubicBezTo>
                    <a:pt x="200098" y="834953"/>
                    <a:pt x="58812" y="758912"/>
                    <a:pt x="37865" y="682456"/>
                  </a:cubicBezTo>
                  <a:cubicBezTo>
                    <a:pt x="16918" y="606000"/>
                    <a:pt x="82624" y="470373"/>
                    <a:pt x="155531" y="452468"/>
                  </a:cubicBezTo>
                  <a:cubicBezTo>
                    <a:pt x="228438" y="434563"/>
                    <a:pt x="364680" y="530965"/>
                    <a:pt x="475305" y="575028"/>
                  </a:cubicBezTo>
                  <a:cubicBezTo>
                    <a:pt x="570292" y="479455"/>
                    <a:pt x="689020" y="410907"/>
                    <a:pt x="819282" y="376433"/>
                  </a:cubicBezTo>
                  <a:cubicBezTo>
                    <a:pt x="844757" y="268060"/>
                    <a:pt x="837929" y="108409"/>
                    <a:pt x="895707" y="51313"/>
                  </a:cubicBezTo>
                  <a:cubicBezTo>
                    <a:pt x="953485" y="-5783"/>
                    <a:pt x="1113993" y="-20332"/>
                    <a:pt x="1165952" y="33855"/>
                  </a:cubicBezTo>
                  <a:cubicBezTo>
                    <a:pt x="1217911" y="88042"/>
                    <a:pt x="1198495" y="254233"/>
                    <a:pt x="1207462" y="376433"/>
                  </a:cubicBezTo>
                  <a:cubicBezTo>
                    <a:pt x="1337724" y="410908"/>
                    <a:pt x="1456452" y="479456"/>
                    <a:pt x="1551439" y="575028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766" tIns="587064" rIns="583766" bIns="587064" numCol="1" spcCol="127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0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Freeform 47"/>
          <p:cNvSpPr>
            <a:spLocks noEditPoints="1"/>
          </p:cNvSpPr>
          <p:nvPr/>
        </p:nvSpPr>
        <p:spPr bwMode="auto">
          <a:xfrm>
            <a:off x="8271355" y="2764779"/>
            <a:ext cx="407670" cy="710565"/>
          </a:xfrm>
          <a:custGeom>
            <a:avLst/>
            <a:gdLst/>
            <a:ahLst/>
            <a:cxnLst>
              <a:cxn ang="0">
                <a:pos x="114" y="6"/>
              </a:cxn>
              <a:cxn ang="0">
                <a:pos x="53" y="57"/>
              </a:cxn>
              <a:cxn ang="0">
                <a:pos x="13" y="139"/>
              </a:cxn>
              <a:cxn ang="0">
                <a:pos x="61" y="193"/>
              </a:cxn>
              <a:cxn ang="0">
                <a:pos x="74" y="296"/>
              </a:cxn>
              <a:cxn ang="0">
                <a:pos x="120" y="368"/>
              </a:cxn>
              <a:cxn ang="0">
                <a:pos x="177" y="362"/>
              </a:cxn>
              <a:cxn ang="0">
                <a:pos x="205" y="166"/>
              </a:cxn>
              <a:cxn ang="0">
                <a:pos x="95" y="40"/>
              </a:cxn>
              <a:cxn ang="0">
                <a:pos x="114" y="31"/>
              </a:cxn>
              <a:cxn ang="0">
                <a:pos x="78" y="65"/>
              </a:cxn>
              <a:cxn ang="0">
                <a:pos x="102" y="50"/>
              </a:cxn>
              <a:cxn ang="0">
                <a:pos x="80" y="86"/>
              </a:cxn>
              <a:cxn ang="0">
                <a:pos x="85" y="73"/>
              </a:cxn>
              <a:cxn ang="0">
                <a:pos x="64" y="103"/>
              </a:cxn>
              <a:cxn ang="0">
                <a:pos x="68" y="107"/>
              </a:cxn>
              <a:cxn ang="0">
                <a:pos x="41" y="132"/>
              </a:cxn>
              <a:cxn ang="0">
                <a:pos x="38" y="101"/>
              </a:cxn>
              <a:cxn ang="0">
                <a:pos x="38" y="107"/>
              </a:cxn>
              <a:cxn ang="0">
                <a:pos x="38" y="172"/>
              </a:cxn>
              <a:cxn ang="0">
                <a:pos x="28" y="176"/>
              </a:cxn>
              <a:cxn ang="0">
                <a:pos x="17" y="168"/>
              </a:cxn>
              <a:cxn ang="0">
                <a:pos x="20" y="170"/>
              </a:cxn>
              <a:cxn ang="0">
                <a:pos x="62" y="166"/>
              </a:cxn>
              <a:cxn ang="0">
                <a:pos x="51" y="179"/>
              </a:cxn>
              <a:cxn ang="0">
                <a:pos x="121" y="294"/>
              </a:cxn>
              <a:cxn ang="0">
                <a:pos x="104" y="290"/>
              </a:cxn>
              <a:cxn ang="0">
                <a:pos x="112" y="252"/>
              </a:cxn>
              <a:cxn ang="0">
                <a:pos x="108" y="275"/>
              </a:cxn>
              <a:cxn ang="0">
                <a:pos x="118" y="235"/>
              </a:cxn>
              <a:cxn ang="0">
                <a:pos x="101" y="238"/>
              </a:cxn>
              <a:cxn ang="0">
                <a:pos x="121" y="229"/>
              </a:cxn>
              <a:cxn ang="0">
                <a:pos x="116" y="198"/>
              </a:cxn>
              <a:cxn ang="0">
                <a:pos x="125" y="202"/>
              </a:cxn>
              <a:cxn ang="0">
                <a:pos x="112" y="174"/>
              </a:cxn>
              <a:cxn ang="0">
                <a:pos x="123" y="156"/>
              </a:cxn>
              <a:cxn ang="0">
                <a:pos x="116" y="183"/>
              </a:cxn>
              <a:cxn ang="0">
                <a:pos x="91" y="210"/>
              </a:cxn>
              <a:cxn ang="0">
                <a:pos x="114" y="183"/>
              </a:cxn>
              <a:cxn ang="0">
                <a:pos x="95" y="185"/>
              </a:cxn>
              <a:cxn ang="0">
                <a:pos x="95" y="229"/>
              </a:cxn>
              <a:cxn ang="0">
                <a:pos x="91" y="227"/>
              </a:cxn>
              <a:cxn ang="0">
                <a:pos x="85" y="269"/>
              </a:cxn>
              <a:cxn ang="0">
                <a:pos x="120" y="299"/>
              </a:cxn>
              <a:cxn ang="0">
                <a:pos x="110" y="318"/>
              </a:cxn>
              <a:cxn ang="0">
                <a:pos x="112" y="309"/>
              </a:cxn>
              <a:cxn ang="0">
                <a:pos x="93" y="357"/>
              </a:cxn>
              <a:cxn ang="0">
                <a:pos x="116" y="345"/>
              </a:cxn>
              <a:cxn ang="0">
                <a:pos x="131" y="338"/>
              </a:cxn>
              <a:cxn ang="0">
                <a:pos x="146" y="338"/>
              </a:cxn>
              <a:cxn ang="0">
                <a:pos x="160" y="338"/>
              </a:cxn>
              <a:cxn ang="0">
                <a:pos x="162" y="343"/>
              </a:cxn>
              <a:cxn ang="0">
                <a:pos x="148" y="322"/>
              </a:cxn>
              <a:cxn ang="0">
                <a:pos x="135" y="179"/>
              </a:cxn>
              <a:cxn ang="0">
                <a:pos x="106" y="158"/>
              </a:cxn>
              <a:cxn ang="0">
                <a:pos x="59" y="134"/>
              </a:cxn>
              <a:cxn ang="0">
                <a:pos x="182" y="12"/>
              </a:cxn>
            </a:cxnLst>
            <a:rect l="0" t="0" r="r" b="b"/>
            <a:pathLst>
              <a:path w="211" h="368">
                <a:moveTo>
                  <a:pt x="207" y="4"/>
                </a:moveTo>
                <a:lnTo>
                  <a:pt x="207" y="4"/>
                </a:lnTo>
                <a:lnTo>
                  <a:pt x="182" y="2"/>
                </a:lnTo>
                <a:lnTo>
                  <a:pt x="158" y="0"/>
                </a:lnTo>
                <a:lnTo>
                  <a:pt x="135" y="2"/>
                </a:lnTo>
                <a:lnTo>
                  <a:pt x="123" y="4"/>
                </a:lnTo>
                <a:lnTo>
                  <a:pt x="114" y="6"/>
                </a:lnTo>
                <a:lnTo>
                  <a:pt x="114" y="6"/>
                </a:lnTo>
                <a:lnTo>
                  <a:pt x="101" y="14"/>
                </a:lnTo>
                <a:lnTo>
                  <a:pt x="85" y="23"/>
                </a:lnTo>
                <a:lnTo>
                  <a:pt x="70" y="34"/>
                </a:lnTo>
                <a:lnTo>
                  <a:pt x="61" y="42"/>
                </a:lnTo>
                <a:lnTo>
                  <a:pt x="61" y="42"/>
                </a:lnTo>
                <a:lnTo>
                  <a:pt x="53" y="57"/>
                </a:lnTo>
                <a:lnTo>
                  <a:pt x="45" y="75"/>
                </a:lnTo>
                <a:lnTo>
                  <a:pt x="45" y="75"/>
                </a:lnTo>
                <a:lnTo>
                  <a:pt x="38" y="92"/>
                </a:lnTo>
                <a:lnTo>
                  <a:pt x="30" y="107"/>
                </a:lnTo>
                <a:lnTo>
                  <a:pt x="30" y="107"/>
                </a:lnTo>
                <a:lnTo>
                  <a:pt x="22" y="124"/>
                </a:lnTo>
                <a:lnTo>
                  <a:pt x="13" y="139"/>
                </a:lnTo>
                <a:lnTo>
                  <a:pt x="5" y="156"/>
                </a:lnTo>
                <a:lnTo>
                  <a:pt x="0" y="174"/>
                </a:lnTo>
                <a:lnTo>
                  <a:pt x="0" y="174"/>
                </a:lnTo>
                <a:lnTo>
                  <a:pt x="17" y="181"/>
                </a:lnTo>
                <a:lnTo>
                  <a:pt x="38" y="189"/>
                </a:lnTo>
                <a:lnTo>
                  <a:pt x="49" y="191"/>
                </a:lnTo>
                <a:lnTo>
                  <a:pt x="61" y="193"/>
                </a:lnTo>
                <a:lnTo>
                  <a:pt x="70" y="191"/>
                </a:lnTo>
                <a:lnTo>
                  <a:pt x="80" y="189"/>
                </a:lnTo>
                <a:lnTo>
                  <a:pt x="80" y="189"/>
                </a:lnTo>
                <a:lnTo>
                  <a:pt x="80" y="210"/>
                </a:lnTo>
                <a:lnTo>
                  <a:pt x="80" y="231"/>
                </a:lnTo>
                <a:lnTo>
                  <a:pt x="76" y="275"/>
                </a:lnTo>
                <a:lnTo>
                  <a:pt x="74" y="296"/>
                </a:lnTo>
                <a:lnTo>
                  <a:pt x="74" y="317"/>
                </a:lnTo>
                <a:lnTo>
                  <a:pt x="76" y="338"/>
                </a:lnTo>
                <a:lnTo>
                  <a:pt x="80" y="357"/>
                </a:lnTo>
                <a:lnTo>
                  <a:pt x="80" y="357"/>
                </a:lnTo>
                <a:lnTo>
                  <a:pt x="89" y="362"/>
                </a:lnTo>
                <a:lnTo>
                  <a:pt x="99" y="364"/>
                </a:lnTo>
                <a:lnTo>
                  <a:pt x="120" y="368"/>
                </a:lnTo>
                <a:lnTo>
                  <a:pt x="120" y="368"/>
                </a:lnTo>
                <a:lnTo>
                  <a:pt x="141" y="368"/>
                </a:lnTo>
                <a:lnTo>
                  <a:pt x="152" y="368"/>
                </a:lnTo>
                <a:lnTo>
                  <a:pt x="162" y="368"/>
                </a:lnTo>
                <a:lnTo>
                  <a:pt x="162" y="368"/>
                </a:lnTo>
                <a:lnTo>
                  <a:pt x="169" y="366"/>
                </a:lnTo>
                <a:lnTo>
                  <a:pt x="177" y="362"/>
                </a:lnTo>
                <a:lnTo>
                  <a:pt x="190" y="351"/>
                </a:lnTo>
                <a:lnTo>
                  <a:pt x="202" y="339"/>
                </a:lnTo>
                <a:lnTo>
                  <a:pt x="211" y="330"/>
                </a:lnTo>
                <a:lnTo>
                  <a:pt x="211" y="330"/>
                </a:lnTo>
                <a:lnTo>
                  <a:pt x="207" y="290"/>
                </a:lnTo>
                <a:lnTo>
                  <a:pt x="205" y="250"/>
                </a:lnTo>
                <a:lnTo>
                  <a:pt x="205" y="166"/>
                </a:lnTo>
                <a:lnTo>
                  <a:pt x="207" y="84"/>
                </a:lnTo>
                <a:lnTo>
                  <a:pt x="207" y="4"/>
                </a:lnTo>
                <a:lnTo>
                  <a:pt x="207" y="4"/>
                </a:lnTo>
                <a:close/>
                <a:moveTo>
                  <a:pt x="114" y="31"/>
                </a:moveTo>
                <a:lnTo>
                  <a:pt x="114" y="31"/>
                </a:lnTo>
                <a:lnTo>
                  <a:pt x="106" y="36"/>
                </a:lnTo>
                <a:lnTo>
                  <a:pt x="95" y="40"/>
                </a:lnTo>
                <a:lnTo>
                  <a:pt x="83" y="44"/>
                </a:lnTo>
                <a:lnTo>
                  <a:pt x="72" y="48"/>
                </a:lnTo>
                <a:lnTo>
                  <a:pt x="72" y="48"/>
                </a:lnTo>
                <a:lnTo>
                  <a:pt x="81" y="42"/>
                </a:lnTo>
                <a:lnTo>
                  <a:pt x="91" y="34"/>
                </a:lnTo>
                <a:lnTo>
                  <a:pt x="102" y="31"/>
                </a:lnTo>
                <a:lnTo>
                  <a:pt x="114" y="31"/>
                </a:lnTo>
                <a:lnTo>
                  <a:pt x="114" y="31"/>
                </a:lnTo>
                <a:close/>
                <a:moveTo>
                  <a:pt x="102" y="50"/>
                </a:moveTo>
                <a:lnTo>
                  <a:pt x="102" y="50"/>
                </a:lnTo>
                <a:lnTo>
                  <a:pt x="99" y="55"/>
                </a:lnTo>
                <a:lnTo>
                  <a:pt x="97" y="57"/>
                </a:lnTo>
                <a:lnTo>
                  <a:pt x="87" y="63"/>
                </a:lnTo>
                <a:lnTo>
                  <a:pt x="78" y="65"/>
                </a:lnTo>
                <a:lnTo>
                  <a:pt x="66" y="69"/>
                </a:lnTo>
                <a:lnTo>
                  <a:pt x="66" y="69"/>
                </a:lnTo>
                <a:lnTo>
                  <a:pt x="70" y="65"/>
                </a:lnTo>
                <a:lnTo>
                  <a:pt x="74" y="61"/>
                </a:lnTo>
                <a:lnTo>
                  <a:pt x="81" y="55"/>
                </a:lnTo>
                <a:lnTo>
                  <a:pt x="93" y="52"/>
                </a:lnTo>
                <a:lnTo>
                  <a:pt x="102" y="50"/>
                </a:lnTo>
                <a:lnTo>
                  <a:pt x="102" y="50"/>
                </a:lnTo>
                <a:close/>
                <a:moveTo>
                  <a:pt x="85" y="73"/>
                </a:moveTo>
                <a:lnTo>
                  <a:pt x="85" y="73"/>
                </a:lnTo>
                <a:lnTo>
                  <a:pt x="87" y="73"/>
                </a:lnTo>
                <a:lnTo>
                  <a:pt x="87" y="75"/>
                </a:lnTo>
                <a:lnTo>
                  <a:pt x="85" y="78"/>
                </a:lnTo>
                <a:lnTo>
                  <a:pt x="80" y="86"/>
                </a:lnTo>
                <a:lnTo>
                  <a:pt x="80" y="86"/>
                </a:lnTo>
                <a:lnTo>
                  <a:pt x="66" y="88"/>
                </a:lnTo>
                <a:lnTo>
                  <a:pt x="55" y="90"/>
                </a:lnTo>
                <a:lnTo>
                  <a:pt x="55" y="90"/>
                </a:lnTo>
                <a:lnTo>
                  <a:pt x="61" y="84"/>
                </a:lnTo>
                <a:lnTo>
                  <a:pt x="68" y="78"/>
                </a:lnTo>
                <a:lnTo>
                  <a:pt x="85" y="73"/>
                </a:lnTo>
                <a:lnTo>
                  <a:pt x="85" y="73"/>
                </a:lnTo>
                <a:close/>
                <a:moveTo>
                  <a:pt x="68" y="107"/>
                </a:moveTo>
                <a:lnTo>
                  <a:pt x="68" y="107"/>
                </a:lnTo>
                <a:lnTo>
                  <a:pt x="61" y="107"/>
                </a:lnTo>
                <a:lnTo>
                  <a:pt x="61" y="107"/>
                </a:lnTo>
                <a:lnTo>
                  <a:pt x="62" y="103"/>
                </a:lnTo>
                <a:lnTo>
                  <a:pt x="64" y="103"/>
                </a:lnTo>
                <a:lnTo>
                  <a:pt x="68" y="101"/>
                </a:lnTo>
                <a:lnTo>
                  <a:pt x="70" y="99"/>
                </a:lnTo>
                <a:lnTo>
                  <a:pt x="70" y="99"/>
                </a:lnTo>
                <a:lnTo>
                  <a:pt x="72" y="101"/>
                </a:lnTo>
                <a:lnTo>
                  <a:pt x="70" y="103"/>
                </a:lnTo>
                <a:lnTo>
                  <a:pt x="68" y="103"/>
                </a:lnTo>
                <a:lnTo>
                  <a:pt x="68" y="107"/>
                </a:lnTo>
                <a:lnTo>
                  <a:pt x="68" y="107"/>
                </a:lnTo>
                <a:close/>
                <a:moveTo>
                  <a:pt x="59" y="120"/>
                </a:moveTo>
                <a:lnTo>
                  <a:pt x="59" y="120"/>
                </a:lnTo>
                <a:lnTo>
                  <a:pt x="57" y="124"/>
                </a:lnTo>
                <a:lnTo>
                  <a:pt x="53" y="128"/>
                </a:lnTo>
                <a:lnTo>
                  <a:pt x="47" y="130"/>
                </a:lnTo>
                <a:lnTo>
                  <a:pt x="41" y="132"/>
                </a:lnTo>
                <a:lnTo>
                  <a:pt x="41" y="132"/>
                </a:lnTo>
                <a:lnTo>
                  <a:pt x="43" y="128"/>
                </a:lnTo>
                <a:lnTo>
                  <a:pt x="49" y="124"/>
                </a:lnTo>
                <a:lnTo>
                  <a:pt x="59" y="120"/>
                </a:lnTo>
                <a:lnTo>
                  <a:pt x="59" y="120"/>
                </a:lnTo>
                <a:close/>
                <a:moveTo>
                  <a:pt x="38" y="101"/>
                </a:moveTo>
                <a:lnTo>
                  <a:pt x="38" y="101"/>
                </a:lnTo>
                <a:lnTo>
                  <a:pt x="41" y="101"/>
                </a:lnTo>
                <a:lnTo>
                  <a:pt x="47" y="101"/>
                </a:lnTo>
                <a:lnTo>
                  <a:pt x="47" y="101"/>
                </a:lnTo>
                <a:lnTo>
                  <a:pt x="43" y="105"/>
                </a:lnTo>
                <a:lnTo>
                  <a:pt x="41" y="107"/>
                </a:lnTo>
                <a:lnTo>
                  <a:pt x="38" y="107"/>
                </a:lnTo>
                <a:lnTo>
                  <a:pt x="38" y="107"/>
                </a:lnTo>
                <a:lnTo>
                  <a:pt x="38" y="101"/>
                </a:lnTo>
                <a:lnTo>
                  <a:pt x="38" y="101"/>
                </a:lnTo>
                <a:close/>
                <a:moveTo>
                  <a:pt x="28" y="176"/>
                </a:moveTo>
                <a:lnTo>
                  <a:pt x="28" y="176"/>
                </a:lnTo>
                <a:lnTo>
                  <a:pt x="32" y="176"/>
                </a:lnTo>
                <a:lnTo>
                  <a:pt x="36" y="174"/>
                </a:lnTo>
                <a:lnTo>
                  <a:pt x="38" y="172"/>
                </a:lnTo>
                <a:lnTo>
                  <a:pt x="41" y="172"/>
                </a:lnTo>
                <a:lnTo>
                  <a:pt x="41" y="172"/>
                </a:lnTo>
                <a:lnTo>
                  <a:pt x="40" y="176"/>
                </a:lnTo>
                <a:lnTo>
                  <a:pt x="36" y="179"/>
                </a:lnTo>
                <a:lnTo>
                  <a:pt x="32" y="179"/>
                </a:lnTo>
                <a:lnTo>
                  <a:pt x="28" y="176"/>
                </a:lnTo>
                <a:lnTo>
                  <a:pt x="28" y="176"/>
                </a:lnTo>
                <a:close/>
                <a:moveTo>
                  <a:pt x="15" y="176"/>
                </a:moveTo>
                <a:lnTo>
                  <a:pt x="15" y="176"/>
                </a:lnTo>
                <a:lnTo>
                  <a:pt x="15" y="174"/>
                </a:lnTo>
                <a:lnTo>
                  <a:pt x="13" y="174"/>
                </a:lnTo>
                <a:lnTo>
                  <a:pt x="13" y="174"/>
                </a:lnTo>
                <a:lnTo>
                  <a:pt x="15" y="170"/>
                </a:lnTo>
                <a:lnTo>
                  <a:pt x="17" y="168"/>
                </a:lnTo>
                <a:lnTo>
                  <a:pt x="24" y="164"/>
                </a:lnTo>
                <a:lnTo>
                  <a:pt x="34" y="162"/>
                </a:lnTo>
                <a:lnTo>
                  <a:pt x="41" y="160"/>
                </a:lnTo>
                <a:lnTo>
                  <a:pt x="41" y="160"/>
                </a:lnTo>
                <a:lnTo>
                  <a:pt x="36" y="164"/>
                </a:lnTo>
                <a:lnTo>
                  <a:pt x="28" y="168"/>
                </a:lnTo>
                <a:lnTo>
                  <a:pt x="20" y="170"/>
                </a:lnTo>
                <a:lnTo>
                  <a:pt x="15" y="176"/>
                </a:lnTo>
                <a:lnTo>
                  <a:pt x="15" y="176"/>
                </a:lnTo>
                <a:close/>
                <a:moveTo>
                  <a:pt x="51" y="179"/>
                </a:moveTo>
                <a:lnTo>
                  <a:pt x="51" y="179"/>
                </a:lnTo>
                <a:lnTo>
                  <a:pt x="53" y="174"/>
                </a:lnTo>
                <a:lnTo>
                  <a:pt x="59" y="168"/>
                </a:lnTo>
                <a:lnTo>
                  <a:pt x="62" y="166"/>
                </a:lnTo>
                <a:lnTo>
                  <a:pt x="66" y="166"/>
                </a:lnTo>
                <a:lnTo>
                  <a:pt x="68" y="168"/>
                </a:lnTo>
                <a:lnTo>
                  <a:pt x="68" y="168"/>
                </a:lnTo>
                <a:lnTo>
                  <a:pt x="61" y="174"/>
                </a:lnTo>
                <a:lnTo>
                  <a:pt x="57" y="177"/>
                </a:lnTo>
                <a:lnTo>
                  <a:pt x="51" y="179"/>
                </a:lnTo>
                <a:lnTo>
                  <a:pt x="51" y="179"/>
                </a:lnTo>
                <a:close/>
                <a:moveTo>
                  <a:pt x="120" y="275"/>
                </a:moveTo>
                <a:lnTo>
                  <a:pt x="120" y="275"/>
                </a:lnTo>
                <a:lnTo>
                  <a:pt x="121" y="275"/>
                </a:lnTo>
                <a:lnTo>
                  <a:pt x="121" y="277"/>
                </a:lnTo>
                <a:lnTo>
                  <a:pt x="121" y="284"/>
                </a:lnTo>
                <a:lnTo>
                  <a:pt x="121" y="294"/>
                </a:lnTo>
                <a:lnTo>
                  <a:pt x="121" y="294"/>
                </a:lnTo>
                <a:lnTo>
                  <a:pt x="118" y="294"/>
                </a:lnTo>
                <a:lnTo>
                  <a:pt x="114" y="296"/>
                </a:lnTo>
                <a:lnTo>
                  <a:pt x="106" y="299"/>
                </a:lnTo>
                <a:lnTo>
                  <a:pt x="99" y="305"/>
                </a:lnTo>
                <a:lnTo>
                  <a:pt x="91" y="309"/>
                </a:lnTo>
                <a:lnTo>
                  <a:pt x="91" y="309"/>
                </a:lnTo>
                <a:lnTo>
                  <a:pt x="104" y="290"/>
                </a:lnTo>
                <a:lnTo>
                  <a:pt x="120" y="275"/>
                </a:lnTo>
                <a:lnTo>
                  <a:pt x="120" y="275"/>
                </a:lnTo>
                <a:close/>
                <a:moveTo>
                  <a:pt x="89" y="284"/>
                </a:moveTo>
                <a:lnTo>
                  <a:pt x="89" y="284"/>
                </a:lnTo>
                <a:lnTo>
                  <a:pt x="97" y="273"/>
                </a:lnTo>
                <a:lnTo>
                  <a:pt x="104" y="263"/>
                </a:lnTo>
                <a:lnTo>
                  <a:pt x="112" y="252"/>
                </a:lnTo>
                <a:lnTo>
                  <a:pt x="120" y="242"/>
                </a:lnTo>
                <a:lnTo>
                  <a:pt x="120" y="242"/>
                </a:lnTo>
                <a:lnTo>
                  <a:pt x="121" y="250"/>
                </a:lnTo>
                <a:lnTo>
                  <a:pt x="121" y="256"/>
                </a:lnTo>
                <a:lnTo>
                  <a:pt x="118" y="263"/>
                </a:lnTo>
                <a:lnTo>
                  <a:pt x="114" y="269"/>
                </a:lnTo>
                <a:lnTo>
                  <a:pt x="108" y="275"/>
                </a:lnTo>
                <a:lnTo>
                  <a:pt x="102" y="278"/>
                </a:lnTo>
                <a:lnTo>
                  <a:pt x="97" y="282"/>
                </a:lnTo>
                <a:lnTo>
                  <a:pt x="89" y="284"/>
                </a:lnTo>
                <a:lnTo>
                  <a:pt x="89" y="284"/>
                </a:lnTo>
                <a:close/>
                <a:moveTo>
                  <a:pt x="121" y="237"/>
                </a:moveTo>
                <a:lnTo>
                  <a:pt x="121" y="237"/>
                </a:lnTo>
                <a:lnTo>
                  <a:pt x="118" y="235"/>
                </a:lnTo>
                <a:lnTo>
                  <a:pt x="114" y="237"/>
                </a:lnTo>
                <a:lnTo>
                  <a:pt x="106" y="240"/>
                </a:lnTo>
                <a:lnTo>
                  <a:pt x="101" y="246"/>
                </a:lnTo>
                <a:lnTo>
                  <a:pt x="97" y="248"/>
                </a:lnTo>
                <a:lnTo>
                  <a:pt x="95" y="248"/>
                </a:lnTo>
                <a:lnTo>
                  <a:pt x="95" y="248"/>
                </a:lnTo>
                <a:lnTo>
                  <a:pt x="101" y="238"/>
                </a:lnTo>
                <a:lnTo>
                  <a:pt x="108" y="229"/>
                </a:lnTo>
                <a:lnTo>
                  <a:pt x="116" y="221"/>
                </a:lnTo>
                <a:lnTo>
                  <a:pt x="121" y="212"/>
                </a:lnTo>
                <a:lnTo>
                  <a:pt x="121" y="212"/>
                </a:lnTo>
                <a:lnTo>
                  <a:pt x="123" y="217"/>
                </a:lnTo>
                <a:lnTo>
                  <a:pt x="123" y="223"/>
                </a:lnTo>
                <a:lnTo>
                  <a:pt x="121" y="229"/>
                </a:lnTo>
                <a:lnTo>
                  <a:pt x="121" y="237"/>
                </a:lnTo>
                <a:lnTo>
                  <a:pt x="121" y="237"/>
                </a:lnTo>
                <a:close/>
                <a:moveTo>
                  <a:pt x="112" y="208"/>
                </a:moveTo>
                <a:lnTo>
                  <a:pt x="112" y="208"/>
                </a:lnTo>
                <a:lnTo>
                  <a:pt x="110" y="204"/>
                </a:lnTo>
                <a:lnTo>
                  <a:pt x="112" y="202"/>
                </a:lnTo>
                <a:lnTo>
                  <a:pt x="116" y="198"/>
                </a:lnTo>
                <a:lnTo>
                  <a:pt x="120" y="195"/>
                </a:lnTo>
                <a:lnTo>
                  <a:pt x="121" y="191"/>
                </a:lnTo>
                <a:lnTo>
                  <a:pt x="121" y="191"/>
                </a:lnTo>
                <a:lnTo>
                  <a:pt x="125" y="191"/>
                </a:lnTo>
                <a:lnTo>
                  <a:pt x="125" y="195"/>
                </a:lnTo>
                <a:lnTo>
                  <a:pt x="125" y="202"/>
                </a:lnTo>
                <a:lnTo>
                  <a:pt x="125" y="202"/>
                </a:lnTo>
                <a:lnTo>
                  <a:pt x="120" y="202"/>
                </a:lnTo>
                <a:lnTo>
                  <a:pt x="116" y="202"/>
                </a:lnTo>
                <a:lnTo>
                  <a:pt x="112" y="208"/>
                </a:lnTo>
                <a:lnTo>
                  <a:pt x="112" y="208"/>
                </a:lnTo>
                <a:close/>
                <a:moveTo>
                  <a:pt x="121" y="174"/>
                </a:moveTo>
                <a:lnTo>
                  <a:pt x="121" y="174"/>
                </a:lnTo>
                <a:lnTo>
                  <a:pt x="112" y="174"/>
                </a:lnTo>
                <a:lnTo>
                  <a:pt x="112" y="174"/>
                </a:lnTo>
                <a:lnTo>
                  <a:pt x="114" y="168"/>
                </a:lnTo>
                <a:lnTo>
                  <a:pt x="116" y="164"/>
                </a:lnTo>
                <a:lnTo>
                  <a:pt x="120" y="155"/>
                </a:lnTo>
                <a:lnTo>
                  <a:pt x="120" y="155"/>
                </a:lnTo>
                <a:lnTo>
                  <a:pt x="121" y="155"/>
                </a:lnTo>
                <a:lnTo>
                  <a:pt x="123" y="156"/>
                </a:lnTo>
                <a:lnTo>
                  <a:pt x="123" y="162"/>
                </a:lnTo>
                <a:lnTo>
                  <a:pt x="121" y="168"/>
                </a:lnTo>
                <a:lnTo>
                  <a:pt x="121" y="174"/>
                </a:lnTo>
                <a:lnTo>
                  <a:pt x="121" y="174"/>
                </a:lnTo>
                <a:close/>
                <a:moveTo>
                  <a:pt x="114" y="183"/>
                </a:moveTo>
                <a:lnTo>
                  <a:pt x="114" y="183"/>
                </a:lnTo>
                <a:lnTo>
                  <a:pt x="116" y="183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108" y="189"/>
                </a:lnTo>
                <a:lnTo>
                  <a:pt x="101" y="200"/>
                </a:lnTo>
                <a:lnTo>
                  <a:pt x="97" y="206"/>
                </a:lnTo>
                <a:lnTo>
                  <a:pt x="91" y="210"/>
                </a:lnTo>
                <a:lnTo>
                  <a:pt x="91" y="210"/>
                </a:lnTo>
                <a:lnTo>
                  <a:pt x="91" y="202"/>
                </a:lnTo>
                <a:lnTo>
                  <a:pt x="93" y="196"/>
                </a:lnTo>
                <a:lnTo>
                  <a:pt x="93" y="196"/>
                </a:lnTo>
                <a:lnTo>
                  <a:pt x="99" y="193"/>
                </a:lnTo>
                <a:lnTo>
                  <a:pt x="104" y="191"/>
                </a:lnTo>
                <a:lnTo>
                  <a:pt x="114" y="183"/>
                </a:lnTo>
                <a:lnTo>
                  <a:pt x="114" y="183"/>
                </a:lnTo>
                <a:close/>
                <a:moveTo>
                  <a:pt x="91" y="191"/>
                </a:moveTo>
                <a:lnTo>
                  <a:pt x="91" y="191"/>
                </a:lnTo>
                <a:lnTo>
                  <a:pt x="91" y="187"/>
                </a:lnTo>
                <a:lnTo>
                  <a:pt x="89" y="185"/>
                </a:lnTo>
                <a:lnTo>
                  <a:pt x="89" y="185"/>
                </a:lnTo>
                <a:lnTo>
                  <a:pt x="95" y="185"/>
                </a:lnTo>
                <a:lnTo>
                  <a:pt x="95" y="185"/>
                </a:lnTo>
                <a:lnTo>
                  <a:pt x="93" y="187"/>
                </a:lnTo>
                <a:lnTo>
                  <a:pt x="91" y="191"/>
                </a:lnTo>
                <a:lnTo>
                  <a:pt x="91" y="191"/>
                </a:lnTo>
                <a:close/>
                <a:moveTo>
                  <a:pt x="91" y="227"/>
                </a:moveTo>
                <a:lnTo>
                  <a:pt x="91" y="227"/>
                </a:lnTo>
                <a:lnTo>
                  <a:pt x="95" y="229"/>
                </a:lnTo>
                <a:lnTo>
                  <a:pt x="95" y="229"/>
                </a:lnTo>
                <a:lnTo>
                  <a:pt x="95" y="235"/>
                </a:lnTo>
                <a:lnTo>
                  <a:pt x="91" y="238"/>
                </a:lnTo>
                <a:lnTo>
                  <a:pt x="91" y="238"/>
                </a:lnTo>
                <a:lnTo>
                  <a:pt x="89" y="237"/>
                </a:lnTo>
                <a:lnTo>
                  <a:pt x="89" y="233"/>
                </a:lnTo>
                <a:lnTo>
                  <a:pt x="91" y="227"/>
                </a:lnTo>
                <a:lnTo>
                  <a:pt x="91" y="227"/>
                </a:lnTo>
                <a:close/>
                <a:moveTo>
                  <a:pt x="91" y="263"/>
                </a:moveTo>
                <a:lnTo>
                  <a:pt x="91" y="263"/>
                </a:lnTo>
                <a:lnTo>
                  <a:pt x="89" y="267"/>
                </a:lnTo>
                <a:lnTo>
                  <a:pt x="89" y="269"/>
                </a:lnTo>
                <a:lnTo>
                  <a:pt x="85" y="269"/>
                </a:lnTo>
                <a:lnTo>
                  <a:pt x="85" y="269"/>
                </a:lnTo>
                <a:lnTo>
                  <a:pt x="87" y="267"/>
                </a:lnTo>
                <a:lnTo>
                  <a:pt x="87" y="263"/>
                </a:lnTo>
                <a:lnTo>
                  <a:pt x="87" y="263"/>
                </a:lnTo>
                <a:lnTo>
                  <a:pt x="91" y="263"/>
                </a:lnTo>
                <a:lnTo>
                  <a:pt x="91" y="263"/>
                </a:lnTo>
                <a:close/>
                <a:moveTo>
                  <a:pt x="120" y="299"/>
                </a:moveTo>
                <a:lnTo>
                  <a:pt x="120" y="299"/>
                </a:lnTo>
                <a:lnTo>
                  <a:pt x="121" y="301"/>
                </a:lnTo>
                <a:lnTo>
                  <a:pt x="121" y="301"/>
                </a:lnTo>
                <a:lnTo>
                  <a:pt x="121" y="307"/>
                </a:lnTo>
                <a:lnTo>
                  <a:pt x="120" y="317"/>
                </a:lnTo>
                <a:lnTo>
                  <a:pt x="120" y="317"/>
                </a:lnTo>
                <a:lnTo>
                  <a:pt x="114" y="318"/>
                </a:lnTo>
                <a:lnTo>
                  <a:pt x="110" y="318"/>
                </a:lnTo>
                <a:lnTo>
                  <a:pt x="101" y="324"/>
                </a:lnTo>
                <a:lnTo>
                  <a:pt x="95" y="330"/>
                </a:lnTo>
                <a:lnTo>
                  <a:pt x="87" y="336"/>
                </a:lnTo>
                <a:lnTo>
                  <a:pt x="87" y="336"/>
                </a:lnTo>
                <a:lnTo>
                  <a:pt x="95" y="326"/>
                </a:lnTo>
                <a:lnTo>
                  <a:pt x="102" y="317"/>
                </a:lnTo>
                <a:lnTo>
                  <a:pt x="112" y="309"/>
                </a:lnTo>
                <a:lnTo>
                  <a:pt x="120" y="299"/>
                </a:lnTo>
                <a:lnTo>
                  <a:pt x="120" y="299"/>
                </a:lnTo>
                <a:close/>
                <a:moveTo>
                  <a:pt x="106" y="358"/>
                </a:moveTo>
                <a:lnTo>
                  <a:pt x="106" y="358"/>
                </a:lnTo>
                <a:lnTo>
                  <a:pt x="99" y="358"/>
                </a:lnTo>
                <a:lnTo>
                  <a:pt x="97" y="357"/>
                </a:lnTo>
                <a:lnTo>
                  <a:pt x="93" y="357"/>
                </a:lnTo>
                <a:lnTo>
                  <a:pt x="93" y="357"/>
                </a:lnTo>
                <a:lnTo>
                  <a:pt x="99" y="349"/>
                </a:lnTo>
                <a:lnTo>
                  <a:pt x="106" y="341"/>
                </a:lnTo>
                <a:lnTo>
                  <a:pt x="116" y="336"/>
                </a:lnTo>
                <a:lnTo>
                  <a:pt x="127" y="332"/>
                </a:lnTo>
                <a:lnTo>
                  <a:pt x="127" y="332"/>
                </a:lnTo>
                <a:lnTo>
                  <a:pt x="116" y="345"/>
                </a:lnTo>
                <a:lnTo>
                  <a:pt x="106" y="358"/>
                </a:lnTo>
                <a:lnTo>
                  <a:pt x="106" y="358"/>
                </a:lnTo>
                <a:close/>
                <a:moveTo>
                  <a:pt x="121" y="351"/>
                </a:moveTo>
                <a:lnTo>
                  <a:pt x="121" y="351"/>
                </a:lnTo>
                <a:lnTo>
                  <a:pt x="123" y="345"/>
                </a:lnTo>
                <a:lnTo>
                  <a:pt x="127" y="341"/>
                </a:lnTo>
                <a:lnTo>
                  <a:pt x="131" y="338"/>
                </a:lnTo>
                <a:lnTo>
                  <a:pt x="131" y="332"/>
                </a:lnTo>
                <a:lnTo>
                  <a:pt x="131" y="332"/>
                </a:lnTo>
                <a:lnTo>
                  <a:pt x="142" y="332"/>
                </a:lnTo>
                <a:lnTo>
                  <a:pt x="148" y="330"/>
                </a:lnTo>
                <a:lnTo>
                  <a:pt x="152" y="332"/>
                </a:lnTo>
                <a:lnTo>
                  <a:pt x="152" y="332"/>
                </a:lnTo>
                <a:lnTo>
                  <a:pt x="146" y="338"/>
                </a:lnTo>
                <a:lnTo>
                  <a:pt x="139" y="343"/>
                </a:lnTo>
                <a:lnTo>
                  <a:pt x="121" y="351"/>
                </a:lnTo>
                <a:lnTo>
                  <a:pt x="121" y="351"/>
                </a:lnTo>
                <a:close/>
                <a:moveTo>
                  <a:pt x="148" y="351"/>
                </a:moveTo>
                <a:lnTo>
                  <a:pt x="148" y="351"/>
                </a:lnTo>
                <a:lnTo>
                  <a:pt x="154" y="343"/>
                </a:lnTo>
                <a:lnTo>
                  <a:pt x="160" y="338"/>
                </a:lnTo>
                <a:lnTo>
                  <a:pt x="162" y="334"/>
                </a:lnTo>
                <a:lnTo>
                  <a:pt x="162" y="334"/>
                </a:lnTo>
                <a:lnTo>
                  <a:pt x="169" y="334"/>
                </a:lnTo>
                <a:lnTo>
                  <a:pt x="173" y="334"/>
                </a:lnTo>
                <a:lnTo>
                  <a:pt x="173" y="334"/>
                </a:lnTo>
                <a:lnTo>
                  <a:pt x="167" y="339"/>
                </a:lnTo>
                <a:lnTo>
                  <a:pt x="162" y="343"/>
                </a:lnTo>
                <a:lnTo>
                  <a:pt x="148" y="351"/>
                </a:lnTo>
                <a:lnTo>
                  <a:pt x="148" y="351"/>
                </a:lnTo>
                <a:close/>
                <a:moveTo>
                  <a:pt x="202" y="318"/>
                </a:moveTo>
                <a:lnTo>
                  <a:pt x="202" y="318"/>
                </a:lnTo>
                <a:lnTo>
                  <a:pt x="186" y="322"/>
                </a:lnTo>
                <a:lnTo>
                  <a:pt x="167" y="324"/>
                </a:lnTo>
                <a:lnTo>
                  <a:pt x="148" y="322"/>
                </a:lnTo>
                <a:lnTo>
                  <a:pt x="131" y="320"/>
                </a:lnTo>
                <a:lnTo>
                  <a:pt x="131" y="320"/>
                </a:lnTo>
                <a:lnTo>
                  <a:pt x="129" y="297"/>
                </a:lnTo>
                <a:lnTo>
                  <a:pt x="129" y="273"/>
                </a:lnTo>
                <a:lnTo>
                  <a:pt x="133" y="225"/>
                </a:lnTo>
                <a:lnTo>
                  <a:pt x="135" y="202"/>
                </a:lnTo>
                <a:lnTo>
                  <a:pt x="135" y="179"/>
                </a:lnTo>
                <a:lnTo>
                  <a:pt x="133" y="156"/>
                </a:lnTo>
                <a:lnTo>
                  <a:pt x="129" y="135"/>
                </a:lnTo>
                <a:lnTo>
                  <a:pt x="129" y="135"/>
                </a:lnTo>
                <a:lnTo>
                  <a:pt x="125" y="137"/>
                </a:lnTo>
                <a:lnTo>
                  <a:pt x="121" y="139"/>
                </a:lnTo>
                <a:lnTo>
                  <a:pt x="114" y="149"/>
                </a:lnTo>
                <a:lnTo>
                  <a:pt x="106" y="158"/>
                </a:lnTo>
                <a:lnTo>
                  <a:pt x="101" y="168"/>
                </a:lnTo>
                <a:lnTo>
                  <a:pt x="101" y="168"/>
                </a:lnTo>
                <a:lnTo>
                  <a:pt x="76" y="160"/>
                </a:lnTo>
                <a:lnTo>
                  <a:pt x="53" y="151"/>
                </a:lnTo>
                <a:lnTo>
                  <a:pt x="53" y="151"/>
                </a:lnTo>
                <a:lnTo>
                  <a:pt x="55" y="141"/>
                </a:lnTo>
                <a:lnTo>
                  <a:pt x="59" y="134"/>
                </a:lnTo>
                <a:lnTo>
                  <a:pt x="70" y="116"/>
                </a:lnTo>
                <a:lnTo>
                  <a:pt x="70" y="116"/>
                </a:lnTo>
                <a:lnTo>
                  <a:pt x="131" y="14"/>
                </a:lnTo>
                <a:lnTo>
                  <a:pt x="131" y="14"/>
                </a:lnTo>
                <a:lnTo>
                  <a:pt x="148" y="12"/>
                </a:lnTo>
                <a:lnTo>
                  <a:pt x="163" y="10"/>
                </a:lnTo>
                <a:lnTo>
                  <a:pt x="182" y="12"/>
                </a:lnTo>
                <a:lnTo>
                  <a:pt x="202" y="12"/>
                </a:lnTo>
                <a:lnTo>
                  <a:pt x="202" y="12"/>
                </a:lnTo>
                <a:lnTo>
                  <a:pt x="198" y="166"/>
                </a:lnTo>
                <a:lnTo>
                  <a:pt x="198" y="244"/>
                </a:lnTo>
                <a:lnTo>
                  <a:pt x="202" y="318"/>
                </a:lnTo>
                <a:lnTo>
                  <a:pt x="202" y="3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Freeform 49"/>
          <p:cNvSpPr>
            <a:spLocks noEditPoints="1"/>
          </p:cNvSpPr>
          <p:nvPr/>
        </p:nvSpPr>
        <p:spPr bwMode="auto">
          <a:xfrm>
            <a:off x="9747670" y="3908373"/>
            <a:ext cx="504190" cy="706755"/>
          </a:xfrm>
          <a:custGeom>
            <a:avLst/>
            <a:gdLst/>
            <a:ahLst/>
            <a:cxnLst>
              <a:cxn ang="0">
                <a:pos x="261" y="280"/>
              </a:cxn>
              <a:cxn ang="0">
                <a:pos x="72" y="364"/>
              </a:cxn>
              <a:cxn ang="0">
                <a:pos x="24" y="246"/>
              </a:cxn>
              <a:cxn ang="0">
                <a:pos x="116" y="124"/>
              </a:cxn>
              <a:cxn ang="0">
                <a:pos x="68" y="137"/>
              </a:cxn>
              <a:cxn ang="0">
                <a:pos x="2" y="82"/>
              </a:cxn>
              <a:cxn ang="0">
                <a:pos x="95" y="4"/>
              </a:cxn>
              <a:cxn ang="0">
                <a:pos x="213" y="42"/>
              </a:cxn>
              <a:cxn ang="0">
                <a:pos x="215" y="172"/>
              </a:cxn>
              <a:cxn ang="0">
                <a:pos x="120" y="265"/>
              </a:cxn>
              <a:cxn ang="0">
                <a:pos x="217" y="75"/>
              </a:cxn>
              <a:cxn ang="0">
                <a:pos x="91" y="16"/>
              </a:cxn>
              <a:cxn ang="0">
                <a:pos x="85" y="111"/>
              </a:cxn>
              <a:cxn ang="0">
                <a:pos x="162" y="92"/>
              </a:cxn>
              <a:cxn ang="0">
                <a:pos x="95" y="197"/>
              </a:cxn>
              <a:cxn ang="0">
                <a:pos x="204" y="324"/>
              </a:cxn>
              <a:cxn ang="0">
                <a:pos x="108" y="273"/>
              </a:cxn>
              <a:cxn ang="0">
                <a:pos x="213" y="164"/>
              </a:cxn>
              <a:cxn ang="0">
                <a:pos x="59" y="29"/>
              </a:cxn>
              <a:cxn ang="0">
                <a:pos x="45" y="50"/>
              </a:cxn>
              <a:cxn ang="0">
                <a:pos x="21" y="82"/>
              </a:cxn>
              <a:cxn ang="0">
                <a:pos x="106" y="92"/>
              </a:cxn>
              <a:cxn ang="0">
                <a:pos x="21" y="103"/>
              </a:cxn>
              <a:cxn ang="0">
                <a:pos x="24" y="96"/>
              </a:cxn>
              <a:cxn ang="0">
                <a:pos x="135" y="92"/>
              </a:cxn>
              <a:cxn ang="0">
                <a:pos x="148" y="99"/>
              </a:cxn>
              <a:cxn ang="0">
                <a:pos x="19" y="117"/>
              </a:cxn>
              <a:cxn ang="0">
                <a:pos x="122" y="149"/>
              </a:cxn>
              <a:cxn ang="0">
                <a:pos x="104" y="174"/>
              </a:cxn>
              <a:cxn ang="0">
                <a:pos x="150" y="113"/>
              </a:cxn>
              <a:cxn ang="0">
                <a:pos x="122" y="149"/>
              </a:cxn>
              <a:cxn ang="0">
                <a:pos x="47" y="128"/>
              </a:cxn>
              <a:cxn ang="0">
                <a:pos x="21" y="137"/>
              </a:cxn>
              <a:cxn ang="0">
                <a:pos x="84" y="164"/>
              </a:cxn>
              <a:cxn ang="0">
                <a:pos x="38" y="233"/>
              </a:cxn>
              <a:cxn ang="0">
                <a:pos x="64" y="197"/>
              </a:cxn>
              <a:cxn ang="0">
                <a:pos x="42" y="218"/>
              </a:cxn>
              <a:cxn ang="0">
                <a:pos x="74" y="212"/>
              </a:cxn>
              <a:cxn ang="0">
                <a:pos x="38" y="252"/>
              </a:cxn>
              <a:cxn ang="0">
                <a:pos x="51" y="252"/>
              </a:cxn>
              <a:cxn ang="0">
                <a:pos x="28" y="269"/>
              </a:cxn>
              <a:cxn ang="0">
                <a:pos x="36" y="267"/>
              </a:cxn>
              <a:cxn ang="0">
                <a:pos x="53" y="271"/>
              </a:cxn>
              <a:cxn ang="0">
                <a:pos x="26" y="303"/>
              </a:cxn>
              <a:cxn ang="0">
                <a:pos x="42" y="299"/>
              </a:cxn>
              <a:cxn ang="0">
                <a:pos x="40" y="328"/>
              </a:cxn>
              <a:cxn ang="0">
                <a:pos x="225" y="336"/>
              </a:cxn>
              <a:cxn ang="0">
                <a:pos x="24" y="338"/>
              </a:cxn>
              <a:cxn ang="0">
                <a:pos x="68" y="340"/>
              </a:cxn>
              <a:cxn ang="0">
                <a:pos x="120" y="347"/>
              </a:cxn>
              <a:cxn ang="0">
                <a:pos x="152" y="345"/>
              </a:cxn>
              <a:cxn ang="0">
                <a:pos x="186" y="343"/>
              </a:cxn>
              <a:cxn ang="0">
                <a:pos x="26" y="351"/>
              </a:cxn>
              <a:cxn ang="0">
                <a:pos x="38" y="343"/>
              </a:cxn>
              <a:cxn ang="0">
                <a:pos x="89" y="338"/>
              </a:cxn>
              <a:cxn ang="0">
                <a:pos x="114" y="340"/>
              </a:cxn>
              <a:cxn ang="0">
                <a:pos x="204" y="347"/>
              </a:cxn>
              <a:cxn ang="0">
                <a:pos x="68" y="357"/>
              </a:cxn>
              <a:cxn ang="0">
                <a:pos x="57" y="355"/>
              </a:cxn>
              <a:cxn ang="0">
                <a:pos x="150" y="359"/>
              </a:cxn>
              <a:cxn ang="0">
                <a:pos x="122" y="360"/>
              </a:cxn>
            </a:cxnLst>
            <a:rect l="0" t="0" r="r" b="b"/>
            <a:pathLst>
              <a:path w="261" h="366">
                <a:moveTo>
                  <a:pt x="120" y="265"/>
                </a:moveTo>
                <a:lnTo>
                  <a:pt x="120" y="265"/>
                </a:lnTo>
                <a:lnTo>
                  <a:pt x="137" y="267"/>
                </a:lnTo>
                <a:lnTo>
                  <a:pt x="156" y="269"/>
                </a:lnTo>
                <a:lnTo>
                  <a:pt x="190" y="267"/>
                </a:lnTo>
                <a:lnTo>
                  <a:pt x="225" y="267"/>
                </a:lnTo>
                <a:lnTo>
                  <a:pt x="242" y="267"/>
                </a:lnTo>
                <a:lnTo>
                  <a:pt x="257" y="269"/>
                </a:lnTo>
                <a:lnTo>
                  <a:pt x="257" y="269"/>
                </a:lnTo>
                <a:lnTo>
                  <a:pt x="261" y="275"/>
                </a:lnTo>
                <a:lnTo>
                  <a:pt x="261" y="280"/>
                </a:lnTo>
                <a:lnTo>
                  <a:pt x="261" y="296"/>
                </a:lnTo>
                <a:lnTo>
                  <a:pt x="261" y="296"/>
                </a:lnTo>
                <a:lnTo>
                  <a:pt x="261" y="315"/>
                </a:lnTo>
                <a:lnTo>
                  <a:pt x="257" y="328"/>
                </a:lnTo>
                <a:lnTo>
                  <a:pt x="251" y="338"/>
                </a:lnTo>
                <a:lnTo>
                  <a:pt x="240" y="347"/>
                </a:lnTo>
                <a:lnTo>
                  <a:pt x="240" y="347"/>
                </a:lnTo>
                <a:lnTo>
                  <a:pt x="219" y="364"/>
                </a:lnTo>
                <a:lnTo>
                  <a:pt x="219" y="364"/>
                </a:lnTo>
                <a:lnTo>
                  <a:pt x="122" y="366"/>
                </a:lnTo>
                <a:lnTo>
                  <a:pt x="72" y="364"/>
                </a:lnTo>
                <a:lnTo>
                  <a:pt x="49" y="362"/>
                </a:lnTo>
                <a:lnTo>
                  <a:pt x="24" y="360"/>
                </a:lnTo>
                <a:lnTo>
                  <a:pt x="24" y="360"/>
                </a:lnTo>
                <a:lnTo>
                  <a:pt x="21" y="357"/>
                </a:lnTo>
                <a:lnTo>
                  <a:pt x="17" y="355"/>
                </a:lnTo>
                <a:lnTo>
                  <a:pt x="15" y="351"/>
                </a:lnTo>
                <a:lnTo>
                  <a:pt x="15" y="347"/>
                </a:lnTo>
                <a:lnTo>
                  <a:pt x="15" y="347"/>
                </a:lnTo>
                <a:lnTo>
                  <a:pt x="17" y="305"/>
                </a:lnTo>
                <a:lnTo>
                  <a:pt x="21" y="265"/>
                </a:lnTo>
                <a:lnTo>
                  <a:pt x="24" y="246"/>
                </a:lnTo>
                <a:lnTo>
                  <a:pt x="28" y="229"/>
                </a:lnTo>
                <a:lnTo>
                  <a:pt x="34" y="212"/>
                </a:lnTo>
                <a:lnTo>
                  <a:pt x="42" y="197"/>
                </a:lnTo>
                <a:lnTo>
                  <a:pt x="42" y="197"/>
                </a:lnTo>
                <a:lnTo>
                  <a:pt x="57" y="179"/>
                </a:lnTo>
                <a:lnTo>
                  <a:pt x="72" y="162"/>
                </a:lnTo>
                <a:lnTo>
                  <a:pt x="72" y="162"/>
                </a:lnTo>
                <a:lnTo>
                  <a:pt x="89" y="151"/>
                </a:lnTo>
                <a:lnTo>
                  <a:pt x="99" y="141"/>
                </a:lnTo>
                <a:lnTo>
                  <a:pt x="108" y="134"/>
                </a:lnTo>
                <a:lnTo>
                  <a:pt x="116" y="124"/>
                </a:lnTo>
                <a:lnTo>
                  <a:pt x="118" y="118"/>
                </a:lnTo>
                <a:lnTo>
                  <a:pt x="118" y="115"/>
                </a:lnTo>
                <a:lnTo>
                  <a:pt x="118" y="111"/>
                </a:lnTo>
                <a:lnTo>
                  <a:pt x="114" y="107"/>
                </a:lnTo>
                <a:lnTo>
                  <a:pt x="110" y="101"/>
                </a:lnTo>
                <a:lnTo>
                  <a:pt x="103" y="99"/>
                </a:lnTo>
                <a:lnTo>
                  <a:pt x="103" y="99"/>
                </a:lnTo>
                <a:lnTo>
                  <a:pt x="99" y="107"/>
                </a:lnTo>
                <a:lnTo>
                  <a:pt x="95" y="115"/>
                </a:lnTo>
                <a:lnTo>
                  <a:pt x="82" y="126"/>
                </a:lnTo>
                <a:lnTo>
                  <a:pt x="68" y="137"/>
                </a:lnTo>
                <a:lnTo>
                  <a:pt x="53" y="147"/>
                </a:lnTo>
                <a:lnTo>
                  <a:pt x="53" y="147"/>
                </a:lnTo>
                <a:lnTo>
                  <a:pt x="28" y="145"/>
                </a:lnTo>
                <a:lnTo>
                  <a:pt x="17" y="143"/>
                </a:lnTo>
                <a:lnTo>
                  <a:pt x="7" y="141"/>
                </a:lnTo>
                <a:lnTo>
                  <a:pt x="7" y="141"/>
                </a:lnTo>
                <a:lnTo>
                  <a:pt x="3" y="132"/>
                </a:lnTo>
                <a:lnTo>
                  <a:pt x="0" y="120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3" y="69"/>
                </a:lnTo>
                <a:lnTo>
                  <a:pt x="9" y="59"/>
                </a:lnTo>
                <a:lnTo>
                  <a:pt x="13" y="52"/>
                </a:lnTo>
                <a:lnTo>
                  <a:pt x="13" y="52"/>
                </a:lnTo>
                <a:lnTo>
                  <a:pt x="19" y="46"/>
                </a:lnTo>
                <a:lnTo>
                  <a:pt x="28" y="40"/>
                </a:lnTo>
                <a:lnTo>
                  <a:pt x="47" y="29"/>
                </a:lnTo>
                <a:lnTo>
                  <a:pt x="47" y="29"/>
                </a:lnTo>
                <a:lnTo>
                  <a:pt x="64" y="19"/>
                </a:lnTo>
                <a:lnTo>
                  <a:pt x="85" y="8"/>
                </a:lnTo>
                <a:lnTo>
                  <a:pt x="95" y="4"/>
                </a:lnTo>
                <a:lnTo>
                  <a:pt x="106" y="2"/>
                </a:lnTo>
                <a:lnTo>
                  <a:pt x="118" y="0"/>
                </a:lnTo>
                <a:lnTo>
                  <a:pt x="131" y="0"/>
                </a:lnTo>
                <a:lnTo>
                  <a:pt x="131" y="0"/>
                </a:lnTo>
                <a:lnTo>
                  <a:pt x="152" y="4"/>
                </a:lnTo>
                <a:lnTo>
                  <a:pt x="169" y="8"/>
                </a:lnTo>
                <a:lnTo>
                  <a:pt x="185" y="16"/>
                </a:lnTo>
                <a:lnTo>
                  <a:pt x="198" y="25"/>
                </a:lnTo>
                <a:lnTo>
                  <a:pt x="198" y="25"/>
                </a:lnTo>
                <a:lnTo>
                  <a:pt x="207" y="33"/>
                </a:lnTo>
                <a:lnTo>
                  <a:pt x="213" y="42"/>
                </a:lnTo>
                <a:lnTo>
                  <a:pt x="219" y="52"/>
                </a:lnTo>
                <a:lnTo>
                  <a:pt x="225" y="63"/>
                </a:lnTo>
                <a:lnTo>
                  <a:pt x="230" y="77"/>
                </a:lnTo>
                <a:lnTo>
                  <a:pt x="232" y="90"/>
                </a:lnTo>
                <a:lnTo>
                  <a:pt x="234" y="103"/>
                </a:lnTo>
                <a:lnTo>
                  <a:pt x="234" y="117"/>
                </a:lnTo>
                <a:lnTo>
                  <a:pt x="234" y="117"/>
                </a:lnTo>
                <a:lnTo>
                  <a:pt x="232" y="134"/>
                </a:lnTo>
                <a:lnTo>
                  <a:pt x="228" y="147"/>
                </a:lnTo>
                <a:lnTo>
                  <a:pt x="223" y="160"/>
                </a:lnTo>
                <a:lnTo>
                  <a:pt x="215" y="172"/>
                </a:lnTo>
                <a:lnTo>
                  <a:pt x="207" y="183"/>
                </a:lnTo>
                <a:lnTo>
                  <a:pt x="198" y="193"/>
                </a:lnTo>
                <a:lnTo>
                  <a:pt x="188" y="200"/>
                </a:lnTo>
                <a:lnTo>
                  <a:pt x="177" y="208"/>
                </a:lnTo>
                <a:lnTo>
                  <a:pt x="177" y="208"/>
                </a:lnTo>
                <a:lnTo>
                  <a:pt x="160" y="219"/>
                </a:lnTo>
                <a:lnTo>
                  <a:pt x="143" y="231"/>
                </a:lnTo>
                <a:lnTo>
                  <a:pt x="135" y="237"/>
                </a:lnTo>
                <a:lnTo>
                  <a:pt x="129" y="244"/>
                </a:lnTo>
                <a:lnTo>
                  <a:pt x="124" y="254"/>
                </a:lnTo>
                <a:lnTo>
                  <a:pt x="120" y="265"/>
                </a:lnTo>
                <a:lnTo>
                  <a:pt x="120" y="265"/>
                </a:lnTo>
                <a:close/>
                <a:moveTo>
                  <a:pt x="213" y="164"/>
                </a:moveTo>
                <a:lnTo>
                  <a:pt x="213" y="164"/>
                </a:lnTo>
                <a:lnTo>
                  <a:pt x="219" y="153"/>
                </a:lnTo>
                <a:lnTo>
                  <a:pt x="223" y="139"/>
                </a:lnTo>
                <a:lnTo>
                  <a:pt x="226" y="126"/>
                </a:lnTo>
                <a:lnTo>
                  <a:pt x="226" y="113"/>
                </a:lnTo>
                <a:lnTo>
                  <a:pt x="226" y="113"/>
                </a:lnTo>
                <a:lnTo>
                  <a:pt x="226" y="103"/>
                </a:lnTo>
                <a:lnTo>
                  <a:pt x="225" y="94"/>
                </a:lnTo>
                <a:lnTo>
                  <a:pt x="217" y="75"/>
                </a:lnTo>
                <a:lnTo>
                  <a:pt x="205" y="56"/>
                </a:lnTo>
                <a:lnTo>
                  <a:pt x="192" y="38"/>
                </a:lnTo>
                <a:lnTo>
                  <a:pt x="175" y="25"/>
                </a:lnTo>
                <a:lnTo>
                  <a:pt x="164" y="19"/>
                </a:lnTo>
                <a:lnTo>
                  <a:pt x="154" y="16"/>
                </a:lnTo>
                <a:lnTo>
                  <a:pt x="143" y="12"/>
                </a:lnTo>
                <a:lnTo>
                  <a:pt x="131" y="10"/>
                </a:lnTo>
                <a:lnTo>
                  <a:pt x="120" y="8"/>
                </a:lnTo>
                <a:lnTo>
                  <a:pt x="106" y="10"/>
                </a:lnTo>
                <a:lnTo>
                  <a:pt x="106" y="10"/>
                </a:lnTo>
                <a:lnTo>
                  <a:pt x="91" y="16"/>
                </a:lnTo>
                <a:lnTo>
                  <a:pt x="78" y="21"/>
                </a:lnTo>
                <a:lnTo>
                  <a:pt x="66" y="31"/>
                </a:lnTo>
                <a:lnTo>
                  <a:pt x="57" y="42"/>
                </a:lnTo>
                <a:lnTo>
                  <a:pt x="49" y="57"/>
                </a:lnTo>
                <a:lnTo>
                  <a:pt x="45" y="71"/>
                </a:lnTo>
                <a:lnTo>
                  <a:pt x="42" y="88"/>
                </a:lnTo>
                <a:lnTo>
                  <a:pt x="42" y="107"/>
                </a:lnTo>
                <a:lnTo>
                  <a:pt x="42" y="107"/>
                </a:lnTo>
                <a:lnTo>
                  <a:pt x="51" y="111"/>
                </a:lnTo>
                <a:lnTo>
                  <a:pt x="63" y="111"/>
                </a:lnTo>
                <a:lnTo>
                  <a:pt x="85" y="111"/>
                </a:lnTo>
                <a:lnTo>
                  <a:pt x="85" y="111"/>
                </a:lnTo>
                <a:lnTo>
                  <a:pt x="93" y="96"/>
                </a:lnTo>
                <a:lnTo>
                  <a:pt x="99" y="86"/>
                </a:lnTo>
                <a:lnTo>
                  <a:pt x="104" y="80"/>
                </a:lnTo>
                <a:lnTo>
                  <a:pt x="110" y="75"/>
                </a:lnTo>
                <a:lnTo>
                  <a:pt x="120" y="71"/>
                </a:lnTo>
                <a:lnTo>
                  <a:pt x="129" y="71"/>
                </a:lnTo>
                <a:lnTo>
                  <a:pt x="143" y="73"/>
                </a:lnTo>
                <a:lnTo>
                  <a:pt x="143" y="73"/>
                </a:lnTo>
                <a:lnTo>
                  <a:pt x="156" y="86"/>
                </a:lnTo>
                <a:lnTo>
                  <a:pt x="162" y="92"/>
                </a:lnTo>
                <a:lnTo>
                  <a:pt x="164" y="101"/>
                </a:lnTo>
                <a:lnTo>
                  <a:pt x="164" y="101"/>
                </a:lnTo>
                <a:lnTo>
                  <a:pt x="164" y="117"/>
                </a:lnTo>
                <a:lnTo>
                  <a:pt x="160" y="130"/>
                </a:lnTo>
                <a:lnTo>
                  <a:pt x="154" y="141"/>
                </a:lnTo>
                <a:lnTo>
                  <a:pt x="146" y="151"/>
                </a:lnTo>
                <a:lnTo>
                  <a:pt x="137" y="160"/>
                </a:lnTo>
                <a:lnTo>
                  <a:pt x="125" y="168"/>
                </a:lnTo>
                <a:lnTo>
                  <a:pt x="106" y="183"/>
                </a:lnTo>
                <a:lnTo>
                  <a:pt x="106" y="183"/>
                </a:lnTo>
                <a:lnTo>
                  <a:pt x="95" y="197"/>
                </a:lnTo>
                <a:lnTo>
                  <a:pt x="85" y="210"/>
                </a:lnTo>
                <a:lnTo>
                  <a:pt x="76" y="225"/>
                </a:lnTo>
                <a:lnTo>
                  <a:pt x="70" y="244"/>
                </a:lnTo>
                <a:lnTo>
                  <a:pt x="64" y="261"/>
                </a:lnTo>
                <a:lnTo>
                  <a:pt x="61" y="280"/>
                </a:lnTo>
                <a:lnTo>
                  <a:pt x="61" y="301"/>
                </a:lnTo>
                <a:lnTo>
                  <a:pt x="61" y="320"/>
                </a:lnTo>
                <a:lnTo>
                  <a:pt x="61" y="320"/>
                </a:lnTo>
                <a:lnTo>
                  <a:pt x="106" y="324"/>
                </a:lnTo>
                <a:lnTo>
                  <a:pt x="154" y="324"/>
                </a:lnTo>
                <a:lnTo>
                  <a:pt x="204" y="324"/>
                </a:lnTo>
                <a:lnTo>
                  <a:pt x="251" y="319"/>
                </a:lnTo>
                <a:lnTo>
                  <a:pt x="251" y="319"/>
                </a:lnTo>
                <a:lnTo>
                  <a:pt x="251" y="298"/>
                </a:lnTo>
                <a:lnTo>
                  <a:pt x="251" y="277"/>
                </a:lnTo>
                <a:lnTo>
                  <a:pt x="251" y="277"/>
                </a:lnTo>
                <a:lnTo>
                  <a:pt x="223" y="280"/>
                </a:lnTo>
                <a:lnTo>
                  <a:pt x="179" y="280"/>
                </a:lnTo>
                <a:lnTo>
                  <a:pt x="137" y="279"/>
                </a:lnTo>
                <a:lnTo>
                  <a:pt x="120" y="277"/>
                </a:lnTo>
                <a:lnTo>
                  <a:pt x="108" y="273"/>
                </a:lnTo>
                <a:lnTo>
                  <a:pt x="108" y="273"/>
                </a:lnTo>
                <a:lnTo>
                  <a:pt x="110" y="259"/>
                </a:lnTo>
                <a:lnTo>
                  <a:pt x="114" y="250"/>
                </a:lnTo>
                <a:lnTo>
                  <a:pt x="120" y="239"/>
                </a:lnTo>
                <a:lnTo>
                  <a:pt x="125" y="231"/>
                </a:lnTo>
                <a:lnTo>
                  <a:pt x="133" y="223"/>
                </a:lnTo>
                <a:lnTo>
                  <a:pt x="141" y="216"/>
                </a:lnTo>
                <a:lnTo>
                  <a:pt x="156" y="204"/>
                </a:lnTo>
                <a:lnTo>
                  <a:pt x="190" y="185"/>
                </a:lnTo>
                <a:lnTo>
                  <a:pt x="204" y="176"/>
                </a:lnTo>
                <a:lnTo>
                  <a:pt x="209" y="170"/>
                </a:lnTo>
                <a:lnTo>
                  <a:pt x="213" y="164"/>
                </a:lnTo>
                <a:lnTo>
                  <a:pt x="213" y="164"/>
                </a:lnTo>
                <a:close/>
                <a:moveTo>
                  <a:pt x="51" y="31"/>
                </a:moveTo>
                <a:lnTo>
                  <a:pt x="51" y="31"/>
                </a:lnTo>
                <a:lnTo>
                  <a:pt x="51" y="33"/>
                </a:lnTo>
                <a:lnTo>
                  <a:pt x="51" y="35"/>
                </a:lnTo>
                <a:lnTo>
                  <a:pt x="55" y="35"/>
                </a:lnTo>
                <a:lnTo>
                  <a:pt x="55" y="35"/>
                </a:lnTo>
                <a:lnTo>
                  <a:pt x="55" y="33"/>
                </a:lnTo>
                <a:lnTo>
                  <a:pt x="55" y="31"/>
                </a:lnTo>
                <a:lnTo>
                  <a:pt x="57" y="31"/>
                </a:lnTo>
                <a:lnTo>
                  <a:pt x="59" y="29"/>
                </a:lnTo>
                <a:lnTo>
                  <a:pt x="59" y="29"/>
                </a:lnTo>
                <a:lnTo>
                  <a:pt x="57" y="29"/>
                </a:lnTo>
                <a:lnTo>
                  <a:pt x="55" y="31"/>
                </a:lnTo>
                <a:lnTo>
                  <a:pt x="53" y="31"/>
                </a:lnTo>
                <a:lnTo>
                  <a:pt x="51" y="31"/>
                </a:lnTo>
                <a:lnTo>
                  <a:pt x="51" y="31"/>
                </a:lnTo>
                <a:close/>
                <a:moveTo>
                  <a:pt x="23" y="63"/>
                </a:moveTo>
                <a:lnTo>
                  <a:pt x="23" y="63"/>
                </a:lnTo>
                <a:lnTo>
                  <a:pt x="32" y="61"/>
                </a:lnTo>
                <a:lnTo>
                  <a:pt x="40" y="56"/>
                </a:lnTo>
                <a:lnTo>
                  <a:pt x="45" y="50"/>
                </a:lnTo>
                <a:lnTo>
                  <a:pt x="47" y="46"/>
                </a:lnTo>
                <a:lnTo>
                  <a:pt x="47" y="42"/>
                </a:lnTo>
                <a:lnTo>
                  <a:pt x="47" y="42"/>
                </a:lnTo>
                <a:lnTo>
                  <a:pt x="40" y="48"/>
                </a:lnTo>
                <a:lnTo>
                  <a:pt x="32" y="52"/>
                </a:lnTo>
                <a:lnTo>
                  <a:pt x="26" y="56"/>
                </a:lnTo>
                <a:lnTo>
                  <a:pt x="24" y="59"/>
                </a:lnTo>
                <a:lnTo>
                  <a:pt x="23" y="63"/>
                </a:lnTo>
                <a:lnTo>
                  <a:pt x="23" y="63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6" y="80"/>
                </a:lnTo>
                <a:lnTo>
                  <a:pt x="32" y="78"/>
                </a:lnTo>
                <a:lnTo>
                  <a:pt x="36" y="75"/>
                </a:lnTo>
                <a:lnTo>
                  <a:pt x="38" y="69"/>
                </a:lnTo>
                <a:lnTo>
                  <a:pt x="38" y="69"/>
                </a:lnTo>
                <a:lnTo>
                  <a:pt x="34" y="69"/>
                </a:lnTo>
                <a:lnTo>
                  <a:pt x="28" y="73"/>
                </a:lnTo>
                <a:lnTo>
                  <a:pt x="24" y="77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106" y="92"/>
                </a:moveTo>
                <a:lnTo>
                  <a:pt x="106" y="92"/>
                </a:lnTo>
                <a:lnTo>
                  <a:pt x="120" y="88"/>
                </a:lnTo>
                <a:lnTo>
                  <a:pt x="125" y="84"/>
                </a:lnTo>
                <a:lnTo>
                  <a:pt x="129" y="80"/>
                </a:lnTo>
                <a:lnTo>
                  <a:pt x="129" y="80"/>
                </a:lnTo>
                <a:lnTo>
                  <a:pt x="122" y="80"/>
                </a:lnTo>
                <a:lnTo>
                  <a:pt x="116" y="82"/>
                </a:lnTo>
                <a:lnTo>
                  <a:pt x="110" y="86"/>
                </a:lnTo>
                <a:lnTo>
                  <a:pt x="106" y="92"/>
                </a:lnTo>
                <a:lnTo>
                  <a:pt x="106" y="92"/>
                </a:lnTo>
                <a:close/>
                <a:moveTo>
                  <a:pt x="21" y="103"/>
                </a:moveTo>
                <a:lnTo>
                  <a:pt x="21" y="103"/>
                </a:lnTo>
                <a:lnTo>
                  <a:pt x="26" y="97"/>
                </a:lnTo>
                <a:lnTo>
                  <a:pt x="28" y="96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0"/>
                </a:lnTo>
                <a:lnTo>
                  <a:pt x="32" y="88"/>
                </a:lnTo>
                <a:lnTo>
                  <a:pt x="32" y="88"/>
                </a:lnTo>
                <a:lnTo>
                  <a:pt x="28" y="92"/>
                </a:lnTo>
                <a:lnTo>
                  <a:pt x="24" y="96"/>
                </a:lnTo>
                <a:lnTo>
                  <a:pt x="21" y="97"/>
                </a:lnTo>
                <a:lnTo>
                  <a:pt x="21" y="99"/>
                </a:lnTo>
                <a:lnTo>
                  <a:pt x="21" y="103"/>
                </a:lnTo>
                <a:lnTo>
                  <a:pt x="21" y="103"/>
                </a:lnTo>
                <a:close/>
                <a:moveTo>
                  <a:pt x="116" y="96"/>
                </a:moveTo>
                <a:lnTo>
                  <a:pt x="116" y="96"/>
                </a:lnTo>
                <a:lnTo>
                  <a:pt x="120" y="101"/>
                </a:lnTo>
                <a:lnTo>
                  <a:pt x="125" y="103"/>
                </a:lnTo>
                <a:lnTo>
                  <a:pt x="125" y="103"/>
                </a:lnTo>
                <a:lnTo>
                  <a:pt x="131" y="96"/>
                </a:lnTo>
                <a:lnTo>
                  <a:pt x="135" y="92"/>
                </a:lnTo>
                <a:lnTo>
                  <a:pt x="137" y="88"/>
                </a:lnTo>
                <a:lnTo>
                  <a:pt x="137" y="88"/>
                </a:lnTo>
                <a:lnTo>
                  <a:pt x="131" y="90"/>
                </a:lnTo>
                <a:lnTo>
                  <a:pt x="127" y="92"/>
                </a:lnTo>
                <a:lnTo>
                  <a:pt x="116" y="96"/>
                </a:lnTo>
                <a:lnTo>
                  <a:pt x="116" y="96"/>
                </a:lnTo>
                <a:close/>
                <a:moveTo>
                  <a:pt x="137" y="103"/>
                </a:moveTo>
                <a:lnTo>
                  <a:pt x="137" y="103"/>
                </a:lnTo>
                <a:lnTo>
                  <a:pt x="143" y="103"/>
                </a:lnTo>
                <a:lnTo>
                  <a:pt x="145" y="101"/>
                </a:lnTo>
                <a:lnTo>
                  <a:pt x="148" y="99"/>
                </a:lnTo>
                <a:lnTo>
                  <a:pt x="152" y="99"/>
                </a:lnTo>
                <a:lnTo>
                  <a:pt x="152" y="99"/>
                </a:lnTo>
                <a:lnTo>
                  <a:pt x="150" y="94"/>
                </a:lnTo>
                <a:lnTo>
                  <a:pt x="150" y="92"/>
                </a:lnTo>
                <a:lnTo>
                  <a:pt x="146" y="90"/>
                </a:lnTo>
                <a:lnTo>
                  <a:pt x="146" y="90"/>
                </a:lnTo>
                <a:lnTo>
                  <a:pt x="141" y="96"/>
                </a:lnTo>
                <a:lnTo>
                  <a:pt x="139" y="99"/>
                </a:lnTo>
                <a:lnTo>
                  <a:pt x="137" y="103"/>
                </a:lnTo>
                <a:lnTo>
                  <a:pt x="137" y="103"/>
                </a:lnTo>
                <a:close/>
                <a:moveTo>
                  <a:pt x="19" y="117"/>
                </a:moveTo>
                <a:lnTo>
                  <a:pt x="19" y="117"/>
                </a:lnTo>
                <a:lnTo>
                  <a:pt x="23" y="117"/>
                </a:lnTo>
                <a:lnTo>
                  <a:pt x="26" y="115"/>
                </a:lnTo>
                <a:lnTo>
                  <a:pt x="32" y="111"/>
                </a:lnTo>
                <a:lnTo>
                  <a:pt x="34" y="105"/>
                </a:lnTo>
                <a:lnTo>
                  <a:pt x="34" y="105"/>
                </a:lnTo>
                <a:lnTo>
                  <a:pt x="28" y="107"/>
                </a:lnTo>
                <a:lnTo>
                  <a:pt x="24" y="109"/>
                </a:lnTo>
                <a:lnTo>
                  <a:pt x="19" y="117"/>
                </a:lnTo>
                <a:lnTo>
                  <a:pt x="19" y="117"/>
                </a:lnTo>
                <a:close/>
                <a:moveTo>
                  <a:pt x="122" y="149"/>
                </a:moveTo>
                <a:lnTo>
                  <a:pt x="122" y="149"/>
                </a:lnTo>
                <a:lnTo>
                  <a:pt x="120" y="157"/>
                </a:lnTo>
                <a:lnTo>
                  <a:pt x="116" y="162"/>
                </a:lnTo>
                <a:lnTo>
                  <a:pt x="108" y="166"/>
                </a:lnTo>
                <a:lnTo>
                  <a:pt x="101" y="168"/>
                </a:lnTo>
                <a:lnTo>
                  <a:pt x="101" y="168"/>
                </a:lnTo>
                <a:lnTo>
                  <a:pt x="101" y="170"/>
                </a:lnTo>
                <a:lnTo>
                  <a:pt x="103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4"/>
                </a:lnTo>
                <a:lnTo>
                  <a:pt x="112" y="170"/>
                </a:lnTo>
                <a:lnTo>
                  <a:pt x="118" y="166"/>
                </a:lnTo>
                <a:lnTo>
                  <a:pt x="129" y="155"/>
                </a:lnTo>
                <a:lnTo>
                  <a:pt x="141" y="143"/>
                </a:lnTo>
                <a:lnTo>
                  <a:pt x="150" y="134"/>
                </a:lnTo>
                <a:lnTo>
                  <a:pt x="150" y="134"/>
                </a:lnTo>
                <a:lnTo>
                  <a:pt x="152" y="120"/>
                </a:lnTo>
                <a:lnTo>
                  <a:pt x="154" y="115"/>
                </a:lnTo>
                <a:lnTo>
                  <a:pt x="152" y="109"/>
                </a:lnTo>
                <a:lnTo>
                  <a:pt x="152" y="109"/>
                </a:lnTo>
                <a:lnTo>
                  <a:pt x="150" y="113"/>
                </a:lnTo>
                <a:lnTo>
                  <a:pt x="148" y="115"/>
                </a:lnTo>
                <a:lnTo>
                  <a:pt x="143" y="117"/>
                </a:lnTo>
                <a:lnTo>
                  <a:pt x="143" y="117"/>
                </a:lnTo>
                <a:lnTo>
                  <a:pt x="145" y="120"/>
                </a:lnTo>
                <a:lnTo>
                  <a:pt x="146" y="122"/>
                </a:lnTo>
                <a:lnTo>
                  <a:pt x="148" y="124"/>
                </a:lnTo>
                <a:lnTo>
                  <a:pt x="150" y="128"/>
                </a:lnTo>
                <a:lnTo>
                  <a:pt x="150" y="128"/>
                </a:lnTo>
                <a:lnTo>
                  <a:pt x="145" y="136"/>
                </a:lnTo>
                <a:lnTo>
                  <a:pt x="139" y="141"/>
                </a:lnTo>
                <a:lnTo>
                  <a:pt x="122" y="149"/>
                </a:lnTo>
                <a:lnTo>
                  <a:pt x="122" y="149"/>
                </a:lnTo>
                <a:close/>
                <a:moveTo>
                  <a:pt x="47" y="128"/>
                </a:moveTo>
                <a:lnTo>
                  <a:pt x="47" y="128"/>
                </a:lnTo>
                <a:lnTo>
                  <a:pt x="53" y="126"/>
                </a:lnTo>
                <a:lnTo>
                  <a:pt x="55" y="124"/>
                </a:lnTo>
                <a:lnTo>
                  <a:pt x="55" y="120"/>
                </a:lnTo>
                <a:lnTo>
                  <a:pt x="55" y="120"/>
                </a:lnTo>
                <a:lnTo>
                  <a:pt x="51" y="120"/>
                </a:lnTo>
                <a:lnTo>
                  <a:pt x="49" y="120"/>
                </a:lnTo>
                <a:lnTo>
                  <a:pt x="47" y="124"/>
                </a:lnTo>
                <a:lnTo>
                  <a:pt x="47" y="128"/>
                </a:lnTo>
                <a:lnTo>
                  <a:pt x="47" y="128"/>
                </a:lnTo>
                <a:close/>
                <a:moveTo>
                  <a:pt x="21" y="137"/>
                </a:moveTo>
                <a:lnTo>
                  <a:pt x="21" y="137"/>
                </a:lnTo>
                <a:lnTo>
                  <a:pt x="24" y="137"/>
                </a:lnTo>
                <a:lnTo>
                  <a:pt x="28" y="137"/>
                </a:lnTo>
                <a:lnTo>
                  <a:pt x="32" y="134"/>
                </a:lnTo>
                <a:lnTo>
                  <a:pt x="34" y="130"/>
                </a:lnTo>
                <a:lnTo>
                  <a:pt x="34" y="130"/>
                </a:lnTo>
                <a:lnTo>
                  <a:pt x="26" y="134"/>
                </a:lnTo>
                <a:lnTo>
                  <a:pt x="23" y="136"/>
                </a:lnTo>
                <a:lnTo>
                  <a:pt x="21" y="137"/>
                </a:lnTo>
                <a:lnTo>
                  <a:pt x="21" y="137"/>
                </a:lnTo>
                <a:close/>
                <a:moveTo>
                  <a:pt x="106" y="147"/>
                </a:moveTo>
                <a:lnTo>
                  <a:pt x="106" y="147"/>
                </a:lnTo>
                <a:lnTo>
                  <a:pt x="120" y="143"/>
                </a:lnTo>
                <a:lnTo>
                  <a:pt x="129" y="134"/>
                </a:lnTo>
                <a:lnTo>
                  <a:pt x="129" y="134"/>
                </a:lnTo>
                <a:lnTo>
                  <a:pt x="118" y="139"/>
                </a:lnTo>
                <a:lnTo>
                  <a:pt x="112" y="143"/>
                </a:lnTo>
                <a:lnTo>
                  <a:pt x="106" y="147"/>
                </a:lnTo>
                <a:lnTo>
                  <a:pt x="106" y="147"/>
                </a:lnTo>
                <a:close/>
                <a:moveTo>
                  <a:pt x="84" y="164"/>
                </a:moveTo>
                <a:lnTo>
                  <a:pt x="84" y="164"/>
                </a:lnTo>
                <a:lnTo>
                  <a:pt x="82" y="168"/>
                </a:lnTo>
                <a:lnTo>
                  <a:pt x="78" y="172"/>
                </a:lnTo>
                <a:lnTo>
                  <a:pt x="78" y="172"/>
                </a:lnTo>
                <a:lnTo>
                  <a:pt x="87" y="168"/>
                </a:lnTo>
                <a:lnTo>
                  <a:pt x="95" y="162"/>
                </a:lnTo>
                <a:lnTo>
                  <a:pt x="95" y="162"/>
                </a:lnTo>
                <a:lnTo>
                  <a:pt x="89" y="162"/>
                </a:lnTo>
                <a:lnTo>
                  <a:pt x="84" y="164"/>
                </a:lnTo>
                <a:lnTo>
                  <a:pt x="84" y="164"/>
                </a:lnTo>
                <a:close/>
                <a:moveTo>
                  <a:pt x="38" y="233"/>
                </a:moveTo>
                <a:lnTo>
                  <a:pt x="38" y="233"/>
                </a:lnTo>
                <a:lnTo>
                  <a:pt x="51" y="221"/>
                </a:lnTo>
                <a:lnTo>
                  <a:pt x="59" y="216"/>
                </a:lnTo>
                <a:lnTo>
                  <a:pt x="64" y="208"/>
                </a:lnTo>
                <a:lnTo>
                  <a:pt x="64" y="208"/>
                </a:lnTo>
                <a:lnTo>
                  <a:pt x="55" y="212"/>
                </a:lnTo>
                <a:lnTo>
                  <a:pt x="51" y="210"/>
                </a:lnTo>
                <a:lnTo>
                  <a:pt x="49" y="206"/>
                </a:lnTo>
                <a:lnTo>
                  <a:pt x="49" y="206"/>
                </a:lnTo>
                <a:lnTo>
                  <a:pt x="57" y="200"/>
                </a:lnTo>
                <a:lnTo>
                  <a:pt x="64" y="197"/>
                </a:lnTo>
                <a:lnTo>
                  <a:pt x="72" y="191"/>
                </a:lnTo>
                <a:lnTo>
                  <a:pt x="78" y="185"/>
                </a:lnTo>
                <a:lnTo>
                  <a:pt x="78" y="185"/>
                </a:lnTo>
                <a:lnTo>
                  <a:pt x="80" y="183"/>
                </a:lnTo>
                <a:lnTo>
                  <a:pt x="78" y="183"/>
                </a:lnTo>
                <a:lnTo>
                  <a:pt x="78" y="183"/>
                </a:lnTo>
                <a:lnTo>
                  <a:pt x="68" y="185"/>
                </a:lnTo>
                <a:lnTo>
                  <a:pt x="61" y="189"/>
                </a:lnTo>
                <a:lnTo>
                  <a:pt x="55" y="195"/>
                </a:lnTo>
                <a:lnTo>
                  <a:pt x="49" y="202"/>
                </a:lnTo>
                <a:lnTo>
                  <a:pt x="42" y="218"/>
                </a:lnTo>
                <a:lnTo>
                  <a:pt x="38" y="233"/>
                </a:lnTo>
                <a:lnTo>
                  <a:pt x="38" y="233"/>
                </a:lnTo>
                <a:close/>
                <a:moveTo>
                  <a:pt x="64" y="221"/>
                </a:moveTo>
                <a:lnTo>
                  <a:pt x="64" y="221"/>
                </a:lnTo>
                <a:lnTo>
                  <a:pt x="68" y="221"/>
                </a:lnTo>
                <a:lnTo>
                  <a:pt x="70" y="221"/>
                </a:lnTo>
                <a:lnTo>
                  <a:pt x="70" y="221"/>
                </a:lnTo>
                <a:lnTo>
                  <a:pt x="70" y="218"/>
                </a:lnTo>
                <a:lnTo>
                  <a:pt x="72" y="216"/>
                </a:lnTo>
                <a:lnTo>
                  <a:pt x="74" y="214"/>
                </a:lnTo>
                <a:lnTo>
                  <a:pt x="74" y="212"/>
                </a:lnTo>
                <a:lnTo>
                  <a:pt x="74" y="212"/>
                </a:lnTo>
                <a:lnTo>
                  <a:pt x="70" y="216"/>
                </a:lnTo>
                <a:lnTo>
                  <a:pt x="64" y="221"/>
                </a:lnTo>
                <a:lnTo>
                  <a:pt x="64" y="221"/>
                </a:lnTo>
                <a:close/>
                <a:moveTo>
                  <a:pt x="34" y="239"/>
                </a:moveTo>
                <a:lnTo>
                  <a:pt x="34" y="239"/>
                </a:lnTo>
                <a:lnTo>
                  <a:pt x="30" y="248"/>
                </a:lnTo>
                <a:lnTo>
                  <a:pt x="30" y="254"/>
                </a:lnTo>
                <a:lnTo>
                  <a:pt x="32" y="258"/>
                </a:lnTo>
                <a:lnTo>
                  <a:pt x="32" y="258"/>
                </a:lnTo>
                <a:lnTo>
                  <a:pt x="38" y="252"/>
                </a:lnTo>
                <a:lnTo>
                  <a:pt x="43" y="246"/>
                </a:lnTo>
                <a:lnTo>
                  <a:pt x="49" y="240"/>
                </a:lnTo>
                <a:lnTo>
                  <a:pt x="53" y="233"/>
                </a:lnTo>
                <a:lnTo>
                  <a:pt x="53" y="233"/>
                </a:lnTo>
                <a:lnTo>
                  <a:pt x="47" y="235"/>
                </a:lnTo>
                <a:lnTo>
                  <a:pt x="43" y="239"/>
                </a:lnTo>
                <a:lnTo>
                  <a:pt x="40" y="240"/>
                </a:lnTo>
                <a:lnTo>
                  <a:pt x="34" y="239"/>
                </a:lnTo>
                <a:lnTo>
                  <a:pt x="34" y="239"/>
                </a:lnTo>
                <a:close/>
                <a:moveTo>
                  <a:pt x="51" y="252"/>
                </a:moveTo>
                <a:lnTo>
                  <a:pt x="51" y="252"/>
                </a:lnTo>
                <a:lnTo>
                  <a:pt x="55" y="250"/>
                </a:lnTo>
                <a:lnTo>
                  <a:pt x="59" y="250"/>
                </a:lnTo>
                <a:lnTo>
                  <a:pt x="59" y="250"/>
                </a:lnTo>
                <a:lnTo>
                  <a:pt x="61" y="246"/>
                </a:lnTo>
                <a:lnTo>
                  <a:pt x="63" y="240"/>
                </a:lnTo>
                <a:lnTo>
                  <a:pt x="63" y="240"/>
                </a:lnTo>
                <a:lnTo>
                  <a:pt x="59" y="242"/>
                </a:lnTo>
                <a:lnTo>
                  <a:pt x="55" y="244"/>
                </a:lnTo>
                <a:lnTo>
                  <a:pt x="51" y="252"/>
                </a:lnTo>
                <a:lnTo>
                  <a:pt x="51" y="252"/>
                </a:lnTo>
                <a:close/>
                <a:moveTo>
                  <a:pt x="28" y="269"/>
                </a:moveTo>
                <a:lnTo>
                  <a:pt x="28" y="269"/>
                </a:lnTo>
                <a:lnTo>
                  <a:pt x="28" y="277"/>
                </a:lnTo>
                <a:lnTo>
                  <a:pt x="28" y="280"/>
                </a:lnTo>
                <a:lnTo>
                  <a:pt x="28" y="282"/>
                </a:lnTo>
                <a:lnTo>
                  <a:pt x="28" y="282"/>
                </a:lnTo>
                <a:lnTo>
                  <a:pt x="32" y="279"/>
                </a:lnTo>
                <a:lnTo>
                  <a:pt x="36" y="275"/>
                </a:lnTo>
                <a:lnTo>
                  <a:pt x="40" y="269"/>
                </a:lnTo>
                <a:lnTo>
                  <a:pt x="42" y="263"/>
                </a:lnTo>
                <a:lnTo>
                  <a:pt x="42" y="263"/>
                </a:lnTo>
                <a:lnTo>
                  <a:pt x="36" y="267"/>
                </a:lnTo>
                <a:lnTo>
                  <a:pt x="32" y="267"/>
                </a:lnTo>
                <a:lnTo>
                  <a:pt x="28" y="269"/>
                </a:lnTo>
                <a:lnTo>
                  <a:pt x="28" y="269"/>
                </a:lnTo>
                <a:close/>
                <a:moveTo>
                  <a:pt x="45" y="277"/>
                </a:moveTo>
                <a:lnTo>
                  <a:pt x="45" y="277"/>
                </a:lnTo>
                <a:lnTo>
                  <a:pt x="49" y="277"/>
                </a:lnTo>
                <a:lnTo>
                  <a:pt x="51" y="279"/>
                </a:lnTo>
                <a:lnTo>
                  <a:pt x="51" y="279"/>
                </a:lnTo>
                <a:lnTo>
                  <a:pt x="53" y="277"/>
                </a:lnTo>
                <a:lnTo>
                  <a:pt x="53" y="275"/>
                </a:lnTo>
                <a:lnTo>
                  <a:pt x="53" y="271"/>
                </a:lnTo>
                <a:lnTo>
                  <a:pt x="55" y="269"/>
                </a:lnTo>
                <a:lnTo>
                  <a:pt x="55" y="269"/>
                </a:lnTo>
                <a:lnTo>
                  <a:pt x="51" y="269"/>
                </a:lnTo>
                <a:lnTo>
                  <a:pt x="47" y="271"/>
                </a:lnTo>
                <a:lnTo>
                  <a:pt x="45" y="277"/>
                </a:lnTo>
                <a:lnTo>
                  <a:pt x="45" y="277"/>
                </a:lnTo>
                <a:close/>
                <a:moveTo>
                  <a:pt x="26" y="294"/>
                </a:moveTo>
                <a:lnTo>
                  <a:pt x="26" y="294"/>
                </a:lnTo>
                <a:lnTo>
                  <a:pt x="26" y="298"/>
                </a:lnTo>
                <a:lnTo>
                  <a:pt x="26" y="301"/>
                </a:lnTo>
                <a:lnTo>
                  <a:pt x="26" y="303"/>
                </a:lnTo>
                <a:lnTo>
                  <a:pt x="28" y="303"/>
                </a:lnTo>
                <a:lnTo>
                  <a:pt x="28" y="303"/>
                </a:lnTo>
                <a:lnTo>
                  <a:pt x="30" y="299"/>
                </a:lnTo>
                <a:lnTo>
                  <a:pt x="34" y="296"/>
                </a:lnTo>
                <a:lnTo>
                  <a:pt x="36" y="292"/>
                </a:lnTo>
                <a:lnTo>
                  <a:pt x="36" y="290"/>
                </a:lnTo>
                <a:lnTo>
                  <a:pt x="36" y="290"/>
                </a:lnTo>
                <a:lnTo>
                  <a:pt x="30" y="292"/>
                </a:lnTo>
                <a:lnTo>
                  <a:pt x="26" y="294"/>
                </a:lnTo>
                <a:lnTo>
                  <a:pt x="26" y="294"/>
                </a:lnTo>
                <a:close/>
                <a:moveTo>
                  <a:pt x="42" y="299"/>
                </a:moveTo>
                <a:lnTo>
                  <a:pt x="42" y="299"/>
                </a:lnTo>
                <a:lnTo>
                  <a:pt x="47" y="299"/>
                </a:lnTo>
                <a:lnTo>
                  <a:pt x="51" y="299"/>
                </a:lnTo>
                <a:lnTo>
                  <a:pt x="51" y="299"/>
                </a:lnTo>
                <a:lnTo>
                  <a:pt x="51" y="294"/>
                </a:lnTo>
                <a:lnTo>
                  <a:pt x="51" y="294"/>
                </a:lnTo>
                <a:lnTo>
                  <a:pt x="45" y="296"/>
                </a:lnTo>
                <a:lnTo>
                  <a:pt x="42" y="299"/>
                </a:lnTo>
                <a:lnTo>
                  <a:pt x="42" y="299"/>
                </a:lnTo>
                <a:close/>
                <a:moveTo>
                  <a:pt x="40" y="328"/>
                </a:moveTo>
                <a:lnTo>
                  <a:pt x="40" y="328"/>
                </a:lnTo>
                <a:lnTo>
                  <a:pt x="45" y="326"/>
                </a:lnTo>
                <a:lnTo>
                  <a:pt x="49" y="322"/>
                </a:lnTo>
                <a:lnTo>
                  <a:pt x="51" y="317"/>
                </a:lnTo>
                <a:lnTo>
                  <a:pt x="51" y="311"/>
                </a:lnTo>
                <a:lnTo>
                  <a:pt x="51" y="311"/>
                </a:lnTo>
                <a:lnTo>
                  <a:pt x="45" y="313"/>
                </a:lnTo>
                <a:lnTo>
                  <a:pt x="43" y="317"/>
                </a:lnTo>
                <a:lnTo>
                  <a:pt x="40" y="320"/>
                </a:lnTo>
                <a:lnTo>
                  <a:pt x="40" y="328"/>
                </a:lnTo>
                <a:lnTo>
                  <a:pt x="40" y="328"/>
                </a:lnTo>
                <a:close/>
                <a:moveTo>
                  <a:pt x="225" y="336"/>
                </a:moveTo>
                <a:lnTo>
                  <a:pt x="225" y="336"/>
                </a:lnTo>
                <a:lnTo>
                  <a:pt x="230" y="334"/>
                </a:lnTo>
                <a:lnTo>
                  <a:pt x="232" y="332"/>
                </a:lnTo>
                <a:lnTo>
                  <a:pt x="234" y="330"/>
                </a:lnTo>
                <a:lnTo>
                  <a:pt x="234" y="330"/>
                </a:lnTo>
                <a:lnTo>
                  <a:pt x="230" y="330"/>
                </a:lnTo>
                <a:lnTo>
                  <a:pt x="228" y="332"/>
                </a:lnTo>
                <a:lnTo>
                  <a:pt x="225" y="336"/>
                </a:lnTo>
                <a:lnTo>
                  <a:pt x="225" y="336"/>
                </a:lnTo>
                <a:close/>
                <a:moveTo>
                  <a:pt x="24" y="338"/>
                </a:moveTo>
                <a:lnTo>
                  <a:pt x="24" y="338"/>
                </a:lnTo>
                <a:lnTo>
                  <a:pt x="30" y="336"/>
                </a:lnTo>
                <a:lnTo>
                  <a:pt x="36" y="332"/>
                </a:lnTo>
                <a:lnTo>
                  <a:pt x="36" y="332"/>
                </a:lnTo>
                <a:lnTo>
                  <a:pt x="28" y="334"/>
                </a:lnTo>
                <a:lnTo>
                  <a:pt x="26" y="336"/>
                </a:lnTo>
                <a:lnTo>
                  <a:pt x="24" y="338"/>
                </a:lnTo>
                <a:lnTo>
                  <a:pt x="24" y="338"/>
                </a:lnTo>
                <a:close/>
                <a:moveTo>
                  <a:pt x="61" y="341"/>
                </a:moveTo>
                <a:lnTo>
                  <a:pt x="61" y="341"/>
                </a:lnTo>
                <a:lnTo>
                  <a:pt x="64" y="340"/>
                </a:lnTo>
                <a:lnTo>
                  <a:pt x="68" y="340"/>
                </a:lnTo>
                <a:lnTo>
                  <a:pt x="72" y="338"/>
                </a:lnTo>
                <a:lnTo>
                  <a:pt x="74" y="334"/>
                </a:lnTo>
                <a:lnTo>
                  <a:pt x="74" y="334"/>
                </a:lnTo>
                <a:lnTo>
                  <a:pt x="68" y="332"/>
                </a:lnTo>
                <a:lnTo>
                  <a:pt x="63" y="334"/>
                </a:lnTo>
                <a:lnTo>
                  <a:pt x="61" y="338"/>
                </a:lnTo>
                <a:lnTo>
                  <a:pt x="61" y="340"/>
                </a:lnTo>
                <a:lnTo>
                  <a:pt x="61" y="341"/>
                </a:lnTo>
                <a:lnTo>
                  <a:pt x="61" y="341"/>
                </a:lnTo>
                <a:close/>
                <a:moveTo>
                  <a:pt x="120" y="347"/>
                </a:moveTo>
                <a:lnTo>
                  <a:pt x="120" y="347"/>
                </a:lnTo>
                <a:lnTo>
                  <a:pt x="133" y="341"/>
                </a:lnTo>
                <a:lnTo>
                  <a:pt x="141" y="338"/>
                </a:lnTo>
                <a:lnTo>
                  <a:pt x="146" y="334"/>
                </a:lnTo>
                <a:lnTo>
                  <a:pt x="146" y="334"/>
                </a:lnTo>
                <a:lnTo>
                  <a:pt x="137" y="334"/>
                </a:lnTo>
                <a:lnTo>
                  <a:pt x="129" y="336"/>
                </a:lnTo>
                <a:lnTo>
                  <a:pt x="124" y="341"/>
                </a:lnTo>
                <a:lnTo>
                  <a:pt x="120" y="347"/>
                </a:lnTo>
                <a:lnTo>
                  <a:pt x="120" y="347"/>
                </a:lnTo>
                <a:close/>
                <a:moveTo>
                  <a:pt x="152" y="345"/>
                </a:moveTo>
                <a:lnTo>
                  <a:pt x="152" y="345"/>
                </a:lnTo>
                <a:lnTo>
                  <a:pt x="162" y="341"/>
                </a:lnTo>
                <a:lnTo>
                  <a:pt x="165" y="338"/>
                </a:lnTo>
                <a:lnTo>
                  <a:pt x="169" y="334"/>
                </a:lnTo>
                <a:lnTo>
                  <a:pt x="169" y="334"/>
                </a:lnTo>
                <a:lnTo>
                  <a:pt x="165" y="334"/>
                </a:lnTo>
                <a:lnTo>
                  <a:pt x="162" y="334"/>
                </a:lnTo>
                <a:lnTo>
                  <a:pt x="162" y="334"/>
                </a:lnTo>
                <a:lnTo>
                  <a:pt x="156" y="340"/>
                </a:lnTo>
                <a:lnTo>
                  <a:pt x="152" y="345"/>
                </a:lnTo>
                <a:lnTo>
                  <a:pt x="152" y="345"/>
                </a:lnTo>
                <a:close/>
                <a:moveTo>
                  <a:pt x="186" y="343"/>
                </a:moveTo>
                <a:lnTo>
                  <a:pt x="186" y="343"/>
                </a:lnTo>
                <a:lnTo>
                  <a:pt x="196" y="340"/>
                </a:lnTo>
                <a:lnTo>
                  <a:pt x="204" y="334"/>
                </a:lnTo>
                <a:lnTo>
                  <a:pt x="204" y="334"/>
                </a:lnTo>
                <a:lnTo>
                  <a:pt x="196" y="332"/>
                </a:lnTo>
                <a:lnTo>
                  <a:pt x="192" y="334"/>
                </a:lnTo>
                <a:lnTo>
                  <a:pt x="188" y="338"/>
                </a:lnTo>
                <a:lnTo>
                  <a:pt x="186" y="343"/>
                </a:lnTo>
                <a:lnTo>
                  <a:pt x="186" y="343"/>
                </a:lnTo>
                <a:close/>
                <a:moveTo>
                  <a:pt x="26" y="351"/>
                </a:moveTo>
                <a:lnTo>
                  <a:pt x="26" y="351"/>
                </a:lnTo>
                <a:lnTo>
                  <a:pt x="36" y="353"/>
                </a:lnTo>
                <a:lnTo>
                  <a:pt x="47" y="353"/>
                </a:lnTo>
                <a:lnTo>
                  <a:pt x="47" y="353"/>
                </a:lnTo>
                <a:lnTo>
                  <a:pt x="45" y="349"/>
                </a:lnTo>
                <a:lnTo>
                  <a:pt x="47" y="347"/>
                </a:lnTo>
                <a:lnTo>
                  <a:pt x="49" y="341"/>
                </a:lnTo>
                <a:lnTo>
                  <a:pt x="51" y="338"/>
                </a:lnTo>
                <a:lnTo>
                  <a:pt x="51" y="336"/>
                </a:lnTo>
                <a:lnTo>
                  <a:pt x="51" y="334"/>
                </a:lnTo>
                <a:lnTo>
                  <a:pt x="51" y="334"/>
                </a:lnTo>
                <a:lnTo>
                  <a:pt x="38" y="343"/>
                </a:lnTo>
                <a:lnTo>
                  <a:pt x="26" y="351"/>
                </a:lnTo>
                <a:lnTo>
                  <a:pt x="26" y="351"/>
                </a:lnTo>
                <a:close/>
                <a:moveTo>
                  <a:pt x="89" y="341"/>
                </a:moveTo>
                <a:lnTo>
                  <a:pt x="89" y="341"/>
                </a:lnTo>
                <a:lnTo>
                  <a:pt x="91" y="341"/>
                </a:lnTo>
                <a:lnTo>
                  <a:pt x="93" y="340"/>
                </a:lnTo>
                <a:lnTo>
                  <a:pt x="97" y="336"/>
                </a:lnTo>
                <a:lnTo>
                  <a:pt x="97" y="336"/>
                </a:lnTo>
                <a:lnTo>
                  <a:pt x="95" y="334"/>
                </a:lnTo>
                <a:lnTo>
                  <a:pt x="91" y="336"/>
                </a:lnTo>
                <a:lnTo>
                  <a:pt x="89" y="338"/>
                </a:lnTo>
                <a:lnTo>
                  <a:pt x="89" y="341"/>
                </a:lnTo>
                <a:lnTo>
                  <a:pt x="89" y="341"/>
                </a:lnTo>
                <a:close/>
                <a:moveTo>
                  <a:pt x="82" y="359"/>
                </a:moveTo>
                <a:lnTo>
                  <a:pt x="82" y="359"/>
                </a:lnTo>
                <a:lnTo>
                  <a:pt x="95" y="359"/>
                </a:lnTo>
                <a:lnTo>
                  <a:pt x="101" y="357"/>
                </a:lnTo>
                <a:lnTo>
                  <a:pt x="106" y="359"/>
                </a:lnTo>
                <a:lnTo>
                  <a:pt x="106" y="359"/>
                </a:lnTo>
                <a:lnTo>
                  <a:pt x="106" y="353"/>
                </a:lnTo>
                <a:lnTo>
                  <a:pt x="108" y="349"/>
                </a:lnTo>
                <a:lnTo>
                  <a:pt x="114" y="340"/>
                </a:lnTo>
                <a:lnTo>
                  <a:pt x="114" y="340"/>
                </a:lnTo>
                <a:lnTo>
                  <a:pt x="106" y="341"/>
                </a:lnTo>
                <a:lnTo>
                  <a:pt x="97" y="347"/>
                </a:lnTo>
                <a:lnTo>
                  <a:pt x="89" y="353"/>
                </a:lnTo>
                <a:lnTo>
                  <a:pt x="82" y="359"/>
                </a:lnTo>
                <a:lnTo>
                  <a:pt x="82" y="359"/>
                </a:lnTo>
                <a:close/>
                <a:moveTo>
                  <a:pt x="185" y="357"/>
                </a:moveTo>
                <a:lnTo>
                  <a:pt x="185" y="357"/>
                </a:lnTo>
                <a:lnTo>
                  <a:pt x="196" y="357"/>
                </a:lnTo>
                <a:lnTo>
                  <a:pt x="196" y="357"/>
                </a:lnTo>
                <a:lnTo>
                  <a:pt x="204" y="347"/>
                </a:lnTo>
                <a:lnTo>
                  <a:pt x="207" y="343"/>
                </a:lnTo>
                <a:lnTo>
                  <a:pt x="207" y="338"/>
                </a:lnTo>
                <a:lnTo>
                  <a:pt x="207" y="338"/>
                </a:lnTo>
                <a:lnTo>
                  <a:pt x="202" y="343"/>
                </a:lnTo>
                <a:lnTo>
                  <a:pt x="196" y="347"/>
                </a:lnTo>
                <a:lnTo>
                  <a:pt x="190" y="353"/>
                </a:lnTo>
                <a:lnTo>
                  <a:pt x="185" y="357"/>
                </a:lnTo>
                <a:lnTo>
                  <a:pt x="185" y="357"/>
                </a:lnTo>
                <a:close/>
                <a:moveTo>
                  <a:pt x="57" y="355"/>
                </a:moveTo>
                <a:lnTo>
                  <a:pt x="57" y="355"/>
                </a:lnTo>
                <a:lnTo>
                  <a:pt x="68" y="357"/>
                </a:lnTo>
                <a:lnTo>
                  <a:pt x="78" y="359"/>
                </a:lnTo>
                <a:lnTo>
                  <a:pt x="78" y="359"/>
                </a:lnTo>
                <a:lnTo>
                  <a:pt x="76" y="355"/>
                </a:lnTo>
                <a:lnTo>
                  <a:pt x="74" y="351"/>
                </a:lnTo>
                <a:lnTo>
                  <a:pt x="74" y="345"/>
                </a:lnTo>
                <a:lnTo>
                  <a:pt x="72" y="343"/>
                </a:lnTo>
                <a:lnTo>
                  <a:pt x="72" y="343"/>
                </a:lnTo>
                <a:lnTo>
                  <a:pt x="70" y="347"/>
                </a:lnTo>
                <a:lnTo>
                  <a:pt x="64" y="349"/>
                </a:lnTo>
                <a:lnTo>
                  <a:pt x="61" y="351"/>
                </a:lnTo>
                <a:lnTo>
                  <a:pt x="57" y="355"/>
                </a:lnTo>
                <a:lnTo>
                  <a:pt x="57" y="355"/>
                </a:lnTo>
                <a:close/>
                <a:moveTo>
                  <a:pt x="150" y="359"/>
                </a:moveTo>
                <a:lnTo>
                  <a:pt x="150" y="359"/>
                </a:lnTo>
                <a:lnTo>
                  <a:pt x="160" y="359"/>
                </a:lnTo>
                <a:lnTo>
                  <a:pt x="165" y="357"/>
                </a:lnTo>
                <a:lnTo>
                  <a:pt x="169" y="351"/>
                </a:lnTo>
                <a:lnTo>
                  <a:pt x="173" y="343"/>
                </a:lnTo>
                <a:lnTo>
                  <a:pt x="173" y="343"/>
                </a:lnTo>
                <a:lnTo>
                  <a:pt x="165" y="345"/>
                </a:lnTo>
                <a:lnTo>
                  <a:pt x="160" y="349"/>
                </a:lnTo>
                <a:lnTo>
                  <a:pt x="150" y="359"/>
                </a:lnTo>
                <a:lnTo>
                  <a:pt x="150" y="359"/>
                </a:lnTo>
                <a:close/>
                <a:moveTo>
                  <a:pt x="122" y="360"/>
                </a:moveTo>
                <a:lnTo>
                  <a:pt x="122" y="360"/>
                </a:lnTo>
                <a:lnTo>
                  <a:pt x="127" y="359"/>
                </a:lnTo>
                <a:lnTo>
                  <a:pt x="131" y="357"/>
                </a:lnTo>
                <a:lnTo>
                  <a:pt x="135" y="351"/>
                </a:lnTo>
                <a:lnTo>
                  <a:pt x="135" y="351"/>
                </a:lnTo>
                <a:lnTo>
                  <a:pt x="131" y="351"/>
                </a:lnTo>
                <a:lnTo>
                  <a:pt x="127" y="353"/>
                </a:lnTo>
                <a:lnTo>
                  <a:pt x="122" y="360"/>
                </a:lnTo>
                <a:lnTo>
                  <a:pt x="122" y="36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文本框 3"/>
          <p:cNvSpPr txBox="1"/>
          <p:nvPr/>
        </p:nvSpPr>
        <p:spPr>
          <a:xfrm>
            <a:off x="1207910" y="126501"/>
            <a:ext cx="1084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đức của thái y lệnh được thử thách và bộc lộ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0931"/>
            <a:ext cx="5711841" cy="434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437512" y="1162754"/>
            <a:ext cx="2540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00801" y="4605867"/>
            <a:ext cx="2573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7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422137"/>
            <a:ext cx="1090184" cy="10562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8197" y="760780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5600" y="1894890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857" y="2847521"/>
            <a:ext cx="2146050" cy="383795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 rot="20874317" flipH="1">
            <a:off x="6268155" y="705153"/>
            <a:ext cx="5366657" cy="2383971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5645" y="3557391"/>
            <a:ext cx="9369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/>
              <a:buChar char="è"/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go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y. </a:t>
            </a:r>
          </a:p>
          <a:p>
            <a:pPr>
              <a:buFont typeface="Wingdings" panose="05000000000000000000"/>
              <a:buChar char="è"/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y.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 animBg="1"/>
      <p:bldP spid="12" grpId="1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3650"/>
            <a:ext cx="2129198" cy="1179689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693">
            <a:off x="-19685" y="1406118"/>
            <a:ext cx="1446141" cy="17362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70482" y="206023"/>
            <a:ext cx="2060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02255" y="2294466"/>
            <a:ext cx="3644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38357" y="3016955"/>
            <a:ext cx="4910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6167" y="1114774"/>
            <a:ext cx="6356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20704" y="3783168"/>
            <a:ext cx="67733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.”….“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61487" y="5107001"/>
            <a:ext cx="5650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60089" y="1738293"/>
            <a:ext cx="24609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8590846" y="936977"/>
            <a:ext cx="587023" cy="53848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/>
          <p:cNvGrpSpPr/>
          <p:nvPr/>
        </p:nvGrpSpPr>
        <p:grpSpPr>
          <a:xfrm>
            <a:off x="146756" y="214488"/>
            <a:ext cx="2946400" cy="2960914"/>
            <a:chOff x="4495006" y="969967"/>
            <a:chExt cx="3201988" cy="3252792"/>
          </a:xfrm>
        </p:grpSpPr>
        <p:sp>
          <p:nvSpPr>
            <p:cNvPr id="6" name="Freeform 15"/>
            <p:cNvSpPr/>
            <p:nvPr/>
          </p:nvSpPr>
          <p:spPr bwMode="auto">
            <a:xfrm>
              <a:off x="4772819" y="3094045"/>
              <a:ext cx="904875" cy="207963"/>
            </a:xfrm>
            <a:custGeom>
              <a:avLst/>
              <a:gdLst>
                <a:gd name="T0" fmla="*/ 157 w 157"/>
                <a:gd name="T1" fmla="*/ 18 h 36"/>
                <a:gd name="T2" fmla="*/ 78 w 157"/>
                <a:gd name="T3" fmla="*/ 36 h 36"/>
                <a:gd name="T4" fmla="*/ 0 w 157"/>
                <a:gd name="T5" fmla="*/ 18 h 36"/>
                <a:gd name="T6" fmla="*/ 79 w 157"/>
                <a:gd name="T7" fmla="*/ 0 h 36"/>
                <a:gd name="T8" fmla="*/ 157 w 157"/>
                <a:gd name="T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36">
                  <a:moveTo>
                    <a:pt x="157" y="18"/>
                  </a:moveTo>
                  <a:cubicBezTo>
                    <a:pt x="157" y="28"/>
                    <a:pt x="122" y="36"/>
                    <a:pt x="78" y="36"/>
                  </a:cubicBezTo>
                  <a:cubicBezTo>
                    <a:pt x="35" y="36"/>
                    <a:pt x="0" y="28"/>
                    <a:pt x="0" y="18"/>
                  </a:cubicBezTo>
                  <a:cubicBezTo>
                    <a:pt x="0" y="8"/>
                    <a:pt x="35" y="0"/>
                    <a:pt x="79" y="0"/>
                  </a:cubicBezTo>
                  <a:cubicBezTo>
                    <a:pt x="122" y="0"/>
                    <a:pt x="157" y="8"/>
                    <a:pt x="157" y="18"/>
                  </a:cubicBezTo>
                  <a:close/>
                </a:path>
              </a:pathLst>
            </a:custGeom>
            <a:solidFill>
              <a:srgbClr val="DB1425">
                <a:alpha val="2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" name="Freeform 16"/>
            <p:cNvSpPr/>
            <p:nvPr/>
          </p:nvSpPr>
          <p:spPr bwMode="auto">
            <a:xfrm>
              <a:off x="6520656" y="2922595"/>
              <a:ext cx="871538" cy="212725"/>
            </a:xfrm>
            <a:custGeom>
              <a:avLst/>
              <a:gdLst>
                <a:gd name="T0" fmla="*/ 151 w 151"/>
                <a:gd name="T1" fmla="*/ 19 h 37"/>
                <a:gd name="T2" fmla="*/ 75 w 151"/>
                <a:gd name="T3" fmla="*/ 36 h 37"/>
                <a:gd name="T4" fmla="*/ 0 w 151"/>
                <a:gd name="T5" fmla="*/ 18 h 37"/>
                <a:gd name="T6" fmla="*/ 75 w 151"/>
                <a:gd name="T7" fmla="*/ 0 h 37"/>
                <a:gd name="T8" fmla="*/ 151 w 151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37">
                  <a:moveTo>
                    <a:pt x="151" y="19"/>
                  </a:moveTo>
                  <a:cubicBezTo>
                    <a:pt x="151" y="29"/>
                    <a:pt x="117" y="37"/>
                    <a:pt x="75" y="36"/>
                  </a:cubicBezTo>
                  <a:cubicBezTo>
                    <a:pt x="33" y="36"/>
                    <a:pt x="0" y="28"/>
                    <a:pt x="0" y="18"/>
                  </a:cubicBezTo>
                  <a:cubicBezTo>
                    <a:pt x="0" y="8"/>
                    <a:pt x="34" y="0"/>
                    <a:pt x="75" y="0"/>
                  </a:cubicBezTo>
                  <a:cubicBezTo>
                    <a:pt x="117" y="0"/>
                    <a:pt x="151" y="9"/>
                    <a:pt x="151" y="19"/>
                  </a:cubicBezTo>
                  <a:close/>
                </a:path>
              </a:pathLst>
            </a:custGeom>
            <a:solidFill>
              <a:srgbClr val="DB1425">
                <a:alpha val="2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" name="Freeform 17"/>
            <p:cNvSpPr/>
            <p:nvPr/>
          </p:nvSpPr>
          <p:spPr bwMode="auto">
            <a:xfrm>
              <a:off x="4904581" y="3089283"/>
              <a:ext cx="219075" cy="177800"/>
            </a:xfrm>
            <a:custGeom>
              <a:avLst/>
              <a:gdLst>
                <a:gd name="T0" fmla="*/ 23 w 38"/>
                <a:gd name="T1" fmla="*/ 9 h 31"/>
                <a:gd name="T2" fmla="*/ 35 w 38"/>
                <a:gd name="T3" fmla="*/ 24 h 31"/>
                <a:gd name="T4" fmla="*/ 6 w 38"/>
                <a:gd name="T5" fmla="*/ 14 h 31"/>
                <a:gd name="T6" fmla="*/ 9 w 38"/>
                <a:gd name="T7" fmla="*/ 0 h 31"/>
                <a:gd name="T8" fmla="*/ 23 w 38"/>
                <a:gd name="T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23" y="9"/>
                  </a:moveTo>
                  <a:cubicBezTo>
                    <a:pt x="23" y="9"/>
                    <a:pt x="38" y="17"/>
                    <a:pt x="35" y="24"/>
                  </a:cubicBezTo>
                  <a:cubicBezTo>
                    <a:pt x="32" y="31"/>
                    <a:pt x="11" y="20"/>
                    <a:pt x="6" y="14"/>
                  </a:cubicBezTo>
                  <a:cubicBezTo>
                    <a:pt x="0" y="8"/>
                    <a:pt x="9" y="0"/>
                    <a:pt x="9" y="0"/>
                  </a:cubicBezTo>
                  <a:lnTo>
                    <a:pt x="23" y="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Freeform 18"/>
            <p:cNvSpPr/>
            <p:nvPr/>
          </p:nvSpPr>
          <p:spPr bwMode="auto">
            <a:xfrm>
              <a:off x="5169694" y="3135321"/>
              <a:ext cx="225425" cy="114300"/>
            </a:xfrm>
            <a:custGeom>
              <a:avLst/>
              <a:gdLst>
                <a:gd name="T0" fmla="*/ 22 w 39"/>
                <a:gd name="T1" fmla="*/ 3 h 20"/>
                <a:gd name="T2" fmla="*/ 39 w 39"/>
                <a:gd name="T3" fmla="*/ 13 h 20"/>
                <a:gd name="T4" fmla="*/ 8 w 39"/>
                <a:gd name="T5" fmla="*/ 14 h 20"/>
                <a:gd name="T6" fmla="*/ 6 w 39"/>
                <a:gd name="T7" fmla="*/ 0 h 20"/>
                <a:gd name="T8" fmla="*/ 22 w 39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0">
                  <a:moveTo>
                    <a:pt x="22" y="3"/>
                  </a:moveTo>
                  <a:cubicBezTo>
                    <a:pt x="22" y="3"/>
                    <a:pt x="39" y="5"/>
                    <a:pt x="39" y="13"/>
                  </a:cubicBezTo>
                  <a:cubicBezTo>
                    <a:pt x="38" y="20"/>
                    <a:pt x="14" y="18"/>
                    <a:pt x="8" y="14"/>
                  </a:cubicBezTo>
                  <a:cubicBezTo>
                    <a:pt x="0" y="10"/>
                    <a:pt x="6" y="0"/>
                    <a:pt x="6" y="0"/>
                  </a:cubicBezTo>
                  <a:lnTo>
                    <a:pt x="22" y="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Freeform 19"/>
            <p:cNvSpPr/>
            <p:nvPr/>
          </p:nvSpPr>
          <p:spPr bwMode="auto">
            <a:xfrm>
              <a:off x="5130006" y="2017719"/>
              <a:ext cx="617538" cy="304800"/>
            </a:xfrm>
            <a:custGeom>
              <a:avLst/>
              <a:gdLst>
                <a:gd name="T0" fmla="*/ 10 w 107"/>
                <a:gd name="T1" fmla="*/ 2 h 53"/>
                <a:gd name="T2" fmla="*/ 107 w 107"/>
                <a:gd name="T3" fmla="*/ 38 h 53"/>
                <a:gd name="T4" fmla="*/ 104 w 107"/>
                <a:gd name="T5" fmla="*/ 53 h 53"/>
                <a:gd name="T6" fmla="*/ 3 w 107"/>
                <a:gd name="T7" fmla="*/ 12 h 53"/>
                <a:gd name="T8" fmla="*/ 1 w 107"/>
                <a:gd name="T9" fmla="*/ 5 h 53"/>
                <a:gd name="T10" fmla="*/ 10 w 107"/>
                <a:gd name="T1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53">
                  <a:moveTo>
                    <a:pt x="10" y="2"/>
                  </a:moveTo>
                  <a:cubicBezTo>
                    <a:pt x="10" y="2"/>
                    <a:pt x="77" y="42"/>
                    <a:pt x="107" y="38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9" y="52"/>
                    <a:pt x="51" y="44"/>
                    <a:pt x="3" y="12"/>
                  </a:cubicBezTo>
                  <a:cubicBezTo>
                    <a:pt x="3" y="12"/>
                    <a:pt x="0" y="9"/>
                    <a:pt x="1" y="5"/>
                  </a:cubicBezTo>
                  <a:cubicBezTo>
                    <a:pt x="1" y="5"/>
                    <a:pt x="4" y="0"/>
                    <a:pt x="10" y="2"/>
                  </a:cubicBezTo>
                  <a:close/>
                </a:path>
              </a:pathLst>
            </a:custGeom>
            <a:solidFill>
              <a:srgbClr val="FB81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Freeform 20"/>
            <p:cNvSpPr>
              <a:spLocks noEditPoints="1"/>
            </p:cNvSpPr>
            <p:nvPr/>
          </p:nvSpPr>
          <p:spPr bwMode="auto">
            <a:xfrm>
              <a:off x="5123656" y="2017719"/>
              <a:ext cx="630238" cy="311151"/>
            </a:xfrm>
            <a:custGeom>
              <a:avLst/>
              <a:gdLst>
                <a:gd name="T0" fmla="*/ 105 w 109"/>
                <a:gd name="T1" fmla="*/ 54 h 54"/>
                <a:gd name="T2" fmla="*/ 3 w 109"/>
                <a:gd name="T3" fmla="*/ 14 h 54"/>
                <a:gd name="T4" fmla="*/ 3 w 109"/>
                <a:gd name="T5" fmla="*/ 14 h 54"/>
                <a:gd name="T6" fmla="*/ 3 w 109"/>
                <a:gd name="T7" fmla="*/ 13 h 54"/>
                <a:gd name="T8" fmla="*/ 0 w 109"/>
                <a:gd name="T9" fmla="*/ 7 h 54"/>
                <a:gd name="T10" fmla="*/ 0 w 109"/>
                <a:gd name="T11" fmla="*/ 7 h 54"/>
                <a:gd name="T12" fmla="*/ 1 w 109"/>
                <a:gd name="T13" fmla="*/ 5 h 54"/>
                <a:gd name="T14" fmla="*/ 1 w 109"/>
                <a:gd name="T15" fmla="*/ 5 h 54"/>
                <a:gd name="T16" fmla="*/ 8 w 109"/>
                <a:gd name="T17" fmla="*/ 0 h 54"/>
                <a:gd name="T18" fmla="*/ 8 w 109"/>
                <a:gd name="T19" fmla="*/ 0 h 54"/>
                <a:gd name="T20" fmla="*/ 11 w 109"/>
                <a:gd name="T21" fmla="*/ 1 h 54"/>
                <a:gd name="T22" fmla="*/ 11 w 109"/>
                <a:gd name="T23" fmla="*/ 1 h 54"/>
                <a:gd name="T24" fmla="*/ 11 w 109"/>
                <a:gd name="T25" fmla="*/ 2 h 54"/>
                <a:gd name="T26" fmla="*/ 12 w 109"/>
                <a:gd name="T27" fmla="*/ 1 h 54"/>
                <a:gd name="T28" fmla="*/ 46 w 109"/>
                <a:gd name="T29" fmla="*/ 19 h 54"/>
                <a:gd name="T30" fmla="*/ 46 w 109"/>
                <a:gd name="T31" fmla="*/ 19 h 54"/>
                <a:gd name="T32" fmla="*/ 104 w 109"/>
                <a:gd name="T33" fmla="*/ 37 h 54"/>
                <a:gd name="T34" fmla="*/ 104 w 109"/>
                <a:gd name="T35" fmla="*/ 37 h 54"/>
                <a:gd name="T36" fmla="*/ 108 w 109"/>
                <a:gd name="T37" fmla="*/ 37 h 54"/>
                <a:gd name="T38" fmla="*/ 108 w 109"/>
                <a:gd name="T39" fmla="*/ 37 h 54"/>
                <a:gd name="T40" fmla="*/ 109 w 109"/>
                <a:gd name="T41" fmla="*/ 37 h 54"/>
                <a:gd name="T42" fmla="*/ 109 w 109"/>
                <a:gd name="T43" fmla="*/ 37 h 54"/>
                <a:gd name="T44" fmla="*/ 109 w 109"/>
                <a:gd name="T45" fmla="*/ 38 h 54"/>
                <a:gd name="T46" fmla="*/ 109 w 109"/>
                <a:gd name="T47" fmla="*/ 38 h 54"/>
                <a:gd name="T48" fmla="*/ 107 w 109"/>
                <a:gd name="T49" fmla="*/ 53 h 54"/>
                <a:gd name="T50" fmla="*/ 105 w 109"/>
                <a:gd name="T51" fmla="*/ 54 h 54"/>
                <a:gd name="T52" fmla="*/ 105 w 109"/>
                <a:gd name="T53" fmla="*/ 54 h 54"/>
                <a:gd name="T54" fmla="*/ 105 w 109"/>
                <a:gd name="T55" fmla="*/ 54 h 54"/>
                <a:gd name="T56" fmla="*/ 104 w 109"/>
                <a:gd name="T57" fmla="*/ 51 h 54"/>
                <a:gd name="T58" fmla="*/ 106 w 109"/>
                <a:gd name="T59" fmla="*/ 40 h 54"/>
                <a:gd name="T60" fmla="*/ 104 w 109"/>
                <a:gd name="T61" fmla="*/ 40 h 54"/>
                <a:gd name="T62" fmla="*/ 104 w 109"/>
                <a:gd name="T63" fmla="*/ 40 h 54"/>
                <a:gd name="T64" fmla="*/ 10 w 109"/>
                <a:gd name="T65" fmla="*/ 4 h 54"/>
                <a:gd name="T66" fmla="*/ 10 w 109"/>
                <a:gd name="T67" fmla="*/ 4 h 54"/>
                <a:gd name="T68" fmla="*/ 8 w 109"/>
                <a:gd name="T69" fmla="*/ 3 h 54"/>
                <a:gd name="T70" fmla="*/ 8 w 109"/>
                <a:gd name="T71" fmla="*/ 3 h 54"/>
                <a:gd name="T72" fmla="*/ 4 w 109"/>
                <a:gd name="T73" fmla="*/ 4 h 54"/>
                <a:gd name="T74" fmla="*/ 4 w 109"/>
                <a:gd name="T75" fmla="*/ 4 h 54"/>
                <a:gd name="T76" fmla="*/ 3 w 109"/>
                <a:gd name="T77" fmla="*/ 6 h 54"/>
                <a:gd name="T78" fmla="*/ 3 w 109"/>
                <a:gd name="T79" fmla="*/ 6 h 54"/>
                <a:gd name="T80" fmla="*/ 3 w 109"/>
                <a:gd name="T81" fmla="*/ 7 h 54"/>
                <a:gd name="T82" fmla="*/ 3 w 109"/>
                <a:gd name="T83" fmla="*/ 7 h 54"/>
                <a:gd name="T84" fmla="*/ 4 w 109"/>
                <a:gd name="T85" fmla="*/ 10 h 54"/>
                <a:gd name="T86" fmla="*/ 4 w 109"/>
                <a:gd name="T87" fmla="*/ 10 h 54"/>
                <a:gd name="T88" fmla="*/ 5 w 109"/>
                <a:gd name="T89" fmla="*/ 11 h 54"/>
                <a:gd name="T90" fmla="*/ 5 w 109"/>
                <a:gd name="T91" fmla="*/ 11 h 54"/>
                <a:gd name="T92" fmla="*/ 104 w 109"/>
                <a:gd name="T93" fmla="*/ 5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54">
                  <a:moveTo>
                    <a:pt x="105" y="54"/>
                  </a:moveTo>
                  <a:cubicBezTo>
                    <a:pt x="100" y="53"/>
                    <a:pt x="52" y="45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27" y="10"/>
                    <a:pt x="46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66" y="28"/>
                    <a:pt x="89" y="37"/>
                    <a:pt x="104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5" y="37"/>
                    <a:pt x="107" y="37"/>
                    <a:pt x="108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7"/>
                    <a:pt x="109" y="37"/>
                    <a:pt x="109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7" y="54"/>
                    <a:pt x="106" y="54"/>
                    <a:pt x="105" y="54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54"/>
                    <a:pt x="105" y="54"/>
                    <a:pt x="105" y="54"/>
                  </a:cubicBezTo>
                  <a:close/>
                  <a:moveTo>
                    <a:pt x="104" y="51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05" y="40"/>
                    <a:pt x="105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73" y="40"/>
                    <a:pt x="14" y="5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0" y="40"/>
                    <a:pt x="94" y="49"/>
                    <a:pt x="104" y="5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Freeform 21"/>
            <p:cNvSpPr/>
            <p:nvPr/>
          </p:nvSpPr>
          <p:spPr bwMode="auto">
            <a:xfrm>
              <a:off x="4933156" y="2490794"/>
              <a:ext cx="260350" cy="655639"/>
            </a:xfrm>
            <a:custGeom>
              <a:avLst/>
              <a:gdLst>
                <a:gd name="T0" fmla="*/ 32 w 45"/>
                <a:gd name="T1" fmla="*/ 0 h 114"/>
                <a:gd name="T2" fmla="*/ 22 w 45"/>
                <a:gd name="T3" fmla="*/ 114 h 114"/>
                <a:gd name="T4" fmla="*/ 0 w 45"/>
                <a:gd name="T5" fmla="*/ 108 h 114"/>
                <a:gd name="T6" fmla="*/ 16 w 45"/>
                <a:gd name="T7" fmla="*/ 3 h 114"/>
                <a:gd name="T8" fmla="*/ 32 w 45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14">
                  <a:moveTo>
                    <a:pt x="32" y="0"/>
                  </a:moveTo>
                  <a:cubicBezTo>
                    <a:pt x="32" y="0"/>
                    <a:pt x="45" y="58"/>
                    <a:pt x="22" y="114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08"/>
                    <a:pt x="25" y="56"/>
                    <a:pt x="16" y="3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C7E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Freeform 22"/>
            <p:cNvSpPr>
              <a:spLocks noEditPoints="1"/>
            </p:cNvSpPr>
            <p:nvPr/>
          </p:nvSpPr>
          <p:spPr bwMode="auto">
            <a:xfrm>
              <a:off x="4922044" y="2478094"/>
              <a:ext cx="225425" cy="679451"/>
            </a:xfrm>
            <a:custGeom>
              <a:avLst/>
              <a:gdLst>
                <a:gd name="T0" fmla="*/ 23 w 39"/>
                <a:gd name="T1" fmla="*/ 118 h 118"/>
                <a:gd name="T2" fmla="*/ 1 w 39"/>
                <a:gd name="T3" fmla="*/ 112 h 118"/>
                <a:gd name="T4" fmla="*/ 0 w 39"/>
                <a:gd name="T5" fmla="*/ 111 h 118"/>
                <a:gd name="T6" fmla="*/ 0 w 39"/>
                <a:gd name="T7" fmla="*/ 111 h 118"/>
                <a:gd name="T8" fmla="*/ 0 w 39"/>
                <a:gd name="T9" fmla="*/ 109 h 118"/>
                <a:gd name="T10" fmla="*/ 0 w 39"/>
                <a:gd name="T11" fmla="*/ 109 h 118"/>
                <a:gd name="T12" fmla="*/ 19 w 39"/>
                <a:gd name="T13" fmla="*/ 28 h 118"/>
                <a:gd name="T14" fmla="*/ 19 w 39"/>
                <a:gd name="T15" fmla="*/ 28 h 118"/>
                <a:gd name="T16" fmla="*/ 17 w 39"/>
                <a:gd name="T17" fmla="*/ 5 h 118"/>
                <a:gd name="T18" fmla="*/ 17 w 39"/>
                <a:gd name="T19" fmla="*/ 5 h 118"/>
                <a:gd name="T20" fmla="*/ 17 w 39"/>
                <a:gd name="T21" fmla="*/ 4 h 118"/>
                <a:gd name="T22" fmla="*/ 17 w 39"/>
                <a:gd name="T23" fmla="*/ 4 h 118"/>
                <a:gd name="T24" fmla="*/ 18 w 39"/>
                <a:gd name="T25" fmla="*/ 3 h 118"/>
                <a:gd name="T26" fmla="*/ 18 w 39"/>
                <a:gd name="T27" fmla="*/ 3 h 118"/>
                <a:gd name="T28" fmla="*/ 34 w 39"/>
                <a:gd name="T29" fmla="*/ 1 h 118"/>
                <a:gd name="T30" fmla="*/ 36 w 39"/>
                <a:gd name="T31" fmla="*/ 2 h 118"/>
                <a:gd name="T32" fmla="*/ 36 w 39"/>
                <a:gd name="T33" fmla="*/ 2 h 118"/>
                <a:gd name="T34" fmla="*/ 39 w 39"/>
                <a:gd name="T35" fmla="*/ 41 h 118"/>
                <a:gd name="T36" fmla="*/ 39 w 39"/>
                <a:gd name="T37" fmla="*/ 41 h 118"/>
                <a:gd name="T38" fmla="*/ 25 w 39"/>
                <a:gd name="T39" fmla="*/ 117 h 118"/>
                <a:gd name="T40" fmla="*/ 25 w 39"/>
                <a:gd name="T41" fmla="*/ 117 h 118"/>
                <a:gd name="T42" fmla="*/ 24 w 39"/>
                <a:gd name="T43" fmla="*/ 118 h 118"/>
                <a:gd name="T44" fmla="*/ 24 w 39"/>
                <a:gd name="T45" fmla="*/ 118 h 118"/>
                <a:gd name="T46" fmla="*/ 23 w 39"/>
                <a:gd name="T47" fmla="*/ 118 h 118"/>
                <a:gd name="T48" fmla="*/ 23 w 39"/>
                <a:gd name="T49" fmla="*/ 114 h 118"/>
                <a:gd name="T50" fmla="*/ 36 w 39"/>
                <a:gd name="T51" fmla="*/ 41 h 118"/>
                <a:gd name="T52" fmla="*/ 36 w 39"/>
                <a:gd name="T53" fmla="*/ 41 h 118"/>
                <a:gd name="T54" fmla="*/ 33 w 39"/>
                <a:gd name="T55" fmla="*/ 4 h 118"/>
                <a:gd name="T56" fmla="*/ 33 w 39"/>
                <a:gd name="T57" fmla="*/ 4 h 118"/>
                <a:gd name="T58" fmla="*/ 20 w 39"/>
                <a:gd name="T59" fmla="*/ 6 h 118"/>
                <a:gd name="T60" fmla="*/ 22 w 39"/>
                <a:gd name="T61" fmla="*/ 28 h 118"/>
                <a:gd name="T62" fmla="*/ 22 w 39"/>
                <a:gd name="T63" fmla="*/ 28 h 118"/>
                <a:gd name="T64" fmla="*/ 4 w 39"/>
                <a:gd name="T65" fmla="*/ 109 h 118"/>
                <a:gd name="T66" fmla="*/ 4 w 39"/>
                <a:gd name="T67" fmla="*/ 109 h 118"/>
                <a:gd name="T68" fmla="*/ 23 w 39"/>
                <a:gd name="T69" fmla="*/ 11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118">
                  <a:moveTo>
                    <a:pt x="23" y="118"/>
                  </a:moveTo>
                  <a:cubicBezTo>
                    <a:pt x="1" y="112"/>
                    <a:pt x="1" y="112"/>
                    <a:pt x="1" y="112"/>
                  </a:cubicBezTo>
                  <a:cubicBezTo>
                    <a:pt x="1" y="111"/>
                    <a:pt x="0" y="111"/>
                    <a:pt x="0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0"/>
                    <a:pt x="0" y="110"/>
                    <a:pt x="0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9"/>
                    <a:pt x="19" y="72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0"/>
                    <a:pt x="18" y="13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0"/>
                    <a:pt x="35" y="1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9" y="18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62"/>
                    <a:pt x="36" y="90"/>
                    <a:pt x="25" y="117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25" y="117"/>
                    <a:pt x="24" y="118"/>
                    <a:pt x="24" y="118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3" y="118"/>
                    <a:pt x="23" y="118"/>
                    <a:pt x="23" y="118"/>
                  </a:cubicBezTo>
                  <a:close/>
                  <a:moveTo>
                    <a:pt x="23" y="114"/>
                  </a:moveTo>
                  <a:cubicBezTo>
                    <a:pt x="33" y="88"/>
                    <a:pt x="36" y="62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22"/>
                    <a:pt x="34" y="8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13"/>
                    <a:pt x="22" y="21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67"/>
                    <a:pt x="7" y="101"/>
                    <a:pt x="4" y="109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23" y="114"/>
                    <a:pt x="23" y="114"/>
                    <a:pt x="23" y="11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Freeform 23"/>
            <p:cNvSpPr/>
            <p:nvPr/>
          </p:nvSpPr>
          <p:spPr bwMode="auto">
            <a:xfrm>
              <a:off x="5187156" y="2513020"/>
              <a:ext cx="196850" cy="650876"/>
            </a:xfrm>
            <a:custGeom>
              <a:avLst/>
              <a:gdLst>
                <a:gd name="T0" fmla="*/ 16 w 34"/>
                <a:gd name="T1" fmla="*/ 0 h 113"/>
                <a:gd name="T2" fmla="*/ 23 w 34"/>
                <a:gd name="T3" fmla="*/ 113 h 113"/>
                <a:gd name="T4" fmla="*/ 0 w 34"/>
                <a:gd name="T5" fmla="*/ 112 h 113"/>
                <a:gd name="T6" fmla="*/ 0 w 34"/>
                <a:gd name="T7" fmla="*/ 8 h 113"/>
                <a:gd name="T8" fmla="*/ 16 w 34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13">
                  <a:moveTo>
                    <a:pt x="16" y="0"/>
                  </a:moveTo>
                  <a:cubicBezTo>
                    <a:pt x="16" y="0"/>
                    <a:pt x="34" y="62"/>
                    <a:pt x="23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14" y="71"/>
                    <a:pt x="0" y="8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C7E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 24"/>
            <p:cNvSpPr>
              <a:spLocks noEditPoints="1"/>
            </p:cNvSpPr>
            <p:nvPr/>
          </p:nvSpPr>
          <p:spPr bwMode="auto">
            <a:xfrm>
              <a:off x="5176044" y="2506669"/>
              <a:ext cx="173038" cy="668339"/>
            </a:xfrm>
            <a:custGeom>
              <a:avLst/>
              <a:gdLst>
                <a:gd name="T0" fmla="*/ 25 w 30"/>
                <a:gd name="T1" fmla="*/ 116 h 116"/>
                <a:gd name="T2" fmla="*/ 2 w 30"/>
                <a:gd name="T3" fmla="*/ 114 h 116"/>
                <a:gd name="T4" fmla="*/ 1 w 30"/>
                <a:gd name="T5" fmla="*/ 114 h 116"/>
                <a:gd name="T6" fmla="*/ 1 w 30"/>
                <a:gd name="T7" fmla="*/ 114 h 116"/>
                <a:gd name="T8" fmla="*/ 1 w 30"/>
                <a:gd name="T9" fmla="*/ 112 h 116"/>
                <a:gd name="T10" fmla="*/ 1 w 30"/>
                <a:gd name="T11" fmla="*/ 112 h 116"/>
                <a:gd name="T12" fmla="*/ 7 w 30"/>
                <a:gd name="T13" fmla="*/ 65 h 116"/>
                <a:gd name="T14" fmla="*/ 7 w 30"/>
                <a:gd name="T15" fmla="*/ 65 h 116"/>
                <a:gd name="T16" fmla="*/ 0 w 30"/>
                <a:gd name="T17" fmla="*/ 9 h 116"/>
                <a:gd name="T18" fmla="*/ 0 w 30"/>
                <a:gd name="T19" fmla="*/ 9 h 116"/>
                <a:gd name="T20" fmla="*/ 1 w 30"/>
                <a:gd name="T21" fmla="*/ 8 h 116"/>
                <a:gd name="T22" fmla="*/ 1 w 30"/>
                <a:gd name="T23" fmla="*/ 8 h 116"/>
                <a:gd name="T24" fmla="*/ 17 w 30"/>
                <a:gd name="T25" fmla="*/ 0 h 116"/>
                <a:gd name="T26" fmla="*/ 19 w 30"/>
                <a:gd name="T27" fmla="*/ 0 h 116"/>
                <a:gd name="T28" fmla="*/ 19 w 30"/>
                <a:gd name="T29" fmla="*/ 0 h 116"/>
                <a:gd name="T30" fmla="*/ 20 w 30"/>
                <a:gd name="T31" fmla="*/ 1 h 116"/>
                <a:gd name="T32" fmla="*/ 20 w 30"/>
                <a:gd name="T33" fmla="*/ 1 h 116"/>
                <a:gd name="T34" fmla="*/ 30 w 30"/>
                <a:gd name="T35" fmla="*/ 77 h 116"/>
                <a:gd name="T36" fmla="*/ 30 w 30"/>
                <a:gd name="T37" fmla="*/ 77 h 116"/>
                <a:gd name="T38" fmla="*/ 27 w 30"/>
                <a:gd name="T39" fmla="*/ 114 h 116"/>
                <a:gd name="T40" fmla="*/ 27 w 30"/>
                <a:gd name="T41" fmla="*/ 114 h 116"/>
                <a:gd name="T42" fmla="*/ 25 w 30"/>
                <a:gd name="T43" fmla="*/ 116 h 116"/>
                <a:gd name="T44" fmla="*/ 25 w 30"/>
                <a:gd name="T45" fmla="*/ 116 h 116"/>
                <a:gd name="T46" fmla="*/ 25 w 30"/>
                <a:gd name="T47" fmla="*/ 116 h 116"/>
                <a:gd name="T48" fmla="*/ 24 w 30"/>
                <a:gd name="T49" fmla="*/ 112 h 116"/>
                <a:gd name="T50" fmla="*/ 27 w 30"/>
                <a:gd name="T51" fmla="*/ 77 h 116"/>
                <a:gd name="T52" fmla="*/ 27 w 30"/>
                <a:gd name="T53" fmla="*/ 77 h 116"/>
                <a:gd name="T54" fmla="*/ 17 w 30"/>
                <a:gd name="T55" fmla="*/ 3 h 116"/>
                <a:gd name="T56" fmla="*/ 17 w 30"/>
                <a:gd name="T57" fmla="*/ 3 h 116"/>
                <a:gd name="T58" fmla="*/ 4 w 30"/>
                <a:gd name="T59" fmla="*/ 10 h 116"/>
                <a:gd name="T60" fmla="*/ 10 w 30"/>
                <a:gd name="T61" fmla="*/ 65 h 116"/>
                <a:gd name="T62" fmla="*/ 10 w 30"/>
                <a:gd name="T63" fmla="*/ 65 h 116"/>
                <a:gd name="T64" fmla="*/ 4 w 30"/>
                <a:gd name="T65" fmla="*/ 111 h 116"/>
                <a:gd name="T66" fmla="*/ 4 w 30"/>
                <a:gd name="T67" fmla="*/ 111 h 116"/>
                <a:gd name="T68" fmla="*/ 24 w 30"/>
                <a:gd name="T69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16">
                  <a:moveTo>
                    <a:pt x="25" y="116"/>
                  </a:move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3"/>
                    <a:pt x="1" y="113"/>
                    <a:pt x="1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2"/>
                    <a:pt x="7" y="95"/>
                    <a:pt x="7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49"/>
                    <a:pt x="5" y="31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30" y="37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90"/>
                    <a:pt x="29" y="102"/>
                    <a:pt x="27" y="11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6" y="115"/>
                    <a:pt x="26" y="116"/>
                    <a:pt x="25" y="116"/>
                  </a:cubicBezTo>
                  <a:cubicBezTo>
                    <a:pt x="25" y="116"/>
                    <a:pt x="25" y="116"/>
                    <a:pt x="25" y="116"/>
                  </a:cubicBezTo>
                  <a:cubicBezTo>
                    <a:pt x="25" y="116"/>
                    <a:pt x="25" y="116"/>
                    <a:pt x="25" y="116"/>
                  </a:cubicBezTo>
                  <a:close/>
                  <a:moveTo>
                    <a:pt x="24" y="112"/>
                  </a:moveTo>
                  <a:cubicBezTo>
                    <a:pt x="26" y="101"/>
                    <a:pt x="27" y="89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43"/>
                    <a:pt x="19" y="11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8" y="31"/>
                    <a:pt x="10" y="49"/>
                    <a:pt x="10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89"/>
                    <a:pt x="6" y="106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24" y="112"/>
                    <a:pt x="24" y="112"/>
                    <a:pt x="24" y="11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 25"/>
            <p:cNvSpPr/>
            <p:nvPr/>
          </p:nvSpPr>
          <p:spPr bwMode="auto">
            <a:xfrm>
              <a:off x="4968081" y="2011369"/>
              <a:ext cx="404813" cy="663576"/>
            </a:xfrm>
            <a:custGeom>
              <a:avLst/>
              <a:gdLst>
                <a:gd name="T0" fmla="*/ 54 w 70"/>
                <a:gd name="T1" fmla="*/ 9 h 115"/>
                <a:gd name="T2" fmla="*/ 68 w 70"/>
                <a:gd name="T3" fmla="*/ 107 h 115"/>
                <a:gd name="T4" fmla="*/ 0 w 70"/>
                <a:gd name="T5" fmla="*/ 107 h 115"/>
                <a:gd name="T6" fmla="*/ 6 w 70"/>
                <a:gd name="T7" fmla="*/ 19 h 115"/>
                <a:gd name="T8" fmla="*/ 11 w 70"/>
                <a:gd name="T9" fmla="*/ 10 h 115"/>
                <a:gd name="T10" fmla="*/ 54 w 70"/>
                <a:gd name="T11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115">
                  <a:moveTo>
                    <a:pt x="54" y="9"/>
                  </a:moveTo>
                  <a:cubicBezTo>
                    <a:pt x="54" y="9"/>
                    <a:pt x="70" y="48"/>
                    <a:pt x="68" y="107"/>
                  </a:cubicBezTo>
                  <a:cubicBezTo>
                    <a:pt x="68" y="107"/>
                    <a:pt x="24" y="115"/>
                    <a:pt x="0" y="10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45" y="0"/>
                    <a:pt x="54" y="9"/>
                  </a:cubicBezTo>
                  <a:close/>
                </a:path>
              </a:pathLst>
            </a:custGeom>
            <a:solidFill>
              <a:srgbClr val="FB81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Freeform 26"/>
            <p:cNvSpPr>
              <a:spLocks noEditPoints="1"/>
            </p:cNvSpPr>
            <p:nvPr/>
          </p:nvSpPr>
          <p:spPr bwMode="auto">
            <a:xfrm>
              <a:off x="4956969" y="2035181"/>
              <a:ext cx="409575" cy="622301"/>
            </a:xfrm>
            <a:custGeom>
              <a:avLst/>
              <a:gdLst>
                <a:gd name="T0" fmla="*/ 1 w 71"/>
                <a:gd name="T1" fmla="*/ 104 h 108"/>
                <a:gd name="T2" fmla="*/ 0 w 71"/>
                <a:gd name="T3" fmla="*/ 103 h 108"/>
                <a:gd name="T4" fmla="*/ 0 w 71"/>
                <a:gd name="T5" fmla="*/ 103 h 108"/>
                <a:gd name="T6" fmla="*/ 6 w 71"/>
                <a:gd name="T7" fmla="*/ 15 h 108"/>
                <a:gd name="T8" fmla="*/ 7 w 71"/>
                <a:gd name="T9" fmla="*/ 14 h 108"/>
                <a:gd name="T10" fmla="*/ 12 w 71"/>
                <a:gd name="T11" fmla="*/ 5 h 108"/>
                <a:gd name="T12" fmla="*/ 13 w 71"/>
                <a:gd name="T13" fmla="*/ 4 h 108"/>
                <a:gd name="T14" fmla="*/ 13 w 71"/>
                <a:gd name="T15" fmla="*/ 4 h 108"/>
                <a:gd name="T16" fmla="*/ 41 w 71"/>
                <a:gd name="T17" fmla="*/ 0 h 108"/>
                <a:gd name="T18" fmla="*/ 41 w 71"/>
                <a:gd name="T19" fmla="*/ 0 h 108"/>
                <a:gd name="T20" fmla="*/ 57 w 71"/>
                <a:gd name="T21" fmla="*/ 4 h 108"/>
                <a:gd name="T22" fmla="*/ 57 w 71"/>
                <a:gd name="T23" fmla="*/ 4 h 108"/>
                <a:gd name="T24" fmla="*/ 56 w 71"/>
                <a:gd name="T25" fmla="*/ 5 h 108"/>
                <a:gd name="T26" fmla="*/ 57 w 71"/>
                <a:gd name="T27" fmla="*/ 4 h 108"/>
                <a:gd name="T28" fmla="*/ 57 w 71"/>
                <a:gd name="T29" fmla="*/ 4 h 108"/>
                <a:gd name="T30" fmla="*/ 71 w 71"/>
                <a:gd name="T31" fmla="*/ 90 h 108"/>
                <a:gd name="T32" fmla="*/ 71 w 71"/>
                <a:gd name="T33" fmla="*/ 90 h 108"/>
                <a:gd name="T34" fmla="*/ 71 w 71"/>
                <a:gd name="T35" fmla="*/ 103 h 108"/>
                <a:gd name="T36" fmla="*/ 71 w 71"/>
                <a:gd name="T37" fmla="*/ 103 h 108"/>
                <a:gd name="T38" fmla="*/ 70 w 71"/>
                <a:gd name="T39" fmla="*/ 105 h 108"/>
                <a:gd name="T40" fmla="*/ 70 w 71"/>
                <a:gd name="T41" fmla="*/ 105 h 108"/>
                <a:gd name="T42" fmla="*/ 31 w 71"/>
                <a:gd name="T43" fmla="*/ 108 h 108"/>
                <a:gd name="T44" fmla="*/ 31 w 71"/>
                <a:gd name="T45" fmla="*/ 108 h 108"/>
                <a:gd name="T46" fmla="*/ 1 w 71"/>
                <a:gd name="T47" fmla="*/ 104 h 108"/>
                <a:gd name="T48" fmla="*/ 31 w 71"/>
                <a:gd name="T49" fmla="*/ 105 h 108"/>
                <a:gd name="T50" fmla="*/ 68 w 71"/>
                <a:gd name="T51" fmla="*/ 102 h 108"/>
                <a:gd name="T52" fmla="*/ 68 w 71"/>
                <a:gd name="T53" fmla="*/ 102 h 108"/>
                <a:gd name="T54" fmla="*/ 68 w 71"/>
                <a:gd name="T55" fmla="*/ 90 h 108"/>
                <a:gd name="T56" fmla="*/ 68 w 71"/>
                <a:gd name="T57" fmla="*/ 90 h 108"/>
                <a:gd name="T58" fmla="*/ 61 w 71"/>
                <a:gd name="T59" fmla="*/ 29 h 108"/>
                <a:gd name="T60" fmla="*/ 61 w 71"/>
                <a:gd name="T61" fmla="*/ 29 h 108"/>
                <a:gd name="T62" fmla="*/ 54 w 71"/>
                <a:gd name="T63" fmla="*/ 6 h 108"/>
                <a:gd name="T64" fmla="*/ 54 w 71"/>
                <a:gd name="T65" fmla="*/ 6 h 108"/>
                <a:gd name="T66" fmla="*/ 41 w 71"/>
                <a:gd name="T67" fmla="*/ 3 h 108"/>
                <a:gd name="T68" fmla="*/ 41 w 71"/>
                <a:gd name="T69" fmla="*/ 3 h 108"/>
                <a:gd name="T70" fmla="*/ 14 w 71"/>
                <a:gd name="T71" fmla="*/ 7 h 108"/>
                <a:gd name="T72" fmla="*/ 14 w 71"/>
                <a:gd name="T73" fmla="*/ 7 h 108"/>
                <a:gd name="T74" fmla="*/ 9 w 71"/>
                <a:gd name="T75" fmla="*/ 15 h 108"/>
                <a:gd name="T76" fmla="*/ 3 w 71"/>
                <a:gd name="T77" fmla="*/ 102 h 108"/>
                <a:gd name="T78" fmla="*/ 31 w 71"/>
                <a:gd name="T79" fmla="*/ 10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1" h="108">
                  <a:moveTo>
                    <a:pt x="1" y="104"/>
                  </a:moveTo>
                  <a:cubicBezTo>
                    <a:pt x="0" y="104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29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8" y="0"/>
                    <a:pt x="53" y="1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5"/>
                    <a:pt x="71" y="38"/>
                    <a:pt x="71" y="90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1" y="94"/>
                    <a:pt x="71" y="99"/>
                    <a:pt x="71" y="103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4"/>
                    <a:pt x="71" y="104"/>
                    <a:pt x="70" y="105"/>
                  </a:cubicBezTo>
                  <a:cubicBezTo>
                    <a:pt x="70" y="105"/>
                    <a:pt x="70" y="105"/>
                    <a:pt x="70" y="105"/>
                  </a:cubicBezTo>
                  <a:cubicBezTo>
                    <a:pt x="70" y="105"/>
                    <a:pt x="51" y="108"/>
                    <a:pt x="31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20" y="108"/>
                    <a:pt x="10" y="107"/>
                    <a:pt x="1" y="104"/>
                  </a:cubicBezTo>
                  <a:close/>
                  <a:moveTo>
                    <a:pt x="31" y="105"/>
                  </a:moveTo>
                  <a:cubicBezTo>
                    <a:pt x="48" y="105"/>
                    <a:pt x="64" y="103"/>
                    <a:pt x="68" y="102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98"/>
                    <a:pt x="68" y="94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65"/>
                    <a:pt x="65" y="43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58" y="15"/>
                    <a:pt x="55" y="7"/>
                    <a:pt x="54" y="6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2" y="4"/>
                    <a:pt x="47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1" y="3"/>
                    <a:pt x="17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11" y="104"/>
                    <a:pt x="21" y="105"/>
                    <a:pt x="31" y="10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Freeform 27"/>
            <p:cNvSpPr/>
            <p:nvPr/>
          </p:nvSpPr>
          <p:spPr bwMode="auto">
            <a:xfrm>
              <a:off x="4558506" y="1384305"/>
              <a:ext cx="1044575" cy="795339"/>
            </a:xfrm>
            <a:custGeom>
              <a:avLst/>
              <a:gdLst>
                <a:gd name="T0" fmla="*/ 161 w 181"/>
                <a:gd name="T1" fmla="*/ 64 h 138"/>
                <a:gd name="T2" fmla="*/ 174 w 181"/>
                <a:gd name="T3" fmla="*/ 58 h 138"/>
                <a:gd name="T4" fmla="*/ 166 w 181"/>
                <a:gd name="T5" fmla="*/ 80 h 138"/>
                <a:gd name="T6" fmla="*/ 108 w 181"/>
                <a:gd name="T7" fmla="*/ 126 h 138"/>
                <a:gd name="T8" fmla="*/ 26 w 181"/>
                <a:gd name="T9" fmla="*/ 110 h 138"/>
                <a:gd name="T10" fmla="*/ 6 w 181"/>
                <a:gd name="T11" fmla="*/ 103 h 138"/>
                <a:gd name="T12" fmla="*/ 21 w 181"/>
                <a:gd name="T13" fmla="*/ 93 h 138"/>
                <a:gd name="T14" fmla="*/ 26 w 181"/>
                <a:gd name="T15" fmla="*/ 39 h 138"/>
                <a:gd name="T16" fmla="*/ 131 w 181"/>
                <a:gd name="T17" fmla="*/ 0 h 138"/>
                <a:gd name="T18" fmla="*/ 161 w 181"/>
                <a:gd name="T19" fmla="*/ 6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" h="138">
                  <a:moveTo>
                    <a:pt x="161" y="64"/>
                  </a:moveTo>
                  <a:cubicBezTo>
                    <a:pt x="161" y="64"/>
                    <a:pt x="166" y="56"/>
                    <a:pt x="174" y="58"/>
                  </a:cubicBezTo>
                  <a:cubicBezTo>
                    <a:pt x="181" y="60"/>
                    <a:pt x="181" y="81"/>
                    <a:pt x="166" y="80"/>
                  </a:cubicBezTo>
                  <a:cubicBezTo>
                    <a:pt x="166" y="80"/>
                    <a:pt x="158" y="113"/>
                    <a:pt x="108" y="126"/>
                  </a:cubicBezTo>
                  <a:cubicBezTo>
                    <a:pt x="58" y="138"/>
                    <a:pt x="26" y="110"/>
                    <a:pt x="26" y="110"/>
                  </a:cubicBezTo>
                  <a:cubicBezTo>
                    <a:pt x="26" y="110"/>
                    <a:pt x="12" y="116"/>
                    <a:pt x="6" y="103"/>
                  </a:cubicBezTo>
                  <a:cubicBezTo>
                    <a:pt x="0" y="89"/>
                    <a:pt x="12" y="84"/>
                    <a:pt x="21" y="93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31" y="0"/>
                    <a:pt x="131" y="0"/>
                    <a:pt x="131" y="0"/>
                  </a:cubicBezTo>
                  <a:lnTo>
                    <a:pt x="161" y="64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Freeform 28"/>
            <p:cNvSpPr>
              <a:spLocks noEditPoints="1"/>
            </p:cNvSpPr>
            <p:nvPr/>
          </p:nvSpPr>
          <p:spPr bwMode="auto">
            <a:xfrm>
              <a:off x="4575969" y="1373193"/>
              <a:ext cx="1020763" cy="760414"/>
            </a:xfrm>
            <a:custGeom>
              <a:avLst/>
              <a:gdLst>
                <a:gd name="T0" fmla="*/ 16 w 177"/>
                <a:gd name="T1" fmla="*/ 115 h 132"/>
                <a:gd name="T2" fmla="*/ 2 w 177"/>
                <a:gd name="T3" fmla="*/ 106 h 132"/>
                <a:gd name="T4" fmla="*/ 0 w 177"/>
                <a:gd name="T5" fmla="*/ 98 h 132"/>
                <a:gd name="T6" fmla="*/ 9 w 177"/>
                <a:gd name="T7" fmla="*/ 89 h 132"/>
                <a:gd name="T8" fmla="*/ 17 w 177"/>
                <a:gd name="T9" fmla="*/ 92 h 132"/>
                <a:gd name="T10" fmla="*/ 22 w 177"/>
                <a:gd name="T11" fmla="*/ 41 h 132"/>
                <a:gd name="T12" fmla="*/ 23 w 177"/>
                <a:gd name="T13" fmla="*/ 40 h 132"/>
                <a:gd name="T14" fmla="*/ 130 w 177"/>
                <a:gd name="T15" fmla="*/ 1 h 132"/>
                <a:gd name="T16" fmla="*/ 159 w 177"/>
                <a:gd name="T17" fmla="*/ 63 h 132"/>
                <a:gd name="T18" fmla="*/ 168 w 177"/>
                <a:gd name="T19" fmla="*/ 58 h 132"/>
                <a:gd name="T20" fmla="*/ 171 w 177"/>
                <a:gd name="T21" fmla="*/ 59 h 132"/>
                <a:gd name="T22" fmla="*/ 177 w 177"/>
                <a:gd name="T23" fmla="*/ 70 h 132"/>
                <a:gd name="T24" fmla="*/ 164 w 177"/>
                <a:gd name="T25" fmla="*/ 83 h 132"/>
                <a:gd name="T26" fmla="*/ 164 w 177"/>
                <a:gd name="T27" fmla="*/ 83 h 132"/>
                <a:gd name="T28" fmla="*/ 105 w 177"/>
                <a:gd name="T29" fmla="*/ 129 h 132"/>
                <a:gd name="T30" fmla="*/ 80 w 177"/>
                <a:gd name="T31" fmla="*/ 132 h 132"/>
                <a:gd name="T32" fmla="*/ 23 w 177"/>
                <a:gd name="T33" fmla="*/ 111 h 132"/>
                <a:gd name="T34" fmla="*/ 39 w 177"/>
                <a:gd name="T35" fmla="*/ 120 h 132"/>
                <a:gd name="T36" fmla="*/ 80 w 177"/>
                <a:gd name="T37" fmla="*/ 129 h 132"/>
                <a:gd name="T38" fmla="*/ 105 w 177"/>
                <a:gd name="T39" fmla="*/ 126 h 132"/>
                <a:gd name="T40" fmla="*/ 151 w 177"/>
                <a:gd name="T41" fmla="*/ 99 h 132"/>
                <a:gd name="T42" fmla="*/ 161 w 177"/>
                <a:gd name="T43" fmla="*/ 81 h 132"/>
                <a:gd name="T44" fmla="*/ 163 w 177"/>
                <a:gd name="T45" fmla="*/ 80 h 132"/>
                <a:gd name="T46" fmla="*/ 164 w 177"/>
                <a:gd name="T47" fmla="*/ 80 h 132"/>
                <a:gd name="T48" fmla="*/ 174 w 177"/>
                <a:gd name="T49" fmla="*/ 70 h 132"/>
                <a:gd name="T50" fmla="*/ 170 w 177"/>
                <a:gd name="T51" fmla="*/ 61 h 132"/>
                <a:gd name="T52" fmla="*/ 168 w 177"/>
                <a:gd name="T53" fmla="*/ 61 h 132"/>
                <a:gd name="T54" fmla="*/ 162 w 177"/>
                <a:gd name="T55" fmla="*/ 64 h 132"/>
                <a:gd name="T56" fmla="*/ 160 w 177"/>
                <a:gd name="T57" fmla="*/ 66 h 132"/>
                <a:gd name="T58" fmla="*/ 158 w 177"/>
                <a:gd name="T59" fmla="*/ 67 h 132"/>
                <a:gd name="T60" fmla="*/ 157 w 177"/>
                <a:gd name="T61" fmla="*/ 66 h 132"/>
                <a:gd name="T62" fmla="*/ 25 w 177"/>
                <a:gd name="T63" fmla="*/ 42 h 132"/>
                <a:gd name="T64" fmla="*/ 19 w 177"/>
                <a:gd name="T65" fmla="*/ 96 h 132"/>
                <a:gd name="T66" fmla="*/ 17 w 177"/>
                <a:gd name="T67" fmla="*/ 96 h 132"/>
                <a:gd name="T68" fmla="*/ 9 w 177"/>
                <a:gd name="T69" fmla="*/ 92 h 132"/>
                <a:gd name="T70" fmla="*/ 3 w 177"/>
                <a:gd name="T71" fmla="*/ 98 h 132"/>
                <a:gd name="T72" fmla="*/ 5 w 177"/>
                <a:gd name="T73" fmla="*/ 104 h 132"/>
                <a:gd name="T74" fmla="*/ 16 w 177"/>
                <a:gd name="T75" fmla="*/ 112 h 132"/>
                <a:gd name="T76" fmla="*/ 22 w 177"/>
                <a:gd name="T77" fmla="*/ 111 h 132"/>
                <a:gd name="T78" fmla="*/ 22 w 177"/>
                <a:gd name="T79" fmla="*/ 111 h 132"/>
                <a:gd name="T80" fmla="*/ 23 w 177"/>
                <a:gd name="T81" fmla="*/ 111 h 132"/>
                <a:gd name="T82" fmla="*/ 160 w 177"/>
                <a:gd name="T83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7" h="132">
                  <a:moveTo>
                    <a:pt x="22" y="114"/>
                  </a:moveTo>
                  <a:cubicBezTo>
                    <a:pt x="21" y="114"/>
                    <a:pt x="19" y="115"/>
                    <a:pt x="16" y="115"/>
                  </a:cubicBezTo>
                  <a:cubicBezTo>
                    <a:pt x="16" y="115"/>
                    <a:pt x="16" y="115"/>
                    <a:pt x="16" y="115"/>
                  </a:cubicBezTo>
                  <a:cubicBezTo>
                    <a:pt x="11" y="115"/>
                    <a:pt x="5" y="113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3"/>
                    <a:pt x="0" y="100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2"/>
                    <a:pt x="4" y="89"/>
                    <a:pt x="9" y="89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12" y="89"/>
                    <a:pt x="14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9" y="0"/>
                    <a:pt x="129" y="1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59" y="63"/>
                    <a:pt x="159" y="63"/>
                    <a:pt x="159" y="63"/>
                  </a:cubicBezTo>
                  <a:cubicBezTo>
                    <a:pt x="160" y="61"/>
                    <a:pt x="163" y="58"/>
                    <a:pt x="168" y="58"/>
                  </a:cubicBezTo>
                  <a:cubicBezTo>
                    <a:pt x="168" y="58"/>
                    <a:pt x="168" y="58"/>
                    <a:pt x="168" y="58"/>
                  </a:cubicBezTo>
                  <a:cubicBezTo>
                    <a:pt x="169" y="58"/>
                    <a:pt x="170" y="58"/>
                    <a:pt x="171" y="59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5" y="60"/>
                    <a:pt x="177" y="65"/>
                    <a:pt x="177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7" y="76"/>
                    <a:pt x="173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2" y="90"/>
                    <a:pt x="150" y="118"/>
                    <a:pt x="105" y="129"/>
                  </a:cubicBezTo>
                  <a:cubicBezTo>
                    <a:pt x="105" y="129"/>
                    <a:pt x="105" y="129"/>
                    <a:pt x="105" y="129"/>
                  </a:cubicBezTo>
                  <a:cubicBezTo>
                    <a:pt x="96" y="131"/>
                    <a:pt x="88" y="132"/>
                    <a:pt x="80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48" y="132"/>
                    <a:pt x="26" y="117"/>
                    <a:pt x="22" y="114"/>
                  </a:cubicBezTo>
                  <a:close/>
                  <a:moveTo>
                    <a:pt x="23" y="111"/>
                  </a:moveTo>
                  <a:cubicBezTo>
                    <a:pt x="23" y="111"/>
                    <a:pt x="29" y="116"/>
                    <a:pt x="39" y="120"/>
                  </a:cubicBezTo>
                  <a:cubicBezTo>
                    <a:pt x="39" y="120"/>
                    <a:pt x="39" y="120"/>
                    <a:pt x="39" y="120"/>
                  </a:cubicBezTo>
                  <a:cubicBezTo>
                    <a:pt x="48" y="125"/>
                    <a:pt x="62" y="129"/>
                    <a:pt x="80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7" y="129"/>
                    <a:pt x="96" y="128"/>
                    <a:pt x="105" y="126"/>
                  </a:cubicBezTo>
                  <a:cubicBezTo>
                    <a:pt x="105" y="126"/>
                    <a:pt x="105" y="126"/>
                    <a:pt x="105" y="126"/>
                  </a:cubicBezTo>
                  <a:cubicBezTo>
                    <a:pt x="129" y="120"/>
                    <a:pt x="143" y="109"/>
                    <a:pt x="151" y="99"/>
                  </a:cubicBezTo>
                  <a:cubicBezTo>
                    <a:pt x="151" y="99"/>
                    <a:pt x="151" y="99"/>
                    <a:pt x="151" y="99"/>
                  </a:cubicBezTo>
                  <a:cubicBezTo>
                    <a:pt x="159" y="89"/>
                    <a:pt x="161" y="81"/>
                    <a:pt x="161" y="81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1" y="81"/>
                    <a:pt x="162" y="80"/>
                    <a:pt x="163" y="80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4" y="80"/>
                    <a:pt x="164" y="80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1" y="80"/>
                    <a:pt x="174" y="75"/>
                    <a:pt x="174" y="70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74" y="66"/>
                    <a:pt x="172" y="62"/>
                    <a:pt x="170" y="6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9" y="61"/>
                    <a:pt x="168" y="61"/>
                    <a:pt x="168" y="61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5" y="61"/>
                    <a:pt x="163" y="62"/>
                    <a:pt x="162" y="64"/>
                  </a:cubicBezTo>
                  <a:cubicBezTo>
                    <a:pt x="162" y="64"/>
                    <a:pt x="162" y="64"/>
                    <a:pt x="162" y="64"/>
                  </a:cubicBezTo>
                  <a:cubicBezTo>
                    <a:pt x="160" y="65"/>
                    <a:pt x="160" y="66"/>
                    <a:pt x="160" y="66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59" y="67"/>
                    <a:pt x="159" y="67"/>
                    <a:pt x="158" y="67"/>
                  </a:cubicBezTo>
                  <a:cubicBezTo>
                    <a:pt x="158" y="67"/>
                    <a:pt x="158" y="67"/>
                    <a:pt x="158" y="67"/>
                  </a:cubicBezTo>
                  <a:cubicBezTo>
                    <a:pt x="158" y="67"/>
                    <a:pt x="157" y="67"/>
                    <a:pt x="157" y="66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0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18" y="96"/>
                    <a:pt x="18" y="96"/>
                    <a:pt x="17" y="96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5" y="93"/>
                    <a:pt x="12" y="92"/>
                    <a:pt x="9" y="92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5" y="92"/>
                    <a:pt x="3" y="94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100"/>
                    <a:pt x="3" y="102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8" y="111"/>
                    <a:pt x="12" y="112"/>
                    <a:pt x="16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9" y="112"/>
                    <a:pt x="22" y="111"/>
                    <a:pt x="22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3" y="111"/>
                    <a:pt x="23" y="111"/>
                    <a:pt x="23" y="111"/>
                  </a:cubicBezTo>
                  <a:close/>
                  <a:moveTo>
                    <a:pt x="158" y="66"/>
                  </a:moveTo>
                  <a:cubicBezTo>
                    <a:pt x="160" y="65"/>
                    <a:pt x="160" y="65"/>
                    <a:pt x="160" y="65"/>
                  </a:cubicBezTo>
                  <a:cubicBezTo>
                    <a:pt x="158" y="66"/>
                    <a:pt x="158" y="66"/>
                    <a:pt x="158" y="6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Freeform 29"/>
            <p:cNvSpPr/>
            <p:nvPr/>
          </p:nvSpPr>
          <p:spPr bwMode="auto">
            <a:xfrm>
              <a:off x="4529931" y="1539880"/>
              <a:ext cx="288925" cy="563563"/>
            </a:xfrm>
            <a:custGeom>
              <a:avLst/>
              <a:gdLst>
                <a:gd name="T0" fmla="*/ 26 w 50"/>
                <a:gd name="T1" fmla="*/ 21 h 98"/>
                <a:gd name="T2" fmla="*/ 45 w 50"/>
                <a:gd name="T3" fmla="*/ 98 h 98"/>
                <a:gd name="T4" fmla="*/ 50 w 50"/>
                <a:gd name="T5" fmla="*/ 0 h 98"/>
                <a:gd name="T6" fmla="*/ 26 w 50"/>
                <a:gd name="T7" fmla="*/ 2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98">
                  <a:moveTo>
                    <a:pt x="26" y="21"/>
                  </a:moveTo>
                  <a:cubicBezTo>
                    <a:pt x="0" y="60"/>
                    <a:pt x="45" y="98"/>
                    <a:pt x="45" y="98"/>
                  </a:cubicBezTo>
                  <a:cubicBezTo>
                    <a:pt x="22" y="68"/>
                    <a:pt x="50" y="0"/>
                    <a:pt x="50" y="0"/>
                  </a:cubicBezTo>
                  <a:lnTo>
                    <a:pt x="26" y="21"/>
                  </a:lnTo>
                  <a:close/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Freeform 30"/>
            <p:cNvSpPr>
              <a:spLocks noEditPoints="1"/>
            </p:cNvSpPr>
            <p:nvPr/>
          </p:nvSpPr>
          <p:spPr bwMode="auto">
            <a:xfrm>
              <a:off x="4622006" y="1528768"/>
              <a:ext cx="201613" cy="587376"/>
            </a:xfrm>
            <a:custGeom>
              <a:avLst/>
              <a:gdLst>
                <a:gd name="T0" fmla="*/ 28 w 35"/>
                <a:gd name="T1" fmla="*/ 101 h 102"/>
                <a:gd name="T2" fmla="*/ 0 w 35"/>
                <a:gd name="T3" fmla="*/ 49 h 102"/>
                <a:gd name="T4" fmla="*/ 0 w 35"/>
                <a:gd name="T5" fmla="*/ 49 h 102"/>
                <a:gd name="T6" fmla="*/ 9 w 35"/>
                <a:gd name="T7" fmla="*/ 22 h 102"/>
                <a:gd name="T8" fmla="*/ 9 w 35"/>
                <a:gd name="T9" fmla="*/ 22 h 102"/>
                <a:gd name="T10" fmla="*/ 9 w 35"/>
                <a:gd name="T11" fmla="*/ 22 h 102"/>
                <a:gd name="T12" fmla="*/ 33 w 35"/>
                <a:gd name="T13" fmla="*/ 1 h 102"/>
                <a:gd name="T14" fmla="*/ 34 w 35"/>
                <a:gd name="T15" fmla="*/ 1 h 102"/>
                <a:gd name="T16" fmla="*/ 34 w 35"/>
                <a:gd name="T17" fmla="*/ 1 h 102"/>
                <a:gd name="T18" fmla="*/ 35 w 35"/>
                <a:gd name="T19" fmla="*/ 3 h 102"/>
                <a:gd name="T20" fmla="*/ 35 w 35"/>
                <a:gd name="T21" fmla="*/ 3 h 102"/>
                <a:gd name="T22" fmla="*/ 21 w 35"/>
                <a:gd name="T23" fmla="*/ 67 h 102"/>
                <a:gd name="T24" fmla="*/ 21 w 35"/>
                <a:gd name="T25" fmla="*/ 67 h 102"/>
                <a:gd name="T26" fmla="*/ 30 w 35"/>
                <a:gd name="T27" fmla="*/ 99 h 102"/>
                <a:gd name="T28" fmla="*/ 30 w 35"/>
                <a:gd name="T29" fmla="*/ 99 h 102"/>
                <a:gd name="T30" fmla="*/ 30 w 35"/>
                <a:gd name="T31" fmla="*/ 101 h 102"/>
                <a:gd name="T32" fmla="*/ 30 w 35"/>
                <a:gd name="T33" fmla="*/ 101 h 102"/>
                <a:gd name="T34" fmla="*/ 29 w 35"/>
                <a:gd name="T35" fmla="*/ 102 h 102"/>
                <a:gd name="T36" fmla="*/ 29 w 35"/>
                <a:gd name="T37" fmla="*/ 102 h 102"/>
                <a:gd name="T38" fmla="*/ 28 w 35"/>
                <a:gd name="T39" fmla="*/ 101 h 102"/>
                <a:gd name="T40" fmla="*/ 3 w 35"/>
                <a:gd name="T41" fmla="*/ 49 h 102"/>
                <a:gd name="T42" fmla="*/ 16 w 35"/>
                <a:gd name="T43" fmla="*/ 84 h 102"/>
                <a:gd name="T44" fmla="*/ 16 w 35"/>
                <a:gd name="T45" fmla="*/ 84 h 102"/>
                <a:gd name="T46" fmla="*/ 22 w 35"/>
                <a:gd name="T47" fmla="*/ 91 h 102"/>
                <a:gd name="T48" fmla="*/ 22 w 35"/>
                <a:gd name="T49" fmla="*/ 91 h 102"/>
                <a:gd name="T50" fmla="*/ 18 w 35"/>
                <a:gd name="T51" fmla="*/ 67 h 102"/>
                <a:gd name="T52" fmla="*/ 18 w 35"/>
                <a:gd name="T53" fmla="*/ 67 h 102"/>
                <a:gd name="T54" fmla="*/ 30 w 35"/>
                <a:gd name="T55" fmla="*/ 7 h 102"/>
                <a:gd name="T56" fmla="*/ 30 w 35"/>
                <a:gd name="T57" fmla="*/ 7 h 102"/>
                <a:gd name="T58" fmla="*/ 11 w 35"/>
                <a:gd name="T59" fmla="*/ 24 h 102"/>
                <a:gd name="T60" fmla="*/ 3 w 35"/>
                <a:gd name="T61" fmla="*/ 4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102">
                  <a:moveTo>
                    <a:pt x="28" y="101"/>
                  </a:moveTo>
                  <a:cubicBezTo>
                    <a:pt x="27" y="101"/>
                    <a:pt x="1" y="78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0"/>
                    <a:pt x="3" y="3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4" y="0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21" y="3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79"/>
                    <a:pt x="24" y="91"/>
                    <a:pt x="30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100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29" y="101"/>
                    <a:pt x="29" y="102"/>
                    <a:pt x="29" y="102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8" y="102"/>
                    <a:pt x="28" y="101"/>
                    <a:pt x="28" y="101"/>
                  </a:cubicBezTo>
                  <a:close/>
                  <a:moveTo>
                    <a:pt x="3" y="49"/>
                  </a:moveTo>
                  <a:cubicBezTo>
                    <a:pt x="3" y="62"/>
                    <a:pt x="10" y="75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8" y="87"/>
                    <a:pt x="20" y="89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9" y="84"/>
                    <a:pt x="18" y="76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44"/>
                    <a:pt x="26" y="18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6" y="32"/>
                    <a:pt x="4" y="41"/>
                    <a:pt x="3" y="4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Freeform 31"/>
            <p:cNvSpPr/>
            <p:nvPr/>
          </p:nvSpPr>
          <p:spPr bwMode="auto">
            <a:xfrm>
              <a:off x="5049044" y="1925644"/>
              <a:ext cx="214313" cy="92075"/>
            </a:xfrm>
            <a:custGeom>
              <a:avLst/>
              <a:gdLst>
                <a:gd name="T0" fmla="*/ 1 w 37"/>
                <a:gd name="T1" fmla="*/ 12 h 16"/>
                <a:gd name="T2" fmla="*/ 0 w 37"/>
                <a:gd name="T3" fmla="*/ 10 h 16"/>
                <a:gd name="T4" fmla="*/ 0 w 37"/>
                <a:gd name="T5" fmla="*/ 10 h 16"/>
                <a:gd name="T6" fmla="*/ 2 w 37"/>
                <a:gd name="T7" fmla="*/ 9 h 16"/>
                <a:gd name="T8" fmla="*/ 2 w 37"/>
                <a:gd name="T9" fmla="*/ 9 h 16"/>
                <a:gd name="T10" fmla="*/ 15 w 37"/>
                <a:gd name="T11" fmla="*/ 13 h 16"/>
                <a:gd name="T12" fmla="*/ 15 w 37"/>
                <a:gd name="T13" fmla="*/ 13 h 16"/>
                <a:gd name="T14" fmla="*/ 30 w 37"/>
                <a:gd name="T15" fmla="*/ 7 h 16"/>
                <a:gd name="T16" fmla="*/ 30 w 37"/>
                <a:gd name="T17" fmla="*/ 7 h 16"/>
                <a:gd name="T18" fmla="*/ 34 w 37"/>
                <a:gd name="T19" fmla="*/ 1 h 16"/>
                <a:gd name="T20" fmla="*/ 34 w 37"/>
                <a:gd name="T21" fmla="*/ 1 h 16"/>
                <a:gd name="T22" fmla="*/ 36 w 37"/>
                <a:gd name="T23" fmla="*/ 0 h 16"/>
                <a:gd name="T24" fmla="*/ 36 w 37"/>
                <a:gd name="T25" fmla="*/ 0 h 16"/>
                <a:gd name="T26" fmla="*/ 37 w 37"/>
                <a:gd name="T27" fmla="*/ 2 h 16"/>
                <a:gd name="T28" fmla="*/ 37 w 37"/>
                <a:gd name="T29" fmla="*/ 2 h 16"/>
                <a:gd name="T30" fmla="*/ 15 w 37"/>
                <a:gd name="T31" fmla="*/ 16 h 16"/>
                <a:gd name="T32" fmla="*/ 15 w 37"/>
                <a:gd name="T33" fmla="*/ 16 h 16"/>
                <a:gd name="T34" fmla="*/ 1 w 37"/>
                <a:gd name="T3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16">
                  <a:moveTo>
                    <a:pt x="1" y="12"/>
                  </a:moveTo>
                  <a:cubicBezTo>
                    <a:pt x="0" y="12"/>
                    <a:pt x="0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7" y="12"/>
                    <a:pt x="12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2" y="13"/>
                    <a:pt x="27" y="10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3" y="4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0"/>
                    <a:pt x="35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7" y="1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0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6" y="15"/>
                    <a:pt x="1" y="1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Freeform 32"/>
            <p:cNvSpPr/>
            <p:nvPr/>
          </p:nvSpPr>
          <p:spPr bwMode="auto">
            <a:xfrm>
              <a:off x="5395119" y="1528768"/>
              <a:ext cx="207963" cy="390526"/>
            </a:xfrm>
            <a:custGeom>
              <a:avLst/>
              <a:gdLst>
                <a:gd name="T0" fmla="*/ 0 w 36"/>
                <a:gd name="T1" fmla="*/ 6 h 68"/>
                <a:gd name="T2" fmla="*/ 19 w 36"/>
                <a:gd name="T3" fmla="*/ 68 h 68"/>
                <a:gd name="T4" fmla="*/ 3 w 36"/>
                <a:gd name="T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68">
                  <a:moveTo>
                    <a:pt x="0" y="6"/>
                  </a:moveTo>
                  <a:cubicBezTo>
                    <a:pt x="0" y="6"/>
                    <a:pt x="22" y="34"/>
                    <a:pt x="19" y="68"/>
                  </a:cubicBezTo>
                  <a:cubicBezTo>
                    <a:pt x="19" y="68"/>
                    <a:pt x="36" y="19"/>
                    <a:pt x="3" y="0"/>
                  </a:cubicBezTo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Freeform 33"/>
            <p:cNvSpPr/>
            <p:nvPr/>
          </p:nvSpPr>
          <p:spPr bwMode="auto">
            <a:xfrm>
              <a:off x="5384006" y="1516068"/>
              <a:ext cx="155575" cy="409576"/>
            </a:xfrm>
            <a:custGeom>
              <a:avLst/>
              <a:gdLst>
                <a:gd name="T0" fmla="*/ 20 w 27"/>
                <a:gd name="T1" fmla="*/ 71 h 71"/>
                <a:gd name="T2" fmla="*/ 19 w 27"/>
                <a:gd name="T3" fmla="*/ 70 h 71"/>
                <a:gd name="T4" fmla="*/ 19 w 27"/>
                <a:gd name="T5" fmla="*/ 70 h 71"/>
                <a:gd name="T6" fmla="*/ 19 w 27"/>
                <a:gd name="T7" fmla="*/ 64 h 71"/>
                <a:gd name="T8" fmla="*/ 19 w 27"/>
                <a:gd name="T9" fmla="*/ 64 h 71"/>
                <a:gd name="T10" fmla="*/ 10 w 27"/>
                <a:gd name="T11" fmla="*/ 25 h 71"/>
                <a:gd name="T12" fmla="*/ 10 w 27"/>
                <a:gd name="T13" fmla="*/ 25 h 71"/>
                <a:gd name="T14" fmla="*/ 1 w 27"/>
                <a:gd name="T15" fmla="*/ 9 h 71"/>
                <a:gd name="T16" fmla="*/ 1 w 27"/>
                <a:gd name="T17" fmla="*/ 9 h 71"/>
                <a:gd name="T18" fmla="*/ 1 w 27"/>
                <a:gd name="T19" fmla="*/ 9 h 71"/>
                <a:gd name="T20" fmla="*/ 1 w 27"/>
                <a:gd name="T21" fmla="*/ 7 h 71"/>
                <a:gd name="T22" fmla="*/ 1 w 27"/>
                <a:gd name="T23" fmla="*/ 7 h 71"/>
                <a:gd name="T24" fmla="*/ 3 w 27"/>
                <a:gd name="T25" fmla="*/ 8 h 71"/>
                <a:gd name="T26" fmla="*/ 3 w 27"/>
                <a:gd name="T27" fmla="*/ 8 h 71"/>
                <a:gd name="T28" fmla="*/ 22 w 27"/>
                <a:gd name="T29" fmla="*/ 58 h 71"/>
                <a:gd name="T30" fmla="*/ 22 w 27"/>
                <a:gd name="T31" fmla="*/ 58 h 71"/>
                <a:gd name="T32" fmla="*/ 24 w 27"/>
                <a:gd name="T33" fmla="*/ 42 h 71"/>
                <a:gd name="T34" fmla="*/ 24 w 27"/>
                <a:gd name="T35" fmla="*/ 42 h 71"/>
                <a:gd name="T36" fmla="*/ 4 w 27"/>
                <a:gd name="T37" fmla="*/ 3 h 71"/>
                <a:gd name="T38" fmla="*/ 4 w 27"/>
                <a:gd name="T39" fmla="*/ 3 h 71"/>
                <a:gd name="T40" fmla="*/ 4 w 27"/>
                <a:gd name="T41" fmla="*/ 1 h 71"/>
                <a:gd name="T42" fmla="*/ 4 w 27"/>
                <a:gd name="T43" fmla="*/ 1 h 71"/>
                <a:gd name="T44" fmla="*/ 6 w 27"/>
                <a:gd name="T45" fmla="*/ 1 h 71"/>
                <a:gd name="T46" fmla="*/ 6 w 27"/>
                <a:gd name="T47" fmla="*/ 1 h 71"/>
                <a:gd name="T48" fmla="*/ 27 w 27"/>
                <a:gd name="T49" fmla="*/ 42 h 71"/>
                <a:gd name="T50" fmla="*/ 27 w 27"/>
                <a:gd name="T51" fmla="*/ 42 h 71"/>
                <a:gd name="T52" fmla="*/ 22 w 27"/>
                <a:gd name="T53" fmla="*/ 70 h 71"/>
                <a:gd name="T54" fmla="*/ 22 w 27"/>
                <a:gd name="T55" fmla="*/ 70 h 71"/>
                <a:gd name="T56" fmla="*/ 21 w 27"/>
                <a:gd name="T57" fmla="*/ 71 h 71"/>
                <a:gd name="T58" fmla="*/ 21 w 27"/>
                <a:gd name="T59" fmla="*/ 71 h 71"/>
                <a:gd name="T60" fmla="*/ 20 w 27"/>
                <a:gd name="T6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" h="71">
                  <a:moveTo>
                    <a:pt x="20" y="71"/>
                  </a:moveTo>
                  <a:cubicBezTo>
                    <a:pt x="20" y="71"/>
                    <a:pt x="19" y="70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9" y="68"/>
                    <a:pt x="19" y="66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48"/>
                    <a:pt x="15" y="3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5" y="15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0" y="29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3" y="53"/>
                    <a:pt x="24" y="48"/>
                    <a:pt x="24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28"/>
                    <a:pt x="20" y="1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2" y="10"/>
                    <a:pt x="27" y="27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57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0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Freeform 34"/>
            <p:cNvSpPr/>
            <p:nvPr/>
          </p:nvSpPr>
          <p:spPr bwMode="auto">
            <a:xfrm>
              <a:off x="4876006" y="1901831"/>
              <a:ext cx="80963" cy="76200"/>
            </a:xfrm>
            <a:custGeom>
              <a:avLst/>
              <a:gdLst>
                <a:gd name="T0" fmla="*/ 0 w 14"/>
                <a:gd name="T1" fmla="*/ 6 h 13"/>
                <a:gd name="T2" fmla="*/ 7 w 14"/>
                <a:gd name="T3" fmla="*/ 13 h 13"/>
                <a:gd name="T4" fmla="*/ 13 w 14"/>
                <a:gd name="T5" fmla="*/ 6 h 13"/>
                <a:gd name="T6" fmla="*/ 7 w 14"/>
                <a:gd name="T7" fmla="*/ 0 h 13"/>
                <a:gd name="T8" fmla="*/ 0 w 14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0" y="6"/>
                  </a:moveTo>
                  <a:cubicBezTo>
                    <a:pt x="0" y="10"/>
                    <a:pt x="3" y="13"/>
                    <a:pt x="7" y="13"/>
                  </a:cubicBezTo>
                  <a:cubicBezTo>
                    <a:pt x="11" y="13"/>
                    <a:pt x="14" y="10"/>
                    <a:pt x="13" y="6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Freeform 35"/>
            <p:cNvSpPr/>
            <p:nvPr/>
          </p:nvSpPr>
          <p:spPr bwMode="auto">
            <a:xfrm>
              <a:off x="5285581" y="1787531"/>
              <a:ext cx="80963" cy="74613"/>
            </a:xfrm>
            <a:custGeom>
              <a:avLst/>
              <a:gdLst>
                <a:gd name="T0" fmla="*/ 1 w 14"/>
                <a:gd name="T1" fmla="*/ 7 h 13"/>
                <a:gd name="T2" fmla="*/ 7 w 14"/>
                <a:gd name="T3" fmla="*/ 13 h 13"/>
                <a:gd name="T4" fmla="*/ 14 w 14"/>
                <a:gd name="T5" fmla="*/ 6 h 13"/>
                <a:gd name="T6" fmla="*/ 7 w 14"/>
                <a:gd name="T7" fmla="*/ 0 h 13"/>
                <a:gd name="T8" fmla="*/ 1 w 14"/>
                <a:gd name="T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7"/>
                  </a:moveTo>
                  <a:cubicBezTo>
                    <a:pt x="1" y="10"/>
                    <a:pt x="4" y="13"/>
                    <a:pt x="7" y="13"/>
                  </a:cubicBezTo>
                  <a:cubicBezTo>
                    <a:pt x="11" y="13"/>
                    <a:pt x="14" y="10"/>
                    <a:pt x="14" y="6"/>
                  </a:cubicBezTo>
                  <a:cubicBezTo>
                    <a:pt x="14" y="3"/>
                    <a:pt x="11" y="0"/>
                    <a:pt x="7" y="0"/>
                  </a:cubicBezTo>
                  <a:cubicBezTo>
                    <a:pt x="3" y="0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Oval 36"/>
            <p:cNvSpPr>
              <a:spLocks noChangeArrowheads="1"/>
            </p:cNvSpPr>
            <p:nvPr/>
          </p:nvSpPr>
          <p:spPr bwMode="auto">
            <a:xfrm>
              <a:off x="4823619" y="1989144"/>
              <a:ext cx="155575" cy="92075"/>
            </a:xfrm>
            <a:prstGeom prst="ellipse">
              <a:avLst/>
            </a:prstGeom>
            <a:solidFill>
              <a:srgbClr val="FFB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5326856" y="1822456"/>
              <a:ext cx="149225" cy="138113"/>
            </a:xfrm>
            <a:custGeom>
              <a:avLst/>
              <a:gdLst>
                <a:gd name="T0" fmla="*/ 3 w 26"/>
                <a:gd name="T1" fmla="*/ 20 h 24"/>
                <a:gd name="T2" fmla="*/ 18 w 26"/>
                <a:gd name="T3" fmla="*/ 18 h 24"/>
                <a:gd name="T4" fmla="*/ 24 w 26"/>
                <a:gd name="T5" fmla="*/ 4 h 24"/>
                <a:gd name="T6" fmla="*/ 8 w 26"/>
                <a:gd name="T7" fmla="*/ 6 h 24"/>
                <a:gd name="T8" fmla="*/ 3 w 26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3" y="20"/>
                  </a:moveTo>
                  <a:cubicBezTo>
                    <a:pt x="5" y="24"/>
                    <a:pt x="12" y="23"/>
                    <a:pt x="18" y="18"/>
                  </a:cubicBezTo>
                  <a:cubicBezTo>
                    <a:pt x="24" y="14"/>
                    <a:pt x="26" y="7"/>
                    <a:pt x="24" y="4"/>
                  </a:cubicBezTo>
                  <a:cubicBezTo>
                    <a:pt x="21" y="0"/>
                    <a:pt x="14" y="1"/>
                    <a:pt x="8" y="6"/>
                  </a:cubicBezTo>
                  <a:cubicBezTo>
                    <a:pt x="2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FB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Freeform 38"/>
            <p:cNvSpPr/>
            <p:nvPr/>
          </p:nvSpPr>
          <p:spPr bwMode="auto">
            <a:xfrm>
              <a:off x="5147469" y="1239842"/>
              <a:ext cx="444500" cy="484188"/>
            </a:xfrm>
            <a:custGeom>
              <a:avLst/>
              <a:gdLst>
                <a:gd name="T0" fmla="*/ 30 w 77"/>
                <a:gd name="T1" fmla="*/ 7 h 84"/>
                <a:gd name="T2" fmla="*/ 58 w 77"/>
                <a:gd name="T3" fmla="*/ 22 h 84"/>
                <a:gd name="T4" fmla="*/ 67 w 77"/>
                <a:gd name="T5" fmla="*/ 84 h 84"/>
                <a:gd name="T6" fmla="*/ 43 w 77"/>
                <a:gd name="T7" fmla="*/ 58 h 84"/>
                <a:gd name="T8" fmla="*/ 30 w 77"/>
                <a:gd name="T9" fmla="*/ 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84">
                  <a:moveTo>
                    <a:pt x="30" y="7"/>
                  </a:moveTo>
                  <a:cubicBezTo>
                    <a:pt x="30" y="7"/>
                    <a:pt x="44" y="0"/>
                    <a:pt x="58" y="22"/>
                  </a:cubicBezTo>
                  <a:cubicBezTo>
                    <a:pt x="65" y="33"/>
                    <a:pt x="77" y="55"/>
                    <a:pt x="67" y="84"/>
                  </a:cubicBezTo>
                  <a:cubicBezTo>
                    <a:pt x="67" y="84"/>
                    <a:pt x="60" y="71"/>
                    <a:pt x="43" y="58"/>
                  </a:cubicBezTo>
                  <a:cubicBezTo>
                    <a:pt x="0" y="23"/>
                    <a:pt x="30" y="7"/>
                    <a:pt x="30" y="7"/>
                  </a:cubicBezTo>
                  <a:close/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Freeform 39"/>
            <p:cNvSpPr>
              <a:spLocks noEditPoints="1"/>
            </p:cNvSpPr>
            <p:nvPr/>
          </p:nvSpPr>
          <p:spPr bwMode="auto">
            <a:xfrm>
              <a:off x="5257006" y="1268417"/>
              <a:ext cx="306388" cy="466726"/>
            </a:xfrm>
            <a:custGeom>
              <a:avLst/>
              <a:gdLst>
                <a:gd name="T0" fmla="*/ 47 w 53"/>
                <a:gd name="T1" fmla="*/ 80 h 81"/>
                <a:gd name="T2" fmla="*/ 23 w 53"/>
                <a:gd name="T3" fmla="*/ 54 h 81"/>
                <a:gd name="T4" fmla="*/ 23 w 53"/>
                <a:gd name="T5" fmla="*/ 54 h 81"/>
                <a:gd name="T6" fmla="*/ 0 w 53"/>
                <a:gd name="T7" fmla="*/ 19 h 81"/>
                <a:gd name="T8" fmla="*/ 0 w 53"/>
                <a:gd name="T9" fmla="*/ 19 h 81"/>
                <a:gd name="T10" fmla="*/ 11 w 53"/>
                <a:gd name="T11" fmla="*/ 1 h 81"/>
                <a:gd name="T12" fmla="*/ 11 w 53"/>
                <a:gd name="T13" fmla="*/ 1 h 81"/>
                <a:gd name="T14" fmla="*/ 17 w 53"/>
                <a:gd name="T15" fmla="*/ 0 h 81"/>
                <a:gd name="T16" fmla="*/ 17 w 53"/>
                <a:gd name="T17" fmla="*/ 0 h 81"/>
                <a:gd name="T18" fmla="*/ 40 w 53"/>
                <a:gd name="T19" fmla="*/ 16 h 81"/>
                <a:gd name="T20" fmla="*/ 40 w 53"/>
                <a:gd name="T21" fmla="*/ 16 h 81"/>
                <a:gd name="T22" fmla="*/ 53 w 53"/>
                <a:gd name="T23" fmla="*/ 58 h 81"/>
                <a:gd name="T24" fmla="*/ 53 w 53"/>
                <a:gd name="T25" fmla="*/ 58 h 81"/>
                <a:gd name="T26" fmla="*/ 50 w 53"/>
                <a:gd name="T27" fmla="*/ 80 h 81"/>
                <a:gd name="T28" fmla="*/ 50 w 53"/>
                <a:gd name="T29" fmla="*/ 80 h 81"/>
                <a:gd name="T30" fmla="*/ 49 w 53"/>
                <a:gd name="T31" fmla="*/ 81 h 81"/>
                <a:gd name="T32" fmla="*/ 49 w 53"/>
                <a:gd name="T33" fmla="*/ 81 h 81"/>
                <a:gd name="T34" fmla="*/ 48 w 53"/>
                <a:gd name="T35" fmla="*/ 81 h 81"/>
                <a:gd name="T36" fmla="*/ 48 w 53"/>
                <a:gd name="T37" fmla="*/ 81 h 81"/>
                <a:gd name="T38" fmla="*/ 47 w 53"/>
                <a:gd name="T39" fmla="*/ 80 h 81"/>
                <a:gd name="T40" fmla="*/ 12 w 53"/>
                <a:gd name="T41" fmla="*/ 4 h 81"/>
                <a:gd name="T42" fmla="*/ 7 w 53"/>
                <a:gd name="T43" fmla="*/ 8 h 81"/>
                <a:gd name="T44" fmla="*/ 7 w 53"/>
                <a:gd name="T45" fmla="*/ 8 h 81"/>
                <a:gd name="T46" fmla="*/ 3 w 53"/>
                <a:gd name="T47" fmla="*/ 19 h 81"/>
                <a:gd name="T48" fmla="*/ 3 w 53"/>
                <a:gd name="T49" fmla="*/ 19 h 81"/>
                <a:gd name="T50" fmla="*/ 25 w 53"/>
                <a:gd name="T51" fmla="*/ 52 h 81"/>
                <a:gd name="T52" fmla="*/ 25 w 53"/>
                <a:gd name="T53" fmla="*/ 52 h 81"/>
                <a:gd name="T54" fmla="*/ 48 w 53"/>
                <a:gd name="T55" fmla="*/ 76 h 81"/>
                <a:gd name="T56" fmla="*/ 48 w 53"/>
                <a:gd name="T57" fmla="*/ 76 h 81"/>
                <a:gd name="T58" fmla="*/ 50 w 53"/>
                <a:gd name="T59" fmla="*/ 58 h 81"/>
                <a:gd name="T60" fmla="*/ 50 w 53"/>
                <a:gd name="T61" fmla="*/ 58 h 81"/>
                <a:gd name="T62" fmla="*/ 38 w 53"/>
                <a:gd name="T63" fmla="*/ 18 h 81"/>
                <a:gd name="T64" fmla="*/ 38 w 53"/>
                <a:gd name="T65" fmla="*/ 18 h 81"/>
                <a:gd name="T66" fmla="*/ 17 w 53"/>
                <a:gd name="T67" fmla="*/ 3 h 81"/>
                <a:gd name="T68" fmla="*/ 17 w 53"/>
                <a:gd name="T69" fmla="*/ 3 h 81"/>
                <a:gd name="T70" fmla="*/ 13 w 53"/>
                <a:gd name="T71" fmla="*/ 3 h 81"/>
                <a:gd name="T72" fmla="*/ 13 w 53"/>
                <a:gd name="T73" fmla="*/ 3 h 81"/>
                <a:gd name="T74" fmla="*/ 12 w 53"/>
                <a:gd name="T75" fmla="*/ 4 h 81"/>
                <a:gd name="T76" fmla="*/ 12 w 53"/>
                <a:gd name="T77" fmla="*/ 4 h 81"/>
                <a:gd name="T78" fmla="*/ 12 w 53"/>
                <a:gd name="T79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81">
                  <a:moveTo>
                    <a:pt x="47" y="80"/>
                  </a:moveTo>
                  <a:cubicBezTo>
                    <a:pt x="47" y="80"/>
                    <a:pt x="39" y="67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5" y="40"/>
                    <a:pt x="0" y="2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7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3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31" y="3"/>
                    <a:pt x="4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6" y="24"/>
                    <a:pt x="53" y="39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64"/>
                    <a:pt x="52" y="72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0"/>
                    <a:pt x="49" y="81"/>
                    <a:pt x="49" y="81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9" y="81"/>
                    <a:pt x="48" y="81"/>
                    <a:pt x="48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8" y="81"/>
                    <a:pt x="47" y="81"/>
                    <a:pt x="47" y="80"/>
                  </a:cubicBezTo>
                  <a:close/>
                  <a:moveTo>
                    <a:pt x="12" y="4"/>
                  </a:moveTo>
                  <a:cubicBezTo>
                    <a:pt x="12" y="4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10"/>
                    <a:pt x="3" y="14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7"/>
                    <a:pt x="7" y="38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7" y="62"/>
                    <a:pt x="45" y="71"/>
                    <a:pt x="48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0" y="69"/>
                    <a:pt x="50" y="63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39"/>
                    <a:pt x="43" y="26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29" y="5"/>
                    <a:pt x="21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Freeform 40"/>
            <p:cNvSpPr/>
            <p:nvPr/>
          </p:nvSpPr>
          <p:spPr bwMode="auto">
            <a:xfrm>
              <a:off x="4495006" y="1165230"/>
              <a:ext cx="588963" cy="784226"/>
            </a:xfrm>
            <a:custGeom>
              <a:avLst/>
              <a:gdLst>
                <a:gd name="T0" fmla="*/ 50 w 102"/>
                <a:gd name="T1" fmla="*/ 89 h 136"/>
                <a:gd name="T2" fmla="*/ 30 w 102"/>
                <a:gd name="T3" fmla="*/ 136 h 136"/>
                <a:gd name="T4" fmla="*/ 10 w 102"/>
                <a:gd name="T5" fmla="*/ 83 h 136"/>
                <a:gd name="T6" fmla="*/ 101 w 102"/>
                <a:gd name="T7" fmla="*/ 31 h 136"/>
                <a:gd name="T8" fmla="*/ 50 w 102"/>
                <a:gd name="T9" fmla="*/ 8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6">
                  <a:moveTo>
                    <a:pt x="50" y="89"/>
                  </a:moveTo>
                  <a:cubicBezTo>
                    <a:pt x="50" y="89"/>
                    <a:pt x="27" y="115"/>
                    <a:pt x="30" y="136"/>
                  </a:cubicBezTo>
                  <a:cubicBezTo>
                    <a:pt x="30" y="136"/>
                    <a:pt x="0" y="119"/>
                    <a:pt x="10" y="83"/>
                  </a:cubicBezTo>
                  <a:cubicBezTo>
                    <a:pt x="22" y="37"/>
                    <a:pt x="100" y="0"/>
                    <a:pt x="101" y="31"/>
                  </a:cubicBezTo>
                  <a:cubicBezTo>
                    <a:pt x="102" y="62"/>
                    <a:pt x="50" y="89"/>
                    <a:pt x="50" y="89"/>
                  </a:cubicBezTo>
                  <a:close/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Freeform 41"/>
            <p:cNvSpPr>
              <a:spLocks noEditPoints="1"/>
            </p:cNvSpPr>
            <p:nvPr/>
          </p:nvSpPr>
          <p:spPr bwMode="auto">
            <a:xfrm>
              <a:off x="4529931" y="1268417"/>
              <a:ext cx="554038" cy="685801"/>
            </a:xfrm>
            <a:custGeom>
              <a:avLst/>
              <a:gdLst>
                <a:gd name="T0" fmla="*/ 23 w 96"/>
                <a:gd name="T1" fmla="*/ 119 h 119"/>
                <a:gd name="T2" fmla="*/ 0 w 96"/>
                <a:gd name="T3" fmla="*/ 79 h 119"/>
                <a:gd name="T4" fmla="*/ 0 w 96"/>
                <a:gd name="T5" fmla="*/ 79 h 119"/>
                <a:gd name="T6" fmla="*/ 2 w 96"/>
                <a:gd name="T7" fmla="*/ 65 h 119"/>
                <a:gd name="T8" fmla="*/ 2 w 96"/>
                <a:gd name="T9" fmla="*/ 65 h 119"/>
                <a:gd name="T10" fmla="*/ 81 w 96"/>
                <a:gd name="T11" fmla="*/ 0 h 119"/>
                <a:gd name="T12" fmla="*/ 81 w 96"/>
                <a:gd name="T13" fmla="*/ 0 h 119"/>
                <a:gd name="T14" fmla="*/ 96 w 96"/>
                <a:gd name="T15" fmla="*/ 13 h 119"/>
                <a:gd name="T16" fmla="*/ 96 w 96"/>
                <a:gd name="T17" fmla="*/ 13 h 119"/>
                <a:gd name="T18" fmla="*/ 96 w 96"/>
                <a:gd name="T19" fmla="*/ 14 h 119"/>
                <a:gd name="T20" fmla="*/ 96 w 96"/>
                <a:gd name="T21" fmla="*/ 14 h 119"/>
                <a:gd name="T22" fmla="*/ 45 w 96"/>
                <a:gd name="T23" fmla="*/ 73 h 119"/>
                <a:gd name="T24" fmla="*/ 45 w 96"/>
                <a:gd name="T25" fmla="*/ 73 h 119"/>
                <a:gd name="T26" fmla="*/ 25 w 96"/>
                <a:gd name="T27" fmla="*/ 115 h 119"/>
                <a:gd name="T28" fmla="*/ 25 w 96"/>
                <a:gd name="T29" fmla="*/ 115 h 119"/>
                <a:gd name="T30" fmla="*/ 25 w 96"/>
                <a:gd name="T31" fmla="*/ 118 h 119"/>
                <a:gd name="T32" fmla="*/ 25 w 96"/>
                <a:gd name="T33" fmla="*/ 118 h 119"/>
                <a:gd name="T34" fmla="*/ 24 w 96"/>
                <a:gd name="T35" fmla="*/ 119 h 119"/>
                <a:gd name="T36" fmla="*/ 24 w 96"/>
                <a:gd name="T37" fmla="*/ 119 h 119"/>
                <a:gd name="T38" fmla="*/ 24 w 96"/>
                <a:gd name="T39" fmla="*/ 119 h 119"/>
                <a:gd name="T40" fmla="*/ 24 w 96"/>
                <a:gd name="T41" fmla="*/ 119 h 119"/>
                <a:gd name="T42" fmla="*/ 23 w 96"/>
                <a:gd name="T43" fmla="*/ 119 h 119"/>
                <a:gd name="T44" fmla="*/ 5 w 96"/>
                <a:gd name="T45" fmla="*/ 66 h 119"/>
                <a:gd name="T46" fmla="*/ 3 w 96"/>
                <a:gd name="T47" fmla="*/ 79 h 119"/>
                <a:gd name="T48" fmla="*/ 3 w 96"/>
                <a:gd name="T49" fmla="*/ 79 h 119"/>
                <a:gd name="T50" fmla="*/ 14 w 96"/>
                <a:gd name="T51" fmla="*/ 107 h 119"/>
                <a:gd name="T52" fmla="*/ 14 w 96"/>
                <a:gd name="T53" fmla="*/ 107 h 119"/>
                <a:gd name="T54" fmla="*/ 22 w 96"/>
                <a:gd name="T55" fmla="*/ 115 h 119"/>
                <a:gd name="T56" fmla="*/ 22 w 96"/>
                <a:gd name="T57" fmla="*/ 115 h 119"/>
                <a:gd name="T58" fmla="*/ 22 w 96"/>
                <a:gd name="T59" fmla="*/ 115 h 119"/>
                <a:gd name="T60" fmla="*/ 22 w 96"/>
                <a:gd name="T61" fmla="*/ 115 h 119"/>
                <a:gd name="T62" fmla="*/ 43 w 96"/>
                <a:gd name="T63" fmla="*/ 70 h 119"/>
                <a:gd name="T64" fmla="*/ 43 w 96"/>
                <a:gd name="T65" fmla="*/ 70 h 119"/>
                <a:gd name="T66" fmla="*/ 44 w 96"/>
                <a:gd name="T67" fmla="*/ 70 h 119"/>
                <a:gd name="T68" fmla="*/ 69 w 96"/>
                <a:gd name="T69" fmla="*/ 53 h 119"/>
                <a:gd name="T70" fmla="*/ 69 w 96"/>
                <a:gd name="T71" fmla="*/ 53 h 119"/>
                <a:gd name="T72" fmla="*/ 93 w 96"/>
                <a:gd name="T73" fmla="*/ 14 h 119"/>
                <a:gd name="T74" fmla="*/ 93 w 96"/>
                <a:gd name="T75" fmla="*/ 14 h 119"/>
                <a:gd name="T76" fmla="*/ 93 w 96"/>
                <a:gd name="T77" fmla="*/ 13 h 119"/>
                <a:gd name="T78" fmla="*/ 93 w 96"/>
                <a:gd name="T79" fmla="*/ 13 h 119"/>
                <a:gd name="T80" fmla="*/ 81 w 96"/>
                <a:gd name="T81" fmla="*/ 3 h 119"/>
                <a:gd name="T82" fmla="*/ 81 w 96"/>
                <a:gd name="T83" fmla="*/ 3 h 119"/>
                <a:gd name="T84" fmla="*/ 81 w 96"/>
                <a:gd name="T85" fmla="*/ 3 h 119"/>
                <a:gd name="T86" fmla="*/ 81 w 96"/>
                <a:gd name="T87" fmla="*/ 3 h 119"/>
                <a:gd name="T88" fmla="*/ 5 w 96"/>
                <a:gd name="T89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" h="119">
                  <a:moveTo>
                    <a:pt x="23" y="119"/>
                  </a:moveTo>
                  <a:cubicBezTo>
                    <a:pt x="23" y="119"/>
                    <a:pt x="1" y="106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5"/>
                    <a:pt x="1" y="70"/>
                    <a:pt x="2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12" y="30"/>
                    <a:pt x="58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90" y="0"/>
                    <a:pt x="96" y="4"/>
                    <a:pt x="96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3"/>
                    <a:pt x="96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45"/>
                    <a:pt x="49" y="70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4" y="75"/>
                    <a:pt x="25" y="96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6"/>
                    <a:pt x="25" y="117"/>
                    <a:pt x="25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5" y="118"/>
                    <a:pt x="25" y="119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3" y="119"/>
                    <a:pt x="23" y="119"/>
                    <a:pt x="23" y="119"/>
                  </a:cubicBezTo>
                  <a:close/>
                  <a:moveTo>
                    <a:pt x="5" y="66"/>
                  </a:moveTo>
                  <a:cubicBezTo>
                    <a:pt x="4" y="71"/>
                    <a:pt x="3" y="75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92"/>
                    <a:pt x="9" y="101"/>
                    <a:pt x="14" y="107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7" y="111"/>
                    <a:pt x="20" y="113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22" y="94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56" y="63"/>
                    <a:pt x="69" y="53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81" y="43"/>
                    <a:pt x="93" y="28"/>
                    <a:pt x="93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6"/>
                    <a:pt x="89" y="3"/>
                    <a:pt x="81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59" y="3"/>
                    <a:pt x="14" y="33"/>
                    <a:pt x="5" y="6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Freeform 42"/>
            <p:cNvSpPr/>
            <p:nvPr/>
          </p:nvSpPr>
          <p:spPr bwMode="auto">
            <a:xfrm>
              <a:off x="4633119" y="1062042"/>
              <a:ext cx="803275" cy="771526"/>
            </a:xfrm>
            <a:custGeom>
              <a:avLst/>
              <a:gdLst>
                <a:gd name="T0" fmla="*/ 49 w 139"/>
                <a:gd name="T1" fmla="*/ 97 h 134"/>
                <a:gd name="T2" fmla="*/ 126 w 139"/>
                <a:gd name="T3" fmla="*/ 42 h 134"/>
                <a:gd name="T4" fmla="*/ 9 w 139"/>
                <a:gd name="T5" fmla="*/ 134 h 134"/>
                <a:gd name="T6" fmla="*/ 49 w 139"/>
                <a:gd name="T7" fmla="*/ 9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134">
                  <a:moveTo>
                    <a:pt x="49" y="97"/>
                  </a:moveTo>
                  <a:cubicBezTo>
                    <a:pt x="49" y="97"/>
                    <a:pt x="139" y="75"/>
                    <a:pt x="126" y="42"/>
                  </a:cubicBezTo>
                  <a:cubicBezTo>
                    <a:pt x="110" y="0"/>
                    <a:pt x="0" y="56"/>
                    <a:pt x="9" y="134"/>
                  </a:cubicBezTo>
                  <a:cubicBezTo>
                    <a:pt x="9" y="134"/>
                    <a:pt x="29" y="104"/>
                    <a:pt x="49" y="97"/>
                  </a:cubicBezTo>
                  <a:close/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43"/>
            <p:cNvSpPr>
              <a:spLocks noEditPoints="1"/>
            </p:cNvSpPr>
            <p:nvPr/>
          </p:nvSpPr>
          <p:spPr bwMode="auto">
            <a:xfrm>
              <a:off x="4674394" y="1211267"/>
              <a:ext cx="703263" cy="628651"/>
            </a:xfrm>
            <a:custGeom>
              <a:avLst/>
              <a:gdLst>
                <a:gd name="T0" fmla="*/ 2 w 122"/>
                <a:gd name="T1" fmla="*/ 109 h 109"/>
                <a:gd name="T2" fmla="*/ 1 w 122"/>
                <a:gd name="T3" fmla="*/ 108 h 109"/>
                <a:gd name="T4" fmla="*/ 1 w 122"/>
                <a:gd name="T5" fmla="*/ 108 h 109"/>
                <a:gd name="T6" fmla="*/ 0 w 122"/>
                <a:gd name="T7" fmla="*/ 99 h 109"/>
                <a:gd name="T8" fmla="*/ 0 w 122"/>
                <a:gd name="T9" fmla="*/ 99 h 109"/>
                <a:gd name="T10" fmla="*/ 95 w 122"/>
                <a:gd name="T11" fmla="*/ 0 h 109"/>
                <a:gd name="T12" fmla="*/ 95 w 122"/>
                <a:gd name="T13" fmla="*/ 0 h 109"/>
                <a:gd name="T14" fmla="*/ 121 w 122"/>
                <a:gd name="T15" fmla="*/ 15 h 109"/>
                <a:gd name="T16" fmla="*/ 121 w 122"/>
                <a:gd name="T17" fmla="*/ 15 h 109"/>
                <a:gd name="T18" fmla="*/ 122 w 122"/>
                <a:gd name="T19" fmla="*/ 22 h 109"/>
                <a:gd name="T20" fmla="*/ 122 w 122"/>
                <a:gd name="T21" fmla="*/ 22 h 109"/>
                <a:gd name="T22" fmla="*/ 82 w 122"/>
                <a:gd name="T23" fmla="*/ 59 h 109"/>
                <a:gd name="T24" fmla="*/ 82 w 122"/>
                <a:gd name="T25" fmla="*/ 59 h 109"/>
                <a:gd name="T26" fmla="*/ 42 w 122"/>
                <a:gd name="T27" fmla="*/ 73 h 109"/>
                <a:gd name="T28" fmla="*/ 42 w 122"/>
                <a:gd name="T29" fmla="*/ 73 h 109"/>
                <a:gd name="T30" fmla="*/ 16 w 122"/>
                <a:gd name="T31" fmla="*/ 93 h 109"/>
                <a:gd name="T32" fmla="*/ 16 w 122"/>
                <a:gd name="T33" fmla="*/ 93 h 109"/>
                <a:gd name="T34" fmla="*/ 4 w 122"/>
                <a:gd name="T35" fmla="*/ 108 h 109"/>
                <a:gd name="T36" fmla="*/ 4 w 122"/>
                <a:gd name="T37" fmla="*/ 108 h 109"/>
                <a:gd name="T38" fmla="*/ 2 w 122"/>
                <a:gd name="T39" fmla="*/ 109 h 109"/>
                <a:gd name="T40" fmla="*/ 2 w 122"/>
                <a:gd name="T41" fmla="*/ 109 h 109"/>
                <a:gd name="T42" fmla="*/ 2 w 122"/>
                <a:gd name="T43" fmla="*/ 109 h 109"/>
                <a:gd name="T44" fmla="*/ 36 w 122"/>
                <a:gd name="T45" fmla="*/ 31 h 109"/>
                <a:gd name="T46" fmla="*/ 3 w 122"/>
                <a:gd name="T47" fmla="*/ 99 h 109"/>
                <a:gd name="T48" fmla="*/ 3 w 122"/>
                <a:gd name="T49" fmla="*/ 99 h 109"/>
                <a:gd name="T50" fmla="*/ 3 w 122"/>
                <a:gd name="T51" fmla="*/ 103 h 109"/>
                <a:gd name="T52" fmla="*/ 3 w 122"/>
                <a:gd name="T53" fmla="*/ 103 h 109"/>
                <a:gd name="T54" fmla="*/ 41 w 122"/>
                <a:gd name="T55" fmla="*/ 70 h 109"/>
                <a:gd name="T56" fmla="*/ 41 w 122"/>
                <a:gd name="T57" fmla="*/ 70 h 109"/>
                <a:gd name="T58" fmla="*/ 42 w 122"/>
                <a:gd name="T59" fmla="*/ 71 h 109"/>
                <a:gd name="T60" fmla="*/ 41 w 122"/>
                <a:gd name="T61" fmla="*/ 70 h 109"/>
                <a:gd name="T62" fmla="*/ 81 w 122"/>
                <a:gd name="T63" fmla="*/ 56 h 109"/>
                <a:gd name="T64" fmla="*/ 81 w 122"/>
                <a:gd name="T65" fmla="*/ 56 h 109"/>
                <a:gd name="T66" fmla="*/ 119 w 122"/>
                <a:gd name="T67" fmla="*/ 22 h 109"/>
                <a:gd name="T68" fmla="*/ 119 w 122"/>
                <a:gd name="T69" fmla="*/ 22 h 109"/>
                <a:gd name="T70" fmla="*/ 118 w 122"/>
                <a:gd name="T71" fmla="*/ 16 h 109"/>
                <a:gd name="T72" fmla="*/ 118 w 122"/>
                <a:gd name="T73" fmla="*/ 16 h 109"/>
                <a:gd name="T74" fmla="*/ 95 w 122"/>
                <a:gd name="T75" fmla="*/ 3 h 109"/>
                <a:gd name="T76" fmla="*/ 95 w 122"/>
                <a:gd name="T77" fmla="*/ 3 h 109"/>
                <a:gd name="T78" fmla="*/ 95 w 122"/>
                <a:gd name="T79" fmla="*/ 3 h 109"/>
                <a:gd name="T80" fmla="*/ 95 w 122"/>
                <a:gd name="T81" fmla="*/ 3 h 109"/>
                <a:gd name="T82" fmla="*/ 36 w 122"/>
                <a:gd name="T83" fmla="*/ 3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09">
                  <a:moveTo>
                    <a:pt x="2" y="109"/>
                  </a:moveTo>
                  <a:cubicBezTo>
                    <a:pt x="1" y="109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0" y="105"/>
                    <a:pt x="0" y="102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43"/>
                    <a:pt x="59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7" y="0"/>
                    <a:pt x="117" y="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2" y="18"/>
                    <a:pt x="122" y="20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2" y="39"/>
                    <a:pt x="102" y="51"/>
                    <a:pt x="82" y="59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62" y="68"/>
                    <a:pt x="43" y="72"/>
                    <a:pt x="4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3" y="76"/>
                    <a:pt x="23" y="85"/>
                    <a:pt x="16" y="93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8" y="101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3" y="109"/>
                    <a:pt x="3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lose/>
                  <a:moveTo>
                    <a:pt x="36" y="31"/>
                  </a:moveTo>
                  <a:cubicBezTo>
                    <a:pt x="18" y="48"/>
                    <a:pt x="3" y="72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100"/>
                    <a:pt x="3" y="102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9" y="95"/>
                    <a:pt x="25" y="76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61" y="65"/>
                    <a:pt x="81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100" y="48"/>
                    <a:pt x="119" y="36"/>
                    <a:pt x="119" y="22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0"/>
                    <a:pt x="119" y="18"/>
                    <a:pt x="118" y="16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4" y="7"/>
                    <a:pt x="106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78" y="3"/>
                    <a:pt x="55" y="14"/>
                    <a:pt x="36" y="3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Freeform 44"/>
            <p:cNvSpPr/>
            <p:nvPr/>
          </p:nvSpPr>
          <p:spPr bwMode="auto">
            <a:xfrm>
              <a:off x="5228431" y="2120906"/>
              <a:ext cx="50800" cy="63500"/>
            </a:xfrm>
            <a:custGeom>
              <a:avLst/>
              <a:gdLst>
                <a:gd name="T0" fmla="*/ 1 w 9"/>
                <a:gd name="T1" fmla="*/ 6 h 11"/>
                <a:gd name="T2" fmla="*/ 6 w 9"/>
                <a:gd name="T3" fmla="*/ 11 h 11"/>
                <a:gd name="T4" fmla="*/ 8 w 9"/>
                <a:gd name="T5" fmla="*/ 5 h 11"/>
                <a:gd name="T6" fmla="*/ 3 w 9"/>
                <a:gd name="T7" fmla="*/ 0 h 11"/>
                <a:gd name="T8" fmla="*/ 1 w 9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6"/>
                  </a:moveTo>
                  <a:cubicBezTo>
                    <a:pt x="2" y="9"/>
                    <a:pt x="4" y="11"/>
                    <a:pt x="6" y="11"/>
                  </a:cubicBezTo>
                  <a:cubicBezTo>
                    <a:pt x="8" y="10"/>
                    <a:pt x="9" y="8"/>
                    <a:pt x="8" y="5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Freeform 45"/>
            <p:cNvSpPr/>
            <p:nvPr/>
          </p:nvSpPr>
          <p:spPr bwMode="auto">
            <a:xfrm>
              <a:off x="5257006" y="2236794"/>
              <a:ext cx="52388" cy="68263"/>
            </a:xfrm>
            <a:custGeom>
              <a:avLst/>
              <a:gdLst>
                <a:gd name="T0" fmla="*/ 1 w 9"/>
                <a:gd name="T1" fmla="*/ 7 h 12"/>
                <a:gd name="T2" fmla="*/ 6 w 9"/>
                <a:gd name="T3" fmla="*/ 11 h 12"/>
                <a:gd name="T4" fmla="*/ 8 w 9"/>
                <a:gd name="T5" fmla="*/ 5 h 12"/>
                <a:gd name="T6" fmla="*/ 3 w 9"/>
                <a:gd name="T7" fmla="*/ 1 h 12"/>
                <a:gd name="T8" fmla="*/ 1 w 9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1" y="7"/>
                  </a:moveTo>
                  <a:cubicBezTo>
                    <a:pt x="2" y="10"/>
                    <a:pt x="4" y="12"/>
                    <a:pt x="6" y="11"/>
                  </a:cubicBezTo>
                  <a:cubicBezTo>
                    <a:pt x="8" y="11"/>
                    <a:pt x="9" y="8"/>
                    <a:pt x="8" y="5"/>
                  </a:cubicBezTo>
                  <a:cubicBezTo>
                    <a:pt x="7" y="2"/>
                    <a:pt x="5" y="0"/>
                    <a:pt x="3" y="1"/>
                  </a:cubicBezTo>
                  <a:cubicBezTo>
                    <a:pt x="1" y="1"/>
                    <a:pt x="0" y="4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Freeform 46"/>
            <p:cNvSpPr/>
            <p:nvPr/>
          </p:nvSpPr>
          <p:spPr bwMode="auto">
            <a:xfrm>
              <a:off x="6814344" y="2611445"/>
              <a:ext cx="139700" cy="373063"/>
            </a:xfrm>
            <a:custGeom>
              <a:avLst/>
              <a:gdLst>
                <a:gd name="T0" fmla="*/ 8 w 24"/>
                <a:gd name="T1" fmla="*/ 0 h 65"/>
                <a:gd name="T2" fmla="*/ 12 w 24"/>
                <a:gd name="T3" fmla="*/ 65 h 65"/>
                <a:gd name="T4" fmla="*/ 24 w 24"/>
                <a:gd name="T5" fmla="*/ 63 h 65"/>
                <a:gd name="T6" fmla="*/ 22 w 24"/>
                <a:gd name="T7" fmla="*/ 1 h 65"/>
                <a:gd name="T8" fmla="*/ 8 w 24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5">
                  <a:moveTo>
                    <a:pt x="8" y="0"/>
                  </a:moveTo>
                  <a:cubicBezTo>
                    <a:pt x="8" y="0"/>
                    <a:pt x="0" y="29"/>
                    <a:pt x="12" y="65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63"/>
                    <a:pt x="14" y="31"/>
                    <a:pt x="22" y="1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Freeform 47"/>
            <p:cNvSpPr>
              <a:spLocks noEditPoints="1"/>
            </p:cNvSpPr>
            <p:nvPr/>
          </p:nvSpPr>
          <p:spPr bwMode="auto">
            <a:xfrm>
              <a:off x="6838156" y="2598745"/>
              <a:ext cx="120650" cy="392113"/>
            </a:xfrm>
            <a:custGeom>
              <a:avLst/>
              <a:gdLst>
                <a:gd name="T0" fmla="*/ 6 w 21"/>
                <a:gd name="T1" fmla="*/ 67 h 68"/>
                <a:gd name="T2" fmla="*/ 0 w 21"/>
                <a:gd name="T3" fmla="*/ 27 h 68"/>
                <a:gd name="T4" fmla="*/ 0 w 21"/>
                <a:gd name="T5" fmla="*/ 27 h 68"/>
                <a:gd name="T6" fmla="*/ 3 w 21"/>
                <a:gd name="T7" fmla="*/ 1 h 68"/>
                <a:gd name="T8" fmla="*/ 3 w 21"/>
                <a:gd name="T9" fmla="*/ 1 h 68"/>
                <a:gd name="T10" fmla="*/ 4 w 21"/>
                <a:gd name="T11" fmla="*/ 0 h 68"/>
                <a:gd name="T12" fmla="*/ 4 w 21"/>
                <a:gd name="T13" fmla="*/ 0 h 68"/>
                <a:gd name="T14" fmla="*/ 18 w 21"/>
                <a:gd name="T15" fmla="*/ 2 h 68"/>
                <a:gd name="T16" fmla="*/ 19 w 21"/>
                <a:gd name="T17" fmla="*/ 2 h 68"/>
                <a:gd name="T18" fmla="*/ 19 w 21"/>
                <a:gd name="T19" fmla="*/ 2 h 68"/>
                <a:gd name="T20" fmla="*/ 19 w 21"/>
                <a:gd name="T21" fmla="*/ 4 h 68"/>
                <a:gd name="T22" fmla="*/ 19 w 21"/>
                <a:gd name="T23" fmla="*/ 4 h 68"/>
                <a:gd name="T24" fmla="*/ 16 w 21"/>
                <a:gd name="T25" fmla="*/ 28 h 68"/>
                <a:gd name="T26" fmla="*/ 16 w 21"/>
                <a:gd name="T27" fmla="*/ 28 h 68"/>
                <a:gd name="T28" fmla="*/ 21 w 21"/>
                <a:gd name="T29" fmla="*/ 64 h 68"/>
                <a:gd name="T30" fmla="*/ 21 w 21"/>
                <a:gd name="T31" fmla="*/ 64 h 68"/>
                <a:gd name="T32" fmla="*/ 21 w 21"/>
                <a:gd name="T33" fmla="*/ 66 h 68"/>
                <a:gd name="T34" fmla="*/ 21 w 21"/>
                <a:gd name="T35" fmla="*/ 66 h 68"/>
                <a:gd name="T36" fmla="*/ 20 w 21"/>
                <a:gd name="T37" fmla="*/ 66 h 68"/>
                <a:gd name="T38" fmla="*/ 20 w 21"/>
                <a:gd name="T39" fmla="*/ 66 h 68"/>
                <a:gd name="T40" fmla="*/ 8 w 21"/>
                <a:gd name="T41" fmla="*/ 68 h 68"/>
                <a:gd name="T42" fmla="*/ 8 w 21"/>
                <a:gd name="T43" fmla="*/ 68 h 68"/>
                <a:gd name="T44" fmla="*/ 8 w 21"/>
                <a:gd name="T45" fmla="*/ 68 h 68"/>
                <a:gd name="T46" fmla="*/ 6 w 21"/>
                <a:gd name="T47" fmla="*/ 67 h 68"/>
                <a:gd name="T48" fmla="*/ 3 w 21"/>
                <a:gd name="T49" fmla="*/ 27 h 68"/>
                <a:gd name="T50" fmla="*/ 9 w 21"/>
                <a:gd name="T51" fmla="*/ 65 h 68"/>
                <a:gd name="T52" fmla="*/ 9 w 21"/>
                <a:gd name="T53" fmla="*/ 65 h 68"/>
                <a:gd name="T54" fmla="*/ 18 w 21"/>
                <a:gd name="T55" fmla="*/ 64 h 68"/>
                <a:gd name="T56" fmla="*/ 13 w 21"/>
                <a:gd name="T57" fmla="*/ 28 h 68"/>
                <a:gd name="T58" fmla="*/ 13 w 21"/>
                <a:gd name="T59" fmla="*/ 28 h 68"/>
                <a:gd name="T60" fmla="*/ 16 w 21"/>
                <a:gd name="T61" fmla="*/ 5 h 68"/>
                <a:gd name="T62" fmla="*/ 16 w 21"/>
                <a:gd name="T63" fmla="*/ 5 h 68"/>
                <a:gd name="T64" fmla="*/ 5 w 21"/>
                <a:gd name="T65" fmla="*/ 4 h 68"/>
                <a:gd name="T66" fmla="*/ 3 w 21"/>
                <a:gd name="T67" fmla="*/ 27 h 68"/>
                <a:gd name="T68" fmla="*/ 4 w 21"/>
                <a:gd name="T69" fmla="*/ 3 h 68"/>
                <a:gd name="T70" fmla="*/ 4 w 21"/>
                <a:gd name="T71" fmla="*/ 2 h 68"/>
                <a:gd name="T72" fmla="*/ 4 w 21"/>
                <a:gd name="T7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68">
                  <a:moveTo>
                    <a:pt x="6" y="67"/>
                  </a:moveTo>
                  <a:cubicBezTo>
                    <a:pt x="1" y="52"/>
                    <a:pt x="0" y="3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7" y="12"/>
                    <a:pt x="16" y="20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48"/>
                    <a:pt x="21" y="64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5"/>
                    <a:pt x="21" y="65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1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7" y="68"/>
                    <a:pt x="7" y="68"/>
                    <a:pt x="6" y="67"/>
                  </a:cubicBezTo>
                  <a:close/>
                  <a:moveTo>
                    <a:pt x="3" y="27"/>
                  </a:moveTo>
                  <a:cubicBezTo>
                    <a:pt x="3" y="38"/>
                    <a:pt x="4" y="51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59"/>
                    <a:pt x="13" y="45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1"/>
                    <a:pt x="14" y="13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7"/>
                    <a:pt x="3" y="15"/>
                    <a:pt x="3" y="27"/>
                  </a:cubicBezTo>
                  <a:close/>
                  <a:moveTo>
                    <a:pt x="4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Freeform 48"/>
            <p:cNvSpPr/>
            <p:nvPr/>
          </p:nvSpPr>
          <p:spPr bwMode="auto">
            <a:xfrm>
              <a:off x="6866731" y="2909895"/>
              <a:ext cx="87313" cy="74613"/>
            </a:xfrm>
            <a:custGeom>
              <a:avLst/>
              <a:gdLst>
                <a:gd name="T0" fmla="*/ 11 w 55"/>
                <a:gd name="T1" fmla="*/ 47 h 47"/>
                <a:gd name="T2" fmla="*/ 0 w 55"/>
                <a:gd name="T3" fmla="*/ 8 h 47"/>
                <a:gd name="T4" fmla="*/ 44 w 55"/>
                <a:gd name="T5" fmla="*/ 0 h 47"/>
                <a:gd name="T6" fmla="*/ 55 w 55"/>
                <a:gd name="T7" fmla="*/ 40 h 47"/>
                <a:gd name="T8" fmla="*/ 11 w 5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7">
                  <a:moveTo>
                    <a:pt x="11" y="47"/>
                  </a:moveTo>
                  <a:lnTo>
                    <a:pt x="0" y="8"/>
                  </a:lnTo>
                  <a:lnTo>
                    <a:pt x="44" y="0"/>
                  </a:lnTo>
                  <a:lnTo>
                    <a:pt x="55" y="40"/>
                  </a:lnTo>
                  <a:lnTo>
                    <a:pt x="11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Freeform 49"/>
            <p:cNvSpPr>
              <a:spLocks noEditPoints="1"/>
            </p:cNvSpPr>
            <p:nvPr/>
          </p:nvSpPr>
          <p:spPr bwMode="auto">
            <a:xfrm>
              <a:off x="6855619" y="2898783"/>
              <a:ext cx="103188" cy="92075"/>
            </a:xfrm>
            <a:custGeom>
              <a:avLst/>
              <a:gdLst>
                <a:gd name="T0" fmla="*/ 3 w 18"/>
                <a:gd name="T1" fmla="*/ 15 h 16"/>
                <a:gd name="T2" fmla="*/ 0 w 18"/>
                <a:gd name="T3" fmla="*/ 5 h 16"/>
                <a:gd name="T4" fmla="*/ 1 w 18"/>
                <a:gd name="T5" fmla="*/ 4 h 16"/>
                <a:gd name="T6" fmla="*/ 1 w 18"/>
                <a:gd name="T7" fmla="*/ 4 h 16"/>
                <a:gd name="T8" fmla="*/ 2 w 18"/>
                <a:gd name="T9" fmla="*/ 3 h 16"/>
                <a:gd name="T10" fmla="*/ 2 w 18"/>
                <a:gd name="T11" fmla="*/ 3 h 16"/>
                <a:gd name="T12" fmla="*/ 14 w 18"/>
                <a:gd name="T13" fmla="*/ 0 h 16"/>
                <a:gd name="T14" fmla="*/ 16 w 18"/>
                <a:gd name="T15" fmla="*/ 1 h 16"/>
                <a:gd name="T16" fmla="*/ 16 w 18"/>
                <a:gd name="T17" fmla="*/ 1 h 16"/>
                <a:gd name="T18" fmla="*/ 18 w 18"/>
                <a:gd name="T19" fmla="*/ 12 h 16"/>
                <a:gd name="T20" fmla="*/ 18 w 18"/>
                <a:gd name="T21" fmla="*/ 14 h 16"/>
                <a:gd name="T22" fmla="*/ 18 w 18"/>
                <a:gd name="T23" fmla="*/ 14 h 16"/>
                <a:gd name="T24" fmla="*/ 17 w 18"/>
                <a:gd name="T25" fmla="*/ 14 h 16"/>
                <a:gd name="T26" fmla="*/ 17 w 18"/>
                <a:gd name="T27" fmla="*/ 14 h 16"/>
                <a:gd name="T28" fmla="*/ 5 w 18"/>
                <a:gd name="T29" fmla="*/ 16 h 16"/>
                <a:gd name="T30" fmla="*/ 5 w 18"/>
                <a:gd name="T31" fmla="*/ 16 h 16"/>
                <a:gd name="T32" fmla="*/ 5 w 18"/>
                <a:gd name="T33" fmla="*/ 16 h 16"/>
                <a:gd name="T34" fmla="*/ 3 w 18"/>
                <a:gd name="T35" fmla="*/ 15 h 16"/>
                <a:gd name="T36" fmla="*/ 5 w 18"/>
                <a:gd name="T37" fmla="*/ 15 h 16"/>
                <a:gd name="T38" fmla="*/ 6 w 18"/>
                <a:gd name="T39" fmla="*/ 14 h 16"/>
                <a:gd name="T40" fmla="*/ 5 w 18"/>
                <a:gd name="T41" fmla="*/ 15 h 16"/>
                <a:gd name="T42" fmla="*/ 4 w 18"/>
                <a:gd name="T43" fmla="*/ 5 h 16"/>
                <a:gd name="T44" fmla="*/ 6 w 18"/>
                <a:gd name="T45" fmla="*/ 13 h 16"/>
                <a:gd name="T46" fmla="*/ 15 w 18"/>
                <a:gd name="T47" fmla="*/ 12 h 16"/>
                <a:gd name="T48" fmla="*/ 13 w 18"/>
                <a:gd name="T49" fmla="*/ 3 h 16"/>
                <a:gd name="T50" fmla="*/ 4 w 18"/>
                <a:gd name="T5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16">
                  <a:moveTo>
                    <a:pt x="3" y="1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4" y="16"/>
                    <a:pt x="3" y="15"/>
                  </a:cubicBezTo>
                  <a:close/>
                  <a:moveTo>
                    <a:pt x="5" y="15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lose/>
                  <a:moveTo>
                    <a:pt x="4" y="5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Freeform 50"/>
            <p:cNvSpPr/>
            <p:nvPr/>
          </p:nvSpPr>
          <p:spPr bwMode="auto">
            <a:xfrm>
              <a:off x="6763544" y="2962283"/>
              <a:ext cx="223838" cy="120650"/>
            </a:xfrm>
            <a:custGeom>
              <a:avLst/>
              <a:gdLst>
                <a:gd name="T0" fmla="*/ 16 w 39"/>
                <a:gd name="T1" fmla="*/ 4 h 21"/>
                <a:gd name="T2" fmla="*/ 0 w 39"/>
                <a:gd name="T3" fmla="*/ 13 h 21"/>
                <a:gd name="T4" fmla="*/ 31 w 39"/>
                <a:gd name="T5" fmla="*/ 15 h 21"/>
                <a:gd name="T6" fmla="*/ 33 w 39"/>
                <a:gd name="T7" fmla="*/ 0 h 21"/>
                <a:gd name="T8" fmla="*/ 16 w 39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1">
                  <a:moveTo>
                    <a:pt x="16" y="4"/>
                  </a:moveTo>
                  <a:cubicBezTo>
                    <a:pt x="16" y="4"/>
                    <a:pt x="0" y="5"/>
                    <a:pt x="0" y="13"/>
                  </a:cubicBezTo>
                  <a:cubicBezTo>
                    <a:pt x="0" y="21"/>
                    <a:pt x="25" y="18"/>
                    <a:pt x="31" y="15"/>
                  </a:cubicBezTo>
                  <a:cubicBezTo>
                    <a:pt x="39" y="10"/>
                    <a:pt x="33" y="0"/>
                    <a:pt x="33" y="0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51"/>
            <p:cNvSpPr/>
            <p:nvPr/>
          </p:nvSpPr>
          <p:spPr bwMode="auto">
            <a:xfrm>
              <a:off x="6969919" y="2611445"/>
              <a:ext cx="144463" cy="373063"/>
            </a:xfrm>
            <a:custGeom>
              <a:avLst/>
              <a:gdLst>
                <a:gd name="T0" fmla="*/ 9 w 25"/>
                <a:gd name="T1" fmla="*/ 0 h 65"/>
                <a:gd name="T2" fmla="*/ 13 w 25"/>
                <a:gd name="T3" fmla="*/ 65 h 65"/>
                <a:gd name="T4" fmla="*/ 25 w 25"/>
                <a:gd name="T5" fmla="*/ 63 h 65"/>
                <a:gd name="T6" fmla="*/ 22 w 25"/>
                <a:gd name="T7" fmla="*/ 1 h 65"/>
                <a:gd name="T8" fmla="*/ 9 w 2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5">
                  <a:moveTo>
                    <a:pt x="9" y="0"/>
                  </a:moveTo>
                  <a:cubicBezTo>
                    <a:pt x="9" y="0"/>
                    <a:pt x="0" y="29"/>
                    <a:pt x="13" y="65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14" y="31"/>
                    <a:pt x="22" y="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Freeform 52"/>
            <p:cNvSpPr>
              <a:spLocks noEditPoints="1"/>
            </p:cNvSpPr>
            <p:nvPr/>
          </p:nvSpPr>
          <p:spPr bwMode="auto">
            <a:xfrm>
              <a:off x="7000081" y="2598745"/>
              <a:ext cx="120650" cy="392113"/>
            </a:xfrm>
            <a:custGeom>
              <a:avLst/>
              <a:gdLst>
                <a:gd name="T0" fmla="*/ 6 w 21"/>
                <a:gd name="T1" fmla="*/ 67 h 68"/>
                <a:gd name="T2" fmla="*/ 0 w 21"/>
                <a:gd name="T3" fmla="*/ 27 h 68"/>
                <a:gd name="T4" fmla="*/ 0 w 21"/>
                <a:gd name="T5" fmla="*/ 27 h 68"/>
                <a:gd name="T6" fmla="*/ 2 w 21"/>
                <a:gd name="T7" fmla="*/ 1 h 68"/>
                <a:gd name="T8" fmla="*/ 2 w 21"/>
                <a:gd name="T9" fmla="*/ 1 h 68"/>
                <a:gd name="T10" fmla="*/ 4 w 21"/>
                <a:gd name="T11" fmla="*/ 0 h 68"/>
                <a:gd name="T12" fmla="*/ 4 w 21"/>
                <a:gd name="T13" fmla="*/ 0 h 68"/>
                <a:gd name="T14" fmla="*/ 17 w 21"/>
                <a:gd name="T15" fmla="*/ 2 h 68"/>
                <a:gd name="T16" fmla="*/ 18 w 21"/>
                <a:gd name="T17" fmla="*/ 2 h 68"/>
                <a:gd name="T18" fmla="*/ 18 w 21"/>
                <a:gd name="T19" fmla="*/ 2 h 68"/>
                <a:gd name="T20" fmla="*/ 19 w 21"/>
                <a:gd name="T21" fmla="*/ 4 h 68"/>
                <a:gd name="T22" fmla="*/ 19 w 21"/>
                <a:gd name="T23" fmla="*/ 4 h 68"/>
                <a:gd name="T24" fmla="*/ 16 w 21"/>
                <a:gd name="T25" fmla="*/ 28 h 68"/>
                <a:gd name="T26" fmla="*/ 16 w 21"/>
                <a:gd name="T27" fmla="*/ 28 h 68"/>
                <a:gd name="T28" fmla="*/ 21 w 21"/>
                <a:gd name="T29" fmla="*/ 64 h 68"/>
                <a:gd name="T30" fmla="*/ 21 w 21"/>
                <a:gd name="T31" fmla="*/ 64 h 68"/>
                <a:gd name="T32" fmla="*/ 21 w 21"/>
                <a:gd name="T33" fmla="*/ 66 h 68"/>
                <a:gd name="T34" fmla="*/ 21 w 21"/>
                <a:gd name="T35" fmla="*/ 66 h 68"/>
                <a:gd name="T36" fmla="*/ 20 w 21"/>
                <a:gd name="T37" fmla="*/ 66 h 68"/>
                <a:gd name="T38" fmla="*/ 20 w 21"/>
                <a:gd name="T39" fmla="*/ 66 h 68"/>
                <a:gd name="T40" fmla="*/ 8 w 21"/>
                <a:gd name="T41" fmla="*/ 68 h 68"/>
                <a:gd name="T42" fmla="*/ 8 w 21"/>
                <a:gd name="T43" fmla="*/ 68 h 68"/>
                <a:gd name="T44" fmla="*/ 8 w 21"/>
                <a:gd name="T45" fmla="*/ 68 h 68"/>
                <a:gd name="T46" fmla="*/ 6 w 21"/>
                <a:gd name="T47" fmla="*/ 67 h 68"/>
                <a:gd name="T48" fmla="*/ 3 w 21"/>
                <a:gd name="T49" fmla="*/ 27 h 68"/>
                <a:gd name="T50" fmla="*/ 9 w 21"/>
                <a:gd name="T51" fmla="*/ 65 h 68"/>
                <a:gd name="T52" fmla="*/ 9 w 21"/>
                <a:gd name="T53" fmla="*/ 65 h 68"/>
                <a:gd name="T54" fmla="*/ 18 w 21"/>
                <a:gd name="T55" fmla="*/ 64 h 68"/>
                <a:gd name="T56" fmla="*/ 13 w 21"/>
                <a:gd name="T57" fmla="*/ 28 h 68"/>
                <a:gd name="T58" fmla="*/ 13 w 21"/>
                <a:gd name="T59" fmla="*/ 28 h 68"/>
                <a:gd name="T60" fmla="*/ 15 w 21"/>
                <a:gd name="T61" fmla="*/ 5 h 68"/>
                <a:gd name="T62" fmla="*/ 15 w 21"/>
                <a:gd name="T63" fmla="*/ 5 h 68"/>
                <a:gd name="T64" fmla="*/ 5 w 21"/>
                <a:gd name="T65" fmla="*/ 4 h 68"/>
                <a:gd name="T66" fmla="*/ 3 w 21"/>
                <a:gd name="T67" fmla="*/ 27 h 68"/>
                <a:gd name="T68" fmla="*/ 4 w 21"/>
                <a:gd name="T69" fmla="*/ 3 h 68"/>
                <a:gd name="T70" fmla="*/ 4 w 21"/>
                <a:gd name="T71" fmla="*/ 2 h 68"/>
                <a:gd name="T72" fmla="*/ 4 w 21"/>
                <a:gd name="T7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68">
                  <a:moveTo>
                    <a:pt x="6" y="67"/>
                  </a:moveTo>
                  <a:cubicBezTo>
                    <a:pt x="1" y="52"/>
                    <a:pt x="0" y="3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3"/>
                    <a:pt x="19" y="3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12"/>
                    <a:pt x="16" y="20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48"/>
                    <a:pt x="21" y="64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5"/>
                    <a:pt x="21" y="65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7" y="68"/>
                    <a:pt x="6" y="68"/>
                    <a:pt x="6" y="67"/>
                  </a:cubicBezTo>
                  <a:close/>
                  <a:moveTo>
                    <a:pt x="3" y="27"/>
                  </a:moveTo>
                  <a:cubicBezTo>
                    <a:pt x="3" y="38"/>
                    <a:pt x="4" y="51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6" y="59"/>
                    <a:pt x="13" y="45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1"/>
                    <a:pt x="13" y="13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7"/>
                    <a:pt x="3" y="15"/>
                    <a:pt x="3" y="27"/>
                  </a:cubicBezTo>
                  <a:close/>
                  <a:moveTo>
                    <a:pt x="4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Freeform 53"/>
            <p:cNvSpPr/>
            <p:nvPr/>
          </p:nvSpPr>
          <p:spPr bwMode="auto">
            <a:xfrm>
              <a:off x="7028656" y="2909895"/>
              <a:ext cx="85725" cy="74613"/>
            </a:xfrm>
            <a:custGeom>
              <a:avLst/>
              <a:gdLst>
                <a:gd name="T0" fmla="*/ 11 w 54"/>
                <a:gd name="T1" fmla="*/ 47 h 47"/>
                <a:gd name="T2" fmla="*/ 0 w 54"/>
                <a:gd name="T3" fmla="*/ 8 h 47"/>
                <a:gd name="T4" fmla="*/ 43 w 54"/>
                <a:gd name="T5" fmla="*/ 0 h 47"/>
                <a:gd name="T6" fmla="*/ 54 w 54"/>
                <a:gd name="T7" fmla="*/ 40 h 47"/>
                <a:gd name="T8" fmla="*/ 11 w 54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7">
                  <a:moveTo>
                    <a:pt x="11" y="47"/>
                  </a:moveTo>
                  <a:lnTo>
                    <a:pt x="0" y="8"/>
                  </a:lnTo>
                  <a:lnTo>
                    <a:pt x="43" y="0"/>
                  </a:lnTo>
                  <a:lnTo>
                    <a:pt x="54" y="40"/>
                  </a:lnTo>
                  <a:lnTo>
                    <a:pt x="11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Freeform 54"/>
            <p:cNvSpPr>
              <a:spLocks noEditPoints="1"/>
            </p:cNvSpPr>
            <p:nvPr/>
          </p:nvSpPr>
          <p:spPr bwMode="auto">
            <a:xfrm>
              <a:off x="7017544" y="2898783"/>
              <a:ext cx="103188" cy="92075"/>
            </a:xfrm>
            <a:custGeom>
              <a:avLst/>
              <a:gdLst>
                <a:gd name="T0" fmla="*/ 3 w 18"/>
                <a:gd name="T1" fmla="*/ 15 h 16"/>
                <a:gd name="T2" fmla="*/ 0 w 18"/>
                <a:gd name="T3" fmla="*/ 5 h 16"/>
                <a:gd name="T4" fmla="*/ 0 w 18"/>
                <a:gd name="T5" fmla="*/ 4 h 16"/>
                <a:gd name="T6" fmla="*/ 0 w 18"/>
                <a:gd name="T7" fmla="*/ 4 h 16"/>
                <a:gd name="T8" fmla="*/ 1 w 18"/>
                <a:gd name="T9" fmla="*/ 3 h 16"/>
                <a:gd name="T10" fmla="*/ 1 w 18"/>
                <a:gd name="T11" fmla="*/ 3 h 16"/>
                <a:gd name="T12" fmla="*/ 13 w 18"/>
                <a:gd name="T13" fmla="*/ 0 h 16"/>
                <a:gd name="T14" fmla="*/ 15 w 18"/>
                <a:gd name="T15" fmla="*/ 1 h 16"/>
                <a:gd name="T16" fmla="*/ 15 w 18"/>
                <a:gd name="T17" fmla="*/ 1 h 16"/>
                <a:gd name="T18" fmla="*/ 18 w 18"/>
                <a:gd name="T19" fmla="*/ 12 h 16"/>
                <a:gd name="T20" fmla="*/ 18 w 18"/>
                <a:gd name="T21" fmla="*/ 14 h 16"/>
                <a:gd name="T22" fmla="*/ 18 w 18"/>
                <a:gd name="T23" fmla="*/ 14 h 16"/>
                <a:gd name="T24" fmla="*/ 17 w 18"/>
                <a:gd name="T25" fmla="*/ 14 h 16"/>
                <a:gd name="T26" fmla="*/ 17 w 18"/>
                <a:gd name="T27" fmla="*/ 14 h 16"/>
                <a:gd name="T28" fmla="*/ 5 w 18"/>
                <a:gd name="T29" fmla="*/ 16 h 16"/>
                <a:gd name="T30" fmla="*/ 5 w 18"/>
                <a:gd name="T31" fmla="*/ 16 h 16"/>
                <a:gd name="T32" fmla="*/ 5 w 18"/>
                <a:gd name="T33" fmla="*/ 16 h 16"/>
                <a:gd name="T34" fmla="*/ 3 w 18"/>
                <a:gd name="T35" fmla="*/ 15 h 16"/>
                <a:gd name="T36" fmla="*/ 5 w 18"/>
                <a:gd name="T37" fmla="*/ 15 h 16"/>
                <a:gd name="T38" fmla="*/ 6 w 18"/>
                <a:gd name="T39" fmla="*/ 14 h 16"/>
                <a:gd name="T40" fmla="*/ 5 w 18"/>
                <a:gd name="T41" fmla="*/ 15 h 16"/>
                <a:gd name="T42" fmla="*/ 3 w 18"/>
                <a:gd name="T43" fmla="*/ 5 h 16"/>
                <a:gd name="T44" fmla="*/ 6 w 18"/>
                <a:gd name="T45" fmla="*/ 13 h 16"/>
                <a:gd name="T46" fmla="*/ 15 w 18"/>
                <a:gd name="T47" fmla="*/ 12 h 16"/>
                <a:gd name="T48" fmla="*/ 13 w 18"/>
                <a:gd name="T49" fmla="*/ 3 h 16"/>
                <a:gd name="T50" fmla="*/ 3 w 18"/>
                <a:gd name="T5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16">
                  <a:moveTo>
                    <a:pt x="3" y="1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3" y="16"/>
                    <a:pt x="3" y="15"/>
                  </a:cubicBezTo>
                  <a:close/>
                  <a:moveTo>
                    <a:pt x="5" y="15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lose/>
                  <a:moveTo>
                    <a:pt x="3" y="5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Freeform 55"/>
            <p:cNvSpPr/>
            <p:nvPr/>
          </p:nvSpPr>
          <p:spPr bwMode="auto">
            <a:xfrm>
              <a:off x="6923881" y="2962283"/>
              <a:ext cx="220663" cy="120650"/>
            </a:xfrm>
            <a:custGeom>
              <a:avLst/>
              <a:gdLst>
                <a:gd name="T0" fmla="*/ 16 w 38"/>
                <a:gd name="T1" fmla="*/ 4 h 21"/>
                <a:gd name="T2" fmla="*/ 0 w 38"/>
                <a:gd name="T3" fmla="*/ 13 h 21"/>
                <a:gd name="T4" fmla="*/ 31 w 38"/>
                <a:gd name="T5" fmla="*/ 15 h 21"/>
                <a:gd name="T6" fmla="*/ 33 w 38"/>
                <a:gd name="T7" fmla="*/ 0 h 21"/>
                <a:gd name="T8" fmla="*/ 16 w 38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16" y="4"/>
                  </a:moveTo>
                  <a:cubicBezTo>
                    <a:pt x="16" y="4"/>
                    <a:pt x="0" y="5"/>
                    <a:pt x="0" y="13"/>
                  </a:cubicBezTo>
                  <a:cubicBezTo>
                    <a:pt x="0" y="21"/>
                    <a:pt x="24" y="18"/>
                    <a:pt x="31" y="15"/>
                  </a:cubicBezTo>
                  <a:cubicBezTo>
                    <a:pt x="38" y="10"/>
                    <a:pt x="33" y="0"/>
                    <a:pt x="33" y="0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Freeform 56"/>
            <p:cNvSpPr/>
            <p:nvPr/>
          </p:nvSpPr>
          <p:spPr bwMode="auto">
            <a:xfrm>
              <a:off x="6711156" y="2381257"/>
              <a:ext cx="588963" cy="293688"/>
            </a:xfrm>
            <a:custGeom>
              <a:avLst/>
              <a:gdLst>
                <a:gd name="T0" fmla="*/ 102 w 102"/>
                <a:gd name="T1" fmla="*/ 40 h 51"/>
                <a:gd name="T2" fmla="*/ 82 w 102"/>
                <a:gd name="T3" fmla="*/ 0 h 51"/>
                <a:gd name="T4" fmla="*/ 20 w 102"/>
                <a:gd name="T5" fmla="*/ 0 h 51"/>
                <a:gd name="T6" fmla="*/ 0 w 102"/>
                <a:gd name="T7" fmla="*/ 43 h 51"/>
                <a:gd name="T8" fmla="*/ 102 w 102"/>
                <a:gd name="T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1">
                  <a:moveTo>
                    <a:pt x="102" y="4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45" y="51"/>
                    <a:pt x="102" y="40"/>
                  </a:cubicBezTo>
                  <a:close/>
                </a:path>
              </a:pathLst>
            </a:custGeom>
            <a:solidFill>
              <a:srgbClr val="FF6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Freeform 57"/>
            <p:cNvSpPr>
              <a:spLocks noEditPoints="1"/>
            </p:cNvSpPr>
            <p:nvPr/>
          </p:nvSpPr>
          <p:spPr bwMode="auto">
            <a:xfrm>
              <a:off x="6700044" y="2368557"/>
              <a:ext cx="611188" cy="282575"/>
            </a:xfrm>
            <a:custGeom>
              <a:avLst/>
              <a:gdLst>
                <a:gd name="T0" fmla="*/ 1 w 106"/>
                <a:gd name="T1" fmla="*/ 46 h 49"/>
                <a:gd name="T2" fmla="*/ 0 w 106"/>
                <a:gd name="T3" fmla="*/ 45 h 49"/>
                <a:gd name="T4" fmla="*/ 0 w 106"/>
                <a:gd name="T5" fmla="*/ 45 h 49"/>
                <a:gd name="T6" fmla="*/ 0 w 106"/>
                <a:gd name="T7" fmla="*/ 44 h 49"/>
                <a:gd name="T8" fmla="*/ 0 w 106"/>
                <a:gd name="T9" fmla="*/ 44 h 49"/>
                <a:gd name="T10" fmla="*/ 21 w 106"/>
                <a:gd name="T11" fmla="*/ 1 h 49"/>
                <a:gd name="T12" fmla="*/ 22 w 106"/>
                <a:gd name="T13" fmla="*/ 0 h 49"/>
                <a:gd name="T14" fmla="*/ 22 w 106"/>
                <a:gd name="T15" fmla="*/ 0 h 49"/>
                <a:gd name="T16" fmla="*/ 84 w 106"/>
                <a:gd name="T17" fmla="*/ 0 h 49"/>
                <a:gd name="T18" fmla="*/ 85 w 106"/>
                <a:gd name="T19" fmla="*/ 1 h 49"/>
                <a:gd name="T20" fmla="*/ 85 w 106"/>
                <a:gd name="T21" fmla="*/ 1 h 49"/>
                <a:gd name="T22" fmla="*/ 106 w 106"/>
                <a:gd name="T23" fmla="*/ 41 h 49"/>
                <a:gd name="T24" fmla="*/ 105 w 106"/>
                <a:gd name="T25" fmla="*/ 42 h 49"/>
                <a:gd name="T26" fmla="*/ 106 w 106"/>
                <a:gd name="T27" fmla="*/ 41 h 49"/>
                <a:gd name="T28" fmla="*/ 106 w 106"/>
                <a:gd name="T29" fmla="*/ 42 h 49"/>
                <a:gd name="T30" fmla="*/ 106 w 106"/>
                <a:gd name="T31" fmla="*/ 42 h 49"/>
                <a:gd name="T32" fmla="*/ 105 w 106"/>
                <a:gd name="T33" fmla="*/ 43 h 49"/>
                <a:gd name="T34" fmla="*/ 105 w 106"/>
                <a:gd name="T35" fmla="*/ 43 h 49"/>
                <a:gd name="T36" fmla="*/ 42 w 106"/>
                <a:gd name="T37" fmla="*/ 49 h 49"/>
                <a:gd name="T38" fmla="*/ 42 w 106"/>
                <a:gd name="T39" fmla="*/ 49 h 49"/>
                <a:gd name="T40" fmla="*/ 1 w 106"/>
                <a:gd name="T41" fmla="*/ 46 h 49"/>
                <a:gd name="T42" fmla="*/ 42 w 106"/>
                <a:gd name="T43" fmla="*/ 46 h 49"/>
                <a:gd name="T44" fmla="*/ 102 w 106"/>
                <a:gd name="T45" fmla="*/ 41 h 49"/>
                <a:gd name="T46" fmla="*/ 102 w 106"/>
                <a:gd name="T47" fmla="*/ 41 h 49"/>
                <a:gd name="T48" fmla="*/ 83 w 106"/>
                <a:gd name="T49" fmla="*/ 3 h 49"/>
                <a:gd name="T50" fmla="*/ 23 w 106"/>
                <a:gd name="T51" fmla="*/ 3 h 49"/>
                <a:gd name="T52" fmla="*/ 4 w 106"/>
                <a:gd name="T53" fmla="*/ 44 h 49"/>
                <a:gd name="T54" fmla="*/ 42 w 106"/>
                <a:gd name="T55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" h="49">
                  <a:moveTo>
                    <a:pt x="1" y="46"/>
                  </a:moveTo>
                  <a:cubicBezTo>
                    <a:pt x="1" y="46"/>
                    <a:pt x="0" y="46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0"/>
                    <a:pt x="85" y="0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106" y="42"/>
                    <a:pt x="106" y="42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6" y="43"/>
                    <a:pt x="105" y="43"/>
                    <a:pt x="105" y="43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81" y="48"/>
                    <a:pt x="60" y="49"/>
                    <a:pt x="42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17" y="49"/>
                    <a:pt x="1" y="46"/>
                    <a:pt x="1" y="46"/>
                  </a:cubicBezTo>
                  <a:close/>
                  <a:moveTo>
                    <a:pt x="42" y="46"/>
                  </a:moveTo>
                  <a:cubicBezTo>
                    <a:pt x="59" y="46"/>
                    <a:pt x="80" y="45"/>
                    <a:pt x="102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9" y="44"/>
                    <a:pt x="23" y="46"/>
                    <a:pt x="42" y="4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Freeform 58"/>
            <p:cNvSpPr/>
            <p:nvPr/>
          </p:nvSpPr>
          <p:spPr bwMode="auto">
            <a:xfrm>
              <a:off x="6485731" y="1855793"/>
              <a:ext cx="473075" cy="536576"/>
            </a:xfrm>
            <a:custGeom>
              <a:avLst/>
              <a:gdLst>
                <a:gd name="T0" fmla="*/ 70 w 82"/>
                <a:gd name="T1" fmla="*/ 5 h 93"/>
                <a:gd name="T2" fmla="*/ 0 w 82"/>
                <a:gd name="T3" fmla="*/ 81 h 93"/>
                <a:gd name="T4" fmla="*/ 8 w 82"/>
                <a:gd name="T5" fmla="*/ 93 h 93"/>
                <a:gd name="T6" fmla="*/ 81 w 82"/>
                <a:gd name="T7" fmla="*/ 11 h 93"/>
                <a:gd name="T8" fmla="*/ 79 w 82"/>
                <a:gd name="T9" fmla="*/ 4 h 93"/>
                <a:gd name="T10" fmla="*/ 70 w 82"/>
                <a:gd name="T11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93">
                  <a:moveTo>
                    <a:pt x="70" y="5"/>
                  </a:moveTo>
                  <a:cubicBezTo>
                    <a:pt x="70" y="5"/>
                    <a:pt x="27" y="71"/>
                    <a:pt x="0" y="81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13" y="90"/>
                    <a:pt x="52" y="61"/>
                    <a:pt x="81" y="11"/>
                  </a:cubicBezTo>
                  <a:cubicBezTo>
                    <a:pt x="81" y="11"/>
                    <a:pt x="82" y="6"/>
                    <a:pt x="79" y="4"/>
                  </a:cubicBezTo>
                  <a:cubicBezTo>
                    <a:pt x="79" y="4"/>
                    <a:pt x="74" y="0"/>
                    <a:pt x="70" y="5"/>
                  </a:cubicBezTo>
                  <a:close/>
                </a:path>
              </a:pathLst>
            </a:custGeom>
            <a:solidFill>
              <a:srgbClr val="FFC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Freeform 59"/>
            <p:cNvSpPr>
              <a:spLocks noEditPoints="1"/>
            </p:cNvSpPr>
            <p:nvPr/>
          </p:nvSpPr>
          <p:spPr bwMode="auto">
            <a:xfrm>
              <a:off x="6474619" y="1862143"/>
              <a:ext cx="484188" cy="541338"/>
            </a:xfrm>
            <a:custGeom>
              <a:avLst/>
              <a:gdLst>
                <a:gd name="T0" fmla="*/ 9 w 84"/>
                <a:gd name="T1" fmla="*/ 93 h 94"/>
                <a:gd name="T2" fmla="*/ 0 w 84"/>
                <a:gd name="T3" fmla="*/ 81 h 94"/>
                <a:gd name="T4" fmla="*/ 0 w 84"/>
                <a:gd name="T5" fmla="*/ 80 h 94"/>
                <a:gd name="T6" fmla="*/ 0 w 84"/>
                <a:gd name="T7" fmla="*/ 80 h 94"/>
                <a:gd name="T8" fmla="*/ 1 w 84"/>
                <a:gd name="T9" fmla="*/ 79 h 94"/>
                <a:gd name="T10" fmla="*/ 1 w 84"/>
                <a:gd name="T11" fmla="*/ 79 h 94"/>
                <a:gd name="T12" fmla="*/ 46 w 84"/>
                <a:gd name="T13" fmla="*/ 37 h 94"/>
                <a:gd name="T14" fmla="*/ 46 w 84"/>
                <a:gd name="T15" fmla="*/ 37 h 94"/>
                <a:gd name="T16" fmla="*/ 71 w 84"/>
                <a:gd name="T17" fmla="*/ 3 h 94"/>
                <a:gd name="T18" fmla="*/ 71 w 84"/>
                <a:gd name="T19" fmla="*/ 3 h 94"/>
                <a:gd name="T20" fmla="*/ 72 w 84"/>
                <a:gd name="T21" fmla="*/ 4 h 94"/>
                <a:gd name="T22" fmla="*/ 71 w 84"/>
                <a:gd name="T23" fmla="*/ 3 h 94"/>
                <a:gd name="T24" fmla="*/ 77 w 84"/>
                <a:gd name="T25" fmla="*/ 0 h 94"/>
                <a:gd name="T26" fmla="*/ 77 w 84"/>
                <a:gd name="T27" fmla="*/ 0 h 94"/>
                <a:gd name="T28" fmla="*/ 82 w 84"/>
                <a:gd name="T29" fmla="*/ 2 h 94"/>
                <a:gd name="T30" fmla="*/ 82 w 84"/>
                <a:gd name="T31" fmla="*/ 2 h 94"/>
                <a:gd name="T32" fmla="*/ 84 w 84"/>
                <a:gd name="T33" fmla="*/ 8 h 94"/>
                <a:gd name="T34" fmla="*/ 84 w 84"/>
                <a:gd name="T35" fmla="*/ 8 h 94"/>
                <a:gd name="T36" fmla="*/ 84 w 84"/>
                <a:gd name="T37" fmla="*/ 11 h 94"/>
                <a:gd name="T38" fmla="*/ 84 w 84"/>
                <a:gd name="T39" fmla="*/ 11 h 94"/>
                <a:gd name="T40" fmla="*/ 84 w 84"/>
                <a:gd name="T41" fmla="*/ 11 h 94"/>
                <a:gd name="T42" fmla="*/ 11 w 84"/>
                <a:gd name="T43" fmla="*/ 93 h 94"/>
                <a:gd name="T44" fmla="*/ 11 w 84"/>
                <a:gd name="T45" fmla="*/ 93 h 94"/>
                <a:gd name="T46" fmla="*/ 10 w 84"/>
                <a:gd name="T47" fmla="*/ 94 h 94"/>
                <a:gd name="T48" fmla="*/ 10 w 84"/>
                <a:gd name="T49" fmla="*/ 94 h 94"/>
                <a:gd name="T50" fmla="*/ 9 w 84"/>
                <a:gd name="T51" fmla="*/ 93 h 94"/>
                <a:gd name="T52" fmla="*/ 11 w 84"/>
                <a:gd name="T53" fmla="*/ 90 h 94"/>
                <a:gd name="T54" fmla="*/ 81 w 84"/>
                <a:gd name="T55" fmla="*/ 10 h 94"/>
                <a:gd name="T56" fmla="*/ 81 w 84"/>
                <a:gd name="T57" fmla="*/ 10 h 94"/>
                <a:gd name="T58" fmla="*/ 81 w 84"/>
                <a:gd name="T59" fmla="*/ 8 h 94"/>
                <a:gd name="T60" fmla="*/ 81 w 84"/>
                <a:gd name="T61" fmla="*/ 8 h 94"/>
                <a:gd name="T62" fmla="*/ 80 w 84"/>
                <a:gd name="T63" fmla="*/ 4 h 94"/>
                <a:gd name="T64" fmla="*/ 80 w 84"/>
                <a:gd name="T65" fmla="*/ 4 h 94"/>
                <a:gd name="T66" fmla="*/ 79 w 84"/>
                <a:gd name="T67" fmla="*/ 4 h 94"/>
                <a:gd name="T68" fmla="*/ 79 w 84"/>
                <a:gd name="T69" fmla="*/ 4 h 94"/>
                <a:gd name="T70" fmla="*/ 77 w 84"/>
                <a:gd name="T71" fmla="*/ 3 h 94"/>
                <a:gd name="T72" fmla="*/ 77 w 84"/>
                <a:gd name="T73" fmla="*/ 3 h 94"/>
                <a:gd name="T74" fmla="*/ 73 w 84"/>
                <a:gd name="T75" fmla="*/ 5 h 94"/>
                <a:gd name="T76" fmla="*/ 73 w 84"/>
                <a:gd name="T77" fmla="*/ 5 h 94"/>
                <a:gd name="T78" fmla="*/ 4 w 84"/>
                <a:gd name="T79" fmla="*/ 81 h 94"/>
                <a:gd name="T80" fmla="*/ 4 w 84"/>
                <a:gd name="T81" fmla="*/ 81 h 94"/>
                <a:gd name="T82" fmla="*/ 11 w 84"/>
                <a:gd name="T83" fmla="*/ 9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4" h="94">
                  <a:moveTo>
                    <a:pt x="9" y="93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4" y="74"/>
                    <a:pt x="32" y="55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60" y="20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3" y="1"/>
                    <a:pt x="75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4" y="4"/>
                    <a:pt x="84" y="6"/>
                    <a:pt x="8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4" y="9"/>
                    <a:pt x="84" y="10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55" y="61"/>
                    <a:pt x="16" y="90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9" y="93"/>
                    <a:pt x="9" y="93"/>
                  </a:cubicBezTo>
                  <a:close/>
                  <a:moveTo>
                    <a:pt x="11" y="90"/>
                  </a:moveTo>
                  <a:cubicBezTo>
                    <a:pt x="19" y="84"/>
                    <a:pt x="54" y="56"/>
                    <a:pt x="81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1" y="9"/>
                    <a:pt x="81" y="9"/>
                    <a:pt x="81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1" y="6"/>
                    <a:pt x="81" y="5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80" y="4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3"/>
                    <a:pt x="78" y="3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6" y="3"/>
                    <a:pt x="74" y="4"/>
                    <a:pt x="73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1" y="8"/>
                    <a:pt x="32" y="68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11" y="90"/>
                    <a:pt x="11" y="90"/>
                    <a:pt x="11" y="9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" name="Freeform 60"/>
            <p:cNvSpPr/>
            <p:nvPr/>
          </p:nvSpPr>
          <p:spPr bwMode="auto">
            <a:xfrm>
              <a:off x="6792119" y="1804993"/>
              <a:ext cx="409575" cy="633414"/>
            </a:xfrm>
            <a:custGeom>
              <a:avLst/>
              <a:gdLst>
                <a:gd name="T0" fmla="*/ 17 w 71"/>
                <a:gd name="T1" fmla="*/ 9 h 110"/>
                <a:gd name="T2" fmla="*/ 3 w 71"/>
                <a:gd name="T3" fmla="*/ 102 h 110"/>
                <a:gd name="T4" fmla="*/ 71 w 71"/>
                <a:gd name="T5" fmla="*/ 102 h 110"/>
                <a:gd name="T6" fmla="*/ 65 w 71"/>
                <a:gd name="T7" fmla="*/ 19 h 110"/>
                <a:gd name="T8" fmla="*/ 59 w 71"/>
                <a:gd name="T9" fmla="*/ 10 h 110"/>
                <a:gd name="T10" fmla="*/ 17 w 71"/>
                <a:gd name="T11" fmla="*/ 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110">
                  <a:moveTo>
                    <a:pt x="17" y="9"/>
                  </a:moveTo>
                  <a:cubicBezTo>
                    <a:pt x="17" y="9"/>
                    <a:pt x="0" y="44"/>
                    <a:pt x="3" y="102"/>
                  </a:cubicBezTo>
                  <a:cubicBezTo>
                    <a:pt x="3" y="102"/>
                    <a:pt x="47" y="110"/>
                    <a:pt x="71" y="102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26" y="0"/>
                    <a:pt x="17" y="9"/>
                  </a:cubicBezTo>
                  <a:close/>
                </a:path>
              </a:pathLst>
            </a:custGeom>
            <a:solidFill>
              <a:srgbClr val="FFC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Freeform 61"/>
            <p:cNvSpPr>
              <a:spLocks noEditPoints="1"/>
            </p:cNvSpPr>
            <p:nvPr/>
          </p:nvSpPr>
          <p:spPr bwMode="auto">
            <a:xfrm>
              <a:off x="6796881" y="1827218"/>
              <a:ext cx="415925" cy="593726"/>
            </a:xfrm>
            <a:custGeom>
              <a:avLst/>
              <a:gdLst>
                <a:gd name="T0" fmla="*/ 2 w 72"/>
                <a:gd name="T1" fmla="*/ 100 h 103"/>
                <a:gd name="T2" fmla="*/ 1 w 72"/>
                <a:gd name="T3" fmla="*/ 99 h 103"/>
                <a:gd name="T4" fmla="*/ 1 w 72"/>
                <a:gd name="T5" fmla="*/ 99 h 103"/>
                <a:gd name="T6" fmla="*/ 0 w 72"/>
                <a:gd name="T7" fmla="*/ 86 h 103"/>
                <a:gd name="T8" fmla="*/ 0 w 72"/>
                <a:gd name="T9" fmla="*/ 86 h 103"/>
                <a:gd name="T10" fmla="*/ 15 w 72"/>
                <a:gd name="T11" fmla="*/ 5 h 103"/>
                <a:gd name="T12" fmla="*/ 15 w 72"/>
                <a:gd name="T13" fmla="*/ 5 h 103"/>
                <a:gd name="T14" fmla="*/ 15 w 72"/>
                <a:gd name="T15" fmla="*/ 4 h 103"/>
                <a:gd name="T16" fmla="*/ 30 w 72"/>
                <a:gd name="T17" fmla="*/ 0 h 103"/>
                <a:gd name="T18" fmla="*/ 30 w 72"/>
                <a:gd name="T19" fmla="*/ 0 h 103"/>
                <a:gd name="T20" fmla="*/ 59 w 72"/>
                <a:gd name="T21" fmla="*/ 4 h 103"/>
                <a:gd name="T22" fmla="*/ 59 w 72"/>
                <a:gd name="T23" fmla="*/ 4 h 103"/>
                <a:gd name="T24" fmla="*/ 60 w 72"/>
                <a:gd name="T25" fmla="*/ 5 h 103"/>
                <a:gd name="T26" fmla="*/ 60 w 72"/>
                <a:gd name="T27" fmla="*/ 5 h 103"/>
                <a:gd name="T28" fmla="*/ 65 w 72"/>
                <a:gd name="T29" fmla="*/ 14 h 103"/>
                <a:gd name="T30" fmla="*/ 65 w 72"/>
                <a:gd name="T31" fmla="*/ 15 h 103"/>
                <a:gd name="T32" fmla="*/ 72 w 72"/>
                <a:gd name="T33" fmla="*/ 98 h 103"/>
                <a:gd name="T34" fmla="*/ 71 w 72"/>
                <a:gd name="T35" fmla="*/ 99 h 103"/>
                <a:gd name="T36" fmla="*/ 71 w 72"/>
                <a:gd name="T37" fmla="*/ 99 h 103"/>
                <a:gd name="T38" fmla="*/ 41 w 72"/>
                <a:gd name="T39" fmla="*/ 103 h 103"/>
                <a:gd name="T40" fmla="*/ 41 w 72"/>
                <a:gd name="T41" fmla="*/ 103 h 103"/>
                <a:gd name="T42" fmla="*/ 2 w 72"/>
                <a:gd name="T43" fmla="*/ 100 h 103"/>
                <a:gd name="T44" fmla="*/ 14 w 72"/>
                <a:gd name="T45" fmla="*/ 99 h 103"/>
                <a:gd name="T46" fmla="*/ 41 w 72"/>
                <a:gd name="T47" fmla="*/ 100 h 103"/>
                <a:gd name="T48" fmla="*/ 41 w 72"/>
                <a:gd name="T49" fmla="*/ 100 h 103"/>
                <a:gd name="T50" fmla="*/ 69 w 72"/>
                <a:gd name="T51" fmla="*/ 97 h 103"/>
                <a:gd name="T52" fmla="*/ 69 w 72"/>
                <a:gd name="T53" fmla="*/ 97 h 103"/>
                <a:gd name="T54" fmla="*/ 62 w 72"/>
                <a:gd name="T55" fmla="*/ 16 h 103"/>
                <a:gd name="T56" fmla="*/ 57 w 72"/>
                <a:gd name="T57" fmla="*/ 7 h 103"/>
                <a:gd name="T58" fmla="*/ 49 w 72"/>
                <a:gd name="T59" fmla="*/ 5 h 103"/>
                <a:gd name="T60" fmla="*/ 49 w 72"/>
                <a:gd name="T61" fmla="*/ 5 h 103"/>
                <a:gd name="T62" fmla="*/ 30 w 72"/>
                <a:gd name="T63" fmla="*/ 3 h 103"/>
                <a:gd name="T64" fmla="*/ 30 w 72"/>
                <a:gd name="T65" fmla="*/ 3 h 103"/>
                <a:gd name="T66" fmla="*/ 17 w 72"/>
                <a:gd name="T67" fmla="*/ 6 h 103"/>
                <a:gd name="T68" fmla="*/ 17 w 72"/>
                <a:gd name="T69" fmla="*/ 6 h 103"/>
                <a:gd name="T70" fmla="*/ 11 w 72"/>
                <a:gd name="T71" fmla="*/ 27 h 103"/>
                <a:gd name="T72" fmla="*/ 11 w 72"/>
                <a:gd name="T73" fmla="*/ 27 h 103"/>
                <a:gd name="T74" fmla="*/ 3 w 72"/>
                <a:gd name="T75" fmla="*/ 86 h 103"/>
                <a:gd name="T76" fmla="*/ 3 w 72"/>
                <a:gd name="T77" fmla="*/ 86 h 103"/>
                <a:gd name="T78" fmla="*/ 4 w 72"/>
                <a:gd name="T79" fmla="*/ 97 h 103"/>
                <a:gd name="T80" fmla="*/ 4 w 72"/>
                <a:gd name="T81" fmla="*/ 97 h 103"/>
                <a:gd name="T82" fmla="*/ 14 w 72"/>
                <a:gd name="T83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" h="103">
                  <a:moveTo>
                    <a:pt x="2" y="100"/>
                  </a:moveTo>
                  <a:cubicBezTo>
                    <a:pt x="1" y="100"/>
                    <a:pt x="1" y="99"/>
                    <a:pt x="1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94"/>
                    <a:pt x="0" y="90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4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9" y="1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3" y="0"/>
                    <a:pt x="59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4"/>
                    <a:pt x="59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72" y="99"/>
                    <a:pt x="71" y="99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2" y="102"/>
                    <a:pt x="51" y="103"/>
                    <a:pt x="41" y="103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21" y="103"/>
                    <a:pt x="2" y="100"/>
                    <a:pt x="2" y="100"/>
                  </a:cubicBezTo>
                  <a:close/>
                  <a:moveTo>
                    <a:pt x="14" y="99"/>
                  </a:moveTo>
                  <a:cubicBezTo>
                    <a:pt x="21" y="99"/>
                    <a:pt x="31" y="100"/>
                    <a:pt x="41" y="100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51" y="100"/>
                    <a:pt x="61" y="99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6" y="7"/>
                    <a:pt x="53" y="6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3" y="4"/>
                    <a:pt x="36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20" y="4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4" y="14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7" y="40"/>
                    <a:pt x="3" y="60"/>
                    <a:pt x="3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9"/>
                    <a:pt x="3" y="93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5" y="97"/>
                    <a:pt x="9" y="98"/>
                    <a:pt x="14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Oval 62"/>
            <p:cNvSpPr>
              <a:spLocks noChangeArrowheads="1"/>
            </p:cNvSpPr>
            <p:nvPr/>
          </p:nvSpPr>
          <p:spPr bwMode="auto">
            <a:xfrm>
              <a:off x="6884194" y="1914531"/>
              <a:ext cx="74613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Oval 63"/>
            <p:cNvSpPr>
              <a:spLocks noChangeArrowheads="1"/>
            </p:cNvSpPr>
            <p:nvPr/>
          </p:nvSpPr>
          <p:spPr bwMode="auto">
            <a:xfrm>
              <a:off x="7074694" y="1982794"/>
              <a:ext cx="74613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Oval 64"/>
            <p:cNvSpPr>
              <a:spLocks noChangeArrowheads="1"/>
            </p:cNvSpPr>
            <p:nvPr/>
          </p:nvSpPr>
          <p:spPr bwMode="auto">
            <a:xfrm>
              <a:off x="6844506" y="2024069"/>
              <a:ext cx="68263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6" name="Oval 65"/>
            <p:cNvSpPr>
              <a:spLocks noChangeArrowheads="1"/>
            </p:cNvSpPr>
            <p:nvPr/>
          </p:nvSpPr>
          <p:spPr bwMode="auto">
            <a:xfrm>
              <a:off x="6958806" y="2116144"/>
              <a:ext cx="69850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Oval 66"/>
            <p:cNvSpPr>
              <a:spLocks noChangeArrowheads="1"/>
            </p:cNvSpPr>
            <p:nvPr/>
          </p:nvSpPr>
          <p:spPr bwMode="auto">
            <a:xfrm>
              <a:off x="7103269" y="2212982"/>
              <a:ext cx="74613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8" name="Oval 67"/>
            <p:cNvSpPr>
              <a:spLocks noChangeArrowheads="1"/>
            </p:cNvSpPr>
            <p:nvPr/>
          </p:nvSpPr>
          <p:spPr bwMode="auto">
            <a:xfrm>
              <a:off x="6969919" y="2322519"/>
              <a:ext cx="76200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9" name="Oval 68"/>
            <p:cNvSpPr>
              <a:spLocks noChangeArrowheads="1"/>
            </p:cNvSpPr>
            <p:nvPr/>
          </p:nvSpPr>
          <p:spPr bwMode="auto">
            <a:xfrm>
              <a:off x="6838156" y="2247907"/>
              <a:ext cx="74613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0" name="Freeform 69"/>
            <p:cNvSpPr/>
            <p:nvPr/>
          </p:nvSpPr>
          <p:spPr bwMode="auto">
            <a:xfrm>
              <a:off x="5342731" y="1914531"/>
              <a:ext cx="935038" cy="995364"/>
            </a:xfrm>
            <a:custGeom>
              <a:avLst/>
              <a:gdLst>
                <a:gd name="T0" fmla="*/ 74 w 162"/>
                <a:gd name="T1" fmla="*/ 173 h 173"/>
                <a:gd name="T2" fmla="*/ 17 w 162"/>
                <a:gd name="T3" fmla="*/ 92 h 173"/>
                <a:gd name="T4" fmla="*/ 30 w 162"/>
                <a:gd name="T5" fmla="*/ 17 h 173"/>
                <a:gd name="T6" fmla="*/ 30 w 162"/>
                <a:gd name="T7" fmla="*/ 17 h 173"/>
                <a:gd name="T8" fmla="*/ 105 w 162"/>
                <a:gd name="T9" fmla="*/ 31 h 173"/>
                <a:gd name="T10" fmla="*/ 162 w 162"/>
                <a:gd name="T11" fmla="*/ 112 h 173"/>
                <a:gd name="T12" fmla="*/ 74 w 162"/>
                <a:gd name="T1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73">
                  <a:moveTo>
                    <a:pt x="74" y="173"/>
                  </a:moveTo>
                  <a:cubicBezTo>
                    <a:pt x="17" y="92"/>
                    <a:pt x="17" y="92"/>
                    <a:pt x="17" y="92"/>
                  </a:cubicBezTo>
                  <a:cubicBezTo>
                    <a:pt x="0" y="67"/>
                    <a:pt x="6" y="34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5" y="0"/>
                    <a:pt x="88" y="6"/>
                    <a:pt x="105" y="31"/>
                  </a:cubicBezTo>
                  <a:cubicBezTo>
                    <a:pt x="162" y="112"/>
                    <a:pt x="162" y="112"/>
                    <a:pt x="162" y="112"/>
                  </a:cubicBezTo>
                  <a:lnTo>
                    <a:pt x="74" y="173"/>
                  </a:lnTo>
                  <a:close/>
                </a:path>
              </a:pathLst>
            </a:custGeom>
            <a:solidFill>
              <a:srgbClr val="FF6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1" name="Freeform 70"/>
            <p:cNvSpPr>
              <a:spLocks noEditPoints="1"/>
            </p:cNvSpPr>
            <p:nvPr/>
          </p:nvSpPr>
          <p:spPr bwMode="auto">
            <a:xfrm>
              <a:off x="5377656" y="1949456"/>
              <a:ext cx="906463" cy="973139"/>
            </a:xfrm>
            <a:custGeom>
              <a:avLst/>
              <a:gdLst>
                <a:gd name="T0" fmla="*/ 67 w 157"/>
                <a:gd name="T1" fmla="*/ 169 h 169"/>
                <a:gd name="T2" fmla="*/ 66 w 157"/>
                <a:gd name="T3" fmla="*/ 168 h 169"/>
                <a:gd name="T4" fmla="*/ 66 w 157"/>
                <a:gd name="T5" fmla="*/ 168 h 169"/>
                <a:gd name="T6" fmla="*/ 10 w 157"/>
                <a:gd name="T7" fmla="*/ 87 h 169"/>
                <a:gd name="T8" fmla="*/ 0 w 157"/>
                <a:gd name="T9" fmla="*/ 55 h 169"/>
                <a:gd name="T10" fmla="*/ 0 w 157"/>
                <a:gd name="T11" fmla="*/ 55 h 169"/>
                <a:gd name="T12" fmla="*/ 24 w 157"/>
                <a:gd name="T13" fmla="*/ 10 h 169"/>
                <a:gd name="T14" fmla="*/ 24 w 157"/>
                <a:gd name="T15" fmla="*/ 10 h 169"/>
                <a:gd name="T16" fmla="*/ 55 w 157"/>
                <a:gd name="T17" fmla="*/ 0 h 169"/>
                <a:gd name="T18" fmla="*/ 55 w 157"/>
                <a:gd name="T19" fmla="*/ 0 h 169"/>
                <a:gd name="T20" fmla="*/ 101 w 157"/>
                <a:gd name="T21" fmla="*/ 24 h 169"/>
                <a:gd name="T22" fmla="*/ 101 w 157"/>
                <a:gd name="T23" fmla="*/ 24 h 169"/>
                <a:gd name="T24" fmla="*/ 157 w 157"/>
                <a:gd name="T25" fmla="*/ 105 h 169"/>
                <a:gd name="T26" fmla="*/ 157 w 157"/>
                <a:gd name="T27" fmla="*/ 106 h 169"/>
                <a:gd name="T28" fmla="*/ 157 w 157"/>
                <a:gd name="T29" fmla="*/ 106 h 169"/>
                <a:gd name="T30" fmla="*/ 157 w 157"/>
                <a:gd name="T31" fmla="*/ 107 h 169"/>
                <a:gd name="T32" fmla="*/ 157 w 157"/>
                <a:gd name="T33" fmla="*/ 107 h 169"/>
                <a:gd name="T34" fmla="*/ 68 w 157"/>
                <a:gd name="T35" fmla="*/ 168 h 169"/>
                <a:gd name="T36" fmla="*/ 68 w 157"/>
                <a:gd name="T37" fmla="*/ 169 h 169"/>
                <a:gd name="T38" fmla="*/ 68 w 157"/>
                <a:gd name="T39" fmla="*/ 169 h 169"/>
                <a:gd name="T40" fmla="*/ 67 w 157"/>
                <a:gd name="T41" fmla="*/ 169 h 169"/>
                <a:gd name="T42" fmla="*/ 68 w 157"/>
                <a:gd name="T43" fmla="*/ 167 h 169"/>
                <a:gd name="T44" fmla="*/ 69 w 157"/>
                <a:gd name="T45" fmla="*/ 166 h 169"/>
                <a:gd name="T46" fmla="*/ 68 w 157"/>
                <a:gd name="T47" fmla="*/ 167 h 169"/>
                <a:gd name="T48" fmla="*/ 25 w 157"/>
                <a:gd name="T49" fmla="*/ 12 h 169"/>
                <a:gd name="T50" fmla="*/ 3 w 157"/>
                <a:gd name="T51" fmla="*/ 55 h 169"/>
                <a:gd name="T52" fmla="*/ 3 w 157"/>
                <a:gd name="T53" fmla="*/ 55 h 169"/>
                <a:gd name="T54" fmla="*/ 12 w 157"/>
                <a:gd name="T55" fmla="*/ 85 h 169"/>
                <a:gd name="T56" fmla="*/ 12 w 157"/>
                <a:gd name="T57" fmla="*/ 85 h 169"/>
                <a:gd name="T58" fmla="*/ 68 w 157"/>
                <a:gd name="T59" fmla="*/ 165 h 169"/>
                <a:gd name="T60" fmla="*/ 154 w 157"/>
                <a:gd name="T61" fmla="*/ 106 h 169"/>
                <a:gd name="T62" fmla="*/ 98 w 157"/>
                <a:gd name="T63" fmla="*/ 25 h 169"/>
                <a:gd name="T64" fmla="*/ 55 w 157"/>
                <a:gd name="T65" fmla="*/ 3 h 169"/>
                <a:gd name="T66" fmla="*/ 55 w 157"/>
                <a:gd name="T67" fmla="*/ 3 h 169"/>
                <a:gd name="T68" fmla="*/ 25 w 157"/>
                <a:gd name="T69" fmla="*/ 1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7" h="169">
                  <a:moveTo>
                    <a:pt x="67" y="169"/>
                  </a:moveTo>
                  <a:cubicBezTo>
                    <a:pt x="67" y="169"/>
                    <a:pt x="67" y="168"/>
                    <a:pt x="66" y="168"/>
                  </a:cubicBezTo>
                  <a:cubicBezTo>
                    <a:pt x="66" y="168"/>
                    <a:pt x="66" y="168"/>
                    <a:pt x="66" y="168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3" y="77"/>
                    <a:pt x="0" y="66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38"/>
                    <a:pt x="8" y="21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33" y="3"/>
                    <a:pt x="44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3" y="0"/>
                    <a:pt x="90" y="8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7" y="106"/>
                    <a:pt x="157" y="106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68" y="168"/>
                    <a:pt x="68" y="168"/>
                    <a:pt x="68" y="168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7" y="169"/>
                    <a:pt x="67" y="169"/>
                    <a:pt x="67" y="169"/>
                  </a:cubicBezTo>
                  <a:close/>
                  <a:moveTo>
                    <a:pt x="68" y="167"/>
                  </a:moveTo>
                  <a:cubicBezTo>
                    <a:pt x="69" y="166"/>
                    <a:pt x="69" y="166"/>
                    <a:pt x="69" y="166"/>
                  </a:cubicBezTo>
                  <a:cubicBezTo>
                    <a:pt x="68" y="167"/>
                    <a:pt x="68" y="167"/>
                    <a:pt x="68" y="167"/>
                  </a:cubicBezTo>
                  <a:close/>
                  <a:moveTo>
                    <a:pt x="25" y="12"/>
                  </a:moveTo>
                  <a:cubicBezTo>
                    <a:pt x="11" y="22"/>
                    <a:pt x="3" y="39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66"/>
                    <a:pt x="6" y="76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68" y="165"/>
                    <a:pt x="68" y="165"/>
                    <a:pt x="68" y="165"/>
                  </a:cubicBezTo>
                  <a:cubicBezTo>
                    <a:pt x="154" y="106"/>
                    <a:pt x="154" y="106"/>
                    <a:pt x="154" y="106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88" y="11"/>
                    <a:pt x="72" y="3"/>
                    <a:pt x="55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45" y="3"/>
                    <a:pt x="34" y="6"/>
                    <a:pt x="25" y="1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2" name="Freeform 71"/>
            <p:cNvSpPr/>
            <p:nvPr/>
          </p:nvSpPr>
          <p:spPr bwMode="auto">
            <a:xfrm>
              <a:off x="5747544" y="2524132"/>
              <a:ext cx="554038" cy="414338"/>
            </a:xfrm>
            <a:custGeom>
              <a:avLst/>
              <a:gdLst>
                <a:gd name="T0" fmla="*/ 4 w 96"/>
                <a:gd name="T1" fmla="*/ 67 h 72"/>
                <a:gd name="T2" fmla="*/ 41 w 96"/>
                <a:gd name="T3" fmla="*/ 27 h 72"/>
                <a:gd name="T4" fmla="*/ 92 w 96"/>
                <a:gd name="T5" fmla="*/ 6 h 72"/>
                <a:gd name="T6" fmla="*/ 55 w 96"/>
                <a:gd name="T7" fmla="*/ 46 h 72"/>
                <a:gd name="T8" fmla="*/ 4 w 96"/>
                <a:gd name="T9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72">
                  <a:moveTo>
                    <a:pt x="4" y="67"/>
                  </a:moveTo>
                  <a:cubicBezTo>
                    <a:pt x="0" y="62"/>
                    <a:pt x="17" y="44"/>
                    <a:pt x="41" y="27"/>
                  </a:cubicBezTo>
                  <a:cubicBezTo>
                    <a:pt x="65" y="10"/>
                    <a:pt x="88" y="0"/>
                    <a:pt x="92" y="6"/>
                  </a:cubicBezTo>
                  <a:cubicBezTo>
                    <a:pt x="96" y="11"/>
                    <a:pt x="79" y="29"/>
                    <a:pt x="55" y="46"/>
                  </a:cubicBezTo>
                  <a:cubicBezTo>
                    <a:pt x="30" y="63"/>
                    <a:pt x="7" y="72"/>
                    <a:pt x="4" y="67"/>
                  </a:cubicBezTo>
                  <a:close/>
                </a:path>
              </a:pathLst>
            </a:custGeom>
            <a:solidFill>
              <a:srgbClr val="F23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" name="Freeform 72"/>
            <p:cNvSpPr/>
            <p:nvPr/>
          </p:nvSpPr>
          <p:spPr bwMode="auto">
            <a:xfrm>
              <a:off x="5758656" y="2541595"/>
              <a:ext cx="531813" cy="385763"/>
            </a:xfrm>
            <a:custGeom>
              <a:avLst/>
              <a:gdLst>
                <a:gd name="T0" fmla="*/ 0 w 92"/>
                <a:gd name="T1" fmla="*/ 65 h 67"/>
                <a:gd name="T2" fmla="*/ 2 w 92"/>
                <a:gd name="T3" fmla="*/ 64 h 67"/>
                <a:gd name="T4" fmla="*/ 3 w 92"/>
                <a:gd name="T5" fmla="*/ 63 h 67"/>
                <a:gd name="T6" fmla="*/ 6 w 92"/>
                <a:gd name="T7" fmla="*/ 64 h 67"/>
                <a:gd name="T8" fmla="*/ 6 w 92"/>
                <a:gd name="T9" fmla="*/ 64 h 67"/>
                <a:gd name="T10" fmla="*/ 52 w 92"/>
                <a:gd name="T11" fmla="*/ 42 h 67"/>
                <a:gd name="T12" fmla="*/ 52 w 92"/>
                <a:gd name="T13" fmla="*/ 42 h 67"/>
                <a:gd name="T14" fmla="*/ 89 w 92"/>
                <a:gd name="T15" fmla="*/ 5 h 67"/>
                <a:gd name="T16" fmla="*/ 89 w 92"/>
                <a:gd name="T17" fmla="*/ 5 h 67"/>
                <a:gd name="T18" fmla="*/ 89 w 92"/>
                <a:gd name="T19" fmla="*/ 4 h 67"/>
                <a:gd name="T20" fmla="*/ 89 w 92"/>
                <a:gd name="T21" fmla="*/ 4 h 67"/>
                <a:gd name="T22" fmla="*/ 86 w 92"/>
                <a:gd name="T23" fmla="*/ 3 h 67"/>
                <a:gd name="T24" fmla="*/ 86 w 92"/>
                <a:gd name="T25" fmla="*/ 3 h 67"/>
                <a:gd name="T26" fmla="*/ 40 w 92"/>
                <a:gd name="T27" fmla="*/ 25 h 67"/>
                <a:gd name="T28" fmla="*/ 40 w 92"/>
                <a:gd name="T29" fmla="*/ 25 h 67"/>
                <a:gd name="T30" fmla="*/ 3 w 92"/>
                <a:gd name="T31" fmla="*/ 62 h 67"/>
                <a:gd name="T32" fmla="*/ 3 w 92"/>
                <a:gd name="T33" fmla="*/ 62 h 67"/>
                <a:gd name="T34" fmla="*/ 3 w 92"/>
                <a:gd name="T35" fmla="*/ 63 h 67"/>
                <a:gd name="T36" fmla="*/ 3 w 92"/>
                <a:gd name="T37" fmla="*/ 63 h 67"/>
                <a:gd name="T38" fmla="*/ 2 w 92"/>
                <a:gd name="T39" fmla="*/ 64 h 67"/>
                <a:gd name="T40" fmla="*/ 0 w 92"/>
                <a:gd name="T41" fmla="*/ 65 h 67"/>
                <a:gd name="T42" fmla="*/ 0 w 92"/>
                <a:gd name="T43" fmla="*/ 62 h 67"/>
                <a:gd name="T44" fmla="*/ 0 w 92"/>
                <a:gd name="T45" fmla="*/ 62 h 67"/>
                <a:gd name="T46" fmla="*/ 38 w 92"/>
                <a:gd name="T47" fmla="*/ 22 h 67"/>
                <a:gd name="T48" fmla="*/ 38 w 92"/>
                <a:gd name="T49" fmla="*/ 22 h 67"/>
                <a:gd name="T50" fmla="*/ 86 w 92"/>
                <a:gd name="T51" fmla="*/ 0 h 67"/>
                <a:gd name="T52" fmla="*/ 86 w 92"/>
                <a:gd name="T53" fmla="*/ 0 h 67"/>
                <a:gd name="T54" fmla="*/ 91 w 92"/>
                <a:gd name="T55" fmla="*/ 2 h 67"/>
                <a:gd name="T56" fmla="*/ 91 w 92"/>
                <a:gd name="T57" fmla="*/ 2 h 67"/>
                <a:gd name="T58" fmla="*/ 92 w 92"/>
                <a:gd name="T59" fmla="*/ 5 h 67"/>
                <a:gd name="T60" fmla="*/ 92 w 92"/>
                <a:gd name="T61" fmla="*/ 5 h 67"/>
                <a:gd name="T62" fmla="*/ 53 w 92"/>
                <a:gd name="T63" fmla="*/ 44 h 67"/>
                <a:gd name="T64" fmla="*/ 53 w 92"/>
                <a:gd name="T65" fmla="*/ 44 h 67"/>
                <a:gd name="T66" fmla="*/ 6 w 92"/>
                <a:gd name="T67" fmla="*/ 67 h 67"/>
                <a:gd name="T68" fmla="*/ 6 w 92"/>
                <a:gd name="T69" fmla="*/ 67 h 67"/>
                <a:gd name="T70" fmla="*/ 0 w 92"/>
                <a:gd name="T71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2" h="67">
                  <a:moveTo>
                    <a:pt x="0" y="65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4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13" y="64"/>
                    <a:pt x="32" y="56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74" y="27"/>
                    <a:pt x="89" y="10"/>
                    <a:pt x="89" y="5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8" y="3"/>
                    <a:pt x="88" y="3"/>
                    <a:pt x="86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3"/>
                    <a:pt x="59" y="11"/>
                    <a:pt x="40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18" y="40"/>
                    <a:pt x="2" y="57"/>
                    <a:pt x="3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4"/>
                    <a:pt x="0" y="63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54"/>
                    <a:pt x="16" y="38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58" y="9"/>
                    <a:pt x="7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8" y="0"/>
                    <a:pt x="90" y="0"/>
                    <a:pt x="91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2" y="3"/>
                    <a:pt x="92" y="4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13"/>
                    <a:pt x="76" y="29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34" y="58"/>
                    <a:pt x="15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4" y="67"/>
                    <a:pt x="2" y="67"/>
                    <a:pt x="0" y="6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Freeform 73"/>
            <p:cNvSpPr/>
            <p:nvPr/>
          </p:nvSpPr>
          <p:spPr bwMode="auto">
            <a:xfrm>
              <a:off x="5977731" y="1625606"/>
              <a:ext cx="785813" cy="927102"/>
            </a:xfrm>
            <a:custGeom>
              <a:avLst/>
              <a:gdLst>
                <a:gd name="T0" fmla="*/ 104 w 136"/>
                <a:gd name="T1" fmla="*/ 161 h 161"/>
                <a:gd name="T2" fmla="*/ 128 w 136"/>
                <a:gd name="T3" fmla="*/ 74 h 161"/>
                <a:gd name="T4" fmla="*/ 91 w 136"/>
                <a:gd name="T5" fmla="*/ 8 h 161"/>
                <a:gd name="T6" fmla="*/ 91 w 136"/>
                <a:gd name="T7" fmla="*/ 8 h 161"/>
                <a:gd name="T8" fmla="*/ 24 w 136"/>
                <a:gd name="T9" fmla="*/ 45 h 161"/>
                <a:gd name="T10" fmla="*/ 0 w 136"/>
                <a:gd name="T11" fmla="*/ 132 h 161"/>
                <a:gd name="T12" fmla="*/ 101 w 136"/>
                <a:gd name="T1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61">
                  <a:moveTo>
                    <a:pt x="104" y="161"/>
                  </a:moveTo>
                  <a:cubicBezTo>
                    <a:pt x="128" y="74"/>
                    <a:pt x="128" y="74"/>
                    <a:pt x="128" y="74"/>
                  </a:cubicBezTo>
                  <a:cubicBezTo>
                    <a:pt x="136" y="46"/>
                    <a:pt x="119" y="16"/>
                    <a:pt x="91" y="8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62" y="0"/>
                    <a:pt x="32" y="17"/>
                    <a:pt x="24" y="45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01" y="161"/>
                    <a:pt x="101" y="161"/>
                    <a:pt x="101" y="161"/>
                  </a:cubicBezTo>
                </a:path>
              </a:pathLst>
            </a:custGeom>
            <a:solidFill>
              <a:srgbClr val="FDE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Freeform 74"/>
            <p:cNvSpPr>
              <a:spLocks noEditPoints="1"/>
            </p:cNvSpPr>
            <p:nvPr/>
          </p:nvSpPr>
          <p:spPr bwMode="auto">
            <a:xfrm>
              <a:off x="5966619" y="1649418"/>
              <a:ext cx="766763" cy="909639"/>
            </a:xfrm>
            <a:custGeom>
              <a:avLst/>
              <a:gdLst>
                <a:gd name="T0" fmla="*/ 105 w 133"/>
                <a:gd name="T1" fmla="*/ 158 h 158"/>
                <a:gd name="T2" fmla="*/ 104 w 133"/>
                <a:gd name="T3" fmla="*/ 157 h 158"/>
                <a:gd name="T4" fmla="*/ 104 w 133"/>
                <a:gd name="T5" fmla="*/ 157 h 158"/>
                <a:gd name="T6" fmla="*/ 103 w 133"/>
                <a:gd name="T7" fmla="*/ 158 h 158"/>
                <a:gd name="T8" fmla="*/ 103 w 133"/>
                <a:gd name="T9" fmla="*/ 158 h 158"/>
                <a:gd name="T10" fmla="*/ 2 w 133"/>
                <a:gd name="T11" fmla="*/ 129 h 158"/>
                <a:gd name="T12" fmla="*/ 1 w 133"/>
                <a:gd name="T13" fmla="*/ 127 h 158"/>
                <a:gd name="T14" fmla="*/ 1 w 133"/>
                <a:gd name="T15" fmla="*/ 127 h 158"/>
                <a:gd name="T16" fmla="*/ 25 w 133"/>
                <a:gd name="T17" fmla="*/ 41 h 158"/>
                <a:gd name="T18" fmla="*/ 78 w 133"/>
                <a:gd name="T19" fmla="*/ 0 h 158"/>
                <a:gd name="T20" fmla="*/ 78 w 133"/>
                <a:gd name="T21" fmla="*/ 0 h 158"/>
                <a:gd name="T22" fmla="*/ 93 w 133"/>
                <a:gd name="T23" fmla="*/ 3 h 158"/>
                <a:gd name="T24" fmla="*/ 93 w 133"/>
                <a:gd name="T25" fmla="*/ 3 h 158"/>
                <a:gd name="T26" fmla="*/ 133 w 133"/>
                <a:gd name="T27" fmla="*/ 56 h 158"/>
                <a:gd name="T28" fmla="*/ 133 w 133"/>
                <a:gd name="T29" fmla="*/ 56 h 158"/>
                <a:gd name="T30" fmla="*/ 131 w 133"/>
                <a:gd name="T31" fmla="*/ 71 h 158"/>
                <a:gd name="T32" fmla="*/ 131 w 133"/>
                <a:gd name="T33" fmla="*/ 71 h 158"/>
                <a:gd name="T34" fmla="*/ 107 w 133"/>
                <a:gd name="T35" fmla="*/ 157 h 158"/>
                <a:gd name="T36" fmla="*/ 107 w 133"/>
                <a:gd name="T37" fmla="*/ 157 h 158"/>
                <a:gd name="T38" fmla="*/ 106 w 133"/>
                <a:gd name="T39" fmla="*/ 158 h 158"/>
                <a:gd name="T40" fmla="*/ 106 w 133"/>
                <a:gd name="T41" fmla="*/ 158 h 158"/>
                <a:gd name="T42" fmla="*/ 105 w 133"/>
                <a:gd name="T43" fmla="*/ 158 h 158"/>
                <a:gd name="T44" fmla="*/ 28 w 133"/>
                <a:gd name="T45" fmla="*/ 42 h 158"/>
                <a:gd name="T46" fmla="*/ 4 w 133"/>
                <a:gd name="T47" fmla="*/ 127 h 158"/>
                <a:gd name="T48" fmla="*/ 103 w 133"/>
                <a:gd name="T49" fmla="*/ 155 h 158"/>
                <a:gd name="T50" fmla="*/ 104 w 133"/>
                <a:gd name="T51" fmla="*/ 156 h 158"/>
                <a:gd name="T52" fmla="*/ 104 w 133"/>
                <a:gd name="T53" fmla="*/ 156 h 158"/>
                <a:gd name="T54" fmla="*/ 128 w 133"/>
                <a:gd name="T55" fmla="*/ 70 h 158"/>
                <a:gd name="T56" fmla="*/ 130 w 133"/>
                <a:gd name="T57" fmla="*/ 56 h 158"/>
                <a:gd name="T58" fmla="*/ 130 w 133"/>
                <a:gd name="T59" fmla="*/ 56 h 158"/>
                <a:gd name="T60" fmla="*/ 92 w 133"/>
                <a:gd name="T61" fmla="*/ 5 h 158"/>
                <a:gd name="T62" fmla="*/ 92 w 133"/>
                <a:gd name="T63" fmla="*/ 5 h 158"/>
                <a:gd name="T64" fmla="*/ 78 w 133"/>
                <a:gd name="T65" fmla="*/ 3 h 158"/>
                <a:gd name="T66" fmla="*/ 78 w 133"/>
                <a:gd name="T67" fmla="*/ 3 h 158"/>
                <a:gd name="T68" fmla="*/ 28 w 133"/>
                <a:gd name="T69" fmla="*/ 4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" h="158">
                  <a:moveTo>
                    <a:pt x="105" y="158"/>
                  </a:moveTo>
                  <a:cubicBezTo>
                    <a:pt x="105" y="158"/>
                    <a:pt x="104" y="158"/>
                    <a:pt x="104" y="157"/>
                  </a:cubicBezTo>
                  <a:cubicBezTo>
                    <a:pt x="104" y="157"/>
                    <a:pt x="104" y="157"/>
                    <a:pt x="104" y="157"/>
                  </a:cubicBezTo>
                  <a:cubicBezTo>
                    <a:pt x="104" y="158"/>
                    <a:pt x="103" y="158"/>
                    <a:pt x="103" y="158"/>
                  </a:cubicBezTo>
                  <a:cubicBezTo>
                    <a:pt x="103" y="158"/>
                    <a:pt x="103" y="158"/>
                    <a:pt x="103" y="158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1" y="129"/>
                    <a:pt x="0" y="128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32" y="16"/>
                    <a:pt x="54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3" y="0"/>
                    <a:pt x="88" y="1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117" y="9"/>
                    <a:pt x="133" y="32"/>
                    <a:pt x="133" y="56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3" y="61"/>
                    <a:pt x="133" y="66"/>
                    <a:pt x="131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07" y="157"/>
                    <a:pt x="107" y="157"/>
                    <a:pt x="107" y="157"/>
                  </a:cubicBezTo>
                  <a:cubicBezTo>
                    <a:pt x="107" y="157"/>
                    <a:pt x="107" y="157"/>
                    <a:pt x="107" y="157"/>
                  </a:cubicBezTo>
                  <a:cubicBezTo>
                    <a:pt x="107" y="158"/>
                    <a:pt x="106" y="158"/>
                    <a:pt x="106" y="158"/>
                  </a:cubicBezTo>
                  <a:cubicBezTo>
                    <a:pt x="106" y="158"/>
                    <a:pt x="106" y="158"/>
                    <a:pt x="106" y="158"/>
                  </a:cubicBezTo>
                  <a:cubicBezTo>
                    <a:pt x="105" y="158"/>
                    <a:pt x="105" y="158"/>
                    <a:pt x="105" y="158"/>
                  </a:cubicBezTo>
                  <a:close/>
                  <a:moveTo>
                    <a:pt x="28" y="42"/>
                  </a:moveTo>
                  <a:cubicBezTo>
                    <a:pt x="4" y="127"/>
                    <a:pt x="4" y="127"/>
                    <a:pt x="4" y="127"/>
                  </a:cubicBezTo>
                  <a:cubicBezTo>
                    <a:pt x="103" y="155"/>
                    <a:pt x="103" y="155"/>
                    <a:pt x="103" y="155"/>
                  </a:cubicBezTo>
                  <a:cubicBezTo>
                    <a:pt x="104" y="155"/>
                    <a:pt x="104" y="156"/>
                    <a:pt x="104" y="156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30" y="65"/>
                    <a:pt x="130" y="60"/>
                    <a:pt x="130" y="56"/>
                  </a:cubicBezTo>
                  <a:cubicBezTo>
                    <a:pt x="130" y="56"/>
                    <a:pt x="130" y="56"/>
                    <a:pt x="130" y="56"/>
                  </a:cubicBezTo>
                  <a:cubicBezTo>
                    <a:pt x="130" y="33"/>
                    <a:pt x="115" y="12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88" y="4"/>
                    <a:pt x="83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55" y="3"/>
                    <a:pt x="34" y="19"/>
                    <a:pt x="28" y="4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6" name="Freeform 75"/>
            <p:cNvSpPr/>
            <p:nvPr/>
          </p:nvSpPr>
          <p:spPr bwMode="auto">
            <a:xfrm>
              <a:off x="6128544" y="1735143"/>
              <a:ext cx="392113" cy="414338"/>
            </a:xfrm>
            <a:custGeom>
              <a:avLst/>
              <a:gdLst>
                <a:gd name="T0" fmla="*/ 7 w 68"/>
                <a:gd name="T1" fmla="*/ 71 h 72"/>
                <a:gd name="T2" fmla="*/ 1 w 68"/>
                <a:gd name="T3" fmla="*/ 62 h 72"/>
                <a:gd name="T4" fmla="*/ 1 w 68"/>
                <a:gd name="T5" fmla="*/ 62 h 72"/>
                <a:gd name="T6" fmla="*/ 13 w 68"/>
                <a:gd name="T7" fmla="*/ 26 h 72"/>
                <a:gd name="T8" fmla="*/ 13 w 68"/>
                <a:gd name="T9" fmla="*/ 26 h 72"/>
                <a:gd name="T10" fmla="*/ 26 w 68"/>
                <a:gd name="T11" fmla="*/ 9 h 72"/>
                <a:gd name="T12" fmla="*/ 26 w 68"/>
                <a:gd name="T13" fmla="*/ 9 h 72"/>
                <a:gd name="T14" fmla="*/ 51 w 68"/>
                <a:gd name="T15" fmla="*/ 0 h 72"/>
                <a:gd name="T16" fmla="*/ 51 w 68"/>
                <a:gd name="T17" fmla="*/ 0 h 72"/>
                <a:gd name="T18" fmla="*/ 62 w 68"/>
                <a:gd name="T19" fmla="*/ 2 h 72"/>
                <a:gd name="T20" fmla="*/ 62 w 68"/>
                <a:gd name="T21" fmla="*/ 2 h 72"/>
                <a:gd name="T22" fmla="*/ 62 w 68"/>
                <a:gd name="T23" fmla="*/ 2 h 72"/>
                <a:gd name="T24" fmla="*/ 67 w 68"/>
                <a:gd name="T25" fmla="*/ 12 h 72"/>
                <a:gd name="T26" fmla="*/ 67 w 68"/>
                <a:gd name="T27" fmla="*/ 12 h 72"/>
                <a:gd name="T28" fmla="*/ 57 w 68"/>
                <a:gd name="T29" fmla="*/ 17 h 72"/>
                <a:gd name="T30" fmla="*/ 57 w 68"/>
                <a:gd name="T31" fmla="*/ 17 h 72"/>
                <a:gd name="T32" fmla="*/ 57 w 68"/>
                <a:gd name="T33" fmla="*/ 17 h 72"/>
                <a:gd name="T34" fmla="*/ 57 w 68"/>
                <a:gd name="T35" fmla="*/ 17 h 72"/>
                <a:gd name="T36" fmla="*/ 55 w 68"/>
                <a:gd name="T37" fmla="*/ 17 h 72"/>
                <a:gd name="T38" fmla="*/ 55 w 68"/>
                <a:gd name="T39" fmla="*/ 17 h 72"/>
                <a:gd name="T40" fmla="*/ 51 w 68"/>
                <a:gd name="T41" fmla="*/ 16 h 72"/>
                <a:gd name="T42" fmla="*/ 51 w 68"/>
                <a:gd name="T43" fmla="*/ 16 h 72"/>
                <a:gd name="T44" fmla="*/ 36 w 68"/>
                <a:gd name="T45" fmla="*/ 21 h 72"/>
                <a:gd name="T46" fmla="*/ 36 w 68"/>
                <a:gd name="T47" fmla="*/ 21 h 72"/>
                <a:gd name="T48" fmla="*/ 27 w 68"/>
                <a:gd name="T49" fmla="*/ 33 h 72"/>
                <a:gd name="T50" fmla="*/ 27 w 68"/>
                <a:gd name="T51" fmla="*/ 33 h 72"/>
                <a:gd name="T52" fmla="*/ 17 w 68"/>
                <a:gd name="T53" fmla="*/ 66 h 72"/>
                <a:gd name="T54" fmla="*/ 17 w 68"/>
                <a:gd name="T55" fmla="*/ 66 h 72"/>
                <a:gd name="T56" fmla="*/ 9 w 68"/>
                <a:gd name="T57" fmla="*/ 72 h 72"/>
                <a:gd name="T58" fmla="*/ 9 w 68"/>
                <a:gd name="T59" fmla="*/ 72 h 72"/>
                <a:gd name="T60" fmla="*/ 7 w 68"/>
                <a:gd name="T61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72">
                  <a:moveTo>
                    <a:pt x="7" y="71"/>
                  </a:moveTo>
                  <a:cubicBezTo>
                    <a:pt x="3" y="70"/>
                    <a:pt x="0" y="66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6" y="45"/>
                    <a:pt x="9" y="34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6" y="18"/>
                    <a:pt x="21" y="13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5" y="2"/>
                    <a:pt x="44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1" y="1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3"/>
                    <a:pt x="68" y="7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6"/>
                    <a:pt x="61" y="18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6" y="17"/>
                    <a:pt x="56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3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6" y="16"/>
                    <a:pt x="41" y="17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3" y="24"/>
                    <a:pt x="30" y="27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9"/>
                    <a:pt x="21" y="49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9"/>
                    <a:pt x="13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8" y="72"/>
                    <a:pt x="8" y="72"/>
                    <a:pt x="7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7" name="Freeform 76"/>
            <p:cNvSpPr/>
            <p:nvPr/>
          </p:nvSpPr>
          <p:spPr bwMode="auto">
            <a:xfrm>
              <a:off x="5966619" y="2357444"/>
              <a:ext cx="617538" cy="236538"/>
            </a:xfrm>
            <a:custGeom>
              <a:avLst/>
              <a:gdLst>
                <a:gd name="T0" fmla="*/ 105 w 107"/>
                <a:gd name="T1" fmla="*/ 35 h 41"/>
                <a:gd name="T2" fmla="*/ 50 w 107"/>
                <a:gd name="T3" fmla="*/ 32 h 41"/>
                <a:gd name="T4" fmla="*/ 2 w 107"/>
                <a:gd name="T5" fmla="*/ 6 h 41"/>
                <a:gd name="T6" fmla="*/ 57 w 107"/>
                <a:gd name="T7" fmla="*/ 9 h 41"/>
                <a:gd name="T8" fmla="*/ 105 w 107"/>
                <a:gd name="T9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41">
                  <a:moveTo>
                    <a:pt x="105" y="35"/>
                  </a:moveTo>
                  <a:cubicBezTo>
                    <a:pt x="103" y="41"/>
                    <a:pt x="79" y="40"/>
                    <a:pt x="50" y="32"/>
                  </a:cubicBezTo>
                  <a:cubicBezTo>
                    <a:pt x="22" y="24"/>
                    <a:pt x="0" y="12"/>
                    <a:pt x="2" y="6"/>
                  </a:cubicBezTo>
                  <a:cubicBezTo>
                    <a:pt x="3" y="0"/>
                    <a:pt x="28" y="1"/>
                    <a:pt x="57" y="9"/>
                  </a:cubicBezTo>
                  <a:cubicBezTo>
                    <a:pt x="85" y="17"/>
                    <a:pt x="107" y="29"/>
                    <a:pt x="105" y="35"/>
                  </a:cubicBezTo>
                  <a:close/>
                </a:path>
              </a:pathLst>
            </a:custGeom>
            <a:solidFill>
              <a:srgbClr val="FB9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Freeform 77"/>
            <p:cNvSpPr>
              <a:spLocks noEditPoints="1"/>
            </p:cNvSpPr>
            <p:nvPr/>
          </p:nvSpPr>
          <p:spPr bwMode="auto">
            <a:xfrm>
              <a:off x="5966619" y="2357444"/>
              <a:ext cx="617538" cy="230188"/>
            </a:xfrm>
            <a:custGeom>
              <a:avLst/>
              <a:gdLst>
                <a:gd name="T0" fmla="*/ 50 w 107"/>
                <a:gd name="T1" fmla="*/ 33 h 40"/>
                <a:gd name="T2" fmla="*/ 15 w 107"/>
                <a:gd name="T3" fmla="*/ 20 h 40"/>
                <a:gd name="T4" fmla="*/ 15 w 107"/>
                <a:gd name="T5" fmla="*/ 20 h 40"/>
                <a:gd name="T6" fmla="*/ 0 w 107"/>
                <a:gd name="T7" fmla="*/ 7 h 40"/>
                <a:gd name="T8" fmla="*/ 0 w 107"/>
                <a:gd name="T9" fmla="*/ 7 h 40"/>
                <a:gd name="T10" fmla="*/ 0 w 107"/>
                <a:gd name="T11" fmla="*/ 5 h 40"/>
                <a:gd name="T12" fmla="*/ 0 w 107"/>
                <a:gd name="T13" fmla="*/ 5 h 40"/>
                <a:gd name="T14" fmla="*/ 15 w 107"/>
                <a:gd name="T15" fmla="*/ 0 h 40"/>
                <a:gd name="T16" fmla="*/ 15 w 107"/>
                <a:gd name="T17" fmla="*/ 0 h 40"/>
                <a:gd name="T18" fmla="*/ 57 w 107"/>
                <a:gd name="T19" fmla="*/ 7 h 40"/>
                <a:gd name="T20" fmla="*/ 57 w 107"/>
                <a:gd name="T21" fmla="*/ 7 h 40"/>
                <a:gd name="T22" fmla="*/ 92 w 107"/>
                <a:gd name="T23" fmla="*/ 21 h 40"/>
                <a:gd name="T24" fmla="*/ 92 w 107"/>
                <a:gd name="T25" fmla="*/ 21 h 40"/>
                <a:gd name="T26" fmla="*/ 107 w 107"/>
                <a:gd name="T27" fmla="*/ 34 h 40"/>
                <a:gd name="T28" fmla="*/ 107 w 107"/>
                <a:gd name="T29" fmla="*/ 34 h 40"/>
                <a:gd name="T30" fmla="*/ 107 w 107"/>
                <a:gd name="T31" fmla="*/ 35 h 40"/>
                <a:gd name="T32" fmla="*/ 107 w 107"/>
                <a:gd name="T33" fmla="*/ 35 h 40"/>
                <a:gd name="T34" fmla="*/ 105 w 107"/>
                <a:gd name="T35" fmla="*/ 35 h 40"/>
                <a:gd name="T36" fmla="*/ 107 w 107"/>
                <a:gd name="T37" fmla="*/ 35 h 40"/>
                <a:gd name="T38" fmla="*/ 92 w 107"/>
                <a:gd name="T39" fmla="*/ 40 h 40"/>
                <a:gd name="T40" fmla="*/ 92 w 107"/>
                <a:gd name="T41" fmla="*/ 40 h 40"/>
                <a:gd name="T42" fmla="*/ 50 w 107"/>
                <a:gd name="T43" fmla="*/ 33 h 40"/>
                <a:gd name="T44" fmla="*/ 3 w 107"/>
                <a:gd name="T45" fmla="*/ 6 h 40"/>
                <a:gd name="T46" fmla="*/ 3 w 107"/>
                <a:gd name="T47" fmla="*/ 7 h 40"/>
                <a:gd name="T48" fmla="*/ 3 w 107"/>
                <a:gd name="T49" fmla="*/ 7 h 40"/>
                <a:gd name="T50" fmla="*/ 16 w 107"/>
                <a:gd name="T51" fmla="*/ 17 h 40"/>
                <a:gd name="T52" fmla="*/ 16 w 107"/>
                <a:gd name="T53" fmla="*/ 17 h 40"/>
                <a:gd name="T54" fmla="*/ 51 w 107"/>
                <a:gd name="T55" fmla="*/ 30 h 40"/>
                <a:gd name="T56" fmla="*/ 51 w 107"/>
                <a:gd name="T57" fmla="*/ 30 h 40"/>
                <a:gd name="T58" fmla="*/ 92 w 107"/>
                <a:gd name="T59" fmla="*/ 37 h 40"/>
                <a:gd name="T60" fmla="*/ 92 w 107"/>
                <a:gd name="T61" fmla="*/ 37 h 40"/>
                <a:gd name="T62" fmla="*/ 104 w 107"/>
                <a:gd name="T63" fmla="*/ 35 h 40"/>
                <a:gd name="T64" fmla="*/ 104 w 107"/>
                <a:gd name="T65" fmla="*/ 35 h 40"/>
                <a:gd name="T66" fmla="*/ 104 w 107"/>
                <a:gd name="T67" fmla="*/ 35 h 40"/>
                <a:gd name="T68" fmla="*/ 104 w 107"/>
                <a:gd name="T69" fmla="*/ 34 h 40"/>
                <a:gd name="T70" fmla="*/ 104 w 107"/>
                <a:gd name="T71" fmla="*/ 34 h 40"/>
                <a:gd name="T72" fmla="*/ 104 w 107"/>
                <a:gd name="T73" fmla="*/ 34 h 40"/>
                <a:gd name="T74" fmla="*/ 104 w 107"/>
                <a:gd name="T75" fmla="*/ 34 h 40"/>
                <a:gd name="T76" fmla="*/ 104 w 107"/>
                <a:gd name="T77" fmla="*/ 34 h 40"/>
                <a:gd name="T78" fmla="*/ 104 w 107"/>
                <a:gd name="T79" fmla="*/ 34 h 40"/>
                <a:gd name="T80" fmla="*/ 104 w 107"/>
                <a:gd name="T81" fmla="*/ 34 h 40"/>
                <a:gd name="T82" fmla="*/ 91 w 107"/>
                <a:gd name="T83" fmla="*/ 23 h 40"/>
                <a:gd name="T84" fmla="*/ 91 w 107"/>
                <a:gd name="T85" fmla="*/ 23 h 40"/>
                <a:gd name="T86" fmla="*/ 56 w 107"/>
                <a:gd name="T87" fmla="*/ 10 h 40"/>
                <a:gd name="T88" fmla="*/ 56 w 107"/>
                <a:gd name="T89" fmla="*/ 10 h 40"/>
                <a:gd name="T90" fmla="*/ 15 w 107"/>
                <a:gd name="T91" fmla="*/ 3 h 40"/>
                <a:gd name="T92" fmla="*/ 15 w 107"/>
                <a:gd name="T93" fmla="*/ 3 h 40"/>
                <a:gd name="T94" fmla="*/ 14 w 107"/>
                <a:gd name="T95" fmla="*/ 3 h 40"/>
                <a:gd name="T96" fmla="*/ 14 w 107"/>
                <a:gd name="T97" fmla="*/ 3 h 40"/>
                <a:gd name="T98" fmla="*/ 3 w 107"/>
                <a:gd name="T9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" h="40">
                  <a:moveTo>
                    <a:pt x="50" y="33"/>
                  </a:moveTo>
                  <a:cubicBezTo>
                    <a:pt x="36" y="29"/>
                    <a:pt x="24" y="25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6" y="15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1"/>
                    <a:pt x="7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5" y="0"/>
                    <a:pt x="40" y="3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71" y="11"/>
                    <a:pt x="83" y="16"/>
                    <a:pt x="92" y="21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101" y="25"/>
                    <a:pt x="106" y="29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5" y="39"/>
                    <a:pt x="100" y="40"/>
                    <a:pt x="92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82" y="40"/>
                    <a:pt x="66" y="38"/>
                    <a:pt x="50" y="3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8" y="13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5" y="22"/>
                    <a:pt x="37" y="27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67" y="35"/>
                    <a:pt x="82" y="37"/>
                    <a:pt x="92" y="37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9" y="38"/>
                    <a:pt x="104" y="36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2"/>
                    <a:pt x="99" y="28"/>
                    <a:pt x="91" y="2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82" y="19"/>
                    <a:pt x="70" y="14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0" y="6"/>
                    <a:pt x="2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7" y="3"/>
                    <a:pt x="3" y="5"/>
                    <a:pt x="3" y="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9" name="Freeform 78"/>
            <p:cNvSpPr/>
            <p:nvPr/>
          </p:nvSpPr>
          <p:spPr bwMode="auto">
            <a:xfrm>
              <a:off x="6255544" y="2703520"/>
              <a:ext cx="271463" cy="269875"/>
            </a:xfrm>
            <a:custGeom>
              <a:avLst/>
              <a:gdLst>
                <a:gd name="T0" fmla="*/ 40 w 47"/>
                <a:gd name="T1" fmla="*/ 37 h 47"/>
                <a:gd name="T2" fmla="*/ 11 w 47"/>
                <a:gd name="T3" fmla="*/ 40 h 47"/>
                <a:gd name="T4" fmla="*/ 8 w 47"/>
                <a:gd name="T5" fmla="*/ 11 h 47"/>
                <a:gd name="T6" fmla="*/ 37 w 47"/>
                <a:gd name="T7" fmla="*/ 7 h 47"/>
                <a:gd name="T8" fmla="*/ 40 w 47"/>
                <a:gd name="T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40" y="37"/>
                  </a:moveTo>
                  <a:cubicBezTo>
                    <a:pt x="33" y="46"/>
                    <a:pt x="20" y="47"/>
                    <a:pt x="11" y="40"/>
                  </a:cubicBezTo>
                  <a:cubicBezTo>
                    <a:pt x="2" y="33"/>
                    <a:pt x="0" y="20"/>
                    <a:pt x="8" y="11"/>
                  </a:cubicBezTo>
                  <a:cubicBezTo>
                    <a:pt x="15" y="2"/>
                    <a:pt x="28" y="0"/>
                    <a:pt x="37" y="7"/>
                  </a:cubicBezTo>
                  <a:cubicBezTo>
                    <a:pt x="46" y="15"/>
                    <a:pt x="47" y="28"/>
                    <a:pt x="40" y="37"/>
                  </a:cubicBezTo>
                  <a:close/>
                </a:path>
              </a:pathLst>
            </a:custGeom>
            <a:solidFill>
              <a:srgbClr val="9FD6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Freeform 79"/>
            <p:cNvSpPr>
              <a:spLocks noEditPoints="1"/>
            </p:cNvSpPr>
            <p:nvPr/>
          </p:nvSpPr>
          <p:spPr bwMode="auto">
            <a:xfrm>
              <a:off x="6266656" y="2708282"/>
              <a:ext cx="254000" cy="260350"/>
            </a:xfrm>
            <a:custGeom>
              <a:avLst/>
              <a:gdLst>
                <a:gd name="T0" fmla="*/ 8 w 44"/>
                <a:gd name="T1" fmla="*/ 40 h 45"/>
                <a:gd name="T2" fmla="*/ 0 w 44"/>
                <a:gd name="T3" fmla="*/ 23 h 45"/>
                <a:gd name="T4" fmla="*/ 0 w 44"/>
                <a:gd name="T5" fmla="*/ 23 h 45"/>
                <a:gd name="T6" fmla="*/ 4 w 44"/>
                <a:gd name="T7" fmla="*/ 9 h 45"/>
                <a:gd name="T8" fmla="*/ 4 w 44"/>
                <a:gd name="T9" fmla="*/ 9 h 45"/>
                <a:gd name="T10" fmla="*/ 22 w 44"/>
                <a:gd name="T11" fmla="*/ 0 h 45"/>
                <a:gd name="T12" fmla="*/ 22 w 44"/>
                <a:gd name="T13" fmla="*/ 0 h 45"/>
                <a:gd name="T14" fmla="*/ 36 w 44"/>
                <a:gd name="T15" fmla="*/ 5 h 45"/>
                <a:gd name="T16" fmla="*/ 36 w 44"/>
                <a:gd name="T17" fmla="*/ 5 h 45"/>
                <a:gd name="T18" fmla="*/ 44 w 44"/>
                <a:gd name="T19" fmla="*/ 23 h 45"/>
                <a:gd name="T20" fmla="*/ 44 w 44"/>
                <a:gd name="T21" fmla="*/ 23 h 45"/>
                <a:gd name="T22" fmla="*/ 39 w 44"/>
                <a:gd name="T23" fmla="*/ 37 h 45"/>
                <a:gd name="T24" fmla="*/ 39 w 44"/>
                <a:gd name="T25" fmla="*/ 37 h 45"/>
                <a:gd name="T26" fmla="*/ 38 w 44"/>
                <a:gd name="T27" fmla="*/ 36 h 45"/>
                <a:gd name="T28" fmla="*/ 39 w 44"/>
                <a:gd name="T29" fmla="*/ 37 h 45"/>
                <a:gd name="T30" fmla="*/ 22 w 44"/>
                <a:gd name="T31" fmla="*/ 45 h 45"/>
                <a:gd name="T32" fmla="*/ 22 w 44"/>
                <a:gd name="T33" fmla="*/ 45 h 45"/>
                <a:gd name="T34" fmla="*/ 8 w 44"/>
                <a:gd name="T35" fmla="*/ 40 h 45"/>
                <a:gd name="T36" fmla="*/ 7 w 44"/>
                <a:gd name="T37" fmla="*/ 11 h 45"/>
                <a:gd name="T38" fmla="*/ 3 w 44"/>
                <a:gd name="T39" fmla="*/ 23 h 45"/>
                <a:gd name="T40" fmla="*/ 3 w 44"/>
                <a:gd name="T41" fmla="*/ 23 h 45"/>
                <a:gd name="T42" fmla="*/ 10 w 44"/>
                <a:gd name="T43" fmla="*/ 38 h 45"/>
                <a:gd name="T44" fmla="*/ 10 w 44"/>
                <a:gd name="T45" fmla="*/ 38 h 45"/>
                <a:gd name="T46" fmla="*/ 22 w 44"/>
                <a:gd name="T47" fmla="*/ 42 h 45"/>
                <a:gd name="T48" fmla="*/ 22 w 44"/>
                <a:gd name="T49" fmla="*/ 42 h 45"/>
                <a:gd name="T50" fmla="*/ 37 w 44"/>
                <a:gd name="T51" fmla="*/ 35 h 45"/>
                <a:gd name="T52" fmla="*/ 37 w 44"/>
                <a:gd name="T53" fmla="*/ 35 h 45"/>
                <a:gd name="T54" fmla="*/ 41 w 44"/>
                <a:gd name="T55" fmla="*/ 23 h 45"/>
                <a:gd name="T56" fmla="*/ 41 w 44"/>
                <a:gd name="T57" fmla="*/ 23 h 45"/>
                <a:gd name="T58" fmla="*/ 34 w 44"/>
                <a:gd name="T59" fmla="*/ 8 h 45"/>
                <a:gd name="T60" fmla="*/ 34 w 44"/>
                <a:gd name="T61" fmla="*/ 8 h 45"/>
                <a:gd name="T62" fmla="*/ 22 w 44"/>
                <a:gd name="T63" fmla="*/ 3 h 45"/>
                <a:gd name="T64" fmla="*/ 22 w 44"/>
                <a:gd name="T65" fmla="*/ 3 h 45"/>
                <a:gd name="T66" fmla="*/ 7 w 44"/>
                <a:gd name="T67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" h="45">
                  <a:moveTo>
                    <a:pt x="8" y="40"/>
                  </a:moveTo>
                  <a:cubicBezTo>
                    <a:pt x="2" y="36"/>
                    <a:pt x="0" y="29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8"/>
                    <a:pt x="1" y="13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9" y="3"/>
                    <a:pt x="15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2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1" y="10"/>
                    <a:pt x="44" y="16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28"/>
                    <a:pt x="42" y="32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5" y="42"/>
                    <a:pt x="28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7" y="45"/>
                    <a:pt x="12" y="43"/>
                    <a:pt x="8" y="40"/>
                  </a:cubicBezTo>
                  <a:close/>
                  <a:moveTo>
                    <a:pt x="7" y="11"/>
                  </a:moveTo>
                  <a:cubicBezTo>
                    <a:pt x="4" y="14"/>
                    <a:pt x="3" y="18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8"/>
                    <a:pt x="5" y="34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7" y="42"/>
                    <a:pt x="33" y="39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40" y="31"/>
                    <a:pt x="41" y="27"/>
                    <a:pt x="41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17"/>
                    <a:pt x="39" y="11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0" y="5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6" y="3"/>
                    <a:pt x="11" y="6"/>
                    <a:pt x="7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" name="Freeform 80"/>
            <p:cNvSpPr/>
            <p:nvPr/>
          </p:nvSpPr>
          <p:spPr bwMode="auto">
            <a:xfrm>
              <a:off x="6209506" y="3032133"/>
              <a:ext cx="271463" cy="263525"/>
            </a:xfrm>
            <a:custGeom>
              <a:avLst/>
              <a:gdLst>
                <a:gd name="T0" fmla="*/ 39 w 47"/>
                <a:gd name="T1" fmla="*/ 36 h 46"/>
                <a:gd name="T2" fmla="*/ 10 w 47"/>
                <a:gd name="T3" fmla="*/ 39 h 46"/>
                <a:gd name="T4" fmla="*/ 7 w 47"/>
                <a:gd name="T5" fmla="*/ 10 h 46"/>
                <a:gd name="T6" fmla="*/ 36 w 47"/>
                <a:gd name="T7" fmla="*/ 7 h 46"/>
                <a:gd name="T8" fmla="*/ 39 w 47"/>
                <a:gd name="T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39" y="36"/>
                  </a:moveTo>
                  <a:cubicBezTo>
                    <a:pt x="32" y="45"/>
                    <a:pt x="19" y="46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1"/>
                    <a:pt x="27" y="0"/>
                    <a:pt x="36" y="7"/>
                  </a:cubicBezTo>
                  <a:cubicBezTo>
                    <a:pt x="45" y="14"/>
                    <a:pt x="47" y="27"/>
                    <a:pt x="39" y="36"/>
                  </a:cubicBezTo>
                  <a:close/>
                </a:path>
              </a:pathLst>
            </a:custGeom>
            <a:solidFill>
              <a:srgbClr val="CCF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2" name="Freeform 81"/>
            <p:cNvSpPr>
              <a:spLocks noEditPoints="1"/>
            </p:cNvSpPr>
            <p:nvPr/>
          </p:nvSpPr>
          <p:spPr bwMode="auto">
            <a:xfrm>
              <a:off x="6214269" y="3036895"/>
              <a:ext cx="254000" cy="254000"/>
            </a:xfrm>
            <a:custGeom>
              <a:avLst/>
              <a:gdLst>
                <a:gd name="T0" fmla="*/ 8 w 44"/>
                <a:gd name="T1" fmla="*/ 39 h 44"/>
                <a:gd name="T2" fmla="*/ 0 w 44"/>
                <a:gd name="T3" fmla="*/ 22 h 44"/>
                <a:gd name="T4" fmla="*/ 0 w 44"/>
                <a:gd name="T5" fmla="*/ 22 h 44"/>
                <a:gd name="T6" fmla="*/ 5 w 44"/>
                <a:gd name="T7" fmla="*/ 8 h 44"/>
                <a:gd name="T8" fmla="*/ 5 w 44"/>
                <a:gd name="T9" fmla="*/ 8 h 44"/>
                <a:gd name="T10" fmla="*/ 22 w 44"/>
                <a:gd name="T11" fmla="*/ 0 h 44"/>
                <a:gd name="T12" fmla="*/ 22 w 44"/>
                <a:gd name="T13" fmla="*/ 0 h 44"/>
                <a:gd name="T14" fmla="*/ 36 w 44"/>
                <a:gd name="T15" fmla="*/ 5 h 44"/>
                <a:gd name="T16" fmla="*/ 36 w 44"/>
                <a:gd name="T17" fmla="*/ 5 h 44"/>
                <a:gd name="T18" fmla="*/ 44 w 44"/>
                <a:gd name="T19" fmla="*/ 22 h 44"/>
                <a:gd name="T20" fmla="*/ 44 w 44"/>
                <a:gd name="T21" fmla="*/ 22 h 44"/>
                <a:gd name="T22" fmla="*/ 40 w 44"/>
                <a:gd name="T23" fmla="*/ 36 h 44"/>
                <a:gd name="T24" fmla="*/ 40 w 44"/>
                <a:gd name="T25" fmla="*/ 36 h 44"/>
                <a:gd name="T26" fmla="*/ 38 w 44"/>
                <a:gd name="T27" fmla="*/ 35 h 44"/>
                <a:gd name="T28" fmla="*/ 40 w 44"/>
                <a:gd name="T29" fmla="*/ 36 h 44"/>
                <a:gd name="T30" fmla="*/ 22 w 44"/>
                <a:gd name="T31" fmla="*/ 44 h 44"/>
                <a:gd name="T32" fmla="*/ 22 w 44"/>
                <a:gd name="T33" fmla="*/ 44 h 44"/>
                <a:gd name="T34" fmla="*/ 8 w 44"/>
                <a:gd name="T35" fmla="*/ 39 h 44"/>
                <a:gd name="T36" fmla="*/ 7 w 44"/>
                <a:gd name="T37" fmla="*/ 10 h 44"/>
                <a:gd name="T38" fmla="*/ 3 w 44"/>
                <a:gd name="T39" fmla="*/ 22 h 44"/>
                <a:gd name="T40" fmla="*/ 3 w 44"/>
                <a:gd name="T41" fmla="*/ 22 h 44"/>
                <a:gd name="T42" fmla="*/ 10 w 44"/>
                <a:gd name="T43" fmla="*/ 37 h 44"/>
                <a:gd name="T44" fmla="*/ 10 w 44"/>
                <a:gd name="T45" fmla="*/ 37 h 44"/>
                <a:gd name="T46" fmla="*/ 22 w 44"/>
                <a:gd name="T47" fmla="*/ 41 h 44"/>
                <a:gd name="T48" fmla="*/ 22 w 44"/>
                <a:gd name="T49" fmla="*/ 41 h 44"/>
                <a:gd name="T50" fmla="*/ 37 w 44"/>
                <a:gd name="T51" fmla="*/ 34 h 44"/>
                <a:gd name="T52" fmla="*/ 37 w 44"/>
                <a:gd name="T53" fmla="*/ 34 h 44"/>
                <a:gd name="T54" fmla="*/ 37 w 44"/>
                <a:gd name="T55" fmla="*/ 34 h 44"/>
                <a:gd name="T56" fmla="*/ 41 w 44"/>
                <a:gd name="T57" fmla="*/ 22 h 44"/>
                <a:gd name="T58" fmla="*/ 41 w 44"/>
                <a:gd name="T59" fmla="*/ 22 h 44"/>
                <a:gd name="T60" fmla="*/ 34 w 44"/>
                <a:gd name="T61" fmla="*/ 7 h 44"/>
                <a:gd name="T62" fmla="*/ 34 w 44"/>
                <a:gd name="T63" fmla="*/ 7 h 44"/>
                <a:gd name="T64" fmla="*/ 22 w 44"/>
                <a:gd name="T65" fmla="*/ 3 h 44"/>
                <a:gd name="T66" fmla="*/ 22 w 44"/>
                <a:gd name="T67" fmla="*/ 3 h 44"/>
                <a:gd name="T68" fmla="*/ 7 w 44"/>
                <a:gd name="T6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" h="44">
                  <a:moveTo>
                    <a:pt x="8" y="39"/>
                  </a:moveTo>
                  <a:cubicBezTo>
                    <a:pt x="3" y="35"/>
                    <a:pt x="0" y="28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7"/>
                    <a:pt x="2" y="12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9" y="3"/>
                    <a:pt x="16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1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2" y="9"/>
                    <a:pt x="44" y="16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7"/>
                    <a:pt x="43" y="32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5" y="41"/>
                    <a:pt x="29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44"/>
                    <a:pt x="12" y="43"/>
                    <a:pt x="8" y="39"/>
                  </a:cubicBezTo>
                  <a:close/>
                  <a:moveTo>
                    <a:pt x="7" y="10"/>
                  </a:moveTo>
                  <a:cubicBezTo>
                    <a:pt x="4" y="13"/>
                    <a:pt x="3" y="18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8"/>
                    <a:pt x="5" y="33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4" y="40"/>
                    <a:pt x="18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8" y="41"/>
                    <a:pt x="33" y="39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40" y="31"/>
                    <a:pt x="41" y="26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6"/>
                    <a:pt x="39" y="11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1" y="4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7" y="3"/>
                    <a:pt x="11" y="5"/>
                    <a:pt x="7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3" name="Freeform 82"/>
            <p:cNvSpPr/>
            <p:nvPr/>
          </p:nvSpPr>
          <p:spPr bwMode="auto">
            <a:xfrm>
              <a:off x="6890544" y="3227396"/>
              <a:ext cx="258763" cy="258763"/>
            </a:xfrm>
            <a:custGeom>
              <a:avLst/>
              <a:gdLst>
                <a:gd name="T0" fmla="*/ 43 w 45"/>
                <a:gd name="T1" fmla="*/ 26 h 45"/>
                <a:gd name="T2" fmla="*/ 18 w 45"/>
                <a:gd name="T3" fmla="*/ 42 h 45"/>
                <a:gd name="T4" fmla="*/ 2 w 45"/>
                <a:gd name="T5" fmla="*/ 18 h 45"/>
                <a:gd name="T6" fmla="*/ 26 w 45"/>
                <a:gd name="T7" fmla="*/ 2 h 45"/>
                <a:gd name="T8" fmla="*/ 43 w 45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3" y="26"/>
                  </a:moveTo>
                  <a:cubicBezTo>
                    <a:pt x="40" y="37"/>
                    <a:pt x="30" y="45"/>
                    <a:pt x="18" y="42"/>
                  </a:cubicBezTo>
                  <a:cubicBezTo>
                    <a:pt x="7" y="40"/>
                    <a:pt x="0" y="30"/>
                    <a:pt x="2" y="18"/>
                  </a:cubicBezTo>
                  <a:cubicBezTo>
                    <a:pt x="4" y="7"/>
                    <a:pt x="15" y="0"/>
                    <a:pt x="26" y="2"/>
                  </a:cubicBezTo>
                  <a:cubicBezTo>
                    <a:pt x="37" y="4"/>
                    <a:pt x="45" y="15"/>
                    <a:pt x="43" y="26"/>
                  </a:cubicBezTo>
                  <a:close/>
                </a:path>
              </a:pathLst>
            </a:custGeom>
            <a:solidFill>
              <a:srgbClr val="9FD6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4" name="Freeform 83"/>
            <p:cNvSpPr>
              <a:spLocks noEditPoints="1"/>
            </p:cNvSpPr>
            <p:nvPr/>
          </p:nvSpPr>
          <p:spPr bwMode="auto">
            <a:xfrm>
              <a:off x="6890544" y="3227396"/>
              <a:ext cx="254000" cy="252413"/>
            </a:xfrm>
            <a:custGeom>
              <a:avLst/>
              <a:gdLst>
                <a:gd name="T0" fmla="*/ 18 w 44"/>
                <a:gd name="T1" fmla="*/ 44 h 44"/>
                <a:gd name="T2" fmla="*/ 0 w 44"/>
                <a:gd name="T3" fmla="*/ 22 h 44"/>
                <a:gd name="T4" fmla="*/ 0 w 44"/>
                <a:gd name="T5" fmla="*/ 22 h 44"/>
                <a:gd name="T6" fmla="*/ 0 w 44"/>
                <a:gd name="T7" fmla="*/ 18 h 44"/>
                <a:gd name="T8" fmla="*/ 0 w 44"/>
                <a:gd name="T9" fmla="*/ 18 h 44"/>
                <a:gd name="T10" fmla="*/ 22 w 44"/>
                <a:gd name="T11" fmla="*/ 0 h 44"/>
                <a:gd name="T12" fmla="*/ 22 w 44"/>
                <a:gd name="T13" fmla="*/ 0 h 44"/>
                <a:gd name="T14" fmla="*/ 26 w 44"/>
                <a:gd name="T15" fmla="*/ 0 h 44"/>
                <a:gd name="T16" fmla="*/ 26 w 44"/>
                <a:gd name="T17" fmla="*/ 0 h 44"/>
                <a:gd name="T18" fmla="*/ 44 w 44"/>
                <a:gd name="T19" fmla="*/ 22 h 44"/>
                <a:gd name="T20" fmla="*/ 44 w 44"/>
                <a:gd name="T21" fmla="*/ 22 h 44"/>
                <a:gd name="T22" fmla="*/ 44 w 44"/>
                <a:gd name="T23" fmla="*/ 26 h 44"/>
                <a:gd name="T24" fmla="*/ 44 w 44"/>
                <a:gd name="T25" fmla="*/ 26 h 44"/>
                <a:gd name="T26" fmla="*/ 43 w 44"/>
                <a:gd name="T27" fmla="*/ 26 h 44"/>
                <a:gd name="T28" fmla="*/ 44 w 44"/>
                <a:gd name="T29" fmla="*/ 26 h 44"/>
                <a:gd name="T30" fmla="*/ 22 w 44"/>
                <a:gd name="T31" fmla="*/ 44 h 44"/>
                <a:gd name="T32" fmla="*/ 22 w 44"/>
                <a:gd name="T33" fmla="*/ 44 h 44"/>
                <a:gd name="T34" fmla="*/ 18 w 44"/>
                <a:gd name="T35" fmla="*/ 44 h 44"/>
                <a:gd name="T36" fmla="*/ 3 w 44"/>
                <a:gd name="T37" fmla="*/ 19 h 44"/>
                <a:gd name="T38" fmla="*/ 3 w 44"/>
                <a:gd name="T39" fmla="*/ 22 h 44"/>
                <a:gd name="T40" fmla="*/ 3 w 44"/>
                <a:gd name="T41" fmla="*/ 22 h 44"/>
                <a:gd name="T42" fmla="*/ 19 w 44"/>
                <a:gd name="T43" fmla="*/ 41 h 44"/>
                <a:gd name="T44" fmla="*/ 19 w 44"/>
                <a:gd name="T45" fmla="*/ 41 h 44"/>
                <a:gd name="T46" fmla="*/ 22 w 44"/>
                <a:gd name="T47" fmla="*/ 41 h 44"/>
                <a:gd name="T48" fmla="*/ 22 w 44"/>
                <a:gd name="T49" fmla="*/ 41 h 44"/>
                <a:gd name="T50" fmla="*/ 41 w 44"/>
                <a:gd name="T51" fmla="*/ 26 h 44"/>
                <a:gd name="T52" fmla="*/ 41 w 44"/>
                <a:gd name="T53" fmla="*/ 26 h 44"/>
                <a:gd name="T54" fmla="*/ 41 w 44"/>
                <a:gd name="T55" fmla="*/ 26 h 44"/>
                <a:gd name="T56" fmla="*/ 41 w 44"/>
                <a:gd name="T57" fmla="*/ 22 h 44"/>
                <a:gd name="T58" fmla="*/ 41 w 44"/>
                <a:gd name="T59" fmla="*/ 22 h 44"/>
                <a:gd name="T60" fmla="*/ 26 w 44"/>
                <a:gd name="T61" fmla="*/ 3 h 44"/>
                <a:gd name="T62" fmla="*/ 26 w 44"/>
                <a:gd name="T63" fmla="*/ 3 h 44"/>
                <a:gd name="T64" fmla="*/ 22 w 44"/>
                <a:gd name="T65" fmla="*/ 3 h 44"/>
                <a:gd name="T66" fmla="*/ 22 w 44"/>
                <a:gd name="T67" fmla="*/ 3 h 44"/>
                <a:gd name="T68" fmla="*/ 22 w 44"/>
                <a:gd name="T69" fmla="*/ 3 h 44"/>
                <a:gd name="T70" fmla="*/ 22 w 44"/>
                <a:gd name="T71" fmla="*/ 3 h 44"/>
                <a:gd name="T72" fmla="*/ 3 w 44"/>
                <a:gd name="T73" fmla="*/ 1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44">
                  <a:moveTo>
                    <a:pt x="18" y="44"/>
                  </a:moveTo>
                  <a:cubicBezTo>
                    <a:pt x="7" y="42"/>
                    <a:pt x="0" y="3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1"/>
                    <a:pt x="0" y="19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7"/>
                    <a:pt x="1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5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7" y="2"/>
                    <a:pt x="44" y="12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3"/>
                    <a:pt x="44" y="25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2" y="37"/>
                    <a:pt x="33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1" y="44"/>
                    <a:pt x="19" y="44"/>
                    <a:pt x="18" y="44"/>
                  </a:cubicBezTo>
                  <a:close/>
                  <a:moveTo>
                    <a:pt x="3" y="19"/>
                  </a:moveTo>
                  <a:cubicBezTo>
                    <a:pt x="3" y="20"/>
                    <a:pt x="3" y="21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31"/>
                    <a:pt x="9" y="39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0" y="41"/>
                    <a:pt x="21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31" y="41"/>
                    <a:pt x="39" y="35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4"/>
                    <a:pt x="41" y="23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3"/>
                    <a:pt x="35" y="5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3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3" y="3"/>
                    <a:pt x="5" y="9"/>
                    <a:pt x="3" y="1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7" name="Freeform 86"/>
            <p:cNvSpPr/>
            <p:nvPr/>
          </p:nvSpPr>
          <p:spPr bwMode="auto">
            <a:xfrm>
              <a:off x="6468269" y="3711584"/>
              <a:ext cx="271463" cy="269875"/>
            </a:xfrm>
            <a:custGeom>
              <a:avLst/>
              <a:gdLst>
                <a:gd name="T0" fmla="*/ 39 w 47"/>
                <a:gd name="T1" fmla="*/ 36 h 47"/>
                <a:gd name="T2" fmla="*/ 10 w 47"/>
                <a:gd name="T3" fmla="*/ 40 h 47"/>
                <a:gd name="T4" fmla="*/ 7 w 47"/>
                <a:gd name="T5" fmla="*/ 10 h 47"/>
                <a:gd name="T6" fmla="*/ 36 w 47"/>
                <a:gd name="T7" fmla="*/ 7 h 47"/>
                <a:gd name="T8" fmla="*/ 39 w 47"/>
                <a:gd name="T9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36"/>
                  </a:moveTo>
                  <a:cubicBezTo>
                    <a:pt x="32" y="45"/>
                    <a:pt x="19" y="47"/>
                    <a:pt x="10" y="40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2"/>
                    <a:pt x="27" y="0"/>
                    <a:pt x="36" y="7"/>
                  </a:cubicBezTo>
                  <a:cubicBezTo>
                    <a:pt x="45" y="15"/>
                    <a:pt x="47" y="28"/>
                    <a:pt x="39" y="36"/>
                  </a:cubicBezTo>
                  <a:close/>
                </a:path>
              </a:pathLst>
            </a:custGeom>
            <a:solidFill>
              <a:srgbClr val="FFA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8" name="Freeform 87"/>
            <p:cNvSpPr>
              <a:spLocks noEditPoints="1"/>
            </p:cNvSpPr>
            <p:nvPr/>
          </p:nvSpPr>
          <p:spPr bwMode="auto">
            <a:xfrm>
              <a:off x="6474619" y="3716346"/>
              <a:ext cx="254000" cy="258763"/>
            </a:xfrm>
            <a:custGeom>
              <a:avLst/>
              <a:gdLst>
                <a:gd name="T0" fmla="*/ 8 w 44"/>
                <a:gd name="T1" fmla="*/ 40 h 45"/>
                <a:gd name="T2" fmla="*/ 0 w 44"/>
                <a:gd name="T3" fmla="*/ 22 h 45"/>
                <a:gd name="T4" fmla="*/ 0 w 44"/>
                <a:gd name="T5" fmla="*/ 22 h 45"/>
                <a:gd name="T6" fmla="*/ 5 w 44"/>
                <a:gd name="T7" fmla="*/ 9 h 45"/>
                <a:gd name="T8" fmla="*/ 5 w 44"/>
                <a:gd name="T9" fmla="*/ 9 h 45"/>
                <a:gd name="T10" fmla="*/ 22 w 44"/>
                <a:gd name="T11" fmla="*/ 0 h 45"/>
                <a:gd name="T12" fmla="*/ 22 w 44"/>
                <a:gd name="T13" fmla="*/ 0 h 45"/>
                <a:gd name="T14" fmla="*/ 36 w 44"/>
                <a:gd name="T15" fmla="*/ 5 h 45"/>
                <a:gd name="T16" fmla="*/ 36 w 44"/>
                <a:gd name="T17" fmla="*/ 5 h 45"/>
                <a:gd name="T18" fmla="*/ 44 w 44"/>
                <a:gd name="T19" fmla="*/ 22 h 45"/>
                <a:gd name="T20" fmla="*/ 44 w 44"/>
                <a:gd name="T21" fmla="*/ 22 h 45"/>
                <a:gd name="T22" fmla="*/ 40 w 44"/>
                <a:gd name="T23" fmla="*/ 36 h 45"/>
                <a:gd name="T24" fmla="*/ 40 w 44"/>
                <a:gd name="T25" fmla="*/ 36 h 45"/>
                <a:gd name="T26" fmla="*/ 22 w 44"/>
                <a:gd name="T27" fmla="*/ 45 h 45"/>
                <a:gd name="T28" fmla="*/ 22 w 44"/>
                <a:gd name="T29" fmla="*/ 45 h 45"/>
                <a:gd name="T30" fmla="*/ 22 w 44"/>
                <a:gd name="T31" fmla="*/ 45 h 45"/>
                <a:gd name="T32" fmla="*/ 22 w 44"/>
                <a:gd name="T33" fmla="*/ 45 h 45"/>
                <a:gd name="T34" fmla="*/ 8 w 44"/>
                <a:gd name="T35" fmla="*/ 40 h 45"/>
                <a:gd name="T36" fmla="*/ 7 w 44"/>
                <a:gd name="T37" fmla="*/ 10 h 45"/>
                <a:gd name="T38" fmla="*/ 3 w 44"/>
                <a:gd name="T39" fmla="*/ 22 h 45"/>
                <a:gd name="T40" fmla="*/ 3 w 44"/>
                <a:gd name="T41" fmla="*/ 22 h 45"/>
                <a:gd name="T42" fmla="*/ 10 w 44"/>
                <a:gd name="T43" fmla="*/ 37 h 45"/>
                <a:gd name="T44" fmla="*/ 10 w 44"/>
                <a:gd name="T45" fmla="*/ 37 h 45"/>
                <a:gd name="T46" fmla="*/ 22 w 44"/>
                <a:gd name="T47" fmla="*/ 42 h 45"/>
                <a:gd name="T48" fmla="*/ 22 w 44"/>
                <a:gd name="T49" fmla="*/ 42 h 45"/>
                <a:gd name="T50" fmla="*/ 37 w 44"/>
                <a:gd name="T51" fmla="*/ 35 h 45"/>
                <a:gd name="T52" fmla="*/ 37 w 44"/>
                <a:gd name="T53" fmla="*/ 35 h 45"/>
                <a:gd name="T54" fmla="*/ 41 w 44"/>
                <a:gd name="T55" fmla="*/ 22 h 45"/>
                <a:gd name="T56" fmla="*/ 41 w 44"/>
                <a:gd name="T57" fmla="*/ 22 h 45"/>
                <a:gd name="T58" fmla="*/ 34 w 44"/>
                <a:gd name="T59" fmla="*/ 7 h 45"/>
                <a:gd name="T60" fmla="*/ 34 w 44"/>
                <a:gd name="T61" fmla="*/ 7 h 45"/>
                <a:gd name="T62" fmla="*/ 22 w 44"/>
                <a:gd name="T63" fmla="*/ 3 h 45"/>
                <a:gd name="T64" fmla="*/ 22 w 44"/>
                <a:gd name="T65" fmla="*/ 3 h 45"/>
                <a:gd name="T66" fmla="*/ 7 w 44"/>
                <a:gd name="T6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" h="45">
                  <a:moveTo>
                    <a:pt x="8" y="40"/>
                  </a:moveTo>
                  <a:cubicBezTo>
                    <a:pt x="3" y="35"/>
                    <a:pt x="0" y="29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8"/>
                    <a:pt x="2" y="13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9" y="3"/>
                    <a:pt x="16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2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2" y="10"/>
                    <a:pt x="44" y="16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7"/>
                    <a:pt x="43" y="32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5" y="42"/>
                    <a:pt x="29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7" y="45"/>
                    <a:pt x="12" y="43"/>
                    <a:pt x="8" y="40"/>
                  </a:cubicBezTo>
                  <a:close/>
                  <a:moveTo>
                    <a:pt x="7" y="10"/>
                  </a:moveTo>
                  <a:cubicBezTo>
                    <a:pt x="4" y="14"/>
                    <a:pt x="3" y="18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8"/>
                    <a:pt x="5" y="34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4" y="40"/>
                    <a:pt x="18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8" y="42"/>
                    <a:pt x="33" y="39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40" y="31"/>
                    <a:pt x="41" y="27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7"/>
                    <a:pt x="39" y="11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1" y="5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7" y="3"/>
                    <a:pt x="11" y="6"/>
                    <a:pt x="7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9" name="Freeform 88"/>
            <p:cNvSpPr/>
            <p:nvPr/>
          </p:nvSpPr>
          <p:spPr bwMode="auto">
            <a:xfrm>
              <a:off x="7103269" y="3405196"/>
              <a:ext cx="265113" cy="265113"/>
            </a:xfrm>
            <a:custGeom>
              <a:avLst/>
              <a:gdLst>
                <a:gd name="T0" fmla="*/ 39 w 46"/>
                <a:gd name="T1" fmla="*/ 36 h 46"/>
                <a:gd name="T2" fmla="*/ 10 w 46"/>
                <a:gd name="T3" fmla="*/ 39 h 46"/>
                <a:gd name="T4" fmla="*/ 7 w 46"/>
                <a:gd name="T5" fmla="*/ 10 h 46"/>
                <a:gd name="T6" fmla="*/ 36 w 46"/>
                <a:gd name="T7" fmla="*/ 7 h 46"/>
                <a:gd name="T8" fmla="*/ 39 w 46"/>
                <a:gd name="T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39" y="36"/>
                  </a:moveTo>
                  <a:cubicBezTo>
                    <a:pt x="32" y="45"/>
                    <a:pt x="19" y="46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1"/>
                    <a:pt x="27" y="0"/>
                    <a:pt x="36" y="7"/>
                  </a:cubicBezTo>
                  <a:cubicBezTo>
                    <a:pt x="45" y="14"/>
                    <a:pt x="46" y="27"/>
                    <a:pt x="39" y="36"/>
                  </a:cubicBezTo>
                  <a:close/>
                </a:path>
              </a:pathLst>
            </a:custGeom>
            <a:solidFill>
              <a:srgbClr val="FFA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0" name="Freeform 89"/>
            <p:cNvSpPr>
              <a:spLocks noEditPoints="1"/>
            </p:cNvSpPr>
            <p:nvPr/>
          </p:nvSpPr>
          <p:spPr bwMode="auto">
            <a:xfrm>
              <a:off x="7109619" y="3411546"/>
              <a:ext cx="254000" cy="254000"/>
            </a:xfrm>
            <a:custGeom>
              <a:avLst/>
              <a:gdLst>
                <a:gd name="T0" fmla="*/ 8 w 44"/>
                <a:gd name="T1" fmla="*/ 39 h 44"/>
                <a:gd name="T2" fmla="*/ 0 w 44"/>
                <a:gd name="T3" fmla="*/ 22 h 44"/>
                <a:gd name="T4" fmla="*/ 0 w 44"/>
                <a:gd name="T5" fmla="*/ 22 h 44"/>
                <a:gd name="T6" fmla="*/ 5 w 44"/>
                <a:gd name="T7" fmla="*/ 8 h 44"/>
                <a:gd name="T8" fmla="*/ 5 w 44"/>
                <a:gd name="T9" fmla="*/ 8 h 44"/>
                <a:gd name="T10" fmla="*/ 22 w 44"/>
                <a:gd name="T11" fmla="*/ 0 h 44"/>
                <a:gd name="T12" fmla="*/ 22 w 44"/>
                <a:gd name="T13" fmla="*/ 0 h 44"/>
                <a:gd name="T14" fmla="*/ 36 w 44"/>
                <a:gd name="T15" fmla="*/ 5 h 44"/>
                <a:gd name="T16" fmla="*/ 36 w 44"/>
                <a:gd name="T17" fmla="*/ 5 h 44"/>
                <a:gd name="T18" fmla="*/ 44 w 44"/>
                <a:gd name="T19" fmla="*/ 22 h 44"/>
                <a:gd name="T20" fmla="*/ 44 w 44"/>
                <a:gd name="T21" fmla="*/ 22 h 44"/>
                <a:gd name="T22" fmla="*/ 39 w 44"/>
                <a:gd name="T23" fmla="*/ 36 h 44"/>
                <a:gd name="T24" fmla="*/ 39 w 44"/>
                <a:gd name="T25" fmla="*/ 36 h 44"/>
                <a:gd name="T26" fmla="*/ 22 w 44"/>
                <a:gd name="T27" fmla="*/ 44 h 44"/>
                <a:gd name="T28" fmla="*/ 22 w 44"/>
                <a:gd name="T29" fmla="*/ 44 h 44"/>
                <a:gd name="T30" fmla="*/ 8 w 44"/>
                <a:gd name="T31" fmla="*/ 39 h 44"/>
                <a:gd name="T32" fmla="*/ 7 w 44"/>
                <a:gd name="T33" fmla="*/ 10 h 44"/>
                <a:gd name="T34" fmla="*/ 3 w 44"/>
                <a:gd name="T35" fmla="*/ 22 h 44"/>
                <a:gd name="T36" fmla="*/ 3 w 44"/>
                <a:gd name="T37" fmla="*/ 22 h 44"/>
                <a:gd name="T38" fmla="*/ 10 w 44"/>
                <a:gd name="T39" fmla="*/ 37 h 44"/>
                <a:gd name="T40" fmla="*/ 10 w 44"/>
                <a:gd name="T41" fmla="*/ 37 h 44"/>
                <a:gd name="T42" fmla="*/ 22 w 44"/>
                <a:gd name="T43" fmla="*/ 41 h 44"/>
                <a:gd name="T44" fmla="*/ 22 w 44"/>
                <a:gd name="T45" fmla="*/ 41 h 44"/>
                <a:gd name="T46" fmla="*/ 37 w 44"/>
                <a:gd name="T47" fmla="*/ 34 h 44"/>
                <a:gd name="T48" fmla="*/ 37 w 44"/>
                <a:gd name="T49" fmla="*/ 34 h 44"/>
                <a:gd name="T50" fmla="*/ 41 w 44"/>
                <a:gd name="T51" fmla="*/ 22 h 44"/>
                <a:gd name="T52" fmla="*/ 41 w 44"/>
                <a:gd name="T53" fmla="*/ 22 h 44"/>
                <a:gd name="T54" fmla="*/ 34 w 44"/>
                <a:gd name="T55" fmla="*/ 7 h 44"/>
                <a:gd name="T56" fmla="*/ 34 w 44"/>
                <a:gd name="T57" fmla="*/ 7 h 44"/>
                <a:gd name="T58" fmla="*/ 22 w 44"/>
                <a:gd name="T59" fmla="*/ 3 h 44"/>
                <a:gd name="T60" fmla="*/ 22 w 44"/>
                <a:gd name="T61" fmla="*/ 3 h 44"/>
                <a:gd name="T62" fmla="*/ 7 w 44"/>
                <a:gd name="T63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44">
                  <a:moveTo>
                    <a:pt x="8" y="39"/>
                  </a:moveTo>
                  <a:cubicBezTo>
                    <a:pt x="3" y="35"/>
                    <a:pt x="0" y="29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7"/>
                    <a:pt x="1" y="12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9" y="3"/>
                    <a:pt x="16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2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1" y="9"/>
                    <a:pt x="44" y="16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7"/>
                    <a:pt x="43" y="32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5" y="42"/>
                    <a:pt x="28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44"/>
                    <a:pt x="12" y="43"/>
                    <a:pt x="8" y="39"/>
                  </a:cubicBezTo>
                  <a:close/>
                  <a:moveTo>
                    <a:pt x="7" y="10"/>
                  </a:moveTo>
                  <a:cubicBezTo>
                    <a:pt x="4" y="14"/>
                    <a:pt x="3" y="18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8"/>
                    <a:pt x="5" y="33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4" y="40"/>
                    <a:pt x="18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8" y="41"/>
                    <a:pt x="33" y="39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40" y="31"/>
                    <a:pt x="41" y="26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7"/>
                    <a:pt x="39" y="11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1" y="4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6" y="3"/>
                    <a:pt x="11" y="5"/>
                    <a:pt x="7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1" name="Freeform 90"/>
            <p:cNvSpPr/>
            <p:nvPr/>
          </p:nvSpPr>
          <p:spPr bwMode="auto">
            <a:xfrm>
              <a:off x="7046119" y="3959234"/>
              <a:ext cx="271463" cy="263525"/>
            </a:xfrm>
            <a:custGeom>
              <a:avLst/>
              <a:gdLst>
                <a:gd name="T0" fmla="*/ 39 w 47"/>
                <a:gd name="T1" fmla="*/ 36 h 46"/>
                <a:gd name="T2" fmla="*/ 10 w 47"/>
                <a:gd name="T3" fmla="*/ 39 h 46"/>
                <a:gd name="T4" fmla="*/ 7 w 47"/>
                <a:gd name="T5" fmla="*/ 10 h 46"/>
                <a:gd name="T6" fmla="*/ 36 w 47"/>
                <a:gd name="T7" fmla="*/ 7 h 46"/>
                <a:gd name="T8" fmla="*/ 39 w 47"/>
                <a:gd name="T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39" y="36"/>
                  </a:moveTo>
                  <a:cubicBezTo>
                    <a:pt x="32" y="45"/>
                    <a:pt x="19" y="46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1"/>
                    <a:pt x="27" y="0"/>
                    <a:pt x="36" y="7"/>
                  </a:cubicBezTo>
                  <a:cubicBezTo>
                    <a:pt x="45" y="14"/>
                    <a:pt x="47" y="27"/>
                    <a:pt x="39" y="36"/>
                  </a:cubicBezTo>
                  <a:close/>
                </a:path>
              </a:pathLst>
            </a:custGeom>
            <a:solidFill>
              <a:srgbClr val="CCF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Freeform 91"/>
            <p:cNvSpPr>
              <a:spLocks noEditPoints="1"/>
            </p:cNvSpPr>
            <p:nvPr/>
          </p:nvSpPr>
          <p:spPr bwMode="auto">
            <a:xfrm>
              <a:off x="7050881" y="3963997"/>
              <a:ext cx="254000" cy="254000"/>
            </a:xfrm>
            <a:custGeom>
              <a:avLst/>
              <a:gdLst>
                <a:gd name="T0" fmla="*/ 8 w 44"/>
                <a:gd name="T1" fmla="*/ 39 h 44"/>
                <a:gd name="T2" fmla="*/ 0 w 44"/>
                <a:gd name="T3" fmla="*/ 22 h 44"/>
                <a:gd name="T4" fmla="*/ 0 w 44"/>
                <a:gd name="T5" fmla="*/ 22 h 44"/>
                <a:gd name="T6" fmla="*/ 5 w 44"/>
                <a:gd name="T7" fmla="*/ 8 h 44"/>
                <a:gd name="T8" fmla="*/ 5 w 44"/>
                <a:gd name="T9" fmla="*/ 8 h 44"/>
                <a:gd name="T10" fmla="*/ 22 w 44"/>
                <a:gd name="T11" fmla="*/ 0 h 44"/>
                <a:gd name="T12" fmla="*/ 22 w 44"/>
                <a:gd name="T13" fmla="*/ 0 h 44"/>
                <a:gd name="T14" fmla="*/ 36 w 44"/>
                <a:gd name="T15" fmla="*/ 5 h 44"/>
                <a:gd name="T16" fmla="*/ 36 w 44"/>
                <a:gd name="T17" fmla="*/ 5 h 44"/>
                <a:gd name="T18" fmla="*/ 44 w 44"/>
                <a:gd name="T19" fmla="*/ 22 h 44"/>
                <a:gd name="T20" fmla="*/ 44 w 44"/>
                <a:gd name="T21" fmla="*/ 22 h 44"/>
                <a:gd name="T22" fmla="*/ 40 w 44"/>
                <a:gd name="T23" fmla="*/ 36 h 44"/>
                <a:gd name="T24" fmla="*/ 40 w 44"/>
                <a:gd name="T25" fmla="*/ 36 h 44"/>
                <a:gd name="T26" fmla="*/ 38 w 44"/>
                <a:gd name="T27" fmla="*/ 35 h 44"/>
                <a:gd name="T28" fmla="*/ 40 w 44"/>
                <a:gd name="T29" fmla="*/ 36 h 44"/>
                <a:gd name="T30" fmla="*/ 22 w 44"/>
                <a:gd name="T31" fmla="*/ 44 h 44"/>
                <a:gd name="T32" fmla="*/ 22 w 44"/>
                <a:gd name="T33" fmla="*/ 44 h 44"/>
                <a:gd name="T34" fmla="*/ 22 w 44"/>
                <a:gd name="T35" fmla="*/ 44 h 44"/>
                <a:gd name="T36" fmla="*/ 22 w 44"/>
                <a:gd name="T37" fmla="*/ 44 h 44"/>
                <a:gd name="T38" fmla="*/ 8 w 44"/>
                <a:gd name="T39" fmla="*/ 39 h 44"/>
                <a:gd name="T40" fmla="*/ 7 w 44"/>
                <a:gd name="T41" fmla="*/ 10 h 44"/>
                <a:gd name="T42" fmla="*/ 3 w 44"/>
                <a:gd name="T43" fmla="*/ 22 h 44"/>
                <a:gd name="T44" fmla="*/ 3 w 44"/>
                <a:gd name="T45" fmla="*/ 22 h 44"/>
                <a:gd name="T46" fmla="*/ 10 w 44"/>
                <a:gd name="T47" fmla="*/ 37 h 44"/>
                <a:gd name="T48" fmla="*/ 10 w 44"/>
                <a:gd name="T49" fmla="*/ 37 h 44"/>
                <a:gd name="T50" fmla="*/ 22 w 44"/>
                <a:gd name="T51" fmla="*/ 41 h 44"/>
                <a:gd name="T52" fmla="*/ 22 w 44"/>
                <a:gd name="T53" fmla="*/ 41 h 44"/>
                <a:gd name="T54" fmla="*/ 37 w 44"/>
                <a:gd name="T55" fmla="*/ 34 h 44"/>
                <a:gd name="T56" fmla="*/ 37 w 44"/>
                <a:gd name="T57" fmla="*/ 34 h 44"/>
                <a:gd name="T58" fmla="*/ 37 w 44"/>
                <a:gd name="T59" fmla="*/ 34 h 44"/>
                <a:gd name="T60" fmla="*/ 41 w 44"/>
                <a:gd name="T61" fmla="*/ 22 h 44"/>
                <a:gd name="T62" fmla="*/ 41 w 44"/>
                <a:gd name="T63" fmla="*/ 22 h 44"/>
                <a:gd name="T64" fmla="*/ 34 w 44"/>
                <a:gd name="T65" fmla="*/ 7 h 44"/>
                <a:gd name="T66" fmla="*/ 34 w 44"/>
                <a:gd name="T67" fmla="*/ 7 h 44"/>
                <a:gd name="T68" fmla="*/ 22 w 44"/>
                <a:gd name="T69" fmla="*/ 3 h 44"/>
                <a:gd name="T70" fmla="*/ 22 w 44"/>
                <a:gd name="T71" fmla="*/ 3 h 44"/>
                <a:gd name="T72" fmla="*/ 7 w 44"/>
                <a:gd name="T73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44">
                  <a:moveTo>
                    <a:pt x="8" y="39"/>
                  </a:moveTo>
                  <a:cubicBezTo>
                    <a:pt x="3" y="35"/>
                    <a:pt x="0" y="28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7"/>
                    <a:pt x="2" y="12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9" y="2"/>
                    <a:pt x="16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1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2" y="9"/>
                    <a:pt x="44" y="15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7"/>
                    <a:pt x="43" y="32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5" y="41"/>
                    <a:pt x="29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44"/>
                    <a:pt x="12" y="42"/>
                    <a:pt x="8" y="39"/>
                  </a:cubicBezTo>
                  <a:close/>
                  <a:moveTo>
                    <a:pt x="7" y="10"/>
                  </a:moveTo>
                  <a:cubicBezTo>
                    <a:pt x="4" y="13"/>
                    <a:pt x="3" y="18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7"/>
                    <a:pt x="5" y="33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4" y="40"/>
                    <a:pt x="18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8" y="41"/>
                    <a:pt x="33" y="39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40" y="30"/>
                    <a:pt x="41" y="26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6"/>
                    <a:pt x="39" y="11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1" y="4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7" y="3"/>
                    <a:pt x="11" y="5"/>
                    <a:pt x="7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7" name="Freeform 96"/>
            <p:cNvSpPr/>
            <p:nvPr/>
          </p:nvSpPr>
          <p:spPr bwMode="auto">
            <a:xfrm>
              <a:off x="5545931" y="2368557"/>
              <a:ext cx="219075" cy="288925"/>
            </a:xfrm>
            <a:custGeom>
              <a:avLst/>
              <a:gdLst>
                <a:gd name="T0" fmla="*/ 1 w 38"/>
                <a:gd name="T1" fmla="*/ 19 h 50"/>
                <a:gd name="T2" fmla="*/ 6 w 38"/>
                <a:gd name="T3" fmla="*/ 18 h 50"/>
                <a:gd name="T4" fmla="*/ 19 w 38"/>
                <a:gd name="T5" fmla="*/ 4 h 50"/>
                <a:gd name="T6" fmla="*/ 17 w 38"/>
                <a:gd name="T7" fmla="*/ 17 h 50"/>
                <a:gd name="T8" fmla="*/ 36 w 38"/>
                <a:gd name="T9" fmla="*/ 20 h 50"/>
                <a:gd name="T10" fmla="*/ 22 w 38"/>
                <a:gd name="T11" fmla="*/ 24 h 50"/>
                <a:gd name="T12" fmla="*/ 35 w 38"/>
                <a:gd name="T13" fmla="*/ 36 h 50"/>
                <a:gd name="T14" fmla="*/ 18 w 38"/>
                <a:gd name="T15" fmla="*/ 30 h 50"/>
                <a:gd name="T16" fmla="*/ 23 w 38"/>
                <a:gd name="T17" fmla="*/ 47 h 50"/>
                <a:gd name="T18" fmla="*/ 12 w 38"/>
                <a:gd name="T19" fmla="*/ 36 h 50"/>
                <a:gd name="T20" fmla="*/ 8 w 38"/>
                <a:gd name="T21" fmla="*/ 46 h 50"/>
                <a:gd name="T22" fmla="*/ 4 w 38"/>
                <a:gd name="T23" fmla="*/ 30 h 50"/>
                <a:gd name="T24" fmla="*/ 0 w 38"/>
                <a:gd name="T25" fmla="*/ 29 h 50"/>
                <a:gd name="T26" fmla="*/ 1 w 38"/>
                <a:gd name="T27" fmla="*/ 1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50">
                  <a:moveTo>
                    <a:pt x="1" y="19"/>
                  </a:moveTo>
                  <a:cubicBezTo>
                    <a:pt x="3" y="19"/>
                    <a:pt x="5" y="19"/>
                    <a:pt x="6" y="18"/>
                  </a:cubicBezTo>
                  <a:cubicBezTo>
                    <a:pt x="6" y="18"/>
                    <a:pt x="16" y="0"/>
                    <a:pt x="19" y="4"/>
                  </a:cubicBezTo>
                  <a:cubicBezTo>
                    <a:pt x="22" y="8"/>
                    <a:pt x="17" y="17"/>
                    <a:pt x="17" y="17"/>
                  </a:cubicBezTo>
                  <a:cubicBezTo>
                    <a:pt x="17" y="17"/>
                    <a:pt x="36" y="12"/>
                    <a:pt x="36" y="20"/>
                  </a:cubicBezTo>
                  <a:cubicBezTo>
                    <a:pt x="36" y="27"/>
                    <a:pt x="22" y="24"/>
                    <a:pt x="22" y="24"/>
                  </a:cubicBezTo>
                  <a:cubicBezTo>
                    <a:pt x="22" y="24"/>
                    <a:pt x="38" y="29"/>
                    <a:pt x="35" y="36"/>
                  </a:cubicBezTo>
                  <a:cubicBezTo>
                    <a:pt x="32" y="43"/>
                    <a:pt x="18" y="30"/>
                    <a:pt x="18" y="30"/>
                  </a:cubicBezTo>
                  <a:cubicBezTo>
                    <a:pt x="18" y="30"/>
                    <a:pt x="30" y="44"/>
                    <a:pt x="23" y="47"/>
                  </a:cubicBezTo>
                  <a:cubicBezTo>
                    <a:pt x="18" y="50"/>
                    <a:pt x="12" y="36"/>
                    <a:pt x="12" y="36"/>
                  </a:cubicBezTo>
                  <a:cubicBezTo>
                    <a:pt x="12" y="36"/>
                    <a:pt x="14" y="45"/>
                    <a:pt x="8" y="46"/>
                  </a:cubicBezTo>
                  <a:cubicBezTo>
                    <a:pt x="5" y="47"/>
                    <a:pt x="4" y="30"/>
                    <a:pt x="4" y="30"/>
                  </a:cubicBezTo>
                  <a:cubicBezTo>
                    <a:pt x="4" y="30"/>
                    <a:pt x="2" y="29"/>
                    <a:pt x="0" y="29"/>
                  </a:cubicBezTo>
                  <a:lnTo>
                    <a:pt x="1" y="19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Freeform 97"/>
            <p:cNvSpPr>
              <a:spLocks noEditPoints="1"/>
            </p:cNvSpPr>
            <p:nvPr/>
          </p:nvSpPr>
          <p:spPr bwMode="auto">
            <a:xfrm>
              <a:off x="5533231" y="2381257"/>
              <a:ext cx="231775" cy="269875"/>
            </a:xfrm>
            <a:custGeom>
              <a:avLst/>
              <a:gdLst>
                <a:gd name="T0" fmla="*/ 16 w 40"/>
                <a:gd name="T1" fmla="*/ 40 h 47"/>
                <a:gd name="T2" fmla="*/ 10 w 40"/>
                <a:gd name="T3" fmla="*/ 46 h 47"/>
                <a:gd name="T4" fmla="*/ 7 w 40"/>
                <a:gd name="T5" fmla="*/ 42 h 47"/>
                <a:gd name="T6" fmla="*/ 5 w 40"/>
                <a:gd name="T7" fmla="*/ 29 h 47"/>
                <a:gd name="T8" fmla="*/ 1 w 40"/>
                <a:gd name="T9" fmla="*/ 28 h 47"/>
                <a:gd name="T10" fmla="*/ 2 w 40"/>
                <a:gd name="T11" fmla="*/ 17 h 47"/>
                <a:gd name="T12" fmla="*/ 7 w 40"/>
                <a:gd name="T13" fmla="*/ 15 h 47"/>
                <a:gd name="T14" fmla="*/ 12 w 40"/>
                <a:gd name="T15" fmla="*/ 8 h 47"/>
                <a:gd name="T16" fmla="*/ 22 w 40"/>
                <a:gd name="T17" fmla="*/ 1 h 47"/>
                <a:gd name="T18" fmla="*/ 24 w 40"/>
                <a:gd name="T19" fmla="*/ 6 h 47"/>
                <a:gd name="T20" fmla="*/ 30 w 40"/>
                <a:gd name="T21" fmla="*/ 12 h 47"/>
                <a:gd name="T22" fmla="*/ 36 w 40"/>
                <a:gd name="T23" fmla="*/ 13 h 47"/>
                <a:gd name="T24" fmla="*/ 40 w 40"/>
                <a:gd name="T25" fmla="*/ 18 h 47"/>
                <a:gd name="T26" fmla="*/ 32 w 40"/>
                <a:gd name="T27" fmla="*/ 24 h 47"/>
                <a:gd name="T28" fmla="*/ 38 w 40"/>
                <a:gd name="T29" fmla="*/ 34 h 47"/>
                <a:gd name="T30" fmla="*/ 34 w 40"/>
                <a:gd name="T31" fmla="*/ 37 h 47"/>
                <a:gd name="T32" fmla="*/ 29 w 40"/>
                <a:gd name="T33" fmla="*/ 42 h 47"/>
                <a:gd name="T34" fmla="*/ 26 w 40"/>
                <a:gd name="T35" fmla="*/ 47 h 47"/>
                <a:gd name="T36" fmla="*/ 16 w 40"/>
                <a:gd name="T37" fmla="*/ 41 h 47"/>
                <a:gd name="T38" fmla="*/ 18 w 40"/>
                <a:gd name="T39" fmla="*/ 39 h 47"/>
                <a:gd name="T40" fmla="*/ 25 w 40"/>
                <a:gd name="T41" fmla="*/ 44 h 47"/>
                <a:gd name="T42" fmla="*/ 26 w 40"/>
                <a:gd name="T43" fmla="*/ 42 h 47"/>
                <a:gd name="T44" fmla="*/ 18 w 40"/>
                <a:gd name="T45" fmla="*/ 29 h 47"/>
                <a:gd name="T46" fmla="*/ 19 w 40"/>
                <a:gd name="T47" fmla="*/ 26 h 47"/>
                <a:gd name="T48" fmla="*/ 26 w 40"/>
                <a:gd name="T49" fmla="*/ 30 h 47"/>
                <a:gd name="T50" fmla="*/ 34 w 40"/>
                <a:gd name="T51" fmla="*/ 34 h 47"/>
                <a:gd name="T52" fmla="*/ 36 w 40"/>
                <a:gd name="T53" fmla="*/ 32 h 47"/>
                <a:gd name="T54" fmla="*/ 30 w 40"/>
                <a:gd name="T55" fmla="*/ 26 h 47"/>
                <a:gd name="T56" fmla="*/ 22 w 40"/>
                <a:gd name="T57" fmla="*/ 22 h 47"/>
                <a:gd name="T58" fmla="*/ 24 w 40"/>
                <a:gd name="T59" fmla="*/ 21 h 47"/>
                <a:gd name="T60" fmla="*/ 35 w 40"/>
                <a:gd name="T61" fmla="*/ 20 h 47"/>
                <a:gd name="T62" fmla="*/ 37 w 40"/>
                <a:gd name="T63" fmla="*/ 18 h 47"/>
                <a:gd name="T64" fmla="*/ 35 w 40"/>
                <a:gd name="T65" fmla="*/ 16 h 47"/>
                <a:gd name="T66" fmla="*/ 30 w 40"/>
                <a:gd name="T67" fmla="*/ 15 h 47"/>
                <a:gd name="T68" fmla="*/ 18 w 40"/>
                <a:gd name="T69" fmla="*/ 15 h 47"/>
                <a:gd name="T70" fmla="*/ 18 w 40"/>
                <a:gd name="T71" fmla="*/ 14 h 47"/>
                <a:gd name="T72" fmla="*/ 20 w 40"/>
                <a:gd name="T73" fmla="*/ 3 h 47"/>
                <a:gd name="T74" fmla="*/ 14 w 40"/>
                <a:gd name="T75" fmla="*/ 10 h 47"/>
                <a:gd name="T76" fmla="*/ 10 w 40"/>
                <a:gd name="T77" fmla="*/ 17 h 47"/>
                <a:gd name="T78" fmla="*/ 5 w 40"/>
                <a:gd name="T79" fmla="*/ 19 h 47"/>
                <a:gd name="T80" fmla="*/ 7 w 40"/>
                <a:gd name="T81" fmla="*/ 26 h 47"/>
                <a:gd name="T82" fmla="*/ 10 w 40"/>
                <a:gd name="T83" fmla="*/ 40 h 47"/>
                <a:gd name="T84" fmla="*/ 10 w 40"/>
                <a:gd name="T85" fmla="*/ 43 h 47"/>
                <a:gd name="T86" fmla="*/ 13 w 40"/>
                <a:gd name="T87" fmla="*/ 34 h 47"/>
                <a:gd name="T88" fmla="*/ 14 w 40"/>
                <a:gd name="T89" fmla="*/ 32 h 47"/>
                <a:gd name="T90" fmla="*/ 15 w 40"/>
                <a:gd name="T91" fmla="*/ 33 h 47"/>
                <a:gd name="T92" fmla="*/ 10 w 40"/>
                <a:gd name="T93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" h="47">
                  <a:moveTo>
                    <a:pt x="16" y="41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5" y="42"/>
                    <a:pt x="14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45"/>
                    <a:pt x="8" y="44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38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3"/>
                    <a:pt x="5" y="30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3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6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4"/>
                    <a:pt x="10" y="11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4"/>
                    <a:pt x="17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3"/>
                    <a:pt x="24" y="4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8"/>
                    <a:pt x="23" y="11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2"/>
                    <a:pt x="27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2" y="12"/>
                    <a:pt x="34" y="12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4"/>
                    <a:pt x="40" y="15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22"/>
                    <a:pt x="36" y="24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5" y="26"/>
                    <a:pt x="39" y="28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6"/>
                    <a:pt x="36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1" y="37"/>
                    <a:pt x="29" y="36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8" y="37"/>
                    <a:pt x="29" y="40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4"/>
                    <a:pt x="28" y="46"/>
                    <a:pt x="26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7"/>
                    <a:pt x="25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0" y="47"/>
                    <a:pt x="18" y="44"/>
                    <a:pt x="16" y="41"/>
                  </a:cubicBezTo>
                  <a:close/>
                  <a:moveTo>
                    <a:pt x="15" y="33"/>
                  </a:moveTo>
                  <a:cubicBezTo>
                    <a:pt x="16" y="33"/>
                    <a:pt x="17" y="36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42"/>
                    <a:pt x="23" y="44"/>
                    <a:pt x="24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4" y="44"/>
                    <a:pt x="24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3"/>
                    <a:pt x="26" y="43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0"/>
                    <a:pt x="24" y="36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1"/>
                    <a:pt x="19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8"/>
                    <a:pt x="18" y="27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3" y="28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8" y="32"/>
                    <a:pt x="32" y="34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5" y="34"/>
                    <a:pt x="35" y="34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2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0"/>
                    <a:pt x="33" y="28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6" y="24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1"/>
                    <a:pt x="23" y="20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7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3" y="21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6" y="20"/>
                    <a:pt x="36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6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5" y="15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6"/>
                    <a:pt x="19" y="16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21" y="9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16" y="6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3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6" y="18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8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8" y="36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2"/>
                    <a:pt x="13" y="39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5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3"/>
                    <a:pt x="13" y="33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5" y="33"/>
                    <a:pt x="15" y="33"/>
                  </a:cubicBezTo>
                  <a:close/>
                  <a:moveTo>
                    <a:pt x="10" y="43"/>
                  </a:move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9" name="Freeform 98"/>
            <p:cNvSpPr/>
            <p:nvPr/>
          </p:nvSpPr>
          <p:spPr bwMode="auto">
            <a:xfrm>
              <a:off x="5026819" y="2098681"/>
              <a:ext cx="541338" cy="449263"/>
            </a:xfrm>
            <a:custGeom>
              <a:avLst/>
              <a:gdLst>
                <a:gd name="T0" fmla="*/ 12 w 94"/>
                <a:gd name="T1" fmla="*/ 4 h 78"/>
                <a:gd name="T2" fmla="*/ 94 w 94"/>
                <a:gd name="T3" fmla="*/ 64 h 78"/>
                <a:gd name="T4" fmla="*/ 91 w 94"/>
                <a:gd name="T5" fmla="*/ 78 h 78"/>
                <a:gd name="T6" fmla="*/ 2 w 94"/>
                <a:gd name="T7" fmla="*/ 12 h 78"/>
                <a:gd name="T8" fmla="*/ 2 w 94"/>
                <a:gd name="T9" fmla="*/ 5 h 78"/>
                <a:gd name="T10" fmla="*/ 12 w 94"/>
                <a:gd name="T11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78">
                  <a:moveTo>
                    <a:pt x="12" y="4"/>
                  </a:moveTo>
                  <a:cubicBezTo>
                    <a:pt x="12" y="4"/>
                    <a:pt x="41" y="55"/>
                    <a:pt x="94" y="64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86" y="76"/>
                    <a:pt x="29" y="61"/>
                    <a:pt x="2" y="12"/>
                  </a:cubicBezTo>
                  <a:cubicBezTo>
                    <a:pt x="2" y="12"/>
                    <a:pt x="0" y="8"/>
                    <a:pt x="2" y="5"/>
                  </a:cubicBezTo>
                  <a:cubicBezTo>
                    <a:pt x="2" y="5"/>
                    <a:pt x="6" y="0"/>
                    <a:pt x="12" y="4"/>
                  </a:cubicBezTo>
                  <a:close/>
                </a:path>
              </a:pathLst>
            </a:custGeom>
            <a:solidFill>
              <a:srgbClr val="FB81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" name="Freeform 99"/>
            <p:cNvSpPr>
              <a:spLocks noEditPoints="1"/>
            </p:cNvSpPr>
            <p:nvPr/>
          </p:nvSpPr>
          <p:spPr bwMode="auto">
            <a:xfrm>
              <a:off x="5026819" y="2103444"/>
              <a:ext cx="552450" cy="455613"/>
            </a:xfrm>
            <a:custGeom>
              <a:avLst/>
              <a:gdLst>
                <a:gd name="T0" fmla="*/ 90 w 96"/>
                <a:gd name="T1" fmla="*/ 79 h 79"/>
                <a:gd name="T2" fmla="*/ 1 w 96"/>
                <a:gd name="T3" fmla="*/ 12 h 79"/>
                <a:gd name="T4" fmla="*/ 1 w 96"/>
                <a:gd name="T5" fmla="*/ 12 h 79"/>
                <a:gd name="T6" fmla="*/ 0 w 96"/>
                <a:gd name="T7" fmla="*/ 7 h 79"/>
                <a:gd name="T8" fmla="*/ 0 w 96"/>
                <a:gd name="T9" fmla="*/ 7 h 79"/>
                <a:gd name="T10" fmla="*/ 1 w 96"/>
                <a:gd name="T11" fmla="*/ 3 h 79"/>
                <a:gd name="T12" fmla="*/ 1 w 96"/>
                <a:gd name="T13" fmla="*/ 3 h 79"/>
                <a:gd name="T14" fmla="*/ 7 w 96"/>
                <a:gd name="T15" fmla="*/ 0 h 79"/>
                <a:gd name="T16" fmla="*/ 7 w 96"/>
                <a:gd name="T17" fmla="*/ 0 h 79"/>
                <a:gd name="T18" fmla="*/ 12 w 96"/>
                <a:gd name="T19" fmla="*/ 2 h 79"/>
                <a:gd name="T20" fmla="*/ 12 w 96"/>
                <a:gd name="T21" fmla="*/ 2 h 79"/>
                <a:gd name="T22" fmla="*/ 12 w 96"/>
                <a:gd name="T23" fmla="*/ 3 h 79"/>
                <a:gd name="T24" fmla="*/ 12 w 96"/>
                <a:gd name="T25" fmla="*/ 2 h 79"/>
                <a:gd name="T26" fmla="*/ 13 w 96"/>
                <a:gd name="T27" fmla="*/ 3 h 79"/>
                <a:gd name="T28" fmla="*/ 34 w 96"/>
                <a:gd name="T29" fmla="*/ 29 h 79"/>
                <a:gd name="T30" fmla="*/ 34 w 96"/>
                <a:gd name="T31" fmla="*/ 29 h 79"/>
                <a:gd name="T32" fmla="*/ 94 w 96"/>
                <a:gd name="T33" fmla="*/ 62 h 79"/>
                <a:gd name="T34" fmla="*/ 94 w 96"/>
                <a:gd name="T35" fmla="*/ 62 h 79"/>
                <a:gd name="T36" fmla="*/ 95 w 96"/>
                <a:gd name="T37" fmla="*/ 62 h 79"/>
                <a:gd name="T38" fmla="*/ 95 w 96"/>
                <a:gd name="T39" fmla="*/ 62 h 79"/>
                <a:gd name="T40" fmla="*/ 96 w 96"/>
                <a:gd name="T41" fmla="*/ 64 h 79"/>
                <a:gd name="T42" fmla="*/ 96 w 96"/>
                <a:gd name="T43" fmla="*/ 64 h 79"/>
                <a:gd name="T44" fmla="*/ 92 w 96"/>
                <a:gd name="T45" fmla="*/ 78 h 79"/>
                <a:gd name="T46" fmla="*/ 92 w 96"/>
                <a:gd name="T47" fmla="*/ 79 h 79"/>
                <a:gd name="T48" fmla="*/ 92 w 96"/>
                <a:gd name="T49" fmla="*/ 79 h 79"/>
                <a:gd name="T50" fmla="*/ 91 w 96"/>
                <a:gd name="T51" fmla="*/ 79 h 79"/>
                <a:gd name="T52" fmla="*/ 91 w 96"/>
                <a:gd name="T53" fmla="*/ 79 h 79"/>
                <a:gd name="T54" fmla="*/ 90 w 96"/>
                <a:gd name="T55" fmla="*/ 79 h 79"/>
                <a:gd name="T56" fmla="*/ 90 w 96"/>
                <a:gd name="T57" fmla="*/ 75 h 79"/>
                <a:gd name="T58" fmla="*/ 92 w 96"/>
                <a:gd name="T59" fmla="*/ 64 h 79"/>
                <a:gd name="T60" fmla="*/ 10 w 96"/>
                <a:gd name="T61" fmla="*/ 4 h 79"/>
                <a:gd name="T62" fmla="*/ 10 w 96"/>
                <a:gd name="T63" fmla="*/ 4 h 79"/>
                <a:gd name="T64" fmla="*/ 7 w 96"/>
                <a:gd name="T65" fmla="*/ 3 h 79"/>
                <a:gd name="T66" fmla="*/ 7 w 96"/>
                <a:gd name="T67" fmla="*/ 3 h 79"/>
                <a:gd name="T68" fmla="*/ 4 w 96"/>
                <a:gd name="T69" fmla="*/ 4 h 79"/>
                <a:gd name="T70" fmla="*/ 4 w 96"/>
                <a:gd name="T71" fmla="*/ 4 h 79"/>
                <a:gd name="T72" fmla="*/ 3 w 96"/>
                <a:gd name="T73" fmla="*/ 5 h 79"/>
                <a:gd name="T74" fmla="*/ 3 w 96"/>
                <a:gd name="T75" fmla="*/ 5 h 79"/>
                <a:gd name="T76" fmla="*/ 3 w 96"/>
                <a:gd name="T77" fmla="*/ 7 h 79"/>
                <a:gd name="T78" fmla="*/ 3 w 96"/>
                <a:gd name="T79" fmla="*/ 7 h 79"/>
                <a:gd name="T80" fmla="*/ 3 w 96"/>
                <a:gd name="T81" fmla="*/ 11 h 79"/>
                <a:gd name="T82" fmla="*/ 3 w 96"/>
                <a:gd name="T83" fmla="*/ 11 h 79"/>
                <a:gd name="T84" fmla="*/ 90 w 96"/>
                <a:gd name="T85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79">
                  <a:moveTo>
                    <a:pt x="90" y="79"/>
                  </a:moveTo>
                  <a:cubicBezTo>
                    <a:pt x="86" y="77"/>
                    <a:pt x="28" y="61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20" y="15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8" y="42"/>
                    <a:pt x="68" y="57"/>
                    <a:pt x="94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6" y="63"/>
                    <a:pt x="96" y="63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2" y="78"/>
                    <a:pt x="92" y="79"/>
                    <a:pt x="92" y="7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9"/>
                    <a:pt x="90" y="79"/>
                    <a:pt x="90" y="79"/>
                  </a:cubicBezTo>
                  <a:close/>
                  <a:moveTo>
                    <a:pt x="90" y="75"/>
                  </a:moveTo>
                  <a:cubicBezTo>
                    <a:pt x="92" y="64"/>
                    <a:pt x="92" y="64"/>
                    <a:pt x="92" y="64"/>
                  </a:cubicBezTo>
                  <a:cubicBezTo>
                    <a:pt x="42" y="55"/>
                    <a:pt x="13" y="8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9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8" y="55"/>
                    <a:pt x="79" y="72"/>
                    <a:pt x="90" y="7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Freeform 100"/>
            <p:cNvSpPr/>
            <p:nvPr/>
          </p:nvSpPr>
          <p:spPr bwMode="auto">
            <a:xfrm>
              <a:off x="5487194" y="2455869"/>
              <a:ext cx="80963" cy="92075"/>
            </a:xfrm>
            <a:custGeom>
              <a:avLst/>
              <a:gdLst>
                <a:gd name="T0" fmla="*/ 51 w 51"/>
                <a:gd name="T1" fmla="*/ 7 h 58"/>
                <a:gd name="T2" fmla="*/ 40 w 51"/>
                <a:gd name="T3" fmla="*/ 58 h 58"/>
                <a:gd name="T4" fmla="*/ 0 w 51"/>
                <a:gd name="T5" fmla="*/ 43 h 58"/>
                <a:gd name="T6" fmla="*/ 11 w 51"/>
                <a:gd name="T7" fmla="*/ 0 h 58"/>
                <a:gd name="T8" fmla="*/ 51 w 51"/>
                <a:gd name="T9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8">
                  <a:moveTo>
                    <a:pt x="51" y="7"/>
                  </a:moveTo>
                  <a:lnTo>
                    <a:pt x="40" y="58"/>
                  </a:lnTo>
                  <a:lnTo>
                    <a:pt x="0" y="43"/>
                  </a:lnTo>
                  <a:lnTo>
                    <a:pt x="11" y="0"/>
                  </a:lnTo>
                  <a:lnTo>
                    <a:pt x="5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2" name="Freeform 101"/>
            <p:cNvSpPr>
              <a:spLocks noEditPoints="1"/>
            </p:cNvSpPr>
            <p:nvPr/>
          </p:nvSpPr>
          <p:spPr bwMode="auto">
            <a:xfrm>
              <a:off x="5476081" y="2443169"/>
              <a:ext cx="103188" cy="115888"/>
            </a:xfrm>
            <a:custGeom>
              <a:avLst/>
              <a:gdLst>
                <a:gd name="T0" fmla="*/ 12 w 18"/>
                <a:gd name="T1" fmla="*/ 20 h 20"/>
                <a:gd name="T2" fmla="*/ 1 w 18"/>
                <a:gd name="T3" fmla="*/ 16 h 20"/>
                <a:gd name="T4" fmla="*/ 0 w 18"/>
                <a:gd name="T5" fmla="*/ 14 h 20"/>
                <a:gd name="T6" fmla="*/ 0 w 18"/>
                <a:gd name="T7" fmla="*/ 14 h 20"/>
                <a:gd name="T8" fmla="*/ 4 w 18"/>
                <a:gd name="T9" fmla="*/ 1 h 20"/>
                <a:gd name="T10" fmla="*/ 6 w 18"/>
                <a:gd name="T11" fmla="*/ 0 h 20"/>
                <a:gd name="T12" fmla="*/ 6 w 18"/>
                <a:gd name="T13" fmla="*/ 0 h 20"/>
                <a:gd name="T14" fmla="*/ 16 w 18"/>
                <a:gd name="T15" fmla="*/ 3 h 20"/>
                <a:gd name="T16" fmla="*/ 16 w 18"/>
                <a:gd name="T17" fmla="*/ 4 h 20"/>
                <a:gd name="T18" fmla="*/ 16 w 18"/>
                <a:gd name="T19" fmla="*/ 3 h 20"/>
                <a:gd name="T20" fmla="*/ 17 w 18"/>
                <a:gd name="T21" fmla="*/ 3 h 20"/>
                <a:gd name="T22" fmla="*/ 17 w 18"/>
                <a:gd name="T23" fmla="*/ 3 h 20"/>
                <a:gd name="T24" fmla="*/ 18 w 18"/>
                <a:gd name="T25" fmla="*/ 5 h 20"/>
                <a:gd name="T26" fmla="*/ 18 w 18"/>
                <a:gd name="T27" fmla="*/ 5 h 20"/>
                <a:gd name="T28" fmla="*/ 14 w 18"/>
                <a:gd name="T29" fmla="*/ 19 h 20"/>
                <a:gd name="T30" fmla="*/ 14 w 18"/>
                <a:gd name="T31" fmla="*/ 20 h 20"/>
                <a:gd name="T32" fmla="*/ 14 w 18"/>
                <a:gd name="T33" fmla="*/ 20 h 20"/>
                <a:gd name="T34" fmla="*/ 13 w 18"/>
                <a:gd name="T35" fmla="*/ 20 h 20"/>
                <a:gd name="T36" fmla="*/ 13 w 18"/>
                <a:gd name="T37" fmla="*/ 20 h 20"/>
                <a:gd name="T38" fmla="*/ 12 w 18"/>
                <a:gd name="T39" fmla="*/ 20 h 20"/>
                <a:gd name="T40" fmla="*/ 4 w 18"/>
                <a:gd name="T41" fmla="*/ 13 h 20"/>
                <a:gd name="T42" fmla="*/ 12 w 18"/>
                <a:gd name="T43" fmla="*/ 16 h 20"/>
                <a:gd name="T44" fmla="*/ 14 w 18"/>
                <a:gd name="T45" fmla="*/ 5 h 20"/>
                <a:gd name="T46" fmla="*/ 6 w 18"/>
                <a:gd name="T47" fmla="*/ 4 h 20"/>
                <a:gd name="T48" fmla="*/ 4 w 18"/>
                <a:gd name="T4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0">
                  <a:moveTo>
                    <a:pt x="12" y="20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2" y="20"/>
                  </a:cubicBezTo>
                  <a:close/>
                  <a:moveTo>
                    <a:pt x="4" y="13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13"/>
                    <a:pt x="4" y="13"/>
                    <a:pt x="4" y="1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3" name="Freeform 102"/>
            <p:cNvSpPr/>
            <p:nvPr/>
          </p:nvSpPr>
          <p:spPr bwMode="auto">
            <a:xfrm>
              <a:off x="6312694" y="1943106"/>
              <a:ext cx="219075" cy="269875"/>
            </a:xfrm>
            <a:custGeom>
              <a:avLst/>
              <a:gdLst>
                <a:gd name="T0" fmla="*/ 38 w 38"/>
                <a:gd name="T1" fmla="*/ 23 h 47"/>
                <a:gd name="T2" fmla="*/ 33 w 38"/>
                <a:gd name="T3" fmla="*/ 20 h 47"/>
                <a:gd name="T4" fmla="*/ 27 w 38"/>
                <a:gd name="T5" fmla="*/ 3 h 47"/>
                <a:gd name="T6" fmla="*/ 24 w 38"/>
                <a:gd name="T7" fmla="*/ 15 h 47"/>
                <a:gd name="T8" fmla="*/ 5 w 38"/>
                <a:gd name="T9" fmla="*/ 11 h 47"/>
                <a:gd name="T10" fmla="*/ 17 w 38"/>
                <a:gd name="T11" fmla="*/ 20 h 47"/>
                <a:gd name="T12" fmla="*/ 0 w 38"/>
                <a:gd name="T13" fmla="*/ 26 h 47"/>
                <a:gd name="T14" fmla="*/ 19 w 38"/>
                <a:gd name="T15" fmla="*/ 27 h 47"/>
                <a:gd name="T16" fmla="*/ 7 w 38"/>
                <a:gd name="T17" fmla="*/ 41 h 47"/>
                <a:gd name="T18" fmla="*/ 22 w 38"/>
                <a:gd name="T19" fmla="*/ 35 h 47"/>
                <a:gd name="T20" fmla="*/ 21 w 38"/>
                <a:gd name="T21" fmla="*/ 46 h 47"/>
                <a:gd name="T22" fmla="*/ 31 w 38"/>
                <a:gd name="T23" fmla="*/ 32 h 47"/>
                <a:gd name="T24" fmla="*/ 36 w 38"/>
                <a:gd name="T25" fmla="*/ 33 h 47"/>
                <a:gd name="T26" fmla="*/ 38 w 38"/>
                <a:gd name="T27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7">
                  <a:moveTo>
                    <a:pt x="38" y="23"/>
                  </a:moveTo>
                  <a:cubicBezTo>
                    <a:pt x="36" y="22"/>
                    <a:pt x="34" y="22"/>
                    <a:pt x="33" y="20"/>
                  </a:cubicBezTo>
                  <a:cubicBezTo>
                    <a:pt x="33" y="20"/>
                    <a:pt x="31" y="0"/>
                    <a:pt x="27" y="3"/>
                  </a:cubicBezTo>
                  <a:cubicBezTo>
                    <a:pt x="22" y="5"/>
                    <a:pt x="24" y="15"/>
                    <a:pt x="24" y="15"/>
                  </a:cubicBezTo>
                  <a:cubicBezTo>
                    <a:pt x="24" y="15"/>
                    <a:pt x="8" y="4"/>
                    <a:pt x="5" y="11"/>
                  </a:cubicBezTo>
                  <a:cubicBezTo>
                    <a:pt x="3" y="18"/>
                    <a:pt x="17" y="20"/>
                    <a:pt x="17" y="20"/>
                  </a:cubicBezTo>
                  <a:cubicBezTo>
                    <a:pt x="17" y="20"/>
                    <a:pt x="0" y="19"/>
                    <a:pt x="0" y="26"/>
                  </a:cubicBezTo>
                  <a:cubicBezTo>
                    <a:pt x="1" y="34"/>
                    <a:pt x="19" y="27"/>
                    <a:pt x="19" y="27"/>
                  </a:cubicBezTo>
                  <a:cubicBezTo>
                    <a:pt x="19" y="27"/>
                    <a:pt x="2" y="36"/>
                    <a:pt x="7" y="41"/>
                  </a:cubicBezTo>
                  <a:cubicBezTo>
                    <a:pt x="11" y="46"/>
                    <a:pt x="22" y="35"/>
                    <a:pt x="22" y="35"/>
                  </a:cubicBezTo>
                  <a:cubicBezTo>
                    <a:pt x="22" y="35"/>
                    <a:pt x="17" y="43"/>
                    <a:pt x="21" y="46"/>
                  </a:cubicBezTo>
                  <a:cubicBezTo>
                    <a:pt x="24" y="47"/>
                    <a:pt x="31" y="32"/>
                    <a:pt x="31" y="32"/>
                  </a:cubicBezTo>
                  <a:cubicBezTo>
                    <a:pt x="31" y="32"/>
                    <a:pt x="34" y="32"/>
                    <a:pt x="36" y="33"/>
                  </a:cubicBezTo>
                  <a:lnTo>
                    <a:pt x="38" y="23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Freeform 103"/>
            <p:cNvSpPr>
              <a:spLocks noEditPoints="1"/>
            </p:cNvSpPr>
            <p:nvPr/>
          </p:nvSpPr>
          <p:spPr bwMode="auto">
            <a:xfrm>
              <a:off x="6306344" y="1949456"/>
              <a:ext cx="231775" cy="263525"/>
            </a:xfrm>
            <a:custGeom>
              <a:avLst/>
              <a:gdLst>
                <a:gd name="T0" fmla="*/ 19 w 40"/>
                <a:gd name="T1" fmla="*/ 41 h 46"/>
                <a:gd name="T2" fmla="*/ 10 w 40"/>
                <a:gd name="T3" fmla="*/ 43 h 46"/>
                <a:gd name="T4" fmla="*/ 7 w 40"/>
                <a:gd name="T5" fmla="*/ 41 h 46"/>
                <a:gd name="T6" fmla="*/ 11 w 40"/>
                <a:gd name="T7" fmla="*/ 30 h 46"/>
                <a:gd name="T8" fmla="*/ 7 w 40"/>
                <a:gd name="T9" fmla="*/ 30 h 46"/>
                <a:gd name="T10" fmla="*/ 0 w 40"/>
                <a:gd name="T11" fmla="*/ 25 h 46"/>
                <a:gd name="T12" fmla="*/ 6 w 40"/>
                <a:gd name="T13" fmla="*/ 19 h 46"/>
                <a:gd name="T14" fmla="*/ 5 w 40"/>
                <a:gd name="T15" fmla="*/ 11 h 46"/>
                <a:gd name="T16" fmla="*/ 5 w 40"/>
                <a:gd name="T17" fmla="*/ 9 h 46"/>
                <a:gd name="T18" fmla="*/ 23 w 40"/>
                <a:gd name="T19" fmla="*/ 11 h 46"/>
                <a:gd name="T20" fmla="*/ 23 w 40"/>
                <a:gd name="T21" fmla="*/ 10 h 46"/>
                <a:gd name="T22" fmla="*/ 28 w 40"/>
                <a:gd name="T23" fmla="*/ 0 h 46"/>
                <a:gd name="T24" fmla="*/ 32 w 40"/>
                <a:gd name="T25" fmla="*/ 4 h 46"/>
                <a:gd name="T26" fmla="*/ 36 w 40"/>
                <a:gd name="T27" fmla="*/ 19 h 46"/>
                <a:gd name="T28" fmla="*/ 40 w 40"/>
                <a:gd name="T29" fmla="*/ 21 h 46"/>
                <a:gd name="T30" fmla="*/ 40 w 40"/>
                <a:gd name="T31" fmla="*/ 23 h 46"/>
                <a:gd name="T32" fmla="*/ 37 w 40"/>
                <a:gd name="T33" fmla="*/ 33 h 46"/>
                <a:gd name="T34" fmla="*/ 33 w 40"/>
                <a:gd name="T35" fmla="*/ 33 h 46"/>
                <a:gd name="T36" fmla="*/ 23 w 40"/>
                <a:gd name="T37" fmla="*/ 46 h 46"/>
                <a:gd name="T38" fmla="*/ 23 w 40"/>
                <a:gd name="T39" fmla="*/ 46 h 46"/>
                <a:gd name="T40" fmla="*/ 24 w 40"/>
                <a:gd name="T41" fmla="*/ 34 h 46"/>
                <a:gd name="T42" fmla="*/ 22 w 40"/>
                <a:gd name="T43" fmla="*/ 41 h 46"/>
                <a:gd name="T44" fmla="*/ 23 w 40"/>
                <a:gd name="T45" fmla="*/ 43 h 46"/>
                <a:gd name="T46" fmla="*/ 24 w 40"/>
                <a:gd name="T47" fmla="*/ 42 h 46"/>
                <a:gd name="T48" fmla="*/ 31 w 40"/>
                <a:gd name="T49" fmla="*/ 30 h 46"/>
                <a:gd name="T50" fmla="*/ 32 w 40"/>
                <a:gd name="T51" fmla="*/ 29 h 46"/>
                <a:gd name="T52" fmla="*/ 37 w 40"/>
                <a:gd name="T53" fmla="*/ 23 h 46"/>
                <a:gd name="T54" fmla="*/ 33 w 40"/>
                <a:gd name="T55" fmla="*/ 20 h 46"/>
                <a:gd name="T56" fmla="*/ 29 w 40"/>
                <a:gd name="T57" fmla="*/ 3 h 46"/>
                <a:gd name="T58" fmla="*/ 28 w 40"/>
                <a:gd name="T59" fmla="*/ 3 h 46"/>
                <a:gd name="T60" fmla="*/ 26 w 40"/>
                <a:gd name="T61" fmla="*/ 10 h 46"/>
                <a:gd name="T62" fmla="*/ 26 w 40"/>
                <a:gd name="T63" fmla="*/ 14 h 46"/>
                <a:gd name="T64" fmla="*/ 24 w 40"/>
                <a:gd name="T65" fmla="*/ 15 h 46"/>
                <a:gd name="T66" fmla="*/ 19 w 40"/>
                <a:gd name="T67" fmla="*/ 12 h 46"/>
                <a:gd name="T68" fmla="*/ 8 w 40"/>
                <a:gd name="T69" fmla="*/ 10 h 46"/>
                <a:gd name="T70" fmla="*/ 8 w 40"/>
                <a:gd name="T71" fmla="*/ 11 h 46"/>
                <a:gd name="T72" fmla="*/ 18 w 40"/>
                <a:gd name="T73" fmla="*/ 18 h 46"/>
                <a:gd name="T74" fmla="*/ 18 w 40"/>
                <a:gd name="T75" fmla="*/ 18 h 46"/>
                <a:gd name="T76" fmla="*/ 18 w 40"/>
                <a:gd name="T77" fmla="*/ 18 h 46"/>
                <a:gd name="T78" fmla="*/ 18 w 40"/>
                <a:gd name="T79" fmla="*/ 21 h 46"/>
                <a:gd name="T80" fmla="*/ 14 w 40"/>
                <a:gd name="T81" fmla="*/ 21 h 46"/>
                <a:gd name="T82" fmla="*/ 3 w 40"/>
                <a:gd name="T83" fmla="*/ 25 h 46"/>
                <a:gd name="T84" fmla="*/ 3 w 40"/>
                <a:gd name="T85" fmla="*/ 25 h 46"/>
                <a:gd name="T86" fmla="*/ 7 w 40"/>
                <a:gd name="T87" fmla="*/ 27 h 46"/>
                <a:gd name="T88" fmla="*/ 19 w 40"/>
                <a:gd name="T89" fmla="*/ 24 h 46"/>
                <a:gd name="T90" fmla="*/ 20 w 40"/>
                <a:gd name="T91" fmla="*/ 27 h 46"/>
                <a:gd name="T92" fmla="*/ 14 w 40"/>
                <a:gd name="T93" fmla="*/ 31 h 46"/>
                <a:gd name="T94" fmla="*/ 9 w 40"/>
                <a:gd name="T95" fmla="*/ 39 h 46"/>
                <a:gd name="T96" fmla="*/ 10 w 40"/>
                <a:gd name="T97" fmla="*/ 40 h 46"/>
                <a:gd name="T98" fmla="*/ 22 w 40"/>
                <a:gd name="T99" fmla="*/ 33 h 46"/>
                <a:gd name="T100" fmla="*/ 23 w 40"/>
                <a:gd name="T101" fmla="*/ 3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46">
                  <a:moveTo>
                    <a:pt x="21" y="46"/>
                  </a:moveTo>
                  <a:cubicBezTo>
                    <a:pt x="19" y="45"/>
                    <a:pt x="19" y="43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41"/>
                    <a:pt x="13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3"/>
                    <a:pt x="8" y="42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0"/>
                    <a:pt x="6" y="39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5"/>
                    <a:pt x="8" y="32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8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4" y="30"/>
                    <a:pt x="0" y="29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1"/>
                    <a:pt x="3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7"/>
                    <a:pt x="5" y="15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7"/>
                    <a:pt x="8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6"/>
                    <a:pt x="20" y="9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3" y="3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2" y="2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5"/>
                    <a:pt x="34" y="8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4"/>
                    <a:pt x="36" y="17"/>
                    <a:pt x="3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9"/>
                    <a:pt x="38" y="20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2"/>
                    <a:pt x="40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3"/>
                    <a:pt x="33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2" y="35"/>
                    <a:pt x="29" y="40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5"/>
                    <a:pt x="25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6"/>
                    <a:pt x="22" y="46"/>
                    <a:pt x="21" y="46"/>
                  </a:cubicBezTo>
                  <a:close/>
                  <a:moveTo>
                    <a:pt x="23" y="33"/>
                  </a:moveTo>
                  <a:cubicBezTo>
                    <a:pt x="24" y="33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2" y="38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2"/>
                    <a:pt x="22" y="43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4" y="42"/>
                    <a:pt x="24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5" y="41"/>
                    <a:pt x="26" y="39"/>
                    <a:pt x="27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9" y="34"/>
                    <a:pt x="31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0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4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2"/>
                    <a:pt x="34" y="22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16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9"/>
                    <a:pt x="30" y="4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4"/>
                    <a:pt x="26" y="7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2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2" y="14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6" y="11"/>
                    <a:pt x="12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8" y="9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3"/>
                    <a:pt x="10" y="15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5" y="17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7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21"/>
                    <a:pt x="9" y="21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4" y="22"/>
                    <a:pt x="3" y="23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7"/>
                    <a:pt x="4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2" y="27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4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7" y="29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3"/>
                    <a:pt x="9" y="36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2" y="40"/>
                    <a:pt x="15" y="38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0" y="34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5" name="Freeform 104"/>
            <p:cNvSpPr/>
            <p:nvPr/>
          </p:nvSpPr>
          <p:spPr bwMode="auto">
            <a:xfrm>
              <a:off x="6509544" y="1901831"/>
              <a:ext cx="635000" cy="282575"/>
            </a:xfrm>
            <a:custGeom>
              <a:avLst/>
              <a:gdLst>
                <a:gd name="T0" fmla="*/ 101 w 110"/>
                <a:gd name="T1" fmla="*/ 2 h 49"/>
                <a:gd name="T2" fmla="*/ 2 w 110"/>
                <a:gd name="T3" fmla="*/ 27 h 49"/>
                <a:gd name="T4" fmla="*/ 0 w 110"/>
                <a:gd name="T5" fmla="*/ 42 h 49"/>
                <a:gd name="T6" fmla="*/ 107 w 110"/>
                <a:gd name="T7" fmla="*/ 13 h 49"/>
                <a:gd name="T8" fmla="*/ 109 w 110"/>
                <a:gd name="T9" fmla="*/ 7 h 49"/>
                <a:gd name="T10" fmla="*/ 101 w 110"/>
                <a:gd name="T11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49">
                  <a:moveTo>
                    <a:pt x="101" y="2"/>
                  </a:moveTo>
                  <a:cubicBezTo>
                    <a:pt x="101" y="2"/>
                    <a:pt x="55" y="38"/>
                    <a:pt x="2" y="2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42"/>
                    <a:pt x="64" y="49"/>
                    <a:pt x="107" y="13"/>
                  </a:cubicBezTo>
                  <a:cubicBezTo>
                    <a:pt x="107" y="13"/>
                    <a:pt x="110" y="10"/>
                    <a:pt x="109" y="7"/>
                  </a:cubicBezTo>
                  <a:cubicBezTo>
                    <a:pt x="109" y="7"/>
                    <a:pt x="107" y="0"/>
                    <a:pt x="101" y="2"/>
                  </a:cubicBezTo>
                  <a:close/>
                </a:path>
              </a:pathLst>
            </a:custGeom>
            <a:solidFill>
              <a:srgbClr val="FFC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6" name="Freeform 105"/>
            <p:cNvSpPr>
              <a:spLocks noEditPoints="1"/>
            </p:cNvSpPr>
            <p:nvPr/>
          </p:nvSpPr>
          <p:spPr bwMode="auto">
            <a:xfrm>
              <a:off x="6496844" y="1901831"/>
              <a:ext cx="652463" cy="254000"/>
            </a:xfrm>
            <a:custGeom>
              <a:avLst/>
              <a:gdLst>
                <a:gd name="T0" fmla="*/ 2 w 113"/>
                <a:gd name="T1" fmla="*/ 43 h 44"/>
                <a:gd name="T2" fmla="*/ 2 w 113"/>
                <a:gd name="T3" fmla="*/ 43 h 44"/>
                <a:gd name="T4" fmla="*/ 2 w 113"/>
                <a:gd name="T5" fmla="*/ 43 h 44"/>
                <a:gd name="T6" fmla="*/ 1 w 113"/>
                <a:gd name="T7" fmla="*/ 43 h 44"/>
                <a:gd name="T8" fmla="*/ 1 w 113"/>
                <a:gd name="T9" fmla="*/ 43 h 44"/>
                <a:gd name="T10" fmla="*/ 0 w 113"/>
                <a:gd name="T11" fmla="*/ 41 h 44"/>
                <a:gd name="T12" fmla="*/ 0 w 113"/>
                <a:gd name="T13" fmla="*/ 41 h 44"/>
                <a:gd name="T14" fmla="*/ 2 w 113"/>
                <a:gd name="T15" fmla="*/ 27 h 44"/>
                <a:gd name="T16" fmla="*/ 3 w 113"/>
                <a:gd name="T17" fmla="*/ 26 h 44"/>
                <a:gd name="T18" fmla="*/ 3 w 113"/>
                <a:gd name="T19" fmla="*/ 26 h 44"/>
                <a:gd name="T20" fmla="*/ 4 w 113"/>
                <a:gd name="T21" fmla="*/ 26 h 44"/>
                <a:gd name="T22" fmla="*/ 4 w 113"/>
                <a:gd name="T23" fmla="*/ 26 h 44"/>
                <a:gd name="T24" fmla="*/ 24 w 113"/>
                <a:gd name="T25" fmla="*/ 28 h 44"/>
                <a:gd name="T26" fmla="*/ 24 w 113"/>
                <a:gd name="T27" fmla="*/ 28 h 44"/>
                <a:gd name="T28" fmla="*/ 79 w 113"/>
                <a:gd name="T29" fmla="*/ 15 h 44"/>
                <a:gd name="T30" fmla="*/ 79 w 113"/>
                <a:gd name="T31" fmla="*/ 15 h 44"/>
                <a:gd name="T32" fmla="*/ 102 w 113"/>
                <a:gd name="T33" fmla="*/ 1 h 44"/>
                <a:gd name="T34" fmla="*/ 102 w 113"/>
                <a:gd name="T35" fmla="*/ 1 h 44"/>
                <a:gd name="T36" fmla="*/ 102 w 113"/>
                <a:gd name="T37" fmla="*/ 1 h 44"/>
                <a:gd name="T38" fmla="*/ 105 w 113"/>
                <a:gd name="T39" fmla="*/ 0 h 44"/>
                <a:gd name="T40" fmla="*/ 105 w 113"/>
                <a:gd name="T41" fmla="*/ 0 h 44"/>
                <a:gd name="T42" fmla="*/ 113 w 113"/>
                <a:gd name="T43" fmla="*/ 6 h 44"/>
                <a:gd name="T44" fmla="*/ 113 w 113"/>
                <a:gd name="T45" fmla="*/ 6 h 44"/>
                <a:gd name="T46" fmla="*/ 113 w 113"/>
                <a:gd name="T47" fmla="*/ 8 h 44"/>
                <a:gd name="T48" fmla="*/ 113 w 113"/>
                <a:gd name="T49" fmla="*/ 8 h 44"/>
                <a:gd name="T50" fmla="*/ 109 w 113"/>
                <a:gd name="T51" fmla="*/ 14 h 44"/>
                <a:gd name="T52" fmla="*/ 109 w 113"/>
                <a:gd name="T53" fmla="*/ 14 h 44"/>
                <a:gd name="T54" fmla="*/ 17 w 113"/>
                <a:gd name="T55" fmla="*/ 44 h 44"/>
                <a:gd name="T56" fmla="*/ 17 w 113"/>
                <a:gd name="T57" fmla="*/ 44 h 44"/>
                <a:gd name="T58" fmla="*/ 2 w 113"/>
                <a:gd name="T59" fmla="*/ 43 h 44"/>
                <a:gd name="T60" fmla="*/ 17 w 113"/>
                <a:gd name="T61" fmla="*/ 41 h 44"/>
                <a:gd name="T62" fmla="*/ 108 w 113"/>
                <a:gd name="T63" fmla="*/ 12 h 44"/>
                <a:gd name="T64" fmla="*/ 108 w 113"/>
                <a:gd name="T65" fmla="*/ 12 h 44"/>
                <a:gd name="T66" fmla="*/ 110 w 113"/>
                <a:gd name="T67" fmla="*/ 8 h 44"/>
                <a:gd name="T68" fmla="*/ 110 w 113"/>
                <a:gd name="T69" fmla="*/ 8 h 44"/>
                <a:gd name="T70" fmla="*/ 110 w 113"/>
                <a:gd name="T71" fmla="*/ 7 h 44"/>
                <a:gd name="T72" fmla="*/ 110 w 113"/>
                <a:gd name="T73" fmla="*/ 7 h 44"/>
                <a:gd name="T74" fmla="*/ 109 w 113"/>
                <a:gd name="T75" fmla="*/ 5 h 44"/>
                <a:gd name="T76" fmla="*/ 109 w 113"/>
                <a:gd name="T77" fmla="*/ 5 h 44"/>
                <a:gd name="T78" fmla="*/ 105 w 113"/>
                <a:gd name="T79" fmla="*/ 3 h 44"/>
                <a:gd name="T80" fmla="*/ 105 w 113"/>
                <a:gd name="T81" fmla="*/ 3 h 44"/>
                <a:gd name="T82" fmla="*/ 103 w 113"/>
                <a:gd name="T83" fmla="*/ 4 h 44"/>
                <a:gd name="T84" fmla="*/ 103 w 113"/>
                <a:gd name="T85" fmla="*/ 4 h 44"/>
                <a:gd name="T86" fmla="*/ 24 w 113"/>
                <a:gd name="T87" fmla="*/ 31 h 44"/>
                <a:gd name="T88" fmla="*/ 24 w 113"/>
                <a:gd name="T89" fmla="*/ 31 h 44"/>
                <a:gd name="T90" fmla="*/ 5 w 113"/>
                <a:gd name="T91" fmla="*/ 29 h 44"/>
                <a:gd name="T92" fmla="*/ 5 w 113"/>
                <a:gd name="T93" fmla="*/ 29 h 44"/>
                <a:gd name="T94" fmla="*/ 3 w 113"/>
                <a:gd name="T95" fmla="*/ 40 h 44"/>
                <a:gd name="T96" fmla="*/ 17 w 113"/>
                <a:gd name="T9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3" h="44">
                  <a:moveTo>
                    <a:pt x="2" y="43"/>
                  </a:moveTo>
                  <a:cubicBezTo>
                    <a:pt x="2" y="43"/>
                    <a:pt x="2" y="43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42"/>
                    <a:pt x="0" y="42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7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11" y="27"/>
                    <a:pt x="18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46" y="28"/>
                    <a:pt x="65" y="21"/>
                    <a:pt x="79" y="1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93" y="8"/>
                    <a:pt x="102" y="1"/>
                    <a:pt x="102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1"/>
                    <a:pt x="104" y="0"/>
                    <a:pt x="10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1" y="1"/>
                    <a:pt x="113" y="6"/>
                    <a:pt x="113" y="6"/>
                  </a:cubicBezTo>
                  <a:cubicBezTo>
                    <a:pt x="113" y="6"/>
                    <a:pt x="113" y="6"/>
                    <a:pt x="113" y="6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12"/>
                    <a:pt x="110" y="14"/>
                    <a:pt x="109" y="14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78" y="40"/>
                    <a:pt x="39" y="44"/>
                    <a:pt x="17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9" y="44"/>
                    <a:pt x="4" y="43"/>
                    <a:pt x="2" y="43"/>
                  </a:cubicBezTo>
                  <a:close/>
                  <a:moveTo>
                    <a:pt x="17" y="41"/>
                  </a:moveTo>
                  <a:cubicBezTo>
                    <a:pt x="38" y="41"/>
                    <a:pt x="77" y="37"/>
                    <a:pt x="108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7" y="12"/>
                    <a:pt x="110" y="10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0" y="7"/>
                    <a:pt x="109" y="6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8" y="4"/>
                    <a:pt x="107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4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0" y="6"/>
                    <a:pt x="67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8" y="31"/>
                    <a:pt x="12" y="30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40"/>
                    <a:pt x="11" y="41"/>
                    <a:pt x="17" y="4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Freeform 106"/>
            <p:cNvSpPr/>
            <p:nvPr/>
          </p:nvSpPr>
          <p:spPr bwMode="auto">
            <a:xfrm>
              <a:off x="6323806" y="1027117"/>
              <a:ext cx="617538" cy="800101"/>
            </a:xfrm>
            <a:custGeom>
              <a:avLst/>
              <a:gdLst>
                <a:gd name="T0" fmla="*/ 88 w 107"/>
                <a:gd name="T1" fmla="*/ 50 h 139"/>
                <a:gd name="T2" fmla="*/ 107 w 107"/>
                <a:gd name="T3" fmla="*/ 12 h 139"/>
                <a:gd name="T4" fmla="*/ 82 w 107"/>
                <a:gd name="T5" fmla="*/ 13 h 139"/>
                <a:gd name="T6" fmla="*/ 66 w 107"/>
                <a:gd name="T7" fmla="*/ 139 h 139"/>
                <a:gd name="T8" fmla="*/ 71 w 107"/>
                <a:gd name="T9" fmla="*/ 96 h 139"/>
                <a:gd name="T10" fmla="*/ 88 w 107"/>
                <a:gd name="T11" fmla="*/ 5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39">
                  <a:moveTo>
                    <a:pt x="88" y="50"/>
                  </a:moveTo>
                  <a:cubicBezTo>
                    <a:pt x="98" y="46"/>
                    <a:pt x="107" y="12"/>
                    <a:pt x="107" y="12"/>
                  </a:cubicBezTo>
                  <a:cubicBezTo>
                    <a:pt x="107" y="12"/>
                    <a:pt x="98" y="0"/>
                    <a:pt x="82" y="13"/>
                  </a:cubicBezTo>
                  <a:cubicBezTo>
                    <a:pt x="82" y="13"/>
                    <a:pt x="0" y="98"/>
                    <a:pt x="66" y="139"/>
                  </a:cubicBezTo>
                  <a:cubicBezTo>
                    <a:pt x="66" y="139"/>
                    <a:pt x="54" y="122"/>
                    <a:pt x="71" y="96"/>
                  </a:cubicBezTo>
                  <a:lnTo>
                    <a:pt x="88" y="50"/>
                  </a:ln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8" name="Freeform 107"/>
            <p:cNvSpPr>
              <a:spLocks noEditPoints="1"/>
            </p:cNvSpPr>
            <p:nvPr/>
          </p:nvSpPr>
          <p:spPr bwMode="auto">
            <a:xfrm>
              <a:off x="6549231" y="1055692"/>
              <a:ext cx="398463" cy="784226"/>
            </a:xfrm>
            <a:custGeom>
              <a:avLst/>
              <a:gdLst>
                <a:gd name="T0" fmla="*/ 26 w 69"/>
                <a:gd name="T1" fmla="*/ 136 h 136"/>
                <a:gd name="T2" fmla="*/ 0 w 69"/>
                <a:gd name="T3" fmla="*/ 91 h 136"/>
                <a:gd name="T4" fmla="*/ 0 w 69"/>
                <a:gd name="T5" fmla="*/ 91 h 136"/>
                <a:gd name="T6" fmla="*/ 42 w 69"/>
                <a:gd name="T7" fmla="*/ 6 h 136"/>
                <a:gd name="T8" fmla="*/ 42 w 69"/>
                <a:gd name="T9" fmla="*/ 6 h 136"/>
                <a:gd name="T10" fmla="*/ 57 w 69"/>
                <a:gd name="T11" fmla="*/ 0 h 136"/>
                <a:gd name="T12" fmla="*/ 57 w 69"/>
                <a:gd name="T13" fmla="*/ 0 h 136"/>
                <a:gd name="T14" fmla="*/ 69 w 69"/>
                <a:gd name="T15" fmla="*/ 6 h 136"/>
                <a:gd name="T16" fmla="*/ 69 w 69"/>
                <a:gd name="T17" fmla="*/ 6 h 136"/>
                <a:gd name="T18" fmla="*/ 69 w 69"/>
                <a:gd name="T19" fmla="*/ 7 h 136"/>
                <a:gd name="T20" fmla="*/ 69 w 69"/>
                <a:gd name="T21" fmla="*/ 7 h 136"/>
                <a:gd name="T22" fmla="*/ 64 w 69"/>
                <a:gd name="T23" fmla="*/ 25 h 136"/>
                <a:gd name="T24" fmla="*/ 64 w 69"/>
                <a:gd name="T25" fmla="*/ 25 h 136"/>
                <a:gd name="T26" fmla="*/ 50 w 69"/>
                <a:gd name="T27" fmla="*/ 46 h 136"/>
                <a:gd name="T28" fmla="*/ 50 w 69"/>
                <a:gd name="T29" fmla="*/ 46 h 136"/>
                <a:gd name="T30" fmla="*/ 33 w 69"/>
                <a:gd name="T31" fmla="*/ 91 h 136"/>
                <a:gd name="T32" fmla="*/ 33 w 69"/>
                <a:gd name="T33" fmla="*/ 91 h 136"/>
                <a:gd name="T34" fmla="*/ 24 w 69"/>
                <a:gd name="T35" fmla="*/ 118 h 136"/>
                <a:gd name="T36" fmla="*/ 24 w 69"/>
                <a:gd name="T37" fmla="*/ 118 h 136"/>
                <a:gd name="T38" fmla="*/ 26 w 69"/>
                <a:gd name="T39" fmla="*/ 130 h 136"/>
                <a:gd name="T40" fmla="*/ 26 w 69"/>
                <a:gd name="T41" fmla="*/ 130 h 136"/>
                <a:gd name="T42" fmla="*/ 28 w 69"/>
                <a:gd name="T43" fmla="*/ 134 h 136"/>
                <a:gd name="T44" fmla="*/ 28 w 69"/>
                <a:gd name="T45" fmla="*/ 134 h 136"/>
                <a:gd name="T46" fmla="*/ 28 w 69"/>
                <a:gd name="T47" fmla="*/ 135 h 136"/>
                <a:gd name="T48" fmla="*/ 28 w 69"/>
                <a:gd name="T49" fmla="*/ 135 h 136"/>
                <a:gd name="T50" fmla="*/ 27 w 69"/>
                <a:gd name="T51" fmla="*/ 136 h 136"/>
                <a:gd name="T52" fmla="*/ 27 w 69"/>
                <a:gd name="T53" fmla="*/ 136 h 136"/>
                <a:gd name="T54" fmla="*/ 26 w 69"/>
                <a:gd name="T55" fmla="*/ 136 h 136"/>
                <a:gd name="T56" fmla="*/ 44 w 69"/>
                <a:gd name="T57" fmla="*/ 9 h 136"/>
                <a:gd name="T58" fmla="*/ 24 w 69"/>
                <a:gd name="T59" fmla="*/ 35 h 136"/>
                <a:gd name="T60" fmla="*/ 24 w 69"/>
                <a:gd name="T61" fmla="*/ 35 h 136"/>
                <a:gd name="T62" fmla="*/ 3 w 69"/>
                <a:gd name="T63" fmla="*/ 91 h 136"/>
                <a:gd name="T64" fmla="*/ 3 w 69"/>
                <a:gd name="T65" fmla="*/ 91 h 136"/>
                <a:gd name="T66" fmla="*/ 23 w 69"/>
                <a:gd name="T67" fmla="*/ 130 h 136"/>
                <a:gd name="T68" fmla="*/ 23 w 69"/>
                <a:gd name="T69" fmla="*/ 130 h 136"/>
                <a:gd name="T70" fmla="*/ 21 w 69"/>
                <a:gd name="T71" fmla="*/ 118 h 136"/>
                <a:gd name="T72" fmla="*/ 21 w 69"/>
                <a:gd name="T73" fmla="*/ 118 h 136"/>
                <a:gd name="T74" fmla="*/ 31 w 69"/>
                <a:gd name="T75" fmla="*/ 90 h 136"/>
                <a:gd name="T76" fmla="*/ 31 w 69"/>
                <a:gd name="T77" fmla="*/ 90 h 136"/>
                <a:gd name="T78" fmla="*/ 47 w 69"/>
                <a:gd name="T79" fmla="*/ 44 h 136"/>
                <a:gd name="T80" fmla="*/ 48 w 69"/>
                <a:gd name="T81" fmla="*/ 43 h 136"/>
                <a:gd name="T82" fmla="*/ 48 w 69"/>
                <a:gd name="T83" fmla="*/ 43 h 136"/>
                <a:gd name="T84" fmla="*/ 61 w 69"/>
                <a:gd name="T85" fmla="*/ 24 h 136"/>
                <a:gd name="T86" fmla="*/ 61 w 69"/>
                <a:gd name="T87" fmla="*/ 24 h 136"/>
                <a:gd name="T88" fmla="*/ 66 w 69"/>
                <a:gd name="T89" fmla="*/ 7 h 136"/>
                <a:gd name="T90" fmla="*/ 66 w 69"/>
                <a:gd name="T91" fmla="*/ 7 h 136"/>
                <a:gd name="T92" fmla="*/ 64 w 69"/>
                <a:gd name="T93" fmla="*/ 6 h 136"/>
                <a:gd name="T94" fmla="*/ 64 w 69"/>
                <a:gd name="T95" fmla="*/ 6 h 136"/>
                <a:gd name="T96" fmla="*/ 57 w 69"/>
                <a:gd name="T97" fmla="*/ 3 h 136"/>
                <a:gd name="T98" fmla="*/ 57 w 69"/>
                <a:gd name="T99" fmla="*/ 3 h 136"/>
                <a:gd name="T100" fmla="*/ 44 w 69"/>
                <a:gd name="T101" fmla="*/ 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" h="136">
                  <a:moveTo>
                    <a:pt x="26" y="136"/>
                  </a:moveTo>
                  <a:cubicBezTo>
                    <a:pt x="7" y="124"/>
                    <a:pt x="0" y="108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50"/>
                    <a:pt x="42" y="7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8" y="2"/>
                    <a:pt x="53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5" y="0"/>
                    <a:pt x="69" y="6"/>
                    <a:pt x="69" y="6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9" y="6"/>
                    <a:pt x="69" y="7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7"/>
                    <a:pt x="67" y="16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0" y="34"/>
                    <a:pt x="56" y="43"/>
                    <a:pt x="50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26" y="102"/>
                    <a:pt x="24" y="111"/>
                    <a:pt x="24" y="118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4" y="123"/>
                    <a:pt x="25" y="127"/>
                    <a:pt x="26" y="130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27" y="132"/>
                    <a:pt x="28" y="134"/>
                    <a:pt x="28" y="134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29" y="134"/>
                    <a:pt x="29" y="135"/>
                    <a:pt x="28" y="135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8" y="136"/>
                    <a:pt x="27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6"/>
                    <a:pt x="26" y="136"/>
                    <a:pt x="26" y="136"/>
                  </a:cubicBezTo>
                  <a:close/>
                  <a:moveTo>
                    <a:pt x="44" y="9"/>
                  </a:moveTo>
                  <a:cubicBezTo>
                    <a:pt x="44" y="9"/>
                    <a:pt x="34" y="19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3" y="51"/>
                    <a:pt x="3" y="72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106"/>
                    <a:pt x="8" y="11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2" y="127"/>
                    <a:pt x="21" y="123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1"/>
                    <a:pt x="23" y="101"/>
                    <a:pt x="31" y="90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8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52" y="42"/>
                    <a:pt x="57" y="33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4" y="17"/>
                    <a:pt x="66" y="10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5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3" y="5"/>
                    <a:pt x="60" y="3"/>
                    <a:pt x="57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4" y="3"/>
                    <a:pt x="50" y="5"/>
                    <a:pt x="44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9" name="Freeform 108"/>
            <p:cNvSpPr/>
            <p:nvPr/>
          </p:nvSpPr>
          <p:spPr bwMode="auto">
            <a:xfrm>
              <a:off x="6658769" y="1643068"/>
              <a:ext cx="161925" cy="212725"/>
            </a:xfrm>
            <a:custGeom>
              <a:avLst/>
              <a:gdLst>
                <a:gd name="T0" fmla="*/ 10 w 28"/>
                <a:gd name="T1" fmla="*/ 0 h 37"/>
                <a:gd name="T2" fmla="*/ 17 w 28"/>
                <a:gd name="T3" fmla="*/ 37 h 37"/>
                <a:gd name="T4" fmla="*/ 22 w 28"/>
                <a:gd name="T5" fmla="*/ 12 h 37"/>
                <a:gd name="T6" fmla="*/ 10 w 28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37">
                  <a:moveTo>
                    <a:pt x="10" y="0"/>
                  </a:moveTo>
                  <a:cubicBezTo>
                    <a:pt x="10" y="0"/>
                    <a:pt x="0" y="21"/>
                    <a:pt x="17" y="37"/>
                  </a:cubicBezTo>
                  <a:cubicBezTo>
                    <a:pt x="17" y="37"/>
                    <a:pt x="15" y="19"/>
                    <a:pt x="22" y="12"/>
                  </a:cubicBezTo>
                  <a:cubicBezTo>
                    <a:pt x="28" y="6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Freeform 109"/>
            <p:cNvSpPr>
              <a:spLocks noEditPoints="1"/>
            </p:cNvSpPr>
            <p:nvPr/>
          </p:nvSpPr>
          <p:spPr bwMode="auto">
            <a:xfrm>
              <a:off x="6693694" y="1631956"/>
              <a:ext cx="109538" cy="230188"/>
            </a:xfrm>
            <a:custGeom>
              <a:avLst/>
              <a:gdLst>
                <a:gd name="T0" fmla="*/ 10 w 19"/>
                <a:gd name="T1" fmla="*/ 40 h 40"/>
                <a:gd name="T2" fmla="*/ 0 w 19"/>
                <a:gd name="T3" fmla="*/ 16 h 40"/>
                <a:gd name="T4" fmla="*/ 0 w 19"/>
                <a:gd name="T5" fmla="*/ 16 h 40"/>
                <a:gd name="T6" fmla="*/ 3 w 19"/>
                <a:gd name="T7" fmla="*/ 1 h 40"/>
                <a:gd name="T8" fmla="*/ 3 w 19"/>
                <a:gd name="T9" fmla="*/ 1 h 40"/>
                <a:gd name="T10" fmla="*/ 4 w 19"/>
                <a:gd name="T11" fmla="*/ 0 h 40"/>
                <a:gd name="T12" fmla="*/ 4 w 19"/>
                <a:gd name="T13" fmla="*/ 0 h 40"/>
                <a:gd name="T14" fmla="*/ 11 w 19"/>
                <a:gd name="T15" fmla="*/ 3 h 40"/>
                <a:gd name="T16" fmla="*/ 11 w 19"/>
                <a:gd name="T17" fmla="*/ 3 h 40"/>
                <a:gd name="T18" fmla="*/ 19 w 19"/>
                <a:gd name="T19" fmla="*/ 11 h 40"/>
                <a:gd name="T20" fmla="*/ 19 w 19"/>
                <a:gd name="T21" fmla="*/ 11 h 40"/>
                <a:gd name="T22" fmla="*/ 17 w 19"/>
                <a:gd name="T23" fmla="*/ 15 h 40"/>
                <a:gd name="T24" fmla="*/ 17 w 19"/>
                <a:gd name="T25" fmla="*/ 15 h 40"/>
                <a:gd name="T26" fmla="*/ 12 w 19"/>
                <a:gd name="T27" fmla="*/ 32 h 40"/>
                <a:gd name="T28" fmla="*/ 12 w 19"/>
                <a:gd name="T29" fmla="*/ 32 h 40"/>
                <a:gd name="T30" fmla="*/ 13 w 19"/>
                <a:gd name="T31" fmla="*/ 38 h 40"/>
                <a:gd name="T32" fmla="*/ 13 w 19"/>
                <a:gd name="T33" fmla="*/ 38 h 40"/>
                <a:gd name="T34" fmla="*/ 12 w 19"/>
                <a:gd name="T35" fmla="*/ 40 h 40"/>
                <a:gd name="T36" fmla="*/ 12 w 19"/>
                <a:gd name="T37" fmla="*/ 40 h 40"/>
                <a:gd name="T38" fmla="*/ 11 w 19"/>
                <a:gd name="T39" fmla="*/ 40 h 40"/>
                <a:gd name="T40" fmla="*/ 11 w 19"/>
                <a:gd name="T41" fmla="*/ 40 h 40"/>
                <a:gd name="T42" fmla="*/ 10 w 19"/>
                <a:gd name="T43" fmla="*/ 40 h 40"/>
                <a:gd name="T44" fmla="*/ 3 w 19"/>
                <a:gd name="T45" fmla="*/ 16 h 40"/>
                <a:gd name="T46" fmla="*/ 9 w 19"/>
                <a:gd name="T47" fmla="*/ 35 h 40"/>
                <a:gd name="T48" fmla="*/ 9 w 19"/>
                <a:gd name="T49" fmla="*/ 35 h 40"/>
                <a:gd name="T50" fmla="*/ 9 w 19"/>
                <a:gd name="T51" fmla="*/ 32 h 40"/>
                <a:gd name="T52" fmla="*/ 9 w 19"/>
                <a:gd name="T53" fmla="*/ 32 h 40"/>
                <a:gd name="T54" fmla="*/ 15 w 19"/>
                <a:gd name="T55" fmla="*/ 13 h 40"/>
                <a:gd name="T56" fmla="*/ 15 w 19"/>
                <a:gd name="T57" fmla="*/ 13 h 40"/>
                <a:gd name="T58" fmla="*/ 16 w 19"/>
                <a:gd name="T59" fmla="*/ 11 h 40"/>
                <a:gd name="T60" fmla="*/ 16 w 19"/>
                <a:gd name="T61" fmla="*/ 11 h 40"/>
                <a:gd name="T62" fmla="*/ 10 w 19"/>
                <a:gd name="T63" fmla="*/ 6 h 40"/>
                <a:gd name="T64" fmla="*/ 10 w 19"/>
                <a:gd name="T65" fmla="*/ 6 h 40"/>
                <a:gd name="T66" fmla="*/ 5 w 19"/>
                <a:gd name="T67" fmla="*/ 4 h 40"/>
                <a:gd name="T68" fmla="*/ 5 w 19"/>
                <a:gd name="T69" fmla="*/ 4 h 40"/>
                <a:gd name="T70" fmla="*/ 3 w 19"/>
                <a:gd name="T71" fmla="*/ 16 h 40"/>
                <a:gd name="T72" fmla="*/ 4 w 19"/>
                <a:gd name="T73" fmla="*/ 3 h 40"/>
                <a:gd name="T74" fmla="*/ 4 w 19"/>
                <a:gd name="T75" fmla="*/ 2 h 40"/>
                <a:gd name="T76" fmla="*/ 4 w 19"/>
                <a:gd name="T7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40">
                  <a:moveTo>
                    <a:pt x="10" y="40"/>
                  </a:moveTo>
                  <a:cubicBezTo>
                    <a:pt x="2" y="32"/>
                    <a:pt x="0" y="2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8" y="1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5" y="5"/>
                    <a:pt x="18" y="7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3"/>
                    <a:pt x="18" y="14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3" y="19"/>
                    <a:pt x="12" y="26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6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3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0" y="40"/>
                  </a:cubicBezTo>
                  <a:close/>
                  <a:moveTo>
                    <a:pt x="3" y="16"/>
                  </a:moveTo>
                  <a:cubicBezTo>
                    <a:pt x="3" y="22"/>
                    <a:pt x="4" y="29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4"/>
                    <a:pt x="9" y="33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26"/>
                    <a:pt x="10" y="18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6" y="12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3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5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6"/>
                    <a:pt x="3" y="10"/>
                    <a:pt x="3" y="16"/>
                  </a:cubicBezTo>
                  <a:close/>
                  <a:moveTo>
                    <a:pt x="4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1" name="Freeform 110"/>
            <p:cNvSpPr/>
            <p:nvPr/>
          </p:nvSpPr>
          <p:spPr bwMode="auto">
            <a:xfrm>
              <a:off x="6717506" y="1677993"/>
              <a:ext cx="166688" cy="201613"/>
            </a:xfrm>
            <a:custGeom>
              <a:avLst/>
              <a:gdLst>
                <a:gd name="T0" fmla="*/ 10 w 29"/>
                <a:gd name="T1" fmla="*/ 0 h 35"/>
                <a:gd name="T2" fmla="*/ 23 w 29"/>
                <a:gd name="T3" fmla="*/ 35 h 35"/>
                <a:gd name="T4" fmla="*/ 23 w 29"/>
                <a:gd name="T5" fmla="*/ 10 h 35"/>
                <a:gd name="T6" fmla="*/ 10 w 29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5">
                  <a:moveTo>
                    <a:pt x="10" y="0"/>
                  </a:moveTo>
                  <a:cubicBezTo>
                    <a:pt x="10" y="0"/>
                    <a:pt x="0" y="23"/>
                    <a:pt x="23" y="35"/>
                  </a:cubicBezTo>
                  <a:cubicBezTo>
                    <a:pt x="23" y="35"/>
                    <a:pt x="18" y="18"/>
                    <a:pt x="23" y="10"/>
                  </a:cubicBezTo>
                  <a:cubicBezTo>
                    <a:pt x="29" y="3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2" name="Freeform 111"/>
            <p:cNvSpPr>
              <a:spLocks noEditPoints="1"/>
            </p:cNvSpPr>
            <p:nvPr/>
          </p:nvSpPr>
          <p:spPr bwMode="auto">
            <a:xfrm>
              <a:off x="6750844" y="1666881"/>
              <a:ext cx="115888" cy="223838"/>
            </a:xfrm>
            <a:custGeom>
              <a:avLst/>
              <a:gdLst>
                <a:gd name="T0" fmla="*/ 16 w 20"/>
                <a:gd name="T1" fmla="*/ 38 h 39"/>
                <a:gd name="T2" fmla="*/ 0 w 20"/>
                <a:gd name="T3" fmla="*/ 13 h 39"/>
                <a:gd name="T4" fmla="*/ 0 w 20"/>
                <a:gd name="T5" fmla="*/ 13 h 39"/>
                <a:gd name="T6" fmla="*/ 2 w 20"/>
                <a:gd name="T7" fmla="*/ 1 h 39"/>
                <a:gd name="T8" fmla="*/ 2 w 20"/>
                <a:gd name="T9" fmla="*/ 1 h 39"/>
                <a:gd name="T10" fmla="*/ 4 w 20"/>
                <a:gd name="T11" fmla="*/ 0 h 39"/>
                <a:gd name="T12" fmla="*/ 4 w 20"/>
                <a:gd name="T13" fmla="*/ 0 h 39"/>
                <a:gd name="T14" fmla="*/ 11 w 20"/>
                <a:gd name="T15" fmla="*/ 2 h 39"/>
                <a:gd name="T16" fmla="*/ 11 w 20"/>
                <a:gd name="T17" fmla="*/ 2 h 39"/>
                <a:gd name="T18" fmla="*/ 20 w 20"/>
                <a:gd name="T19" fmla="*/ 10 h 39"/>
                <a:gd name="T20" fmla="*/ 20 w 20"/>
                <a:gd name="T21" fmla="*/ 10 h 39"/>
                <a:gd name="T22" fmla="*/ 18 w 20"/>
                <a:gd name="T23" fmla="*/ 13 h 39"/>
                <a:gd name="T24" fmla="*/ 18 w 20"/>
                <a:gd name="T25" fmla="*/ 13 h 39"/>
                <a:gd name="T26" fmla="*/ 16 w 20"/>
                <a:gd name="T27" fmla="*/ 23 h 39"/>
                <a:gd name="T28" fmla="*/ 16 w 20"/>
                <a:gd name="T29" fmla="*/ 23 h 39"/>
                <a:gd name="T30" fmla="*/ 18 w 20"/>
                <a:gd name="T31" fmla="*/ 37 h 39"/>
                <a:gd name="T32" fmla="*/ 18 w 20"/>
                <a:gd name="T33" fmla="*/ 37 h 39"/>
                <a:gd name="T34" fmla="*/ 18 w 20"/>
                <a:gd name="T35" fmla="*/ 38 h 39"/>
                <a:gd name="T36" fmla="*/ 18 w 20"/>
                <a:gd name="T37" fmla="*/ 38 h 39"/>
                <a:gd name="T38" fmla="*/ 17 w 20"/>
                <a:gd name="T39" fmla="*/ 39 h 39"/>
                <a:gd name="T40" fmla="*/ 17 w 20"/>
                <a:gd name="T41" fmla="*/ 39 h 39"/>
                <a:gd name="T42" fmla="*/ 16 w 20"/>
                <a:gd name="T43" fmla="*/ 38 h 39"/>
                <a:gd name="T44" fmla="*/ 3 w 20"/>
                <a:gd name="T45" fmla="*/ 13 h 39"/>
                <a:gd name="T46" fmla="*/ 14 w 20"/>
                <a:gd name="T47" fmla="*/ 34 h 39"/>
                <a:gd name="T48" fmla="*/ 14 w 20"/>
                <a:gd name="T49" fmla="*/ 34 h 39"/>
                <a:gd name="T50" fmla="*/ 13 w 20"/>
                <a:gd name="T51" fmla="*/ 23 h 39"/>
                <a:gd name="T52" fmla="*/ 13 w 20"/>
                <a:gd name="T53" fmla="*/ 23 h 39"/>
                <a:gd name="T54" fmla="*/ 16 w 20"/>
                <a:gd name="T55" fmla="*/ 11 h 39"/>
                <a:gd name="T56" fmla="*/ 16 w 20"/>
                <a:gd name="T57" fmla="*/ 11 h 39"/>
                <a:gd name="T58" fmla="*/ 17 w 20"/>
                <a:gd name="T59" fmla="*/ 10 h 39"/>
                <a:gd name="T60" fmla="*/ 17 w 20"/>
                <a:gd name="T61" fmla="*/ 10 h 39"/>
                <a:gd name="T62" fmla="*/ 10 w 20"/>
                <a:gd name="T63" fmla="*/ 5 h 39"/>
                <a:gd name="T64" fmla="*/ 10 w 20"/>
                <a:gd name="T65" fmla="*/ 5 h 39"/>
                <a:gd name="T66" fmla="*/ 5 w 20"/>
                <a:gd name="T67" fmla="*/ 3 h 39"/>
                <a:gd name="T68" fmla="*/ 5 w 20"/>
                <a:gd name="T69" fmla="*/ 3 h 39"/>
                <a:gd name="T70" fmla="*/ 3 w 20"/>
                <a:gd name="T71" fmla="*/ 13 h 39"/>
                <a:gd name="T72" fmla="*/ 3 w 20"/>
                <a:gd name="T73" fmla="*/ 3 h 39"/>
                <a:gd name="T74" fmla="*/ 4 w 20"/>
                <a:gd name="T75" fmla="*/ 2 h 39"/>
                <a:gd name="T76" fmla="*/ 3 w 20"/>
                <a:gd name="T77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" h="39">
                  <a:moveTo>
                    <a:pt x="16" y="38"/>
                  </a:moveTo>
                  <a:cubicBezTo>
                    <a:pt x="3" y="32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8" y="1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3"/>
                    <a:pt x="19" y="5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5"/>
                    <a:pt x="16" y="19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30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6" y="39"/>
                    <a:pt x="16" y="39"/>
                    <a:pt x="16" y="38"/>
                  </a:cubicBezTo>
                  <a:close/>
                  <a:moveTo>
                    <a:pt x="3" y="13"/>
                  </a:moveTo>
                  <a:cubicBezTo>
                    <a:pt x="3" y="20"/>
                    <a:pt x="5" y="28"/>
                    <a:pt x="1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1"/>
                    <a:pt x="13" y="27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19"/>
                    <a:pt x="14" y="15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4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5"/>
                    <a:pt x="3" y="9"/>
                    <a:pt x="3" y="13"/>
                  </a:cubicBezTo>
                  <a:close/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" name="Freeform 112"/>
            <p:cNvSpPr/>
            <p:nvPr/>
          </p:nvSpPr>
          <p:spPr bwMode="auto">
            <a:xfrm>
              <a:off x="7149306" y="974730"/>
              <a:ext cx="547688" cy="1128714"/>
            </a:xfrm>
            <a:custGeom>
              <a:avLst/>
              <a:gdLst>
                <a:gd name="T0" fmla="*/ 38 w 95"/>
                <a:gd name="T1" fmla="*/ 101 h 196"/>
                <a:gd name="T2" fmla="*/ 7 w 95"/>
                <a:gd name="T3" fmla="*/ 30 h 196"/>
                <a:gd name="T4" fmla="*/ 82 w 95"/>
                <a:gd name="T5" fmla="*/ 98 h 196"/>
                <a:gd name="T6" fmla="*/ 22 w 95"/>
                <a:gd name="T7" fmla="*/ 187 h 196"/>
                <a:gd name="T8" fmla="*/ 38 w 95"/>
                <a:gd name="T9" fmla="*/ 10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96">
                  <a:moveTo>
                    <a:pt x="38" y="101"/>
                  </a:moveTo>
                  <a:cubicBezTo>
                    <a:pt x="38" y="101"/>
                    <a:pt x="0" y="61"/>
                    <a:pt x="7" y="30"/>
                  </a:cubicBezTo>
                  <a:cubicBezTo>
                    <a:pt x="14" y="0"/>
                    <a:pt x="75" y="44"/>
                    <a:pt x="82" y="98"/>
                  </a:cubicBezTo>
                  <a:cubicBezTo>
                    <a:pt x="82" y="98"/>
                    <a:pt x="95" y="196"/>
                    <a:pt x="22" y="187"/>
                  </a:cubicBezTo>
                  <a:cubicBezTo>
                    <a:pt x="22" y="187"/>
                    <a:pt x="57" y="169"/>
                    <a:pt x="38" y="101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" name="Freeform 113"/>
            <p:cNvSpPr>
              <a:spLocks noEditPoints="1"/>
            </p:cNvSpPr>
            <p:nvPr/>
          </p:nvSpPr>
          <p:spPr bwMode="auto">
            <a:xfrm>
              <a:off x="7177881" y="1084267"/>
              <a:ext cx="455613" cy="979489"/>
            </a:xfrm>
            <a:custGeom>
              <a:avLst/>
              <a:gdLst>
                <a:gd name="T0" fmla="*/ 26 w 79"/>
                <a:gd name="T1" fmla="*/ 170 h 170"/>
                <a:gd name="T2" fmla="*/ 17 w 79"/>
                <a:gd name="T3" fmla="*/ 169 h 170"/>
                <a:gd name="T4" fmla="*/ 17 w 79"/>
                <a:gd name="T5" fmla="*/ 169 h 170"/>
                <a:gd name="T6" fmla="*/ 15 w 79"/>
                <a:gd name="T7" fmla="*/ 168 h 170"/>
                <a:gd name="T8" fmla="*/ 15 w 79"/>
                <a:gd name="T9" fmla="*/ 168 h 170"/>
                <a:gd name="T10" fmla="*/ 16 w 79"/>
                <a:gd name="T11" fmla="*/ 167 h 170"/>
                <a:gd name="T12" fmla="*/ 16 w 79"/>
                <a:gd name="T13" fmla="*/ 167 h 170"/>
                <a:gd name="T14" fmla="*/ 19 w 79"/>
                <a:gd name="T15" fmla="*/ 164 h 170"/>
                <a:gd name="T16" fmla="*/ 19 w 79"/>
                <a:gd name="T17" fmla="*/ 164 h 170"/>
                <a:gd name="T18" fmla="*/ 27 w 79"/>
                <a:gd name="T19" fmla="*/ 157 h 170"/>
                <a:gd name="T20" fmla="*/ 27 w 79"/>
                <a:gd name="T21" fmla="*/ 157 h 170"/>
                <a:gd name="T22" fmla="*/ 37 w 79"/>
                <a:gd name="T23" fmla="*/ 120 h 170"/>
                <a:gd name="T24" fmla="*/ 37 w 79"/>
                <a:gd name="T25" fmla="*/ 120 h 170"/>
                <a:gd name="T26" fmla="*/ 31 w 79"/>
                <a:gd name="T27" fmla="*/ 83 h 170"/>
                <a:gd name="T28" fmla="*/ 31 w 79"/>
                <a:gd name="T29" fmla="*/ 83 h 170"/>
                <a:gd name="T30" fmla="*/ 0 w 79"/>
                <a:gd name="T31" fmla="*/ 20 h 170"/>
                <a:gd name="T32" fmla="*/ 0 w 79"/>
                <a:gd name="T33" fmla="*/ 20 h 170"/>
                <a:gd name="T34" fmla="*/ 1 w 79"/>
                <a:gd name="T35" fmla="*/ 11 h 170"/>
                <a:gd name="T36" fmla="*/ 1 w 79"/>
                <a:gd name="T37" fmla="*/ 11 h 170"/>
                <a:gd name="T38" fmla="*/ 14 w 79"/>
                <a:gd name="T39" fmla="*/ 0 h 170"/>
                <a:gd name="T40" fmla="*/ 14 w 79"/>
                <a:gd name="T41" fmla="*/ 0 h 170"/>
                <a:gd name="T42" fmla="*/ 78 w 79"/>
                <a:gd name="T43" fmla="*/ 79 h 170"/>
                <a:gd name="T44" fmla="*/ 78 w 79"/>
                <a:gd name="T45" fmla="*/ 79 h 170"/>
                <a:gd name="T46" fmla="*/ 79 w 79"/>
                <a:gd name="T47" fmla="*/ 97 h 170"/>
                <a:gd name="T48" fmla="*/ 79 w 79"/>
                <a:gd name="T49" fmla="*/ 97 h 170"/>
                <a:gd name="T50" fmla="*/ 70 w 79"/>
                <a:gd name="T51" fmla="*/ 143 h 170"/>
                <a:gd name="T52" fmla="*/ 70 w 79"/>
                <a:gd name="T53" fmla="*/ 143 h 170"/>
                <a:gd name="T54" fmla="*/ 26 w 79"/>
                <a:gd name="T55" fmla="*/ 170 h 170"/>
                <a:gd name="T56" fmla="*/ 26 w 79"/>
                <a:gd name="T57" fmla="*/ 170 h 170"/>
                <a:gd name="T58" fmla="*/ 26 w 79"/>
                <a:gd name="T59" fmla="*/ 170 h 170"/>
                <a:gd name="T60" fmla="*/ 26 w 79"/>
                <a:gd name="T61" fmla="*/ 167 h 170"/>
                <a:gd name="T62" fmla="*/ 67 w 79"/>
                <a:gd name="T63" fmla="*/ 142 h 170"/>
                <a:gd name="T64" fmla="*/ 67 w 79"/>
                <a:gd name="T65" fmla="*/ 142 h 170"/>
                <a:gd name="T66" fmla="*/ 76 w 79"/>
                <a:gd name="T67" fmla="*/ 97 h 170"/>
                <a:gd name="T68" fmla="*/ 76 w 79"/>
                <a:gd name="T69" fmla="*/ 97 h 170"/>
                <a:gd name="T70" fmla="*/ 75 w 79"/>
                <a:gd name="T71" fmla="*/ 79 h 170"/>
                <a:gd name="T72" fmla="*/ 75 w 79"/>
                <a:gd name="T73" fmla="*/ 79 h 170"/>
                <a:gd name="T74" fmla="*/ 14 w 79"/>
                <a:gd name="T75" fmla="*/ 3 h 170"/>
                <a:gd name="T76" fmla="*/ 14 w 79"/>
                <a:gd name="T77" fmla="*/ 3 h 170"/>
                <a:gd name="T78" fmla="*/ 3 w 79"/>
                <a:gd name="T79" fmla="*/ 12 h 170"/>
                <a:gd name="T80" fmla="*/ 3 w 79"/>
                <a:gd name="T81" fmla="*/ 12 h 170"/>
                <a:gd name="T82" fmla="*/ 3 w 79"/>
                <a:gd name="T83" fmla="*/ 20 h 170"/>
                <a:gd name="T84" fmla="*/ 3 w 79"/>
                <a:gd name="T85" fmla="*/ 20 h 170"/>
                <a:gd name="T86" fmla="*/ 18 w 79"/>
                <a:gd name="T87" fmla="*/ 61 h 170"/>
                <a:gd name="T88" fmla="*/ 18 w 79"/>
                <a:gd name="T89" fmla="*/ 61 h 170"/>
                <a:gd name="T90" fmla="*/ 34 w 79"/>
                <a:gd name="T91" fmla="*/ 81 h 170"/>
                <a:gd name="T92" fmla="*/ 34 w 79"/>
                <a:gd name="T93" fmla="*/ 81 h 170"/>
                <a:gd name="T94" fmla="*/ 33 w 79"/>
                <a:gd name="T95" fmla="*/ 82 h 170"/>
                <a:gd name="T96" fmla="*/ 31 w 79"/>
                <a:gd name="T97" fmla="*/ 82 h 170"/>
                <a:gd name="T98" fmla="*/ 33 w 79"/>
                <a:gd name="T99" fmla="*/ 82 h 170"/>
                <a:gd name="T100" fmla="*/ 34 w 79"/>
                <a:gd name="T101" fmla="*/ 81 h 170"/>
                <a:gd name="T102" fmla="*/ 34 w 79"/>
                <a:gd name="T103" fmla="*/ 82 h 170"/>
                <a:gd name="T104" fmla="*/ 40 w 79"/>
                <a:gd name="T105" fmla="*/ 120 h 170"/>
                <a:gd name="T106" fmla="*/ 40 w 79"/>
                <a:gd name="T107" fmla="*/ 120 h 170"/>
                <a:gd name="T108" fmla="*/ 21 w 79"/>
                <a:gd name="T109" fmla="*/ 167 h 170"/>
                <a:gd name="T110" fmla="*/ 21 w 79"/>
                <a:gd name="T111" fmla="*/ 167 h 170"/>
                <a:gd name="T112" fmla="*/ 26 w 79"/>
                <a:gd name="T113" fmla="*/ 16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170">
                  <a:moveTo>
                    <a:pt x="26" y="170"/>
                  </a:moveTo>
                  <a:cubicBezTo>
                    <a:pt x="23" y="170"/>
                    <a:pt x="20" y="170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69"/>
                    <a:pt x="15" y="169"/>
                    <a:pt x="15" y="168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5" y="167"/>
                    <a:pt x="16" y="167"/>
                    <a:pt x="16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6"/>
                    <a:pt x="17" y="166"/>
                    <a:pt x="19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4" y="161"/>
                    <a:pt x="27" y="157"/>
                  </a:cubicBezTo>
                  <a:cubicBezTo>
                    <a:pt x="27" y="157"/>
                    <a:pt x="27" y="157"/>
                    <a:pt x="27" y="157"/>
                  </a:cubicBezTo>
                  <a:cubicBezTo>
                    <a:pt x="32" y="150"/>
                    <a:pt x="37" y="138"/>
                    <a:pt x="3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7" y="110"/>
                    <a:pt x="35" y="97"/>
                    <a:pt x="31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8" y="79"/>
                    <a:pt x="0" y="48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0" y="14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4"/>
                    <a:pt x="8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36" y="0"/>
                    <a:pt x="73" y="36"/>
                    <a:pt x="78" y="79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9" y="86"/>
                    <a:pt x="79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9" y="110"/>
                    <a:pt x="78" y="128"/>
                    <a:pt x="70" y="143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63" y="158"/>
                    <a:pt x="49" y="170"/>
                    <a:pt x="26" y="170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6" y="170"/>
                    <a:pt x="26" y="170"/>
                    <a:pt x="26" y="170"/>
                  </a:cubicBezTo>
                  <a:close/>
                  <a:moveTo>
                    <a:pt x="26" y="167"/>
                  </a:moveTo>
                  <a:cubicBezTo>
                    <a:pt x="48" y="167"/>
                    <a:pt x="60" y="156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75" y="127"/>
                    <a:pt x="76" y="110"/>
                    <a:pt x="76" y="97"/>
                  </a:cubicBezTo>
                  <a:cubicBezTo>
                    <a:pt x="76" y="97"/>
                    <a:pt x="76" y="97"/>
                    <a:pt x="76" y="97"/>
                  </a:cubicBezTo>
                  <a:cubicBezTo>
                    <a:pt x="76" y="86"/>
                    <a:pt x="75" y="79"/>
                    <a:pt x="75" y="79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1" y="38"/>
                    <a:pt x="33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9" y="3"/>
                    <a:pt x="5" y="5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4"/>
                    <a:pt x="3" y="17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34"/>
                    <a:pt x="10" y="49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6" y="73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8" y="97"/>
                    <a:pt x="40" y="109"/>
                    <a:pt x="40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48"/>
                    <a:pt x="28" y="162"/>
                    <a:pt x="21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3" y="167"/>
                    <a:pt x="24" y="167"/>
                    <a:pt x="26" y="16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5" name="Freeform 114"/>
            <p:cNvSpPr/>
            <p:nvPr/>
          </p:nvSpPr>
          <p:spPr bwMode="auto">
            <a:xfrm>
              <a:off x="7155656" y="1660531"/>
              <a:ext cx="300038" cy="427038"/>
            </a:xfrm>
            <a:custGeom>
              <a:avLst/>
              <a:gdLst>
                <a:gd name="T0" fmla="*/ 52 w 52"/>
                <a:gd name="T1" fmla="*/ 25 h 74"/>
                <a:gd name="T2" fmla="*/ 0 w 52"/>
                <a:gd name="T3" fmla="*/ 59 h 74"/>
                <a:gd name="T4" fmla="*/ 24 w 52"/>
                <a:gd name="T5" fmla="*/ 27 h 74"/>
                <a:gd name="T6" fmla="*/ 52 w 52"/>
                <a:gd name="T7" fmla="*/ 2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74">
                  <a:moveTo>
                    <a:pt x="52" y="25"/>
                  </a:moveTo>
                  <a:cubicBezTo>
                    <a:pt x="52" y="25"/>
                    <a:pt x="35" y="74"/>
                    <a:pt x="0" y="59"/>
                  </a:cubicBezTo>
                  <a:cubicBezTo>
                    <a:pt x="0" y="59"/>
                    <a:pt x="17" y="55"/>
                    <a:pt x="24" y="27"/>
                  </a:cubicBezTo>
                  <a:cubicBezTo>
                    <a:pt x="30" y="0"/>
                    <a:pt x="52" y="25"/>
                    <a:pt x="52" y="25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6" name="Freeform 115"/>
            <p:cNvSpPr>
              <a:spLocks noEditPoints="1"/>
            </p:cNvSpPr>
            <p:nvPr/>
          </p:nvSpPr>
          <p:spPr bwMode="auto">
            <a:xfrm>
              <a:off x="7144544" y="1735143"/>
              <a:ext cx="322263" cy="288925"/>
            </a:xfrm>
            <a:custGeom>
              <a:avLst/>
              <a:gdLst>
                <a:gd name="T0" fmla="*/ 1 w 56"/>
                <a:gd name="T1" fmla="*/ 47 h 50"/>
                <a:gd name="T2" fmla="*/ 0 w 56"/>
                <a:gd name="T3" fmla="*/ 45 h 50"/>
                <a:gd name="T4" fmla="*/ 0 w 56"/>
                <a:gd name="T5" fmla="*/ 45 h 50"/>
                <a:gd name="T6" fmla="*/ 1 w 56"/>
                <a:gd name="T7" fmla="*/ 44 h 50"/>
                <a:gd name="T8" fmla="*/ 1 w 56"/>
                <a:gd name="T9" fmla="*/ 44 h 50"/>
                <a:gd name="T10" fmla="*/ 4 w 56"/>
                <a:gd name="T11" fmla="*/ 43 h 50"/>
                <a:gd name="T12" fmla="*/ 4 w 56"/>
                <a:gd name="T13" fmla="*/ 43 h 50"/>
                <a:gd name="T14" fmla="*/ 10 w 56"/>
                <a:gd name="T15" fmla="*/ 39 h 50"/>
                <a:gd name="T16" fmla="*/ 10 w 56"/>
                <a:gd name="T17" fmla="*/ 39 h 50"/>
                <a:gd name="T18" fmla="*/ 24 w 56"/>
                <a:gd name="T19" fmla="*/ 14 h 50"/>
                <a:gd name="T20" fmla="*/ 24 w 56"/>
                <a:gd name="T21" fmla="*/ 14 h 50"/>
                <a:gd name="T22" fmla="*/ 37 w 56"/>
                <a:gd name="T23" fmla="*/ 0 h 50"/>
                <a:gd name="T24" fmla="*/ 37 w 56"/>
                <a:gd name="T25" fmla="*/ 0 h 50"/>
                <a:gd name="T26" fmla="*/ 55 w 56"/>
                <a:gd name="T27" fmla="*/ 11 h 50"/>
                <a:gd name="T28" fmla="*/ 55 w 56"/>
                <a:gd name="T29" fmla="*/ 11 h 50"/>
                <a:gd name="T30" fmla="*/ 54 w 56"/>
                <a:gd name="T31" fmla="*/ 12 h 50"/>
                <a:gd name="T32" fmla="*/ 55 w 56"/>
                <a:gd name="T33" fmla="*/ 11 h 50"/>
                <a:gd name="T34" fmla="*/ 56 w 56"/>
                <a:gd name="T35" fmla="*/ 12 h 50"/>
                <a:gd name="T36" fmla="*/ 56 w 56"/>
                <a:gd name="T37" fmla="*/ 12 h 50"/>
                <a:gd name="T38" fmla="*/ 15 w 56"/>
                <a:gd name="T39" fmla="*/ 50 h 50"/>
                <a:gd name="T40" fmla="*/ 15 w 56"/>
                <a:gd name="T41" fmla="*/ 50 h 50"/>
                <a:gd name="T42" fmla="*/ 1 w 56"/>
                <a:gd name="T43" fmla="*/ 47 h 50"/>
                <a:gd name="T44" fmla="*/ 15 w 56"/>
                <a:gd name="T45" fmla="*/ 47 h 50"/>
                <a:gd name="T46" fmla="*/ 43 w 56"/>
                <a:gd name="T47" fmla="*/ 29 h 50"/>
                <a:gd name="T48" fmla="*/ 43 w 56"/>
                <a:gd name="T49" fmla="*/ 29 h 50"/>
                <a:gd name="T50" fmla="*/ 52 w 56"/>
                <a:gd name="T51" fmla="*/ 12 h 50"/>
                <a:gd name="T52" fmla="*/ 52 w 56"/>
                <a:gd name="T53" fmla="*/ 12 h 50"/>
                <a:gd name="T54" fmla="*/ 48 w 56"/>
                <a:gd name="T55" fmla="*/ 8 h 50"/>
                <a:gd name="T56" fmla="*/ 48 w 56"/>
                <a:gd name="T57" fmla="*/ 8 h 50"/>
                <a:gd name="T58" fmla="*/ 37 w 56"/>
                <a:gd name="T59" fmla="*/ 3 h 50"/>
                <a:gd name="T60" fmla="*/ 37 w 56"/>
                <a:gd name="T61" fmla="*/ 3 h 50"/>
                <a:gd name="T62" fmla="*/ 27 w 56"/>
                <a:gd name="T63" fmla="*/ 15 h 50"/>
                <a:gd name="T64" fmla="*/ 27 w 56"/>
                <a:gd name="T65" fmla="*/ 15 h 50"/>
                <a:gd name="T66" fmla="*/ 6 w 56"/>
                <a:gd name="T67" fmla="*/ 46 h 50"/>
                <a:gd name="T68" fmla="*/ 6 w 56"/>
                <a:gd name="T69" fmla="*/ 46 h 50"/>
                <a:gd name="T70" fmla="*/ 15 w 56"/>
                <a:gd name="T71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50">
                  <a:moveTo>
                    <a:pt x="1" y="47"/>
                  </a:moveTo>
                  <a:cubicBezTo>
                    <a:pt x="0" y="47"/>
                    <a:pt x="0" y="46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1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4"/>
                    <a:pt x="2" y="44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2"/>
                    <a:pt x="8" y="41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5" y="35"/>
                    <a:pt x="21" y="27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4"/>
                    <a:pt x="31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6" y="0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2"/>
                    <a:pt x="56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5" y="12"/>
                    <a:pt x="43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1" y="50"/>
                    <a:pt x="6" y="49"/>
                    <a:pt x="1" y="47"/>
                  </a:cubicBezTo>
                  <a:close/>
                  <a:moveTo>
                    <a:pt x="15" y="47"/>
                  </a:moveTo>
                  <a:cubicBezTo>
                    <a:pt x="27" y="47"/>
                    <a:pt x="37" y="38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8" y="22"/>
                    <a:pt x="52" y="15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1"/>
                    <a:pt x="50" y="10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4" y="5"/>
                    <a:pt x="40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0" y="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2" y="35"/>
                    <a:pt x="12" y="43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9" y="47"/>
                    <a:pt x="12" y="47"/>
                    <a:pt x="15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" name="Freeform 116"/>
            <p:cNvSpPr/>
            <p:nvPr/>
          </p:nvSpPr>
          <p:spPr bwMode="auto">
            <a:xfrm>
              <a:off x="6658769" y="1217617"/>
              <a:ext cx="882650" cy="782639"/>
            </a:xfrm>
            <a:custGeom>
              <a:avLst/>
              <a:gdLst>
                <a:gd name="T0" fmla="*/ 129 w 153"/>
                <a:gd name="T1" fmla="*/ 116 h 136"/>
                <a:gd name="T2" fmla="*/ 47 w 153"/>
                <a:gd name="T3" fmla="*/ 115 h 136"/>
                <a:gd name="T4" fmla="*/ 0 w 153"/>
                <a:gd name="T5" fmla="*/ 58 h 136"/>
                <a:gd name="T6" fmla="*/ 8 w 153"/>
                <a:gd name="T7" fmla="*/ 43 h 136"/>
                <a:gd name="T8" fmla="*/ 47 w 153"/>
                <a:gd name="T9" fmla="*/ 0 h 136"/>
                <a:gd name="T10" fmla="*/ 139 w 153"/>
                <a:gd name="T11" fmla="*/ 50 h 136"/>
                <a:gd name="T12" fmla="*/ 139 w 153"/>
                <a:gd name="T13" fmla="*/ 100 h 136"/>
                <a:gd name="T14" fmla="*/ 151 w 153"/>
                <a:gd name="T15" fmla="*/ 104 h 136"/>
                <a:gd name="T16" fmla="*/ 137 w 153"/>
                <a:gd name="T17" fmla="*/ 121 h 136"/>
                <a:gd name="T18" fmla="*/ 129 w 153"/>
                <a:gd name="T19" fmla="*/ 1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36">
                  <a:moveTo>
                    <a:pt x="129" y="116"/>
                  </a:moveTo>
                  <a:cubicBezTo>
                    <a:pt x="129" y="116"/>
                    <a:pt x="94" y="136"/>
                    <a:pt x="47" y="115"/>
                  </a:cubicBezTo>
                  <a:cubicBezTo>
                    <a:pt x="1" y="93"/>
                    <a:pt x="0" y="58"/>
                    <a:pt x="0" y="58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9" y="100"/>
                    <a:pt x="149" y="97"/>
                    <a:pt x="151" y="104"/>
                  </a:cubicBezTo>
                  <a:cubicBezTo>
                    <a:pt x="153" y="111"/>
                    <a:pt x="145" y="121"/>
                    <a:pt x="137" y="121"/>
                  </a:cubicBezTo>
                  <a:cubicBezTo>
                    <a:pt x="129" y="122"/>
                    <a:pt x="129" y="116"/>
                    <a:pt x="129" y="116"/>
                  </a:cubicBez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" name="Freeform 117"/>
            <p:cNvSpPr>
              <a:spLocks noEditPoints="1"/>
            </p:cNvSpPr>
            <p:nvPr/>
          </p:nvSpPr>
          <p:spPr bwMode="auto">
            <a:xfrm>
              <a:off x="6654006" y="1206505"/>
              <a:ext cx="887413" cy="736601"/>
            </a:xfrm>
            <a:custGeom>
              <a:avLst/>
              <a:gdLst>
                <a:gd name="T0" fmla="*/ 0 w 154"/>
                <a:gd name="T1" fmla="*/ 60 h 128"/>
                <a:gd name="T2" fmla="*/ 0 w 154"/>
                <a:gd name="T3" fmla="*/ 60 h 128"/>
                <a:gd name="T4" fmla="*/ 8 w 154"/>
                <a:gd name="T5" fmla="*/ 44 h 128"/>
                <a:gd name="T6" fmla="*/ 49 w 154"/>
                <a:gd name="T7" fmla="*/ 1 h 128"/>
                <a:gd name="T8" fmla="*/ 141 w 154"/>
                <a:gd name="T9" fmla="*/ 51 h 128"/>
                <a:gd name="T10" fmla="*/ 142 w 154"/>
                <a:gd name="T11" fmla="*/ 52 h 128"/>
                <a:gd name="T12" fmla="*/ 144 w 154"/>
                <a:gd name="T13" fmla="*/ 100 h 128"/>
                <a:gd name="T14" fmla="*/ 153 w 154"/>
                <a:gd name="T15" fmla="*/ 106 h 128"/>
                <a:gd name="T16" fmla="*/ 154 w 154"/>
                <a:gd name="T17" fmla="*/ 109 h 128"/>
                <a:gd name="T18" fmla="*/ 138 w 154"/>
                <a:gd name="T19" fmla="*/ 125 h 128"/>
                <a:gd name="T20" fmla="*/ 137 w 154"/>
                <a:gd name="T21" fmla="*/ 125 h 128"/>
                <a:gd name="T22" fmla="*/ 130 w 154"/>
                <a:gd name="T23" fmla="*/ 122 h 128"/>
                <a:gd name="T24" fmla="*/ 129 w 154"/>
                <a:gd name="T25" fmla="*/ 120 h 128"/>
                <a:gd name="T26" fmla="*/ 92 w 154"/>
                <a:gd name="T27" fmla="*/ 128 h 128"/>
                <a:gd name="T28" fmla="*/ 48 w 154"/>
                <a:gd name="T29" fmla="*/ 118 h 128"/>
                <a:gd name="T30" fmla="*/ 9 w 154"/>
                <a:gd name="T31" fmla="*/ 80 h 128"/>
                <a:gd name="T32" fmla="*/ 49 w 154"/>
                <a:gd name="T33" fmla="*/ 115 h 128"/>
                <a:gd name="T34" fmla="*/ 92 w 154"/>
                <a:gd name="T35" fmla="*/ 125 h 128"/>
                <a:gd name="T36" fmla="*/ 119 w 154"/>
                <a:gd name="T37" fmla="*/ 121 h 128"/>
                <a:gd name="T38" fmla="*/ 130 w 154"/>
                <a:gd name="T39" fmla="*/ 117 h 128"/>
                <a:gd name="T40" fmla="*/ 131 w 154"/>
                <a:gd name="T41" fmla="*/ 117 h 128"/>
                <a:gd name="T42" fmla="*/ 132 w 154"/>
                <a:gd name="T43" fmla="*/ 118 h 128"/>
                <a:gd name="T44" fmla="*/ 137 w 154"/>
                <a:gd name="T45" fmla="*/ 122 h 128"/>
                <a:gd name="T46" fmla="*/ 138 w 154"/>
                <a:gd name="T47" fmla="*/ 122 h 128"/>
                <a:gd name="T48" fmla="*/ 151 w 154"/>
                <a:gd name="T49" fmla="*/ 109 h 128"/>
                <a:gd name="T50" fmla="*/ 151 w 154"/>
                <a:gd name="T51" fmla="*/ 107 h 128"/>
                <a:gd name="T52" fmla="*/ 144 w 154"/>
                <a:gd name="T53" fmla="*/ 103 h 128"/>
                <a:gd name="T54" fmla="*/ 140 w 154"/>
                <a:gd name="T55" fmla="*/ 103 h 128"/>
                <a:gd name="T56" fmla="*/ 139 w 154"/>
                <a:gd name="T57" fmla="*/ 103 h 128"/>
                <a:gd name="T58" fmla="*/ 138 w 154"/>
                <a:gd name="T59" fmla="*/ 102 h 128"/>
                <a:gd name="T60" fmla="*/ 139 w 154"/>
                <a:gd name="T61" fmla="*/ 53 h 128"/>
                <a:gd name="T62" fmla="*/ 10 w 154"/>
                <a:gd name="T63" fmla="*/ 46 h 128"/>
                <a:gd name="T64" fmla="*/ 3 w 154"/>
                <a:gd name="T65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4" h="128">
                  <a:moveTo>
                    <a:pt x="48" y="118"/>
                  </a:moveTo>
                  <a:cubicBezTo>
                    <a:pt x="1" y="96"/>
                    <a:pt x="0" y="6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8" y="0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41" y="51"/>
                    <a:pt x="142" y="52"/>
                    <a:pt x="142" y="52"/>
                  </a:cubicBezTo>
                  <a:cubicBezTo>
                    <a:pt x="142" y="52"/>
                    <a:pt x="142" y="52"/>
                    <a:pt x="142" y="52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2" y="100"/>
                    <a:pt x="143" y="100"/>
                    <a:pt x="144" y="100"/>
                  </a:cubicBezTo>
                  <a:cubicBezTo>
                    <a:pt x="144" y="100"/>
                    <a:pt x="144" y="100"/>
                    <a:pt x="144" y="100"/>
                  </a:cubicBezTo>
                  <a:cubicBezTo>
                    <a:pt x="147" y="100"/>
                    <a:pt x="152" y="101"/>
                    <a:pt x="153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4" y="107"/>
                    <a:pt x="154" y="108"/>
                    <a:pt x="154" y="109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4" y="116"/>
                    <a:pt x="146" y="124"/>
                    <a:pt x="138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5"/>
                    <a:pt x="137" y="125"/>
                    <a:pt x="137" y="125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33" y="125"/>
                    <a:pt x="131" y="123"/>
                    <a:pt x="130" y="122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30" y="121"/>
                    <a:pt x="129" y="121"/>
                    <a:pt x="129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4" y="123"/>
                    <a:pt x="111" y="128"/>
                    <a:pt x="92" y="128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79" y="128"/>
                    <a:pt x="64" y="126"/>
                    <a:pt x="48" y="118"/>
                  </a:cubicBezTo>
                  <a:close/>
                  <a:moveTo>
                    <a:pt x="3" y="66"/>
                  </a:moveTo>
                  <a:cubicBezTo>
                    <a:pt x="4" y="69"/>
                    <a:pt x="6" y="74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5" y="91"/>
                    <a:pt x="26" y="104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65" y="123"/>
                    <a:pt x="79" y="125"/>
                    <a:pt x="92" y="125"/>
                  </a:cubicBezTo>
                  <a:cubicBezTo>
                    <a:pt x="92" y="125"/>
                    <a:pt x="92" y="125"/>
                    <a:pt x="92" y="125"/>
                  </a:cubicBezTo>
                  <a:cubicBezTo>
                    <a:pt x="103" y="125"/>
                    <a:pt x="113" y="123"/>
                    <a:pt x="119" y="121"/>
                  </a:cubicBezTo>
                  <a:cubicBezTo>
                    <a:pt x="119" y="121"/>
                    <a:pt x="119" y="121"/>
                    <a:pt x="119" y="121"/>
                  </a:cubicBezTo>
                  <a:cubicBezTo>
                    <a:pt x="126" y="119"/>
                    <a:pt x="130" y="117"/>
                    <a:pt x="130" y="117"/>
                  </a:cubicBezTo>
                  <a:cubicBezTo>
                    <a:pt x="130" y="117"/>
                    <a:pt x="130" y="117"/>
                    <a:pt x="130" y="117"/>
                  </a:cubicBezTo>
                  <a:cubicBezTo>
                    <a:pt x="130" y="116"/>
                    <a:pt x="131" y="116"/>
                    <a:pt x="131" y="117"/>
                  </a:cubicBezTo>
                  <a:cubicBezTo>
                    <a:pt x="131" y="117"/>
                    <a:pt x="131" y="117"/>
                    <a:pt x="131" y="117"/>
                  </a:cubicBezTo>
                  <a:cubicBezTo>
                    <a:pt x="132" y="117"/>
                    <a:pt x="132" y="118"/>
                    <a:pt x="132" y="118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2" y="118"/>
                    <a:pt x="131" y="122"/>
                    <a:pt x="137" y="122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44" y="121"/>
                    <a:pt x="151" y="114"/>
                    <a:pt x="151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08"/>
                    <a:pt x="151" y="107"/>
                    <a:pt x="151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0" y="103"/>
                    <a:pt x="147" y="103"/>
                    <a:pt x="144" y="103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42" y="103"/>
                    <a:pt x="140" y="103"/>
                    <a:pt x="140" y="103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3"/>
                    <a:pt x="139" y="103"/>
                    <a:pt x="139" y="103"/>
                  </a:cubicBezTo>
                  <a:cubicBezTo>
                    <a:pt x="139" y="103"/>
                    <a:pt x="139" y="103"/>
                    <a:pt x="139" y="103"/>
                  </a:cubicBezTo>
                  <a:cubicBezTo>
                    <a:pt x="139" y="103"/>
                    <a:pt x="138" y="102"/>
                    <a:pt x="138" y="102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61"/>
                    <a:pt x="3" y="63"/>
                    <a:pt x="3" y="6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" name="Freeform 118"/>
            <p:cNvSpPr/>
            <p:nvPr/>
          </p:nvSpPr>
          <p:spPr bwMode="auto">
            <a:xfrm>
              <a:off x="6890544" y="1684343"/>
              <a:ext cx="195263" cy="114300"/>
            </a:xfrm>
            <a:custGeom>
              <a:avLst/>
              <a:gdLst>
                <a:gd name="T0" fmla="*/ 0 w 34"/>
                <a:gd name="T1" fmla="*/ 2 h 20"/>
                <a:gd name="T2" fmla="*/ 0 w 34"/>
                <a:gd name="T3" fmla="*/ 2 h 20"/>
                <a:gd name="T4" fmla="*/ 1 w 34"/>
                <a:gd name="T5" fmla="*/ 0 h 20"/>
                <a:gd name="T6" fmla="*/ 1 w 34"/>
                <a:gd name="T7" fmla="*/ 0 h 20"/>
                <a:gd name="T8" fmla="*/ 3 w 34"/>
                <a:gd name="T9" fmla="*/ 1 h 20"/>
                <a:gd name="T10" fmla="*/ 3 w 34"/>
                <a:gd name="T11" fmla="*/ 1 h 20"/>
                <a:gd name="T12" fmla="*/ 23 w 34"/>
                <a:gd name="T13" fmla="*/ 17 h 20"/>
                <a:gd name="T14" fmla="*/ 23 w 34"/>
                <a:gd name="T15" fmla="*/ 17 h 20"/>
                <a:gd name="T16" fmla="*/ 32 w 34"/>
                <a:gd name="T17" fmla="*/ 16 h 20"/>
                <a:gd name="T18" fmla="*/ 32 w 34"/>
                <a:gd name="T19" fmla="*/ 16 h 20"/>
                <a:gd name="T20" fmla="*/ 34 w 34"/>
                <a:gd name="T21" fmla="*/ 17 h 20"/>
                <a:gd name="T22" fmla="*/ 34 w 34"/>
                <a:gd name="T23" fmla="*/ 17 h 20"/>
                <a:gd name="T24" fmla="*/ 33 w 34"/>
                <a:gd name="T25" fmla="*/ 19 h 20"/>
                <a:gd name="T26" fmla="*/ 33 w 34"/>
                <a:gd name="T27" fmla="*/ 19 h 20"/>
                <a:gd name="T28" fmla="*/ 23 w 34"/>
                <a:gd name="T29" fmla="*/ 20 h 20"/>
                <a:gd name="T30" fmla="*/ 23 w 34"/>
                <a:gd name="T31" fmla="*/ 20 h 20"/>
                <a:gd name="T32" fmla="*/ 0 w 34"/>
                <a:gd name="T3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20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7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7"/>
                    <a:pt x="29" y="17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6"/>
                    <a:pt x="34" y="16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9" y="20"/>
                    <a:pt x="26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4" y="2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" name="Freeform 119"/>
            <p:cNvSpPr/>
            <p:nvPr/>
          </p:nvSpPr>
          <p:spPr bwMode="auto">
            <a:xfrm>
              <a:off x="6542881" y="1222380"/>
              <a:ext cx="295275" cy="466726"/>
            </a:xfrm>
            <a:custGeom>
              <a:avLst/>
              <a:gdLst>
                <a:gd name="T0" fmla="*/ 44 w 51"/>
                <a:gd name="T1" fmla="*/ 25 h 81"/>
                <a:gd name="T2" fmla="*/ 16 w 51"/>
                <a:gd name="T3" fmla="*/ 81 h 81"/>
                <a:gd name="T4" fmla="*/ 51 w 51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81">
                  <a:moveTo>
                    <a:pt x="44" y="25"/>
                  </a:moveTo>
                  <a:cubicBezTo>
                    <a:pt x="44" y="25"/>
                    <a:pt x="18" y="47"/>
                    <a:pt x="16" y="81"/>
                  </a:cubicBezTo>
                  <a:cubicBezTo>
                    <a:pt x="16" y="81"/>
                    <a:pt x="0" y="43"/>
                    <a:pt x="51" y="0"/>
                  </a:cubicBezTo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" name="Freeform 120"/>
            <p:cNvSpPr/>
            <p:nvPr/>
          </p:nvSpPr>
          <p:spPr bwMode="auto">
            <a:xfrm>
              <a:off x="6612731" y="1211267"/>
              <a:ext cx="236538" cy="490538"/>
            </a:xfrm>
            <a:custGeom>
              <a:avLst/>
              <a:gdLst>
                <a:gd name="T0" fmla="*/ 3 w 41"/>
                <a:gd name="T1" fmla="*/ 84 h 85"/>
                <a:gd name="T2" fmla="*/ 0 w 41"/>
                <a:gd name="T3" fmla="*/ 68 h 85"/>
                <a:gd name="T4" fmla="*/ 0 w 41"/>
                <a:gd name="T5" fmla="*/ 68 h 85"/>
                <a:gd name="T6" fmla="*/ 38 w 41"/>
                <a:gd name="T7" fmla="*/ 1 h 85"/>
                <a:gd name="T8" fmla="*/ 38 w 41"/>
                <a:gd name="T9" fmla="*/ 1 h 85"/>
                <a:gd name="T10" fmla="*/ 40 w 41"/>
                <a:gd name="T11" fmla="*/ 1 h 85"/>
                <a:gd name="T12" fmla="*/ 40 w 41"/>
                <a:gd name="T13" fmla="*/ 1 h 85"/>
                <a:gd name="T14" fmla="*/ 40 w 41"/>
                <a:gd name="T15" fmla="*/ 3 h 85"/>
                <a:gd name="T16" fmla="*/ 40 w 41"/>
                <a:gd name="T17" fmla="*/ 3 h 85"/>
                <a:gd name="T18" fmla="*/ 3 w 41"/>
                <a:gd name="T19" fmla="*/ 68 h 85"/>
                <a:gd name="T20" fmla="*/ 3 w 41"/>
                <a:gd name="T21" fmla="*/ 68 h 85"/>
                <a:gd name="T22" fmla="*/ 4 w 41"/>
                <a:gd name="T23" fmla="*/ 75 h 85"/>
                <a:gd name="T24" fmla="*/ 4 w 41"/>
                <a:gd name="T25" fmla="*/ 75 h 85"/>
                <a:gd name="T26" fmla="*/ 31 w 41"/>
                <a:gd name="T27" fmla="*/ 26 h 85"/>
                <a:gd name="T28" fmla="*/ 31 w 41"/>
                <a:gd name="T29" fmla="*/ 26 h 85"/>
                <a:gd name="T30" fmla="*/ 33 w 41"/>
                <a:gd name="T31" fmla="*/ 26 h 85"/>
                <a:gd name="T32" fmla="*/ 33 w 41"/>
                <a:gd name="T33" fmla="*/ 26 h 85"/>
                <a:gd name="T34" fmla="*/ 33 w 41"/>
                <a:gd name="T35" fmla="*/ 28 h 85"/>
                <a:gd name="T36" fmla="*/ 33 w 41"/>
                <a:gd name="T37" fmla="*/ 28 h 85"/>
                <a:gd name="T38" fmla="*/ 20 w 41"/>
                <a:gd name="T39" fmla="*/ 43 h 85"/>
                <a:gd name="T40" fmla="*/ 20 w 41"/>
                <a:gd name="T41" fmla="*/ 43 h 85"/>
                <a:gd name="T42" fmla="*/ 6 w 41"/>
                <a:gd name="T43" fmla="*/ 83 h 85"/>
                <a:gd name="T44" fmla="*/ 6 w 41"/>
                <a:gd name="T45" fmla="*/ 83 h 85"/>
                <a:gd name="T46" fmla="*/ 4 w 41"/>
                <a:gd name="T47" fmla="*/ 85 h 85"/>
                <a:gd name="T48" fmla="*/ 4 w 41"/>
                <a:gd name="T49" fmla="*/ 85 h 85"/>
                <a:gd name="T50" fmla="*/ 4 w 41"/>
                <a:gd name="T51" fmla="*/ 85 h 85"/>
                <a:gd name="T52" fmla="*/ 4 w 41"/>
                <a:gd name="T53" fmla="*/ 85 h 85"/>
                <a:gd name="T54" fmla="*/ 3 w 41"/>
                <a:gd name="T55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85">
                  <a:moveTo>
                    <a:pt x="3" y="84"/>
                  </a:moveTo>
                  <a:cubicBezTo>
                    <a:pt x="3" y="84"/>
                    <a:pt x="0" y="7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53"/>
                    <a:pt x="7" y="28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0"/>
                    <a:pt x="40" y="0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2"/>
                    <a:pt x="41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9" y="30"/>
                    <a:pt x="3" y="54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71"/>
                    <a:pt x="4" y="73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9" y="45"/>
                    <a:pt x="31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5"/>
                    <a:pt x="33" y="25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4" y="27"/>
                    <a:pt x="34" y="28"/>
                    <a:pt x="33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27" y="3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14" y="53"/>
                    <a:pt x="7" y="67"/>
                    <a:pt x="6" y="83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4"/>
                    <a:pt x="5" y="85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5"/>
                    <a:pt x="3" y="84"/>
                    <a:pt x="3" y="8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" name="Freeform 121"/>
            <p:cNvSpPr/>
            <p:nvPr/>
          </p:nvSpPr>
          <p:spPr bwMode="auto">
            <a:xfrm>
              <a:off x="7184231" y="1724031"/>
              <a:ext cx="85725" cy="80963"/>
            </a:xfrm>
            <a:custGeom>
              <a:avLst/>
              <a:gdLst>
                <a:gd name="T0" fmla="*/ 14 w 15"/>
                <a:gd name="T1" fmla="*/ 9 h 14"/>
                <a:gd name="T2" fmla="*/ 6 w 15"/>
                <a:gd name="T3" fmla="*/ 14 h 14"/>
                <a:gd name="T4" fmla="*/ 1 w 15"/>
                <a:gd name="T5" fmla="*/ 6 h 14"/>
                <a:gd name="T6" fmla="*/ 9 w 15"/>
                <a:gd name="T7" fmla="*/ 1 h 14"/>
                <a:gd name="T8" fmla="*/ 14 w 15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4" y="9"/>
                  </a:moveTo>
                  <a:cubicBezTo>
                    <a:pt x="13" y="12"/>
                    <a:pt x="10" y="14"/>
                    <a:pt x="6" y="14"/>
                  </a:cubicBezTo>
                  <a:cubicBezTo>
                    <a:pt x="3" y="13"/>
                    <a:pt x="0" y="9"/>
                    <a:pt x="1" y="6"/>
                  </a:cubicBezTo>
                  <a:cubicBezTo>
                    <a:pt x="2" y="2"/>
                    <a:pt x="5" y="0"/>
                    <a:pt x="9" y="1"/>
                  </a:cubicBezTo>
                  <a:cubicBezTo>
                    <a:pt x="12" y="2"/>
                    <a:pt x="15" y="5"/>
                    <a:pt x="14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" name="Freeform 122"/>
            <p:cNvSpPr/>
            <p:nvPr/>
          </p:nvSpPr>
          <p:spPr bwMode="auto">
            <a:xfrm>
              <a:off x="6803231" y="1528768"/>
              <a:ext cx="87313" cy="85725"/>
            </a:xfrm>
            <a:custGeom>
              <a:avLst/>
              <a:gdLst>
                <a:gd name="T0" fmla="*/ 14 w 15"/>
                <a:gd name="T1" fmla="*/ 9 h 15"/>
                <a:gd name="T2" fmla="*/ 6 w 15"/>
                <a:gd name="T3" fmla="*/ 14 h 15"/>
                <a:gd name="T4" fmla="*/ 1 w 15"/>
                <a:gd name="T5" fmla="*/ 6 h 15"/>
                <a:gd name="T6" fmla="*/ 9 w 15"/>
                <a:gd name="T7" fmla="*/ 1 h 15"/>
                <a:gd name="T8" fmla="*/ 14 w 15"/>
                <a:gd name="T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9"/>
                  </a:moveTo>
                  <a:cubicBezTo>
                    <a:pt x="13" y="13"/>
                    <a:pt x="10" y="15"/>
                    <a:pt x="6" y="14"/>
                  </a:cubicBezTo>
                  <a:cubicBezTo>
                    <a:pt x="3" y="13"/>
                    <a:pt x="0" y="10"/>
                    <a:pt x="1" y="6"/>
                  </a:cubicBezTo>
                  <a:cubicBezTo>
                    <a:pt x="2" y="3"/>
                    <a:pt x="6" y="0"/>
                    <a:pt x="9" y="1"/>
                  </a:cubicBezTo>
                  <a:cubicBezTo>
                    <a:pt x="13" y="2"/>
                    <a:pt x="15" y="5"/>
                    <a:pt x="14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" name="Freeform 123"/>
            <p:cNvSpPr/>
            <p:nvPr/>
          </p:nvSpPr>
          <p:spPr bwMode="auto">
            <a:xfrm>
              <a:off x="6693694" y="1546230"/>
              <a:ext cx="138113" cy="149225"/>
            </a:xfrm>
            <a:custGeom>
              <a:avLst/>
              <a:gdLst>
                <a:gd name="T0" fmla="*/ 20 w 24"/>
                <a:gd name="T1" fmla="*/ 24 h 26"/>
                <a:gd name="T2" fmla="*/ 5 w 24"/>
                <a:gd name="T3" fmla="*/ 18 h 26"/>
                <a:gd name="T4" fmla="*/ 3 w 24"/>
                <a:gd name="T5" fmla="*/ 3 h 26"/>
                <a:gd name="T6" fmla="*/ 18 w 24"/>
                <a:gd name="T7" fmla="*/ 8 h 26"/>
                <a:gd name="T8" fmla="*/ 20 w 24"/>
                <a:gd name="T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24"/>
                  </a:moveTo>
                  <a:cubicBezTo>
                    <a:pt x="17" y="26"/>
                    <a:pt x="10" y="24"/>
                    <a:pt x="5" y="18"/>
                  </a:cubicBezTo>
                  <a:cubicBezTo>
                    <a:pt x="1" y="13"/>
                    <a:pt x="0" y="6"/>
                    <a:pt x="3" y="3"/>
                  </a:cubicBezTo>
                  <a:cubicBezTo>
                    <a:pt x="6" y="0"/>
                    <a:pt x="13" y="2"/>
                    <a:pt x="18" y="8"/>
                  </a:cubicBezTo>
                  <a:cubicBezTo>
                    <a:pt x="23" y="14"/>
                    <a:pt x="24" y="21"/>
                    <a:pt x="20" y="24"/>
                  </a:cubicBezTo>
                  <a:close/>
                </a:path>
              </a:pathLst>
            </a:custGeom>
            <a:solidFill>
              <a:srgbClr val="FFB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" name="Freeform 124"/>
            <p:cNvSpPr/>
            <p:nvPr/>
          </p:nvSpPr>
          <p:spPr bwMode="auto">
            <a:xfrm>
              <a:off x="6785769" y="1020767"/>
              <a:ext cx="225425" cy="398463"/>
            </a:xfrm>
            <a:custGeom>
              <a:avLst/>
              <a:gdLst>
                <a:gd name="T0" fmla="*/ 32 w 39"/>
                <a:gd name="T1" fmla="*/ 17 h 69"/>
                <a:gd name="T2" fmla="*/ 24 w 39"/>
                <a:gd name="T3" fmla="*/ 3 h 69"/>
                <a:gd name="T4" fmla="*/ 0 w 39"/>
                <a:gd name="T5" fmla="*/ 69 h 69"/>
                <a:gd name="T6" fmla="*/ 22 w 39"/>
                <a:gd name="T7" fmla="*/ 45 h 69"/>
                <a:gd name="T8" fmla="*/ 32 w 39"/>
                <a:gd name="T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69">
                  <a:moveTo>
                    <a:pt x="32" y="17"/>
                  </a:moveTo>
                  <a:cubicBezTo>
                    <a:pt x="32" y="17"/>
                    <a:pt x="39" y="0"/>
                    <a:pt x="24" y="3"/>
                  </a:cubicBezTo>
                  <a:cubicBezTo>
                    <a:pt x="10" y="5"/>
                    <a:pt x="0" y="57"/>
                    <a:pt x="0" y="69"/>
                  </a:cubicBezTo>
                  <a:cubicBezTo>
                    <a:pt x="0" y="69"/>
                    <a:pt x="15" y="53"/>
                    <a:pt x="22" y="45"/>
                  </a:cubicBezTo>
                  <a:cubicBezTo>
                    <a:pt x="29" y="38"/>
                    <a:pt x="32" y="17"/>
                    <a:pt x="32" y="17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" name="Freeform 125"/>
            <p:cNvSpPr>
              <a:spLocks noEditPoints="1"/>
            </p:cNvSpPr>
            <p:nvPr/>
          </p:nvSpPr>
          <p:spPr bwMode="auto">
            <a:xfrm>
              <a:off x="6774656" y="1027117"/>
              <a:ext cx="212725" cy="396876"/>
            </a:xfrm>
            <a:custGeom>
              <a:avLst/>
              <a:gdLst>
                <a:gd name="T0" fmla="*/ 1 w 37"/>
                <a:gd name="T1" fmla="*/ 69 h 69"/>
                <a:gd name="T2" fmla="*/ 0 w 37"/>
                <a:gd name="T3" fmla="*/ 68 h 69"/>
                <a:gd name="T4" fmla="*/ 0 w 37"/>
                <a:gd name="T5" fmla="*/ 68 h 69"/>
                <a:gd name="T6" fmla="*/ 0 w 37"/>
                <a:gd name="T7" fmla="*/ 67 h 69"/>
                <a:gd name="T8" fmla="*/ 0 w 37"/>
                <a:gd name="T9" fmla="*/ 67 h 69"/>
                <a:gd name="T10" fmla="*/ 7 w 37"/>
                <a:gd name="T11" fmla="*/ 30 h 69"/>
                <a:gd name="T12" fmla="*/ 7 w 37"/>
                <a:gd name="T13" fmla="*/ 30 h 69"/>
                <a:gd name="T14" fmla="*/ 26 w 37"/>
                <a:gd name="T15" fmla="*/ 0 h 69"/>
                <a:gd name="T16" fmla="*/ 26 w 37"/>
                <a:gd name="T17" fmla="*/ 0 h 69"/>
                <a:gd name="T18" fmla="*/ 29 w 37"/>
                <a:gd name="T19" fmla="*/ 0 h 69"/>
                <a:gd name="T20" fmla="*/ 29 w 37"/>
                <a:gd name="T21" fmla="*/ 0 h 69"/>
                <a:gd name="T22" fmla="*/ 36 w 37"/>
                <a:gd name="T23" fmla="*/ 3 h 69"/>
                <a:gd name="T24" fmla="*/ 36 w 37"/>
                <a:gd name="T25" fmla="*/ 3 h 69"/>
                <a:gd name="T26" fmla="*/ 37 w 37"/>
                <a:gd name="T27" fmla="*/ 8 h 69"/>
                <a:gd name="T28" fmla="*/ 37 w 37"/>
                <a:gd name="T29" fmla="*/ 8 h 69"/>
                <a:gd name="T30" fmla="*/ 36 w 37"/>
                <a:gd name="T31" fmla="*/ 16 h 69"/>
                <a:gd name="T32" fmla="*/ 36 w 37"/>
                <a:gd name="T33" fmla="*/ 16 h 69"/>
                <a:gd name="T34" fmla="*/ 25 w 37"/>
                <a:gd name="T35" fmla="*/ 46 h 69"/>
                <a:gd name="T36" fmla="*/ 25 w 37"/>
                <a:gd name="T37" fmla="*/ 46 h 69"/>
                <a:gd name="T38" fmla="*/ 3 w 37"/>
                <a:gd name="T39" fmla="*/ 69 h 69"/>
                <a:gd name="T40" fmla="*/ 3 w 37"/>
                <a:gd name="T41" fmla="*/ 69 h 69"/>
                <a:gd name="T42" fmla="*/ 2 w 37"/>
                <a:gd name="T43" fmla="*/ 69 h 69"/>
                <a:gd name="T44" fmla="*/ 2 w 37"/>
                <a:gd name="T45" fmla="*/ 69 h 69"/>
                <a:gd name="T46" fmla="*/ 1 w 37"/>
                <a:gd name="T47" fmla="*/ 69 h 69"/>
                <a:gd name="T48" fmla="*/ 27 w 37"/>
                <a:gd name="T49" fmla="*/ 3 h 69"/>
                <a:gd name="T50" fmla="*/ 10 w 37"/>
                <a:gd name="T51" fmla="*/ 31 h 69"/>
                <a:gd name="T52" fmla="*/ 10 w 37"/>
                <a:gd name="T53" fmla="*/ 31 h 69"/>
                <a:gd name="T54" fmla="*/ 3 w 37"/>
                <a:gd name="T55" fmla="*/ 64 h 69"/>
                <a:gd name="T56" fmla="*/ 3 w 37"/>
                <a:gd name="T57" fmla="*/ 64 h 69"/>
                <a:gd name="T58" fmla="*/ 23 w 37"/>
                <a:gd name="T59" fmla="*/ 43 h 69"/>
                <a:gd name="T60" fmla="*/ 23 w 37"/>
                <a:gd name="T61" fmla="*/ 43 h 69"/>
                <a:gd name="T62" fmla="*/ 30 w 37"/>
                <a:gd name="T63" fmla="*/ 27 h 69"/>
                <a:gd name="T64" fmla="*/ 30 w 37"/>
                <a:gd name="T65" fmla="*/ 27 h 69"/>
                <a:gd name="T66" fmla="*/ 33 w 37"/>
                <a:gd name="T67" fmla="*/ 16 h 69"/>
                <a:gd name="T68" fmla="*/ 33 w 37"/>
                <a:gd name="T69" fmla="*/ 16 h 69"/>
                <a:gd name="T70" fmla="*/ 33 w 37"/>
                <a:gd name="T71" fmla="*/ 15 h 69"/>
                <a:gd name="T72" fmla="*/ 34 w 37"/>
                <a:gd name="T73" fmla="*/ 8 h 69"/>
                <a:gd name="T74" fmla="*/ 34 w 37"/>
                <a:gd name="T75" fmla="*/ 8 h 69"/>
                <a:gd name="T76" fmla="*/ 29 w 37"/>
                <a:gd name="T77" fmla="*/ 3 h 69"/>
                <a:gd name="T78" fmla="*/ 29 w 37"/>
                <a:gd name="T79" fmla="*/ 3 h 69"/>
                <a:gd name="T80" fmla="*/ 27 w 37"/>
                <a:gd name="T81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" h="69">
                  <a:moveTo>
                    <a:pt x="1" y="69"/>
                  </a:moveTo>
                  <a:cubicBezTo>
                    <a:pt x="1" y="69"/>
                    <a:pt x="0" y="69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1"/>
                    <a:pt x="3" y="45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12" y="15"/>
                    <a:pt x="18" y="2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1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4"/>
                    <a:pt x="37" y="6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12"/>
                    <a:pt x="36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9"/>
                    <a:pt x="32" y="38"/>
                    <a:pt x="25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18" y="53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1" y="69"/>
                    <a:pt x="1" y="69"/>
                  </a:cubicBezTo>
                  <a:close/>
                  <a:moveTo>
                    <a:pt x="27" y="3"/>
                  </a:moveTo>
                  <a:cubicBezTo>
                    <a:pt x="21" y="4"/>
                    <a:pt x="14" y="16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7" y="43"/>
                    <a:pt x="4" y="56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8" y="59"/>
                    <a:pt x="18" y="49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6" y="40"/>
                    <a:pt x="29" y="33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1"/>
                    <a:pt x="33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4" y="12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5"/>
                    <a:pt x="34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7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" name="Freeform 126"/>
            <p:cNvSpPr/>
            <p:nvPr/>
          </p:nvSpPr>
          <p:spPr bwMode="auto">
            <a:xfrm>
              <a:off x="6704806" y="1101730"/>
              <a:ext cx="450850" cy="490538"/>
            </a:xfrm>
            <a:custGeom>
              <a:avLst/>
              <a:gdLst>
                <a:gd name="T0" fmla="*/ 48 w 78"/>
                <a:gd name="T1" fmla="*/ 0 h 85"/>
                <a:gd name="T2" fmla="*/ 78 w 78"/>
                <a:gd name="T3" fmla="*/ 85 h 85"/>
                <a:gd name="T4" fmla="*/ 48 w 78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85">
                  <a:moveTo>
                    <a:pt x="48" y="0"/>
                  </a:moveTo>
                  <a:cubicBezTo>
                    <a:pt x="48" y="0"/>
                    <a:pt x="0" y="33"/>
                    <a:pt x="78" y="85"/>
                  </a:cubicBezTo>
                  <a:cubicBezTo>
                    <a:pt x="78" y="85"/>
                    <a:pt x="46" y="43"/>
                    <a:pt x="48" y="0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" name="Freeform 127"/>
            <p:cNvSpPr>
              <a:spLocks noEditPoints="1"/>
            </p:cNvSpPr>
            <p:nvPr/>
          </p:nvSpPr>
          <p:spPr bwMode="auto">
            <a:xfrm>
              <a:off x="6890544" y="1096967"/>
              <a:ext cx="269875" cy="500063"/>
            </a:xfrm>
            <a:custGeom>
              <a:avLst/>
              <a:gdLst>
                <a:gd name="T0" fmla="*/ 45 w 47"/>
                <a:gd name="T1" fmla="*/ 87 h 87"/>
                <a:gd name="T2" fmla="*/ 0 w 47"/>
                <a:gd name="T3" fmla="*/ 29 h 87"/>
                <a:gd name="T4" fmla="*/ 0 w 47"/>
                <a:gd name="T5" fmla="*/ 29 h 87"/>
                <a:gd name="T6" fmla="*/ 15 w 47"/>
                <a:gd name="T7" fmla="*/ 0 h 87"/>
                <a:gd name="T8" fmla="*/ 15 w 47"/>
                <a:gd name="T9" fmla="*/ 0 h 87"/>
                <a:gd name="T10" fmla="*/ 17 w 47"/>
                <a:gd name="T11" fmla="*/ 0 h 87"/>
                <a:gd name="T12" fmla="*/ 17 w 47"/>
                <a:gd name="T13" fmla="*/ 0 h 87"/>
                <a:gd name="T14" fmla="*/ 18 w 47"/>
                <a:gd name="T15" fmla="*/ 1 h 87"/>
                <a:gd name="T16" fmla="*/ 18 w 47"/>
                <a:gd name="T17" fmla="*/ 1 h 87"/>
                <a:gd name="T18" fmla="*/ 17 w 47"/>
                <a:gd name="T19" fmla="*/ 5 h 87"/>
                <a:gd name="T20" fmla="*/ 17 w 47"/>
                <a:gd name="T21" fmla="*/ 5 h 87"/>
                <a:gd name="T22" fmla="*/ 32 w 47"/>
                <a:gd name="T23" fmla="*/ 60 h 87"/>
                <a:gd name="T24" fmla="*/ 32 w 47"/>
                <a:gd name="T25" fmla="*/ 60 h 87"/>
                <a:gd name="T26" fmla="*/ 47 w 47"/>
                <a:gd name="T27" fmla="*/ 85 h 87"/>
                <a:gd name="T28" fmla="*/ 47 w 47"/>
                <a:gd name="T29" fmla="*/ 85 h 87"/>
                <a:gd name="T30" fmla="*/ 47 w 47"/>
                <a:gd name="T31" fmla="*/ 87 h 87"/>
                <a:gd name="T32" fmla="*/ 47 w 47"/>
                <a:gd name="T33" fmla="*/ 87 h 87"/>
                <a:gd name="T34" fmla="*/ 46 w 47"/>
                <a:gd name="T35" fmla="*/ 87 h 87"/>
                <a:gd name="T36" fmla="*/ 46 w 47"/>
                <a:gd name="T37" fmla="*/ 87 h 87"/>
                <a:gd name="T38" fmla="*/ 45 w 47"/>
                <a:gd name="T39" fmla="*/ 87 h 87"/>
                <a:gd name="T40" fmla="*/ 10 w 47"/>
                <a:gd name="T41" fmla="*/ 9 h 87"/>
                <a:gd name="T42" fmla="*/ 3 w 47"/>
                <a:gd name="T43" fmla="*/ 29 h 87"/>
                <a:gd name="T44" fmla="*/ 3 w 47"/>
                <a:gd name="T45" fmla="*/ 29 h 87"/>
                <a:gd name="T46" fmla="*/ 40 w 47"/>
                <a:gd name="T47" fmla="*/ 80 h 87"/>
                <a:gd name="T48" fmla="*/ 40 w 47"/>
                <a:gd name="T49" fmla="*/ 80 h 87"/>
                <a:gd name="T50" fmla="*/ 14 w 47"/>
                <a:gd name="T51" fmla="*/ 5 h 87"/>
                <a:gd name="T52" fmla="*/ 14 w 47"/>
                <a:gd name="T53" fmla="*/ 5 h 87"/>
                <a:gd name="T54" fmla="*/ 14 w 47"/>
                <a:gd name="T55" fmla="*/ 4 h 87"/>
                <a:gd name="T56" fmla="*/ 14 w 47"/>
                <a:gd name="T57" fmla="*/ 4 h 87"/>
                <a:gd name="T58" fmla="*/ 10 w 47"/>
                <a:gd name="T59" fmla="*/ 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87">
                  <a:moveTo>
                    <a:pt x="45" y="87"/>
                  </a:moveTo>
                  <a:cubicBezTo>
                    <a:pt x="10" y="64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3"/>
                    <a:pt x="17" y="4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6"/>
                    <a:pt x="25" y="46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9" y="75"/>
                    <a:pt x="47" y="85"/>
                    <a:pt x="47" y="85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7" y="85"/>
                    <a:pt x="47" y="86"/>
                    <a:pt x="47" y="87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5" y="87"/>
                    <a:pt x="45" y="87"/>
                    <a:pt x="45" y="87"/>
                  </a:cubicBezTo>
                  <a:close/>
                  <a:moveTo>
                    <a:pt x="10" y="9"/>
                  </a:moveTo>
                  <a:cubicBezTo>
                    <a:pt x="6" y="14"/>
                    <a:pt x="3" y="21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42"/>
                    <a:pt x="11" y="59"/>
                    <a:pt x="40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1" y="67"/>
                    <a:pt x="14" y="37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6"/>
                    <a:pt x="12" y="7"/>
                    <a:pt x="10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" name="Freeform 128"/>
            <p:cNvSpPr/>
            <p:nvPr/>
          </p:nvSpPr>
          <p:spPr bwMode="auto">
            <a:xfrm>
              <a:off x="6919119" y="969967"/>
              <a:ext cx="755650" cy="1030289"/>
            </a:xfrm>
            <a:custGeom>
              <a:avLst/>
              <a:gdLst>
                <a:gd name="T0" fmla="*/ 78 w 131"/>
                <a:gd name="T1" fmla="*/ 149 h 179"/>
                <a:gd name="T2" fmla="*/ 61 w 131"/>
                <a:gd name="T3" fmla="*/ 177 h 179"/>
                <a:gd name="T4" fmla="*/ 78 w 131"/>
                <a:gd name="T5" fmla="*/ 168 h 179"/>
                <a:gd name="T6" fmla="*/ 101 w 131"/>
                <a:gd name="T7" fmla="*/ 136 h 179"/>
                <a:gd name="T8" fmla="*/ 43 w 131"/>
                <a:gd name="T9" fmla="*/ 16 h 179"/>
                <a:gd name="T10" fmla="*/ 11 w 131"/>
                <a:gd name="T11" fmla="*/ 23 h 179"/>
                <a:gd name="T12" fmla="*/ 73 w 131"/>
                <a:gd name="T13" fmla="*/ 108 h 179"/>
                <a:gd name="T14" fmla="*/ 78 w 131"/>
                <a:gd name="T15" fmla="*/ 14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79">
                  <a:moveTo>
                    <a:pt x="78" y="149"/>
                  </a:moveTo>
                  <a:cubicBezTo>
                    <a:pt x="70" y="169"/>
                    <a:pt x="56" y="179"/>
                    <a:pt x="61" y="177"/>
                  </a:cubicBezTo>
                  <a:cubicBezTo>
                    <a:pt x="70" y="175"/>
                    <a:pt x="78" y="168"/>
                    <a:pt x="78" y="168"/>
                  </a:cubicBezTo>
                  <a:cubicBezTo>
                    <a:pt x="89" y="159"/>
                    <a:pt x="97" y="149"/>
                    <a:pt x="101" y="136"/>
                  </a:cubicBezTo>
                  <a:cubicBezTo>
                    <a:pt x="131" y="51"/>
                    <a:pt x="43" y="16"/>
                    <a:pt x="43" y="16"/>
                  </a:cubicBezTo>
                  <a:cubicBezTo>
                    <a:pt x="43" y="16"/>
                    <a:pt x="11" y="0"/>
                    <a:pt x="11" y="23"/>
                  </a:cubicBezTo>
                  <a:cubicBezTo>
                    <a:pt x="11" y="23"/>
                    <a:pt x="0" y="71"/>
                    <a:pt x="73" y="108"/>
                  </a:cubicBezTo>
                  <a:cubicBezTo>
                    <a:pt x="86" y="115"/>
                    <a:pt x="84" y="132"/>
                    <a:pt x="78" y="149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" name="Freeform 129"/>
            <p:cNvSpPr>
              <a:spLocks noEditPoints="1"/>
            </p:cNvSpPr>
            <p:nvPr/>
          </p:nvSpPr>
          <p:spPr bwMode="auto">
            <a:xfrm>
              <a:off x="6969919" y="1020767"/>
              <a:ext cx="577850" cy="979489"/>
            </a:xfrm>
            <a:custGeom>
              <a:avLst/>
              <a:gdLst>
                <a:gd name="T0" fmla="*/ 50 w 100"/>
                <a:gd name="T1" fmla="*/ 168 h 170"/>
                <a:gd name="T2" fmla="*/ 52 w 100"/>
                <a:gd name="T3" fmla="*/ 165 h 170"/>
                <a:gd name="T4" fmla="*/ 56 w 100"/>
                <a:gd name="T5" fmla="*/ 159 h 170"/>
                <a:gd name="T6" fmla="*/ 67 w 100"/>
                <a:gd name="T7" fmla="*/ 139 h 170"/>
                <a:gd name="T8" fmla="*/ 72 w 100"/>
                <a:gd name="T9" fmla="*/ 117 h 170"/>
                <a:gd name="T10" fmla="*/ 63 w 100"/>
                <a:gd name="T11" fmla="*/ 101 h 170"/>
                <a:gd name="T12" fmla="*/ 0 w 100"/>
                <a:gd name="T13" fmla="*/ 21 h 170"/>
                <a:gd name="T14" fmla="*/ 1 w 100"/>
                <a:gd name="T15" fmla="*/ 14 h 170"/>
                <a:gd name="T16" fmla="*/ 1 w 100"/>
                <a:gd name="T17" fmla="*/ 14 h 170"/>
                <a:gd name="T18" fmla="*/ 5 w 100"/>
                <a:gd name="T19" fmla="*/ 3 h 170"/>
                <a:gd name="T20" fmla="*/ 14 w 100"/>
                <a:gd name="T21" fmla="*/ 0 h 170"/>
                <a:gd name="T22" fmla="*/ 35 w 100"/>
                <a:gd name="T23" fmla="*/ 6 h 170"/>
                <a:gd name="T24" fmla="*/ 100 w 100"/>
                <a:gd name="T25" fmla="*/ 93 h 170"/>
                <a:gd name="T26" fmla="*/ 94 w 100"/>
                <a:gd name="T27" fmla="*/ 127 h 170"/>
                <a:gd name="T28" fmla="*/ 70 w 100"/>
                <a:gd name="T29" fmla="*/ 160 h 170"/>
                <a:gd name="T30" fmla="*/ 52 w 100"/>
                <a:gd name="T31" fmla="*/ 170 h 170"/>
                <a:gd name="T32" fmla="*/ 51 w 100"/>
                <a:gd name="T33" fmla="*/ 170 h 170"/>
                <a:gd name="T34" fmla="*/ 50 w 100"/>
                <a:gd name="T35" fmla="*/ 170 h 170"/>
                <a:gd name="T36" fmla="*/ 68 w 100"/>
                <a:gd name="T37" fmla="*/ 158 h 170"/>
                <a:gd name="T38" fmla="*/ 91 w 100"/>
                <a:gd name="T39" fmla="*/ 126 h 170"/>
                <a:gd name="T40" fmla="*/ 97 w 100"/>
                <a:gd name="T41" fmla="*/ 93 h 170"/>
                <a:gd name="T42" fmla="*/ 65 w 100"/>
                <a:gd name="T43" fmla="*/ 28 h 170"/>
                <a:gd name="T44" fmla="*/ 33 w 100"/>
                <a:gd name="T45" fmla="*/ 8 h 170"/>
                <a:gd name="T46" fmla="*/ 27 w 100"/>
                <a:gd name="T47" fmla="*/ 6 h 170"/>
                <a:gd name="T48" fmla="*/ 14 w 100"/>
                <a:gd name="T49" fmla="*/ 3 h 170"/>
                <a:gd name="T50" fmla="*/ 4 w 100"/>
                <a:gd name="T51" fmla="*/ 14 h 170"/>
                <a:gd name="T52" fmla="*/ 4 w 100"/>
                <a:gd name="T53" fmla="*/ 14 h 170"/>
                <a:gd name="T54" fmla="*/ 3 w 100"/>
                <a:gd name="T55" fmla="*/ 15 h 170"/>
                <a:gd name="T56" fmla="*/ 3 w 100"/>
                <a:gd name="T57" fmla="*/ 21 h 170"/>
                <a:gd name="T58" fmla="*/ 65 w 100"/>
                <a:gd name="T59" fmla="*/ 98 h 170"/>
                <a:gd name="T60" fmla="*/ 75 w 100"/>
                <a:gd name="T61" fmla="*/ 117 h 170"/>
                <a:gd name="T62" fmla="*/ 70 w 100"/>
                <a:gd name="T63" fmla="*/ 14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" h="170">
                  <a:moveTo>
                    <a:pt x="50" y="170"/>
                  </a:moveTo>
                  <a:cubicBezTo>
                    <a:pt x="50" y="169"/>
                    <a:pt x="50" y="169"/>
                    <a:pt x="50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7"/>
                    <a:pt x="51" y="166"/>
                    <a:pt x="52" y="165"/>
                  </a:cubicBezTo>
                  <a:cubicBezTo>
                    <a:pt x="52" y="165"/>
                    <a:pt x="52" y="165"/>
                    <a:pt x="52" y="165"/>
                  </a:cubicBezTo>
                  <a:cubicBezTo>
                    <a:pt x="53" y="163"/>
                    <a:pt x="54" y="161"/>
                    <a:pt x="56" y="159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60" y="154"/>
                    <a:pt x="64" y="148"/>
                    <a:pt x="67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70" y="132"/>
                    <a:pt x="72" y="124"/>
                    <a:pt x="72" y="11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72" y="110"/>
                    <a:pt x="70" y="104"/>
                    <a:pt x="63" y="101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7" y="71"/>
                    <a:pt x="0" y="36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9"/>
                    <a:pt x="2" y="5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4" y="0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100" y="31"/>
                    <a:pt x="100" y="93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0" y="104"/>
                    <a:pt x="98" y="115"/>
                    <a:pt x="94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89" y="141"/>
                    <a:pt x="81" y="151"/>
                    <a:pt x="70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70" y="160"/>
                    <a:pt x="62" y="167"/>
                    <a:pt x="52" y="170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0"/>
                    <a:pt x="52" y="170"/>
                    <a:pt x="51" y="170"/>
                  </a:cubicBezTo>
                  <a:cubicBezTo>
                    <a:pt x="51" y="170"/>
                    <a:pt x="51" y="170"/>
                    <a:pt x="51" y="170"/>
                  </a:cubicBezTo>
                  <a:cubicBezTo>
                    <a:pt x="51" y="170"/>
                    <a:pt x="51" y="170"/>
                    <a:pt x="50" y="170"/>
                  </a:cubicBezTo>
                  <a:close/>
                  <a:moveTo>
                    <a:pt x="55" y="166"/>
                  </a:moveTo>
                  <a:cubicBezTo>
                    <a:pt x="62" y="163"/>
                    <a:pt x="68" y="158"/>
                    <a:pt x="68" y="158"/>
                  </a:cubicBezTo>
                  <a:cubicBezTo>
                    <a:pt x="68" y="158"/>
                    <a:pt x="68" y="158"/>
                    <a:pt x="68" y="158"/>
                  </a:cubicBezTo>
                  <a:cubicBezTo>
                    <a:pt x="79" y="149"/>
                    <a:pt x="86" y="139"/>
                    <a:pt x="91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5" y="114"/>
                    <a:pt x="97" y="103"/>
                    <a:pt x="97" y="93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97" y="63"/>
                    <a:pt x="81" y="42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49" y="15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1" y="7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4"/>
                    <a:pt x="18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8" y="3"/>
                    <a:pt x="4" y="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3" y="17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5"/>
                    <a:pt x="9" y="69"/>
                    <a:pt x="65" y="98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72" y="102"/>
                    <a:pt x="75" y="109"/>
                    <a:pt x="75" y="117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5" y="124"/>
                    <a:pt x="73" y="132"/>
                    <a:pt x="70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65" y="153"/>
                    <a:pt x="58" y="162"/>
                    <a:pt x="55" y="16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" name="Freeform 130"/>
            <p:cNvSpPr/>
            <p:nvPr/>
          </p:nvSpPr>
          <p:spPr bwMode="auto">
            <a:xfrm>
              <a:off x="7350919" y="1574805"/>
              <a:ext cx="109538" cy="57150"/>
            </a:xfrm>
            <a:custGeom>
              <a:avLst/>
              <a:gdLst>
                <a:gd name="T0" fmla="*/ 18 w 19"/>
                <a:gd name="T1" fmla="*/ 2 h 10"/>
                <a:gd name="T2" fmla="*/ 10 w 19"/>
                <a:gd name="T3" fmla="*/ 8 h 10"/>
                <a:gd name="T4" fmla="*/ 0 w 19"/>
                <a:gd name="T5" fmla="*/ 8 h 10"/>
                <a:gd name="T6" fmla="*/ 8 w 19"/>
                <a:gd name="T7" fmla="*/ 1 h 10"/>
                <a:gd name="T8" fmla="*/ 18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8" y="2"/>
                  </a:moveTo>
                  <a:cubicBezTo>
                    <a:pt x="19" y="4"/>
                    <a:pt x="15" y="7"/>
                    <a:pt x="10" y="8"/>
                  </a:cubicBezTo>
                  <a:cubicBezTo>
                    <a:pt x="6" y="10"/>
                    <a:pt x="1" y="10"/>
                    <a:pt x="0" y="8"/>
                  </a:cubicBezTo>
                  <a:cubicBezTo>
                    <a:pt x="0" y="6"/>
                    <a:pt x="3" y="3"/>
                    <a:pt x="8" y="1"/>
                  </a:cubicBezTo>
                  <a:cubicBezTo>
                    <a:pt x="13" y="0"/>
                    <a:pt x="17" y="0"/>
                    <a:pt x="18" y="2"/>
                  </a:cubicBezTo>
                  <a:close/>
                </a:path>
              </a:pathLst>
            </a:custGeom>
            <a:solidFill>
              <a:srgbClr val="FF6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" name="Freeform 131"/>
            <p:cNvSpPr>
              <a:spLocks noEditPoints="1"/>
            </p:cNvSpPr>
            <p:nvPr/>
          </p:nvSpPr>
          <p:spPr bwMode="auto">
            <a:xfrm>
              <a:off x="7346156" y="1568455"/>
              <a:ext cx="114300" cy="69850"/>
            </a:xfrm>
            <a:custGeom>
              <a:avLst/>
              <a:gdLst>
                <a:gd name="T0" fmla="*/ 0 w 20"/>
                <a:gd name="T1" fmla="*/ 10 h 12"/>
                <a:gd name="T2" fmla="*/ 0 w 20"/>
                <a:gd name="T3" fmla="*/ 9 h 12"/>
                <a:gd name="T4" fmla="*/ 0 w 20"/>
                <a:gd name="T5" fmla="*/ 9 h 12"/>
                <a:gd name="T6" fmla="*/ 8 w 20"/>
                <a:gd name="T7" fmla="*/ 1 h 12"/>
                <a:gd name="T8" fmla="*/ 8 w 20"/>
                <a:gd name="T9" fmla="*/ 1 h 12"/>
                <a:gd name="T10" fmla="*/ 15 w 20"/>
                <a:gd name="T11" fmla="*/ 0 h 12"/>
                <a:gd name="T12" fmla="*/ 15 w 20"/>
                <a:gd name="T13" fmla="*/ 0 h 12"/>
                <a:gd name="T14" fmla="*/ 20 w 20"/>
                <a:gd name="T15" fmla="*/ 2 h 12"/>
                <a:gd name="T16" fmla="*/ 20 w 20"/>
                <a:gd name="T17" fmla="*/ 2 h 12"/>
                <a:gd name="T18" fmla="*/ 19 w 20"/>
                <a:gd name="T19" fmla="*/ 3 h 12"/>
                <a:gd name="T20" fmla="*/ 20 w 20"/>
                <a:gd name="T21" fmla="*/ 2 h 12"/>
                <a:gd name="T22" fmla="*/ 20 w 20"/>
                <a:gd name="T23" fmla="*/ 3 h 12"/>
                <a:gd name="T24" fmla="*/ 20 w 20"/>
                <a:gd name="T25" fmla="*/ 3 h 12"/>
                <a:gd name="T26" fmla="*/ 12 w 20"/>
                <a:gd name="T27" fmla="*/ 11 h 12"/>
                <a:gd name="T28" fmla="*/ 12 w 20"/>
                <a:gd name="T29" fmla="*/ 11 h 12"/>
                <a:gd name="T30" fmla="*/ 5 w 20"/>
                <a:gd name="T31" fmla="*/ 12 h 12"/>
                <a:gd name="T32" fmla="*/ 5 w 20"/>
                <a:gd name="T33" fmla="*/ 12 h 12"/>
                <a:gd name="T34" fmla="*/ 0 w 20"/>
                <a:gd name="T35" fmla="*/ 10 h 12"/>
                <a:gd name="T36" fmla="*/ 3 w 20"/>
                <a:gd name="T37" fmla="*/ 9 h 12"/>
                <a:gd name="T38" fmla="*/ 5 w 20"/>
                <a:gd name="T39" fmla="*/ 9 h 12"/>
                <a:gd name="T40" fmla="*/ 5 w 20"/>
                <a:gd name="T41" fmla="*/ 9 h 12"/>
                <a:gd name="T42" fmla="*/ 11 w 20"/>
                <a:gd name="T43" fmla="*/ 8 h 12"/>
                <a:gd name="T44" fmla="*/ 11 w 20"/>
                <a:gd name="T45" fmla="*/ 8 h 12"/>
                <a:gd name="T46" fmla="*/ 17 w 20"/>
                <a:gd name="T47" fmla="*/ 3 h 12"/>
                <a:gd name="T48" fmla="*/ 17 w 20"/>
                <a:gd name="T49" fmla="*/ 3 h 12"/>
                <a:gd name="T50" fmla="*/ 17 w 20"/>
                <a:gd name="T51" fmla="*/ 3 h 12"/>
                <a:gd name="T52" fmla="*/ 15 w 20"/>
                <a:gd name="T53" fmla="*/ 3 h 12"/>
                <a:gd name="T54" fmla="*/ 15 w 20"/>
                <a:gd name="T55" fmla="*/ 3 h 12"/>
                <a:gd name="T56" fmla="*/ 9 w 20"/>
                <a:gd name="T57" fmla="*/ 4 h 12"/>
                <a:gd name="T58" fmla="*/ 9 w 20"/>
                <a:gd name="T59" fmla="*/ 4 h 12"/>
                <a:gd name="T60" fmla="*/ 3 w 20"/>
                <a:gd name="T61" fmla="*/ 9 h 12"/>
                <a:gd name="T62" fmla="*/ 3 w 20"/>
                <a:gd name="T63" fmla="*/ 9 h 12"/>
                <a:gd name="T64" fmla="*/ 3 w 20"/>
                <a:gd name="T65" fmla="*/ 9 h 12"/>
                <a:gd name="T66" fmla="*/ 3 w 20"/>
                <a:gd name="T67" fmla="*/ 9 h 12"/>
                <a:gd name="T68" fmla="*/ 3 w 20"/>
                <a:gd name="T69" fmla="*/ 9 h 12"/>
                <a:gd name="T70" fmla="*/ 3 w 20"/>
                <a:gd name="T71" fmla="*/ 9 h 12"/>
                <a:gd name="T72" fmla="*/ 3 w 20"/>
                <a:gd name="T7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12">
                  <a:moveTo>
                    <a:pt x="0" y="1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4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7"/>
                    <a:pt x="17" y="9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0" y="12"/>
                    <a:pt x="7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2"/>
                    <a:pt x="1" y="12"/>
                    <a:pt x="0" y="10"/>
                  </a:cubicBezTo>
                  <a:close/>
                  <a:moveTo>
                    <a:pt x="3" y="9"/>
                  </a:moveTo>
                  <a:cubicBezTo>
                    <a:pt x="4" y="9"/>
                    <a:pt x="4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9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5" y="7"/>
                    <a:pt x="18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2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5"/>
                    <a:pt x="3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3680177" y="531968"/>
            <a:ext cx="7710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87865" y="4533883"/>
            <a:ext cx="198120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601161" y="3105835"/>
            <a:ext cx="8410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635022" y="4433318"/>
            <a:ext cx="812800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9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</a:tabLst>
            </a:pP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3653138" y="6066556"/>
            <a:ext cx="5530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6" name="Straight Arrow Connector 135"/>
          <p:cNvCxnSpPr>
            <a:stCxn id="131" idx="3"/>
            <a:endCxn id="132" idx="1"/>
          </p:cNvCxnSpPr>
          <p:nvPr/>
        </p:nvCxnSpPr>
        <p:spPr>
          <a:xfrm flipV="1">
            <a:off x="2269067" y="3644444"/>
            <a:ext cx="1332094" cy="11818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131" idx="3"/>
            <a:endCxn id="133" idx="1"/>
          </p:cNvCxnSpPr>
          <p:nvPr/>
        </p:nvCxnSpPr>
        <p:spPr>
          <a:xfrm>
            <a:off x="2269067" y="4826271"/>
            <a:ext cx="1365955" cy="2149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131" idx="3"/>
            <a:endCxn id="134" idx="1"/>
          </p:cNvCxnSpPr>
          <p:nvPr/>
        </p:nvCxnSpPr>
        <p:spPr>
          <a:xfrm>
            <a:off x="2269067" y="4826271"/>
            <a:ext cx="1384071" cy="15326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 animBg="1"/>
      <p:bldP spid="132" grpId="0"/>
      <p:bldP spid="133" grpId="0"/>
      <p:bldP spid="1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V="1">
            <a:off x="4270480" y="2618207"/>
            <a:ext cx="1884235" cy="1402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4652517" y="3864639"/>
            <a:ext cx="1502198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86" y="1769835"/>
            <a:ext cx="2146050" cy="38379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9801" y="1067188"/>
            <a:ext cx="3492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78624" y="2275503"/>
            <a:ext cx="3765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89031" y="3516473"/>
            <a:ext cx="2720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7443" y="4866305"/>
            <a:ext cx="7451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043288" y="76200"/>
            <a:ext cx="9335911" cy="314113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 smtClean="0"/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vi-VN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089" y="3499555"/>
            <a:ext cx="1117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8" y="791884"/>
            <a:ext cx="6901543" cy="68087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34" y="2754334"/>
            <a:ext cx="897666" cy="75993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92" y="1651248"/>
            <a:ext cx="897666" cy="7599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00198" y="185057"/>
            <a:ext cx="6583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Hạnh phúc mà thái y được hưởng.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68718" y="1731219"/>
            <a:ext cx="8149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37779" y="2798019"/>
            <a:ext cx="3889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52589" y="3867828"/>
            <a:ext cx="90895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1457" y="5228550"/>
            <a:ext cx="8632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“Ở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609" y="328552"/>
            <a:ext cx="11286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8" y="2838203"/>
            <a:ext cx="4375611" cy="36287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937680" y="2393317"/>
            <a:ext cx="53082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5806" y="4507112"/>
            <a:ext cx="5272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08446" y="2020815"/>
            <a:ext cx="3847099" cy="2891629"/>
            <a:chOff x="1308446" y="2020815"/>
            <a:chExt cx="3847099" cy="28916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446" y="2020815"/>
              <a:ext cx="3847099" cy="289162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699235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III.</a:t>
              </a:r>
              <a:endParaRPr lang="zh-CN" altLang="en-US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716294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329107" y="2209089"/>
            <a:ext cx="6614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9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620227" y="3817595"/>
            <a:ext cx="6007329" cy="20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36" y="3556000"/>
            <a:ext cx="655831" cy="65583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1600" y="360218"/>
            <a:ext cx="5181600" cy="2840182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 dirty="0" smtClean="0"/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8214"/>
            <a:ext cx="62230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718214"/>
            <a:ext cx="5941291" cy="322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-13855"/>
            <a:ext cx="7010400" cy="374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77148" y="236461"/>
            <a:ext cx="10355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/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/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/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/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/>
          <p:cNvSpPr txBox="1"/>
          <p:nvPr/>
        </p:nvSpPr>
        <p:spPr>
          <a:xfrm>
            <a:off x="1363489" y="2493198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</p:txBody>
      </p:sp>
      <p:sp>
        <p:nvSpPr>
          <p:cNvPr id="130" name="文本框 129"/>
          <p:cNvSpPr txBox="1"/>
          <p:nvPr/>
        </p:nvSpPr>
        <p:spPr>
          <a:xfrm>
            <a:off x="811946" y="5004170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8170689" y="5050331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7949006" y="2429863"/>
            <a:ext cx="3344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椭圆 31"/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6" grpId="0"/>
      <p:bldP spid="139" grpId="1"/>
      <p:bldP spid="139" grpId="2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77148" y="236461"/>
            <a:ext cx="10355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/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/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/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/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/>
          <p:cNvSpPr txBox="1"/>
          <p:nvPr/>
        </p:nvSpPr>
        <p:spPr>
          <a:xfrm>
            <a:off x="1363489" y="2493198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191954" y="4719162"/>
            <a:ext cx="2598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8170688" y="5050331"/>
            <a:ext cx="339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9" name="文本框 138"/>
          <p:cNvSpPr txBox="1"/>
          <p:nvPr/>
        </p:nvSpPr>
        <p:spPr>
          <a:xfrm>
            <a:off x="7949006" y="2204238"/>
            <a:ext cx="3926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椭圆 31"/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6" grpId="0"/>
      <p:bldP spid="136" grpId="1"/>
      <p:bldP spid="139" grpId="0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77148" y="236461"/>
            <a:ext cx="10355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/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/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/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/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/>
          <p:cNvSpPr txBox="1"/>
          <p:nvPr/>
        </p:nvSpPr>
        <p:spPr>
          <a:xfrm>
            <a:off x="1363489" y="2493198"/>
            <a:ext cx="259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191954" y="4719162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8170688" y="5050331"/>
            <a:ext cx="3395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7949006" y="2204238"/>
            <a:ext cx="392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Lai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椭圆 31"/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6" grpId="0"/>
      <p:bldP spid="136" grpId="1"/>
      <p:bldP spid="139" grpId="0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77148" y="-12914"/>
            <a:ext cx="1035567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/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/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/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/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/>
          <p:cNvSpPr txBox="1"/>
          <p:nvPr/>
        </p:nvSpPr>
        <p:spPr>
          <a:xfrm>
            <a:off x="1042855" y="2053811"/>
            <a:ext cx="2598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593766" y="4719162"/>
            <a:ext cx="3197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8075685" y="4682196"/>
            <a:ext cx="3395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7949006" y="2204238"/>
            <a:ext cx="392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椭圆 31"/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0" grpId="1"/>
      <p:bldP spid="136" grpId="0"/>
      <p:bldP spid="139" grpId="0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77148" y="-12914"/>
            <a:ext cx="10355673" cy="22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/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/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/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/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/>
          <p:cNvSpPr txBox="1"/>
          <p:nvPr/>
        </p:nvSpPr>
        <p:spPr>
          <a:xfrm>
            <a:off x="94991" y="2160686"/>
            <a:ext cx="3962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0" y="4837912"/>
            <a:ext cx="415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8075685" y="4682196"/>
            <a:ext cx="3395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7949006" y="2204238"/>
            <a:ext cx="392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34" name="椭圆 31"/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6" grpId="0"/>
      <p:bldP spid="139" grpId="0"/>
      <p:bldP spid="139" grpId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77148" y="82086"/>
            <a:ext cx="1035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/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/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/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/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/>
          <p:cNvSpPr txBox="1"/>
          <p:nvPr/>
        </p:nvSpPr>
        <p:spPr>
          <a:xfrm>
            <a:off x="94991" y="2160686"/>
            <a:ext cx="3962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27-2</a:t>
            </a:r>
          </a:p>
        </p:txBody>
      </p:sp>
      <p:sp>
        <p:nvSpPr>
          <p:cNvPr id="130" name="文本框 129"/>
          <p:cNvSpPr txBox="1"/>
          <p:nvPr/>
        </p:nvSpPr>
        <p:spPr>
          <a:xfrm>
            <a:off x="0" y="4837912"/>
            <a:ext cx="415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25-1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8075685" y="4682196"/>
            <a:ext cx="3395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30-4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7949006" y="2204238"/>
            <a:ext cx="392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26-3</a:t>
            </a:r>
          </a:p>
        </p:txBody>
      </p:sp>
      <p:sp>
        <p:nvSpPr>
          <p:cNvPr id="34" name="椭圆 31"/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27" grpId="1"/>
      <p:bldP spid="130" grpId="0"/>
      <p:bldP spid="136" grpId="0"/>
      <p:bldP spid="139" grpId="0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29"/>
            <a:ext cx="12192000" cy="680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586" y="397652"/>
            <a:ext cx="687356" cy="66593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52857" y="343338"/>
            <a:ext cx="3206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HD </a:t>
            </a:r>
            <a:r>
              <a:rPr lang="en-US" altLang="zh-CN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76" y="2790134"/>
            <a:ext cx="1383133" cy="85452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951035" y="3537224"/>
            <a:ext cx="9332996" cy="281467"/>
            <a:chOff x="951035" y="3537224"/>
            <a:chExt cx="9332996" cy="281467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51035" y="3677396"/>
              <a:ext cx="9332996" cy="1583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/>
          </p:spPr>
        </p:cxnSp>
        <p:sp>
          <p:nvSpPr>
            <p:cNvPr id="8" name="椭圆 7"/>
            <p:cNvSpPr/>
            <p:nvPr/>
          </p:nvSpPr>
          <p:spPr>
            <a:xfrm>
              <a:off x="5503651" y="3537224"/>
              <a:ext cx="281467" cy="28146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                                                                  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9990381" y="3537224"/>
              <a:ext cx="281467" cy="28146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084661" y="3537224"/>
              <a:ext cx="281467" cy="28146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436917" y="4213245"/>
            <a:ext cx="1543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cũ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32384" y="1530900"/>
            <a:ext cx="4649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CTT.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964480" y="4208048"/>
            <a:ext cx="2598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…………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22926" y="407548"/>
            <a:ext cx="718550" cy="66593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14" y="1492997"/>
            <a:ext cx="2145665" cy="631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030" y="3728085"/>
            <a:ext cx="6123940" cy="61239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452686" y="4344520"/>
            <a:ext cx="5179051" cy="2095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9549">
            <a:off x="2280052" y="4894991"/>
            <a:ext cx="1326747" cy="167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681" y="2882900"/>
            <a:ext cx="2767238" cy="2387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44586">
            <a:off x="7087005" y="2692400"/>
            <a:ext cx="1385735" cy="1663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187" y="2390938"/>
            <a:ext cx="1662881" cy="17810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4030" y="4419600"/>
            <a:ext cx="2005613" cy="2006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795380">
            <a:off x="7861607" y="3968750"/>
            <a:ext cx="1243988" cy="876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0634" y="547221"/>
            <a:ext cx="1277451" cy="116055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47658" y="1073628"/>
            <a:ext cx="7973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 smtClean="0">
                <a:solidFill>
                  <a:srgbClr val="33B3A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Tạm</a:t>
            </a:r>
            <a:r>
              <a:rPr lang="en-US" altLang="zh-CN" sz="7200" b="1" dirty="0" smtClean="0">
                <a:solidFill>
                  <a:srgbClr val="33B3A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7200" b="1" dirty="0" err="1" smtClean="0">
                <a:solidFill>
                  <a:srgbClr val="33B3A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biệt</a:t>
            </a:r>
            <a:r>
              <a:rPr lang="en-US" altLang="zh-CN" sz="7200" b="1" dirty="0" smtClean="0">
                <a:solidFill>
                  <a:srgbClr val="33B3A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7200" b="1" dirty="0" err="1" smtClean="0">
                <a:solidFill>
                  <a:srgbClr val="33B3A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các</a:t>
            </a:r>
            <a:r>
              <a:rPr lang="en-US" altLang="zh-CN" sz="7200" b="1" dirty="0" smtClean="0">
                <a:solidFill>
                  <a:srgbClr val="33B3A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7200" b="1" dirty="0" err="1" smtClean="0">
                <a:solidFill>
                  <a:srgbClr val="33B3A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em</a:t>
            </a:r>
            <a:endParaRPr lang="zh-CN" altLang="en-US" sz="7200" b="1" dirty="0">
              <a:solidFill>
                <a:srgbClr val="33B3A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14" y="1492997"/>
            <a:ext cx="2145665" cy="63119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034030" y="3728085"/>
            <a:ext cx="6123940" cy="6123940"/>
            <a:chOff x="3034030" y="3728085"/>
            <a:chExt cx="6123940" cy="612394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4030" y="3728085"/>
              <a:ext cx="6123940" cy="612394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3452686" y="4344520"/>
              <a:ext cx="5179051" cy="209550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9549">
            <a:off x="2280052" y="4894991"/>
            <a:ext cx="1326747" cy="167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681" y="2882900"/>
            <a:ext cx="2767238" cy="2387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44586">
            <a:off x="7087005" y="2692400"/>
            <a:ext cx="1385735" cy="1663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187" y="2390938"/>
            <a:ext cx="1662881" cy="17810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4030" y="4419600"/>
            <a:ext cx="2005613" cy="2006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95380">
            <a:off x="7861607" y="3968750"/>
            <a:ext cx="1243988" cy="876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0634" y="547221"/>
            <a:ext cx="1277451" cy="116055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962170" y="288861"/>
            <a:ext cx="6777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i="1" dirty="0" err="1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Thầy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rgbClr val="62C0C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thuốc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giỏi</a:t>
            </a:r>
            <a:r>
              <a:rPr lang="en-US" altLang="zh-CN" sz="6000" b="1" i="1" dirty="0" smtClean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rgbClr val="62C0C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cốt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6000" b="1" i="1" dirty="0" smtClean="0">
                <a:solidFill>
                  <a:srgbClr val="FE577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ở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rgbClr val="62C0C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tấm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lòng</a:t>
            </a:r>
            <a:endParaRPr lang="zh-CN" altLang="en-US" sz="6000" b="1" i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609600" y="5154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324" y="1123938"/>
            <a:ext cx="623425" cy="8404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854" y="2279999"/>
            <a:ext cx="4129437" cy="25512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852" y="2410668"/>
            <a:ext cx="446368" cy="898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1843" y="3822802"/>
            <a:ext cx="561280" cy="10745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900" y="5197338"/>
            <a:ext cx="328272" cy="1102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684319" y="1144161"/>
            <a:ext cx="367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chung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84318" y="2569882"/>
            <a:ext cx="4304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95608" y="3950447"/>
            <a:ext cx="260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Tổng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18186" y="5331011"/>
            <a:ext cx="260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08446" y="2020815"/>
            <a:ext cx="3847099" cy="2891629"/>
            <a:chOff x="1308446" y="2020815"/>
            <a:chExt cx="3847099" cy="28916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446" y="2020815"/>
              <a:ext cx="3847099" cy="289162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699235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I.</a:t>
              </a:r>
              <a:endParaRPr lang="zh-CN" altLang="en-US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716294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329107" y="2988030"/>
            <a:ext cx="6614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chung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620227" y="4235288"/>
            <a:ext cx="6007329" cy="20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36" y="3556000"/>
            <a:ext cx="655831" cy="65583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 flipV="1">
            <a:off x="1586897" y="869243"/>
            <a:ext cx="2748039" cy="146755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806130" y="171657"/>
            <a:ext cx="260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503" y="2827059"/>
            <a:ext cx="2811052" cy="385354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20365" y="1977569"/>
            <a:ext cx="564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smtClean="0">
                <a:latin typeface="+mj-lt"/>
                <a:cs typeface="Calibri" panose="020F0502020204030204" pitchFamily="34" charset="0"/>
              </a:rPr>
              <a:t>Hồ Nguyên Trừng (1374-1446), tự Mạnh Nguyên, hiệu Nam Ông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YaHei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20365" y="3705580"/>
            <a:ext cx="574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vi-VN" sz="2400" dirty="0" smtClean="0">
                <a:latin typeface="+mj-lt"/>
                <a:cs typeface="Calibri" panose="020F0502020204030204" pitchFamily="34" charset="0"/>
              </a:rPr>
              <a:t>Con trưởng của Hồ Quý Ly</a:t>
            </a:r>
            <a:endParaRPr lang="vi-VN" sz="2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0365" y="4575627"/>
            <a:ext cx="5743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Không chỉ là một vị tướng tài, Hồ Nguyên Trừng còn được coi là ông tổ của nghề đúc súng thần công Việt Nam.</a:t>
            </a:r>
            <a:endParaRPr lang="en-US" sz="2400" dirty="0"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727" y="2191657"/>
            <a:ext cx="356425" cy="7175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984" y="3432628"/>
            <a:ext cx="356425" cy="717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470" y="4801811"/>
            <a:ext cx="356425" cy="717550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6445956" y="338667"/>
            <a:ext cx="4797777" cy="2472267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33" y="0"/>
            <a:ext cx="4301067" cy="26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9" y="791884"/>
            <a:ext cx="3301194" cy="88649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46483" y="149079"/>
            <a:ext cx="346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phẩm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46" y="2075842"/>
            <a:ext cx="1842258" cy="16736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657" y="2075842"/>
            <a:ext cx="1842258" cy="16736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496" y="2041975"/>
            <a:ext cx="1842258" cy="167367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3616" y="3971769"/>
            <a:ext cx="1792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+mj-lt"/>
              </a:rPr>
              <a:t>Thể loại </a:t>
            </a:r>
            <a:r>
              <a:rPr lang="vi-VN" sz="2800" dirty="0" smtClean="0">
                <a:latin typeface="+mj-lt"/>
              </a:rPr>
              <a:t>Truyện trung đại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946400" y="3926614"/>
            <a:ext cx="22916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892801" y="3960480"/>
            <a:ext cx="27996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8),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503" y="2827059"/>
            <a:ext cx="2811052" cy="3853543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flipH="1">
            <a:off x="6852353" y="338667"/>
            <a:ext cx="4504266" cy="2472267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319" y="2115353"/>
            <a:ext cx="1842258" cy="1673679"/>
          </a:xfrm>
          <a:prstGeom prst="rect">
            <a:avLst/>
          </a:prstGeom>
        </p:spPr>
      </p:pic>
      <p:sp>
        <p:nvSpPr>
          <p:cNvPr id="17" name="文本框 11"/>
          <p:cNvSpPr txBox="1"/>
          <p:nvPr/>
        </p:nvSpPr>
        <p:spPr>
          <a:xfrm>
            <a:off x="9360041" y="4033858"/>
            <a:ext cx="2115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5" grpId="0" animBg="1"/>
      <p:bldP spid="15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77148" y="295836"/>
            <a:ext cx="1027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vi-VN" sz="3600" dirty="0" smtClean="0">
                <a:latin typeface="+mj-lt"/>
              </a:rPr>
              <a:t>Bố cục: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78" y="1667531"/>
            <a:ext cx="1244888" cy="41813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91554" y="1818901"/>
            <a:ext cx="8048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P1: Từ đầu- trọng vọng: Giới thiệu vị Thái ý lệnh Phạm Bân</a:t>
            </a:r>
            <a:endParaRPr lang="en-US" sz="3200" dirty="0" smtClean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0" y="3421927"/>
            <a:ext cx="79699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P2: Tiếp- mong mỏi: Phạm Bân kháng lệnh vua để cứu người nghèo</a:t>
            </a:r>
            <a:endParaRPr lang="en-US" sz="3200" dirty="0" smtClean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4444" y="4971537"/>
            <a:ext cx="7858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vi-VN" sz="3200" dirty="0" smtClean="0">
                <a:latin typeface="+mj-lt"/>
              </a:rPr>
              <a:t>P3: Còn lại: Hạnh phúc mà thái y được hưởng.</a:t>
            </a:r>
            <a:endParaRPr lang="vi-VN" sz="3200" dirty="0">
              <a:latin typeface="+mj-lt"/>
            </a:endParaRPr>
          </a:p>
        </p:txBody>
      </p:sp>
      <p:cxnSp>
        <p:nvCxnSpPr>
          <p:cNvPr id="27" name="Straight Arrow Connector 26"/>
          <p:cNvCxnSpPr>
            <a:stCxn id="5" idx="3"/>
            <a:endCxn id="23" idx="1"/>
          </p:cNvCxnSpPr>
          <p:nvPr/>
        </p:nvCxnSpPr>
        <p:spPr>
          <a:xfrm flipV="1">
            <a:off x="1931266" y="2357510"/>
            <a:ext cx="1060288" cy="14006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5" idx="3"/>
            <a:endCxn id="24" idx="1"/>
          </p:cNvCxnSpPr>
          <p:nvPr/>
        </p:nvCxnSpPr>
        <p:spPr>
          <a:xfrm>
            <a:off x="1931266" y="3758194"/>
            <a:ext cx="1116734" cy="2023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3"/>
            <a:endCxn id="25" idx="1"/>
          </p:cNvCxnSpPr>
          <p:nvPr/>
        </p:nvCxnSpPr>
        <p:spPr>
          <a:xfrm>
            <a:off x="1931266" y="3758194"/>
            <a:ext cx="1193178" cy="15057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08446" y="2020815"/>
            <a:ext cx="3847099" cy="2891629"/>
            <a:chOff x="1308446" y="2020815"/>
            <a:chExt cx="3847099" cy="28916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446" y="2020815"/>
              <a:ext cx="3847099" cy="289162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699235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II.</a:t>
              </a:r>
              <a:endParaRPr lang="zh-CN" altLang="en-US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716294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329107" y="2209089"/>
            <a:ext cx="66145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9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9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9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620227" y="3817595"/>
            <a:ext cx="6007329" cy="20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36" y="3556000"/>
            <a:ext cx="655831" cy="65583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F9617A6-7681-4D85-BCFA-9B1F2CC9C90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通风幼儿医疗天多彩儿童医院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1279</Words>
  <Application>Microsoft Office PowerPoint</Application>
  <PresentationFormat>Widescreen</PresentationFormat>
  <Paragraphs>137</Paragraphs>
  <Slides>28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Microsoft YaHei</vt:lpstr>
      <vt:lpstr>SimSun</vt:lpstr>
      <vt:lpstr>SimSun</vt:lpstr>
      <vt:lpstr>华文细黑</vt:lpstr>
      <vt:lpstr>Arial</vt:lpstr>
      <vt:lpstr>Calibri</vt:lpstr>
      <vt:lpstr>Calibri Light</vt:lpstr>
      <vt:lpstr>Times New Roman</vt:lpstr>
      <vt:lpstr>Wingdings</vt:lpstr>
      <vt:lpstr>Office 主题</vt:lpstr>
      <vt:lpstr>Chào mừng các thầy cô về dự giờ, thăm lớp                                                 GV: Nguyễn Thị Minh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通风幼儿医疗天多彩儿童医院PPT模板</dc:title>
  <dc:creator>Administrator</dc:creator>
  <cp:lastModifiedBy>Admin</cp:lastModifiedBy>
  <cp:revision>31</cp:revision>
  <dcterms:created xsi:type="dcterms:W3CDTF">2017-07-17T06:34:00Z</dcterms:created>
  <dcterms:modified xsi:type="dcterms:W3CDTF">2020-02-13T12:57:15Z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1033-11.2.0.8991</vt:lpwstr>
  </property>
</Properties>
</file>