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00" r:id="rId2"/>
    <p:sldId id="277" r:id="rId3"/>
    <p:sldId id="283" r:id="rId4"/>
    <p:sldId id="279" r:id="rId5"/>
    <p:sldId id="280" r:id="rId6"/>
    <p:sldId id="282" r:id="rId7"/>
    <p:sldId id="290" r:id="rId8"/>
    <p:sldId id="258" r:id="rId9"/>
    <p:sldId id="259" r:id="rId10"/>
    <p:sldId id="260" r:id="rId11"/>
    <p:sldId id="261" r:id="rId12"/>
    <p:sldId id="296" r:id="rId13"/>
    <p:sldId id="273" r:id="rId14"/>
    <p:sldId id="292" r:id="rId15"/>
    <p:sldId id="264" r:id="rId16"/>
    <p:sldId id="275" r:id="rId17"/>
    <p:sldId id="276" r:id="rId18"/>
    <p:sldId id="274" r:id="rId19"/>
    <p:sldId id="263" r:id="rId20"/>
    <p:sldId id="286" r:id="rId21"/>
    <p:sldId id="289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78" d="100"/>
          <a:sy n="78" d="100"/>
        </p:scale>
        <p:origin x="-2574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7045" y="381000"/>
            <a:ext cx="7968010" cy="718673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WELCOME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TO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OUR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5769" y="4275579"/>
            <a:ext cx="405149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8100">
                  <a:solidFill>
                    <a:srgbClr val="FA00AD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Unit 3: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9976" y="4352522"/>
            <a:ext cx="671874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latin typeface="+mn-lt"/>
                <a:cs typeface="Arial" charset="0"/>
              </a:rPr>
              <a:t>MY </a:t>
            </a:r>
            <a:r>
              <a:rPr lang="en-US" sz="4400" b="1" dirty="0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FRIENDS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00FF00"/>
              </a:solidFill>
              <a:latin typeface="+mn-lt"/>
              <a:cs typeface="Arial" charset="0"/>
            </a:endParaRPr>
          </a:p>
        </p:txBody>
      </p:sp>
      <p:sp>
        <p:nvSpPr>
          <p:cNvPr id="6150" name="WordArt 13"/>
          <p:cNvSpPr>
            <a:spLocks noChangeArrowheads="1" noChangeShapeType="1" noTextEdit="1"/>
          </p:cNvSpPr>
          <p:nvPr/>
        </p:nvSpPr>
        <p:spPr bwMode="auto">
          <a:xfrm rot="154665">
            <a:off x="4130675" y="2727325"/>
            <a:ext cx="1139825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6722"/>
              </a:avLst>
            </a:prstTxWarp>
          </a:bodyPr>
          <a:lstStyle/>
          <a:p>
            <a:pPr algn="ctr"/>
            <a:r>
              <a:rPr lang="en-GB" sz="3600" kern="10" spc="720" dirty="0">
                <a:gradFill rotWithShape="1">
                  <a:gsLst>
                    <a:gs pos="0">
                      <a:srgbClr val="FFFF66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ENGLISH 6</a:t>
            </a:r>
          </a:p>
        </p:txBody>
      </p:sp>
      <p:sp>
        <p:nvSpPr>
          <p:cNvPr id="6151" name="TextBox 2"/>
          <p:cNvSpPr txBox="1">
            <a:spLocks noChangeArrowheads="1"/>
          </p:cNvSpPr>
          <p:nvPr/>
        </p:nvSpPr>
        <p:spPr bwMode="auto">
          <a:xfrm>
            <a:off x="2363788" y="5591175"/>
            <a:ext cx="4927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>
                <a:latin typeface="Script MT Bold" pitchFamily="66" charset="0"/>
              </a:rPr>
              <a:t>Nguyen Thi Thu </a:t>
            </a:r>
            <a:r>
              <a:rPr lang="en-US" sz="4800" smtClean="0">
                <a:latin typeface="Script MT Bold" pitchFamily="66" charset="0"/>
              </a:rPr>
              <a:t>Ha</a:t>
            </a:r>
            <a:endParaRPr lang="en-US" sz="4800">
              <a:latin typeface="Script MT Bold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18938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1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7068C13-1712-4DF6-946A-018349B9C344}"/>
              </a:ext>
            </a:extLst>
          </p:cNvPr>
          <p:cNvSpPr txBox="1"/>
          <p:nvPr/>
        </p:nvSpPr>
        <p:spPr>
          <a:xfrm>
            <a:off x="5856035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065635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Match the word with it’s meaning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eye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mouth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shoulder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Gò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9.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7.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xmlns="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xmlns="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big </a:t>
              </a:r>
              <a:r>
                <a:rPr lang="en-US" sz="2800" dirty="0"/>
                <a:t>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xmlns="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xmlns="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xmlns="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xmlns="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xmlns="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xmlns="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xmlns="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xmlns="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xmlns="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Gợn</a:t>
            </a:r>
            <a:r>
              <a:rPr lang="en-US" sz="2400" dirty="0" smtClean="0"/>
              <a:t> </a:t>
            </a:r>
            <a:r>
              <a:rPr lang="en-US" sz="2400" dirty="0" err="1" smtClean="0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Xoăn</a:t>
            </a:r>
            <a:r>
              <a:rPr lang="en-US" b="1" dirty="0" smtClean="0"/>
              <a:t>, </a:t>
            </a:r>
            <a:r>
              <a:rPr lang="en-US" b="1" dirty="0" err="1" smtClean="0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1534418"/>
            <a:ext cx="7717536" cy="40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dirty="0" smtClean="0"/>
              <a:t>- </a:t>
            </a:r>
            <a:r>
              <a:rPr lang="en-US" sz="3800" b="1" dirty="0" smtClean="0"/>
              <a:t>Learn by heart all the new words.</a:t>
            </a:r>
            <a:br>
              <a:rPr lang="en-US" sz="3800" b="1" dirty="0" smtClean="0"/>
            </a:br>
            <a:r>
              <a:rPr lang="en-US" sz="3800" b="1" dirty="0" smtClean="0"/>
              <a:t>- Prepare </a:t>
            </a:r>
            <a:r>
              <a:rPr lang="en-US" sz="3800" b="1" dirty="0"/>
              <a:t> </a:t>
            </a:r>
            <a:r>
              <a:rPr lang="en-US" sz="3800" b="1" dirty="0" smtClean="0"/>
              <a:t>lesson 2 ( A closer look 1)</a:t>
            </a:r>
            <a:r>
              <a:rPr lang="en-US" sz="38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Inside my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beautiful room.  I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have a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bed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a 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(1)………</a:t>
            </a: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mirror.  I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have many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(2)……… .</a:t>
            </a: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(3)………come. We(4)………,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we play, we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have(5)……...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can you do with your friends?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</a:t>
            </a:r>
            <a:r>
              <a:rPr lang="en-US" b="1" i="1" dirty="0" smtClean="0"/>
              <a:t>sing some songs</a:t>
            </a:r>
            <a:endParaRPr lang="en-US" b="1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play some games</a:t>
            </a:r>
            <a:endParaRPr lang="en-US" b="1" dirty="0"/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eat and drink together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39" y="2516286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Biscuit</a:t>
            </a: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929774" y="248963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2438" y="1610776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9253" y="1144244"/>
            <a:ext cx="463514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LESSON 1: </a:t>
            </a:r>
            <a:r>
              <a:rPr lang="en-US" sz="2800" b="1" dirty="0" err="1" smtClean="0">
                <a:solidFill>
                  <a:srgbClr val="FF0000"/>
                </a:solidFill>
                <a:latin typeface=".VnArial" pitchFamily="34" charset="0"/>
              </a:rPr>
              <a:t>Gettingstarted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</a:t>
            </a:r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1667463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0" y="1816131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8276" y="3784503"/>
            <a:ext cx="2357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Magazine 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5" y="1914056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0468" y="3382643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Glasses 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18" y="1863524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0119" y="2129479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2230" y="210425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1679" y="2976735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32531" y="3000658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25387" y="3379507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25395" y="3792821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311" y="4234571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91174" y="4215699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smtClean="0"/>
              <a:t>Magazine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pass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3333CC"/>
                </a:solidFill>
              </a:rPr>
              <a:t>biscuit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" y="756348"/>
            <a:ext cx="7983253" cy="5388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xmlns="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xmlns="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0&quot;/&gt;&lt;/object&gt;&lt;object type=&quot;3&quot; unique_id=&quot;10005&quot;&gt;&lt;property id=&quot;20148&quot; value=&quot;5&quot;/&gt;&lt;property id=&quot;20300&quot; value=&quot;Slide 2&quot;/&gt;&lt;property id=&quot;20307&quot; value=&quot;277&quot;/&gt;&lt;/object&gt;&lt;object type=&quot;3&quot; unique_id=&quot;10006&quot;&gt;&lt;property id=&quot;20148&quot; value=&quot;5&quot;/&gt;&lt;property id=&quot;20300&quot; value=&quot;Slide 3 - &amp;quot;LISTEN A SONG AND FILL WORDS  IN THE BLANKS&amp;quot;&quot;/&gt;&lt;property id=&quot;20307&quot; value=&quot;283&quot;/&gt;&lt;/object&gt;&lt;object type=&quot;3&quot; unique_id=&quot;10007&quot;&gt;&lt;property id=&quot;20148&quot; value=&quot;5&quot;/&gt;&lt;property id=&quot;20300&quot; value=&quot;Slide 4&quot;/&gt;&lt;property id=&quot;20307&quot; value=&quot;279&quot;/&gt;&lt;/object&gt;&lt;object type=&quot;3&quot; unique_id=&quot;10008&quot;&gt;&lt;property id=&quot;20148&quot; value=&quot;5&quot;/&gt;&lt;property id=&quot;20300&quot; value=&quot;Slide 5&quot;/&gt;&lt;property id=&quot;20307&quot; value=&quot;280&quot;/&gt;&lt;/object&gt;&lt;object type=&quot;3&quot; unique_id=&quot;10009&quot;&gt;&lt;property id=&quot;20148&quot; value=&quot;5&quot;/&gt;&lt;property id=&quot;20300&quot; value=&quot;Slide 6&quot;/&gt;&lt;property id=&quot;20307&quot; value=&quot;282&quot;/&gt;&lt;/object&gt;&lt;object type=&quot;3&quot; unique_id=&quot;10010&quot;&gt;&lt;property id=&quot;20148&quot; value=&quot;5&quot;/&gt;&lt;property id=&quot;20300&quot; value=&quot;Slide 7 - &amp;quot;* Checking words:&amp;quot;&quot;/&gt;&lt;property id=&quot;20307&quot; value=&quot;290&quot;/&gt;&lt;/object&gt;&lt;object type=&quot;3&quot; unique_id=&quot;10011&quot;&gt;&lt;property id=&quot;20148&quot; value=&quot;5&quot;/&gt;&lt;property id=&quot;20300&quot; value=&quot;Slide 8&quot;/&gt;&lt;property id=&quot;20307&quot; value=&quot;258&quot;/&gt;&lt;/object&gt;&lt;object type=&quot;3&quot; unique_id=&quot;10012&quot;&gt;&lt;property id=&quot;20148&quot; value=&quot;5&quot;/&gt;&lt;property id=&quot;20300&quot; value=&quot;Slide 9&quot;/&gt;&lt;property id=&quot;20307&quot; value=&quot;259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61&quot;/&gt;&lt;/object&gt;&lt;object type=&quot;3&quot; unique_id=&quot;10015&quot;&gt;&lt;property id=&quot;20148&quot; value=&quot;5&quot;/&gt;&lt;property id=&quot;20300&quot; value=&quot;Slide 12&quot;/&gt;&lt;property id=&quot;20307&quot; value=&quot;296&quot;/&gt;&lt;/object&gt;&lt;object type=&quot;3&quot; unique_id=&quot;10016&quot;&gt;&lt;property id=&quot;20148&quot; value=&quot;5&quot;/&gt;&lt;property id=&quot;20300&quot; value=&quot;Slide 13&quot;/&gt;&lt;property id=&quot;20307&quot; value=&quot;273&quot;/&gt;&lt;/object&gt;&lt;object type=&quot;3&quot; unique_id=&quot;10017&quot;&gt;&lt;property id=&quot;20148&quot; value=&quot;5&quot;/&gt;&lt;property id=&quot;20300&quot; value=&quot;Slide 14 - &amp;quot;Do you know any other words for body parts?&amp;quot;&quot;/&gt;&lt;property id=&quot;20307&quot; value=&quot;292&quot;/&gt;&lt;/object&gt;&lt;object type=&quot;3&quot; unique_id=&quot;10018&quot;&gt;&lt;property id=&quot;20148&quot; value=&quot;5&quot;/&gt;&lt;property id=&quot;20300&quot; value=&quot;Slide 15&quot;/&gt;&lt;property id=&quot;20307&quot; value=&quot;264&quot;/&gt;&lt;/object&gt;&lt;object type=&quot;3&quot; unique_id=&quot;10019&quot;&gt;&lt;property id=&quot;20148&quot; value=&quot;5&quot;/&gt;&lt;property id=&quot;20300&quot; value=&quot;Slide 16&quot;/&gt;&lt;property id=&quot;20307&quot; value=&quot;275&quot;/&gt;&lt;/object&gt;&lt;object type=&quot;3&quot; unique_id=&quot;10020&quot;&gt;&lt;property id=&quot;20148&quot; value=&quot;5&quot;/&gt;&lt;property id=&quot;20300&quot; value=&quot;Slide 17&quot;/&gt;&lt;property id=&quot;20307&quot; value=&quot;276&quot;/&gt;&lt;/object&gt;&lt;object type=&quot;3&quot; unique_id=&quot;10021&quot;&gt;&lt;property id=&quot;20148&quot; value=&quot;5&quot;/&gt;&lt;property id=&quot;20300&quot; value=&quot;Slide 18&quot;/&gt;&lt;property id=&quot;20307&quot; value=&quot;274&quot;/&gt;&lt;/object&gt;&lt;object type=&quot;3&quot; unique_id=&quot;10022&quot;&gt;&lt;property id=&quot;20148&quot; value=&quot;5&quot;/&gt;&lt;property id=&quot;20300&quot; value=&quot;Slide 19&quot;/&gt;&lt;property id=&quot;20307&quot; value=&quot;263&quot;/&gt;&lt;/object&gt;&lt;object type=&quot;3&quot; unique_id=&quot;10023&quot;&gt;&lt;property id=&quot;20148&quot; value=&quot;5&quot;/&gt;&lt;property id=&quot;20300&quot; value=&quot;Slide 20 - &amp;quot;6. Homework&amp;#x0D;&amp;#x0A;- Learn by heart all the new words.&amp;#x0D;&amp;#x0A;- Prepare  lesson 2 ( A closer look 1).&amp;quot;&quot;/&gt;&lt;property id=&quot;20307&quot; value=&quot;286&quot;/&gt;&lt;/object&gt;&lt;object type=&quot;3&quot; unique_id=&quot;10024&quot;&gt;&lt;property id=&quot;20148&quot; value=&quot;5&quot;/&gt;&lt;property id=&quot;20300&quot; value=&quot;Slide 21&quot;/&gt;&lt;property id=&quot;20307&quot; value=&quot;289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1683</TotalTime>
  <Words>727</Words>
  <Application>Microsoft Office PowerPoint</Application>
  <PresentationFormat>On-screen Show (4:3)</PresentationFormat>
  <Paragraphs>220</Paragraphs>
  <Slides>21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Concourse</vt:lpstr>
      <vt:lpstr>PowerPoint Presentation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90</cp:revision>
  <dcterms:created xsi:type="dcterms:W3CDTF">2020-12-09T02:04:09Z</dcterms:created>
  <dcterms:modified xsi:type="dcterms:W3CDTF">2021-11-06T15:00:07Z</dcterms:modified>
</cp:coreProperties>
</file>