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56" r:id="rId3"/>
    <p:sldId id="355" r:id="rId4"/>
    <p:sldId id="363" r:id="rId5"/>
    <p:sldId id="258" r:id="rId6"/>
    <p:sldId id="314" r:id="rId7"/>
    <p:sldId id="353" r:id="rId8"/>
    <p:sldId id="356" r:id="rId9"/>
    <p:sldId id="357" r:id="rId10"/>
    <p:sldId id="360" r:id="rId11"/>
    <p:sldId id="361" r:id="rId12"/>
    <p:sldId id="362" r:id="rId13"/>
    <p:sldId id="359" r:id="rId14"/>
    <p:sldId id="358" r:id="rId15"/>
    <p:sldId id="354" r:id="rId16"/>
    <p:sldId id="315" r:id="rId17"/>
    <p:sldId id="316" r:id="rId18"/>
    <p:sldId id="317" r:id="rId19"/>
    <p:sldId id="289" r:id="rId20"/>
    <p:sldId id="308" r:id="rId21"/>
    <p:sldId id="279" r:id="rId22"/>
    <p:sldId id="365" r:id="rId23"/>
    <p:sldId id="3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0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4F23-C0E9-4AE8-9E90-9C65B133DDF3}" type="datetimeFigureOut">
              <a:rPr lang="en-US" smtClean="0"/>
              <a:t>19/2/2021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858B-718E-4F0C-AF04-5C8BEFE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C2992-69A4-4820-AABD-A0968F4BC6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Google Shape;482;p35" descr="C:\Users\th3wa\Google Drive\Academic Work\Updated Logo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5394" y="4267200"/>
            <a:ext cx="1239982" cy="1531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81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934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60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063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3847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309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07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87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534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940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43599"/>
            <a:ext cx="3574257" cy="91440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943600"/>
            <a:ext cx="9146380" cy="9144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20174392">
            <a:off x="383285" y="6028263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54317"/>
            <a:ext cx="3574257" cy="90368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954317"/>
            <a:ext cx="914638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Google Shape;118;p5"/>
          <p:cNvSpPr txBox="1"/>
          <p:nvPr userDrawn="1"/>
        </p:nvSpPr>
        <p:spPr>
          <a:xfrm>
            <a:off x="3810000" y="6096000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Washington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English Center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10" name="Google Shape;119;p5" descr="C:\Users\th3wa\Google Drive\Academic Work\Updated Logo.png"/>
          <p:cNvPicPr preferRelativeResize="0"/>
          <p:nvPr userDrawn="1"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7543800" y="5969081"/>
            <a:ext cx="761999" cy="93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66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19207" y="664569"/>
            <a:ext cx="6323981" cy="2176062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Grade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Supplementary English course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90691" y="2413189"/>
            <a:ext cx="6511131" cy="39506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By Washington English Center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th3wa\Google Drive\Academic Work\Updated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67200"/>
            <a:ext cx="1390795" cy="16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2057400"/>
            <a:ext cx="33267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ugby"/>
          <p:cNvSpPr>
            <a:spLocks noChangeAspect="1" noChangeArrowheads="1"/>
          </p:cNvSpPr>
          <p:nvPr/>
        </p:nvSpPr>
        <p:spPr bwMode="auto">
          <a:xfrm>
            <a:off x="155574" y="-144463"/>
            <a:ext cx="3802051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Rugb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9820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021" y="98415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Rugby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bầu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dục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11.7424" end="14502.88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306942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4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Cyc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12693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Cycling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Đạp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xe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21.1728" end="10276.33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1651" y="297359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87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olley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5984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9968" y="228600"/>
            <a:ext cx="21707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Volleyball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chuyền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90.8336" end="4889.547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7851" y="306942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sket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507"/>
            <a:ext cx="7292886" cy="48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152400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Basketball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rổ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757.15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6937" y="215425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34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4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3" y="199208"/>
            <a:ext cx="8967847" cy="505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8389" y="2685095"/>
            <a:ext cx="95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ugby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4822" y="20701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Badminton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509589"/>
            <a:ext cx="11244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Baseball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4054" y="384161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Hockey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1049" y="4011706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Volleyball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185819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Sailing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17971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7647" y="339552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Skating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7394" y="331501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7826" y="4026278"/>
            <a:ext cx="171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6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64325" y="533400"/>
            <a:ext cx="7467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1" y="838200"/>
            <a:ext cx="84920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6174" y="2663898"/>
            <a:ext cx="3495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baseball, basketball, soccer, hockey, volleyball, badminton, tennis, quiz, water polo , rugby….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33" y="2663898"/>
            <a:ext cx="356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Running, swimming, gymnastic, boxing, cycling, tennis, badminton, table tennis, golf, 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75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685800"/>
            <a:ext cx="7315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4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444"/>
            <a:ext cx="844232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628595" y="990600"/>
            <a:ext cx="76199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29096" y="4533900"/>
            <a:ext cx="108580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02312" y="4545932"/>
            <a:ext cx="952501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1388918"/>
            <a:ext cx="1255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3904" y="2701142"/>
            <a:ext cx="894691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67097" y="2910444"/>
            <a:ext cx="76199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655144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1200" y="1007918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1249" y="4533900"/>
            <a:ext cx="76199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4170375"/>
            <a:ext cx="84770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11568" y="4914900"/>
            <a:ext cx="88403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767090"/>
            <a:ext cx="8273690" cy="51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81000"/>
            <a:ext cx="354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PRONOUNCIATION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" y="1767245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2479" y="2374878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09715" y="3051628"/>
            <a:ext cx="540046" cy="469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1" y="3791208"/>
            <a:ext cx="381000" cy="46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09715" y="4414120"/>
            <a:ext cx="460523" cy="475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9548" y="4916716"/>
            <a:ext cx="401052" cy="657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36609" y="1767245"/>
            <a:ext cx="9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eə</a:t>
            </a:r>
            <a:r>
              <a:rPr lang="en-US" sz="2000" b="1" i="1" dirty="0" smtClean="0">
                <a:solidFill>
                  <a:srgbClr val="FF0000"/>
                </a:solidFill>
              </a:rPr>
              <a:t>(r)/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2728" y="244152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eəˈ</a:t>
            </a:r>
            <a:r>
              <a:rPr lang="en-US" sz="2000" b="1" i="1" dirty="0" err="1">
                <a:solidFill>
                  <a:srgbClr val="FF0000"/>
                </a:solidFill>
              </a:rPr>
              <a:t>rəʊbɪks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4057" y="3086417"/>
            <a:ext cx="101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steə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6539" y="3717273"/>
            <a:ext cx="91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bɪə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1448" y="4414120"/>
            <a:ext cx="81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ʃeə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9816" y="5116214"/>
            <a:ext cx="71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sfɪə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9421" y="1795790"/>
            <a:ext cx="94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/ɑː/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6771" y="1786531"/>
            <a:ext cx="102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/Aim/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768" y="2441523"/>
            <a:ext cx="121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2000" b="1" i="1" dirty="0">
                <a:solidFill>
                  <a:srgbClr val="FF0000"/>
                </a:solidFill>
              </a:rPr>
              <a:t>ˈ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fɪzɪks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0516" y="2412978"/>
            <a:ext cx="10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2000" b="1" i="1" dirty="0">
                <a:solidFill>
                  <a:srgbClr val="FF0000"/>
                </a:solidFill>
              </a:rPr>
              <a:t>ˈ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fɛðə</a:t>
            </a:r>
            <a:r>
              <a:rPr lang="en-US" sz="2000" b="1" i="1" dirty="0" smtClean="0">
                <a:solidFill>
                  <a:srgbClr val="FF0000"/>
                </a:solidFill>
              </a:rPr>
              <a:t>/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8545" y="3132223"/>
            <a:ext cx="9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steɪ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6134" y="3086417"/>
            <a:ext cx="162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2000" b="1" i="1" dirty="0">
                <a:solidFill>
                  <a:srgbClr val="FF0000"/>
                </a:solidFill>
              </a:rPr>
              <a:t>ˈ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steɪdiəm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4828" y="3717273"/>
            <a:ext cx="91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bɜːd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0756" y="3753195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bɔːn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2000" b="1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6540" y="4403942"/>
            <a:ext cx="91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ʃəʊ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3861" y="4376209"/>
            <a:ext cx="106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ʃaɪn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5444" y="5091064"/>
            <a:ext cx="967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sprɪŋ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16622" y="5090708"/>
            <a:ext cx="967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smtClean="0">
                <a:solidFill>
                  <a:srgbClr val="FF0000"/>
                </a:solidFill>
              </a:rPr>
              <a:t>swim/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G6U8prono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3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8" grpId="0"/>
      <p:bldP spid="29" grpId="0"/>
      <p:bldP spid="30" grpId="0"/>
      <p:bldP spid="31" grpId="0"/>
      <p:bldP spid="32" grpId="0"/>
      <p:bldP spid="2" grpId="0"/>
      <p:bldP spid="4" grpId="0"/>
      <p:bldP spid="5" grpId="0"/>
      <p:bldP spid="6" grpId="0"/>
      <p:bldP spid="22" grpId="0"/>
      <p:bldP spid="7" grpId="0"/>
      <p:bldP spid="33" grpId="0"/>
      <p:bldP spid="8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66125" cy="47339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3" name="Straight Connector 2"/>
          <p:cNvCxnSpPr/>
          <p:nvPr/>
        </p:nvCxnSpPr>
        <p:spPr>
          <a:xfrm>
            <a:off x="1519685" y="1998617"/>
            <a:ext cx="2050869" cy="1693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4850" y="2019300"/>
            <a:ext cx="4297362" cy="1752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08839" y="2019300"/>
            <a:ext cx="4145121" cy="1693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6604" y="1907750"/>
            <a:ext cx="2125661" cy="1752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U8L1_liste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5334" y="31242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146" y="23300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8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8L1_listen2.mp3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258603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" y="458969"/>
            <a:ext cx="9026434" cy="48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436268" y="140952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36268" y="2725034"/>
            <a:ext cx="381000" cy="331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4572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U8L1_listen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5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143000"/>
            <a:ext cx="8229600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Sports and games</a:t>
            </a:r>
          </a:p>
          <a:p>
            <a:pPr lvl="0">
              <a:spcBef>
                <a:spcPts val="800"/>
              </a:spcBef>
            </a:pP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 1</a:t>
            </a:r>
          </a:p>
          <a:p>
            <a:pPr lvl="0">
              <a:spcBef>
                <a:spcPts val="800"/>
              </a:spcBef>
            </a:pP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167733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067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2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541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106" y="1220096"/>
            <a:ext cx="5648623" cy="1654983"/>
          </a:xfrm>
        </p:spPr>
        <p:txBody>
          <a:bodyPr/>
          <a:lstStyle/>
          <a:p>
            <a:r>
              <a:rPr lang="en-US" sz="4000" b="1" dirty="0" smtClean="0"/>
              <a:t>Thank you and see you next lesson!</a:t>
            </a:r>
            <a:endParaRPr lang="en-US" sz="4000" b="1" dirty="0"/>
          </a:p>
        </p:txBody>
      </p:sp>
      <p:pic>
        <p:nvPicPr>
          <p:cNvPr id="6" name="Picture 4" descr="C:\Users\th3wa\Google Drive\Academic Work\Updated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199"/>
            <a:ext cx="130978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94" y="2133600"/>
            <a:ext cx="3403449" cy="46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69202"/>
              </p:ext>
            </p:extLst>
          </p:nvPr>
        </p:nvGraphicFramePr>
        <p:xfrm>
          <a:off x="838202" y="1371600"/>
          <a:ext cx="7848599" cy="4343400"/>
        </p:xfrm>
        <a:graphic>
          <a:graphicData uri="http://schemas.openxmlformats.org/drawingml/2006/table">
            <a:tbl>
              <a:tblPr firstRow="1" firstCol="1" bandRow="1"/>
              <a:tblGrid>
                <a:gridCol w="2133598">
                  <a:extLst>
                    <a:ext uri="{9D8B030D-6E8A-4147-A177-3AD203B41FA5}">
                      <a16:colId xmlns:a16="http://schemas.microsoft.com/office/drawing/2014/main" val="4415697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86091336"/>
                    </a:ext>
                  </a:extLst>
                </a:gridCol>
                <a:gridCol w="2026747">
                  <a:extLst>
                    <a:ext uri="{9D8B030D-6E8A-4147-A177-3AD203B41FA5}">
                      <a16:colId xmlns:a16="http://schemas.microsoft.com/office/drawing/2014/main" val="2178339759"/>
                    </a:ext>
                  </a:extLst>
                </a:gridCol>
                <a:gridCol w="1935654">
                  <a:extLst>
                    <a:ext uri="{9D8B030D-6E8A-4147-A177-3AD203B41FA5}">
                      <a16:colId xmlns:a16="http://schemas.microsoft.com/office/drawing/2014/main" val="1161143969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4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snowboarding</a:t>
                      </a:r>
                      <a:endParaRPr lang="en-US" sz="22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skating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064116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</a:t>
                      </a:r>
                      <a:endParaRPr lang="en-US" sz="24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cycling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baseball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9817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volleyball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badminton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basketball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47276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game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sailing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hockey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skiing</a:t>
                      </a:r>
                      <a:endParaRPr lang="en-US" sz="24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9485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81000"/>
            <a:ext cx="2739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5183" y="1385938"/>
            <a:ext cx="1069817" cy="755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03094" y="1385938"/>
            <a:ext cx="1564105" cy="755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60444" y="1434458"/>
            <a:ext cx="1836281" cy="78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30766" y="1342892"/>
            <a:ext cx="1598833" cy="798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7757" y="2409619"/>
            <a:ext cx="1520892" cy="866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6959" y="2456449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2456448"/>
            <a:ext cx="1356124" cy="896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86915" y="2456449"/>
            <a:ext cx="1361576" cy="896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757" y="3505232"/>
            <a:ext cx="1520892" cy="904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9550" y="3543300"/>
            <a:ext cx="1479404" cy="886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62500" y="3525321"/>
            <a:ext cx="1607583" cy="884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00692" y="3505231"/>
            <a:ext cx="1705106" cy="904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611" y="4615283"/>
            <a:ext cx="1486989" cy="871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33613" y="4628149"/>
            <a:ext cx="1333586" cy="858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2499" y="4628149"/>
            <a:ext cx="1485725" cy="858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6726" y="4539083"/>
            <a:ext cx="1732874" cy="947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6U8vocabul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67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01337" y="794657"/>
            <a:ext cx="7467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533400" y="1447800"/>
            <a:ext cx="4025900" cy="3276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Body: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Activities: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Snowboarding: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Skating: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35137" y="1447800"/>
            <a:ext cx="4333002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Cơ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thể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Các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hoạt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động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Trượt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tuyết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Trượt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băng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G6U8slid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469" y="337848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LISTEN AND REPEAT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4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4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685800" y="1447800"/>
            <a:ext cx="4025900" cy="3486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ind: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Rugby: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Cycling: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Baseball: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711700" y="1371600"/>
            <a:ext cx="4333002" cy="350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Trí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tuệ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bầu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dục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Đạp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xe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chày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G6U8slide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0469" y="337848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LISTEN AND REPEAT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2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4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546100" y="1466850"/>
            <a:ext cx="4025900" cy="3409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Sport: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Volleyball: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Badminton: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Basketball: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029200" y="1447800"/>
            <a:ext cx="4333002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Thể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thao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óng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chuyền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Cầu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lông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Bóng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rổ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G6U8slid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0469" y="337848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LISTEN AND REPEAT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6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546100" y="1390650"/>
            <a:ext cx="4025900" cy="340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Game: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Sailing: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Hockey:</a:t>
            </a:r>
          </a:p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Skiing: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962400" y="1371600"/>
            <a:ext cx="5181600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</a:rPr>
              <a:t>Trò chơi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Lướt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thuyền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buồm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Khúc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cầu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</a:rPr>
              <a:t>Trượt tuyết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6U8slid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469" y="337848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LISTEN AND REPEAT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1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nowboar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7" y="1182707"/>
            <a:ext cx="7137965" cy="4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5887" y="204537"/>
            <a:ext cx="24224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Snowboarding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Trượt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tuyết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87.49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9703" y="296869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88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k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91400" cy="47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52400"/>
            <a:ext cx="19389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Skating</a:t>
            </a:r>
          </a:p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Trượt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băng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" name="G6U8pictur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70.8176" end="18895.1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7851" y="306942"/>
            <a:ext cx="27441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GUESS THE WORD</a:t>
            </a:r>
          </a:p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9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1126</TotalTime>
  <Words>307</Words>
  <Application>Microsoft Office PowerPoint</Application>
  <PresentationFormat>On-screen Show (4:3)</PresentationFormat>
  <Paragraphs>120</Paragraphs>
  <Slides>22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1_Angles</vt:lpstr>
      <vt:lpstr>Grade 6 Supplementary English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see you next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Video</dc:title>
  <dc:creator>Way Sikorski</dc:creator>
  <cp:lastModifiedBy>Admin</cp:lastModifiedBy>
  <cp:revision>99</cp:revision>
  <dcterms:created xsi:type="dcterms:W3CDTF">2006-08-16T00:00:00Z</dcterms:created>
  <dcterms:modified xsi:type="dcterms:W3CDTF">2021-02-19T12:29:41Z</dcterms:modified>
</cp:coreProperties>
</file>