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368" r:id="rId2"/>
    <p:sldId id="398" r:id="rId3"/>
    <p:sldId id="399" r:id="rId4"/>
    <p:sldId id="400" r:id="rId5"/>
    <p:sldId id="401" r:id="rId6"/>
    <p:sldId id="402" r:id="rId7"/>
    <p:sldId id="403" r:id="rId8"/>
    <p:sldId id="404" r:id="rId9"/>
    <p:sldId id="405" r:id="rId10"/>
    <p:sldId id="406" r:id="rId11"/>
    <p:sldId id="407" r:id="rId12"/>
    <p:sldId id="408" r:id="rId13"/>
    <p:sldId id="409" r:id="rId14"/>
    <p:sldId id="410" r:id="rId15"/>
    <p:sldId id="411" r:id="rId16"/>
    <p:sldId id="412" r:id="rId17"/>
    <p:sldId id="413" r:id="rId18"/>
    <p:sldId id="414" r:id="rId19"/>
    <p:sldId id="415" r:id="rId20"/>
    <p:sldId id="416" r:id="rId21"/>
    <p:sldId id="417" r:id="rId22"/>
    <p:sldId id="418" r:id="rId23"/>
    <p:sldId id="419" r:id="rId24"/>
    <p:sldId id="420" r:id="rId25"/>
    <p:sldId id="421" r:id="rId26"/>
    <p:sldId id="387" r:id="rId27"/>
    <p:sldId id="388" r:id="rId28"/>
  </p:sldIdLst>
  <p:sldSz cx="12192000" cy="6858000"/>
  <p:notesSz cx="6858000" cy="9144000"/>
  <p:custDataLst>
    <p:tags r:id="rId3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eBap" initials="M" lastIdx="1" clrIdx="0">
    <p:extLst>
      <p:ext uri="{19B8F6BF-5375-455C-9EA6-DF929625EA0E}">
        <p15:presenceInfo xmlns:p15="http://schemas.microsoft.com/office/powerpoint/2012/main" userId="MeBap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Rg st="1" end="25"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D7D31"/>
    <a:srgbClr val="4FB99F"/>
    <a:srgbClr val="F2B134"/>
    <a:srgbClr val="C6904C"/>
    <a:srgbClr val="F6BE98"/>
    <a:srgbClr val="78572E"/>
    <a:srgbClr val="ED553B"/>
    <a:srgbClr val="068587"/>
    <a:srgbClr val="112F41"/>
    <a:srgbClr val="A5A5A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222" autoAdjust="0"/>
    <p:restoredTop sz="93512" autoAdjust="0"/>
  </p:normalViewPr>
  <p:slideViewPr>
    <p:cSldViewPr snapToGrid="0">
      <p:cViewPr varScale="1">
        <p:scale>
          <a:sx n="69" d="100"/>
          <a:sy n="69" d="100"/>
        </p:scale>
        <p:origin x="60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ags" Target="tags/tag1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987DBF-01A1-4DA9-8473-A2C86B401003}" type="datetimeFigureOut">
              <a:rPr lang="en-US" smtClean="0"/>
              <a:t>5/5/2021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73014B-BF74-483D-8808-F4101DCD93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05130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E46C8A-90CA-4D6C-B846-B71F6733D4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21210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73014B-BF74-483D-8808-F4101DCD93AA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5810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73014B-BF74-483D-8808-F4101DCD93AA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90871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60E783-B6D1-427D-86BF-C041CC13A60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0AFFA6E-D41D-4832-A071-EDBF572A488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E6D659-31CC-4093-8FBE-3916A9C1F1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894EA9-FF39-46C3-9FC2-DFE702802252}" type="datetimeFigureOut">
              <a:rPr lang="en-US" smtClean="0"/>
              <a:t>5/5/2021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09617B-F6DC-4B99-A786-9CF2251D86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CF7531-FE5E-4E79-9BB3-F8B9EB83AF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4A847B-95FF-4BB5-949F-D9541AFB1D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75582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DDC183-2495-474C-8400-1A82F11336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BC51A52-EDA8-4EC5-BCE2-5F5AAA57C6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548328-50E2-4704-A97F-4F53D80C43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894EA9-FF39-46C3-9FC2-DFE702802252}" type="datetimeFigureOut">
              <a:rPr lang="en-US" smtClean="0"/>
              <a:t>5/5/2021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C997F8-B7FA-45A0-9260-9518E699B1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B8CAB7-5A73-4A5B-8E38-4FBA62B283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4A847B-95FF-4BB5-949F-D9541AFB1D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34951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D85BF86-19AF-4942-A369-91496F781A6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95B9ADE-B81D-4AAA-937C-7C11E1A3D31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922FD7-C4E3-43F7-81E2-0EFB14CF54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894EA9-FF39-46C3-9FC2-DFE702802252}" type="datetimeFigureOut">
              <a:rPr lang="en-US" smtClean="0"/>
              <a:t>5/5/2021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D222F9-E565-449D-BE3E-352D24E05A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DD19A8-AD95-4BB6-9295-DCFD9186E6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4A847B-95FF-4BB5-949F-D9541AFB1D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54879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75841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36EE5C-40F9-4769-A069-F4C6BBDED4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1F024F-9DEB-4285-BB21-7B47C36598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330395-F745-4F40-92E2-F94AA3AA97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894EA9-FF39-46C3-9FC2-DFE702802252}" type="datetimeFigureOut">
              <a:rPr lang="en-US" smtClean="0"/>
              <a:t>5/5/2021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C8A6A6-7062-4468-8218-EBA57A2AF6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9037CF-EF34-4A9A-B977-02C2656F7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4A847B-95FF-4BB5-949F-D9541AFB1D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70963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CF5D8F-A50D-42CB-A530-E9005DCD9B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54BBCA-1484-4C7C-A273-3EE62FE5AF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43493C-4722-483A-98B1-9770E4D163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894EA9-FF39-46C3-9FC2-DFE702802252}" type="datetimeFigureOut">
              <a:rPr lang="en-US" smtClean="0"/>
              <a:t>5/5/2021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EE4527-22E6-43DF-A410-EC64A615B5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206C9A-72F5-4246-95FE-2CAFD471FA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4A847B-95FF-4BB5-949F-D9541AFB1D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26765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42D327-1B00-4FCB-9E5D-A8A6076CC7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16C7B7-1F26-46EA-B08D-0DD7A590598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C9AE20E-D412-4F2B-94F5-6F856B0982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6CF1112-5D84-454B-A31F-C296D1C5C0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894EA9-FF39-46C3-9FC2-DFE702802252}" type="datetimeFigureOut">
              <a:rPr lang="en-US" smtClean="0"/>
              <a:t>5/5/2021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6E0C49-8FAC-407C-A84D-DD032350FD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E85D170-4051-428C-AD48-C1D90B5F0B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4A847B-95FF-4BB5-949F-D9541AFB1D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36709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FD8DDA-C1F6-4B76-9F95-8C1623E9AD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90BE9D-A93E-4CC0-B604-5988FE80B9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EF8CAFF-C708-41A4-968B-7D58B08240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ED5FD51-C506-4173-9DBC-CA5D8CBAFB9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5379DA1-522F-4091-8279-7D55C60E861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10C3848-8497-4D02-BCA0-4F2423F993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894EA9-FF39-46C3-9FC2-DFE702802252}" type="datetimeFigureOut">
              <a:rPr lang="en-US" smtClean="0"/>
              <a:t>5/5/2021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2630C04-E585-48CC-ABE5-766BE25588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1361365-5754-45C4-BFF1-57012EF38B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4A847B-95FF-4BB5-949F-D9541AFB1D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94172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6FC2DD-B5EF-467B-866B-9C57F549C2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55AC05F-C8CB-494E-B476-74EDCC9B48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894EA9-FF39-46C3-9FC2-DFE702802252}" type="datetimeFigureOut">
              <a:rPr lang="en-US" smtClean="0"/>
              <a:t>5/5/2021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6B87B16-32D2-4808-A202-232DDCED73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ABBA84D-3754-44B4-B3D8-B5F651684F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4A847B-95FF-4BB5-949F-D9541AFB1D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74682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C29F45E-67D6-4E4F-97F9-C14136FFF4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894EA9-FF39-46C3-9FC2-DFE702802252}" type="datetimeFigureOut">
              <a:rPr lang="en-US" smtClean="0"/>
              <a:t>5/5/2021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FA8A58-B4CE-4DA6-BB16-F3E7DAE8C9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B72F3B-148B-4148-AF44-D074548B98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4A847B-95FF-4BB5-949F-D9541AFB1D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9240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A69092-DD8A-4C98-82CE-CD24FCC2F9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833330-4087-4559-8D4A-C8093F147E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A546A83-FEDD-44C8-ACBB-5CC3082412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86C3FF-6D3F-42F6-B5F2-B7B7691A46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894EA9-FF39-46C3-9FC2-DFE702802252}" type="datetimeFigureOut">
              <a:rPr lang="en-US" smtClean="0"/>
              <a:t>5/5/2021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DE557D7-3B53-452F-A917-A4BA9301D7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105DDD-8B68-47B5-AAEE-D13DF1064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4A847B-95FF-4BB5-949F-D9541AFB1D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32440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943B76-B893-4A6F-922F-2D5CC9C4BD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7B5BE81-7591-4089-9C5A-C1A62C83684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2A7669C-32F1-4C0C-AE61-02CC88C9E9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CE50446-975B-48A6-9A6C-6A9BEFC4B3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894EA9-FF39-46C3-9FC2-DFE702802252}" type="datetimeFigureOut">
              <a:rPr lang="en-US" smtClean="0"/>
              <a:t>5/5/2021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7C420D8-4A72-4B28-ABF6-A95266E83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D094B9E-9D4E-412E-946F-7D3461FC8E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4A847B-95FF-4BB5-949F-D9541AFB1D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0964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53BF011-64D8-4853-8365-3EB1ED59B7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474547-7D66-4E28-A947-7701FFBB21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768430-2E36-42CA-8C17-C780B9871E7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894EA9-FF39-46C3-9FC2-DFE702802252}" type="datetimeFigureOut">
              <a:rPr lang="en-US" smtClean="0"/>
              <a:t>5/5/2021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AC61E1-EC91-4D75-AAB3-828E16D39C6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86BE19-1EB2-46F5-9594-1197269EC0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4A847B-95FF-4BB5-949F-D9541AFB1D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95285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9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audio" Target="../media/media1.mp3"/><Relationship Id="rId7" Type="http://schemas.openxmlformats.org/officeDocument/2006/relationships/notesSlide" Target="../notesSlides/notesSlide1.xml"/><Relationship Id="rId2" Type="http://schemas.microsoft.com/office/2007/relationships/media" Target="../media/media1.mp3"/><Relationship Id="rId1" Type="http://schemas.openxmlformats.org/officeDocument/2006/relationships/tags" Target="../tags/tag2.xml"/><Relationship Id="rId6" Type="http://schemas.openxmlformats.org/officeDocument/2006/relationships/slideLayout" Target="../slideLayouts/slideLayout1.xml"/><Relationship Id="rId11" Type="http://schemas.openxmlformats.org/officeDocument/2006/relationships/image" Target="../media/image4.png"/><Relationship Id="rId5" Type="http://schemas.openxmlformats.org/officeDocument/2006/relationships/audio" Target="../media/media2.mp3"/><Relationship Id="rId10" Type="http://schemas.openxmlformats.org/officeDocument/2006/relationships/image" Target="../media/image3.png"/><Relationship Id="rId4" Type="http://schemas.microsoft.com/office/2007/relationships/media" Target="../media/media2.mp3"/><Relationship Id="rId9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59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3.xml"/><Relationship Id="rId4" Type="http://schemas.openxmlformats.org/officeDocument/2006/relationships/image" Target="../media/image60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4.xml"/><Relationship Id="rId4" Type="http://schemas.openxmlformats.org/officeDocument/2006/relationships/image" Target="../media/image61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gif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47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9320" y="203199"/>
            <a:ext cx="12714020" cy="714419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7701" y="991464"/>
            <a:ext cx="1487438" cy="1393212"/>
          </a:xfrm>
          <a:prstGeom prst="rect">
            <a:avLst/>
          </a:prstGeom>
        </p:spPr>
      </p:pic>
      <p:pic>
        <p:nvPicPr>
          <p:cNvPr id="30" name="纯音乐 - 轻快儿童音乐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976620" y="-1371933"/>
            <a:ext cx="609600" cy="6096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1FC96EA8-49C9-4A6D-B5CB-3DDA6BB8C7E2}"/>
              </a:ext>
            </a:extLst>
          </p:cNvPr>
          <p:cNvSpPr/>
          <p:nvPr/>
        </p:nvSpPr>
        <p:spPr>
          <a:xfrm>
            <a:off x="1739622" y="5250109"/>
            <a:ext cx="8550272" cy="5376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800">
              <a:solidFill>
                <a:srgbClr val="F7D7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>
              <a:solidFill>
                <a:srgbClr val="F7D7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0E05B78-A605-4710-96BF-6F167EDAF0C2}"/>
              </a:ext>
            </a:extLst>
          </p:cNvPr>
          <p:cNvSpPr txBox="1"/>
          <p:nvPr/>
        </p:nvSpPr>
        <p:spPr>
          <a:xfrm>
            <a:off x="1329070" y="1538078"/>
            <a:ext cx="8814390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smtClean="0">
                <a:solidFill>
                  <a:schemeClr val="bg1"/>
                </a:solidFill>
                <a:latin typeface="Arial" panose="020B0604020202020204" pitchFamily="34" charset="0"/>
                <a:ea typeface="#9Slide05 SVNQuarzo" panose="04000000000000000000" pitchFamily="82" charset="0"/>
                <a:cs typeface="Arial" panose="020B0604020202020204" pitchFamily="34" charset="0"/>
              </a:rPr>
              <a:t>CHUYÊN ĐỀ ĐỊA LÍ ĐỊA PHƯƠNG</a:t>
            </a:r>
            <a:endParaRPr lang="en-US" sz="2400" b="1">
              <a:solidFill>
                <a:schemeClr val="bg1"/>
              </a:solidFill>
              <a:latin typeface="Arial" panose="020B0604020202020204" pitchFamily="34" charset="0"/>
              <a:ea typeface="#9Slide05 SVNQuarzo" panose="04000000000000000000" pitchFamily="82" charset="0"/>
              <a:cs typeface="Arial" panose="020B0604020202020204" pitchFamily="34" charset="0"/>
            </a:endParaRPr>
          </a:p>
          <a:p>
            <a:pPr algn="ctr"/>
            <a:endParaRPr lang="en-US" sz="2400" b="1">
              <a:solidFill>
                <a:schemeClr val="bg1"/>
              </a:solidFill>
              <a:latin typeface="Arial" panose="020B0604020202020204" pitchFamily="34" charset="0"/>
              <a:ea typeface="#9Slide05 SVNQuarzo" panose="04000000000000000000" pitchFamily="82" charset="0"/>
              <a:cs typeface="Arial" panose="020B0604020202020204" pitchFamily="34" charset="0"/>
            </a:endParaRPr>
          </a:p>
          <a:p>
            <a:r>
              <a:rPr lang="en-US" sz="2400" b="1">
                <a:solidFill>
                  <a:schemeClr val="bg1"/>
                </a:solidFill>
                <a:latin typeface="Arial" panose="020B0604020202020204" pitchFamily="34" charset="0"/>
                <a:ea typeface="#9Slide05 SVNQuarzo" panose="04000000000000000000" pitchFamily="82" charset="0"/>
                <a:cs typeface="Arial" panose="020B0604020202020204" pitchFamily="34" charset="0"/>
              </a:rPr>
              <a:t>Tiết </a:t>
            </a:r>
            <a:r>
              <a:rPr lang="en-US" sz="2400" b="1" smtClean="0">
                <a:solidFill>
                  <a:schemeClr val="bg1"/>
                </a:solidFill>
                <a:latin typeface="Arial" panose="020B0604020202020204" pitchFamily="34" charset="0"/>
                <a:ea typeface="#9Slide05 SVNQuarzo" panose="04000000000000000000" pitchFamily="82" charset="0"/>
                <a:cs typeface="Arial" panose="020B0604020202020204" pitchFamily="34" charset="0"/>
              </a:rPr>
              <a:t>46, 47,48:</a:t>
            </a:r>
            <a:endParaRPr lang="en-US" sz="2400" b="1">
              <a:solidFill>
                <a:schemeClr val="bg1"/>
              </a:solidFill>
              <a:latin typeface="Arial" panose="020B0604020202020204" pitchFamily="34" charset="0"/>
              <a:ea typeface="#9Slide05 SVNQuarzo" panose="04000000000000000000" pitchFamily="82" charset="0"/>
              <a:cs typeface="Arial" panose="020B0604020202020204" pitchFamily="34" charset="0"/>
            </a:endParaRPr>
          </a:p>
          <a:p>
            <a:pPr algn="ctr"/>
            <a:r>
              <a:rPr lang="en-US" sz="6000" b="1">
                <a:solidFill>
                  <a:schemeClr val="bg1"/>
                </a:solidFill>
                <a:latin typeface="Arial" panose="020B0604020202020204" pitchFamily="34" charset="0"/>
                <a:ea typeface="#9Slide05 SVNQuarzo" panose="04000000000000000000" pitchFamily="82" charset="0"/>
                <a:cs typeface="Arial" panose="020B0604020202020204" pitchFamily="34" charset="0"/>
              </a:rPr>
              <a:t>Địa lí Hà Nội</a:t>
            </a:r>
          </a:p>
          <a:p>
            <a:pPr algn="ctr"/>
            <a:r>
              <a:rPr lang="en-US" sz="28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Môn</a:t>
            </a:r>
            <a:r>
              <a:rPr lang="en-US" sz="2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Địa lí 9</a:t>
            </a:r>
          </a:p>
          <a:p>
            <a:pPr algn="ctr"/>
            <a:endParaRPr lang="en-US" sz="2800">
              <a:solidFill>
                <a:schemeClr val="bg1"/>
              </a:solidFill>
              <a:latin typeface="#9Slide05 SVNQuarzo" panose="04000000000000000000" pitchFamily="82" charset="0"/>
              <a:ea typeface="#9Slide05 SVNQuarzo" panose="04000000000000000000" pitchFamily="82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B785DA2-B682-4A71-BCD8-15ADC6C9E218}"/>
              </a:ext>
            </a:extLst>
          </p:cNvPr>
          <p:cNvSpPr txBox="1"/>
          <p:nvPr/>
        </p:nvSpPr>
        <p:spPr>
          <a:xfrm>
            <a:off x="3704131" y="3930264"/>
            <a:ext cx="42777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3200">
              <a:solidFill>
                <a:schemeClr val="bg1"/>
              </a:solidFill>
              <a:latin typeface="#9Slide05 SVNVandella" pitchFamily="2" charset="0"/>
            </a:endParaRP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F213FC8A-DF4C-4B47-9A4F-AFE4213C81FE}"/>
              </a:ext>
            </a:extLst>
          </p:cNvPr>
          <p:cNvCxnSpPr>
            <a:cxnSpLocks/>
          </p:cNvCxnSpPr>
          <p:nvPr/>
        </p:nvCxnSpPr>
        <p:spPr>
          <a:xfrm>
            <a:off x="2963810" y="1196008"/>
            <a:ext cx="5589228" cy="740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Nhac Doan Nho - Loi o Trung Lai (mp3cut.net) (mp3cut.net) (1)">
            <a:hlinkClick r:id="" action="ppaction://media"/>
            <a:extLst>
              <a:ext uri="{FF2B5EF4-FFF2-40B4-BE49-F238E27FC236}">
                <a16:creationId xmlns:a16="http://schemas.microsoft.com/office/drawing/2014/main" id="{EDBAED11-2656-4B38-890F-A2A1C501CA17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967926" y="3572096"/>
            <a:ext cx="406400" cy="406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blinds dir="vert"/>
      </p:transition>
    </mc:Choice>
    <mc:Fallback xmlns="">
      <p:transition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68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54082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2" grpId="0"/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1" y="341812"/>
            <a:ext cx="7628709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all">
                <a:ln w="0"/>
                <a:effectLst>
                  <a:reflection blurRad="12700" stA="50000" endPos="50000" dist="5000" dir="5400000" sy="-100000" rotWithShape="0"/>
                </a:effectLst>
              </a:rPr>
              <a:t>2</a:t>
            </a:r>
            <a:r>
              <a:rPr lang="en-US" sz="5400" b="1" cap="all" smtClean="0">
                <a:ln w="0"/>
                <a:effectLst>
                  <a:reflection blurRad="12700" stA="50000" endPos="50000" dist="5000" dir="5400000" sy="-100000" rotWithShape="0"/>
                </a:effectLst>
              </a:rPr>
              <a:t>. </a:t>
            </a:r>
            <a:r>
              <a:rPr lang="en-US" sz="5400" b="1" cap="all">
                <a:ln w="0"/>
                <a:effectLst>
                  <a:reflection blurRad="12700" stA="50000" endPos="50000" dist="5000" dir="5400000" sy="-100000" rotWithShape="0"/>
                </a:effectLst>
              </a:rPr>
              <a:t>Phân bố dân cư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4012" y="1658983"/>
            <a:ext cx="6527007" cy="4038600"/>
          </a:xfrm>
        </p:spPr>
      </p:pic>
    </p:spTree>
    <p:extLst>
      <p:ext uri="{BB962C8B-B14F-4D97-AF65-F5344CB8AC3E}">
        <p14:creationId xmlns:p14="http://schemas.microsoft.com/office/powerpoint/2010/main" val="3419014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</a:t>
            </a:r>
            <a:r>
              <a:rPr lang="en-US" smtClean="0"/>
              <a:t>, Mật độ</a:t>
            </a:r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3911" y="1565980"/>
            <a:ext cx="7958667" cy="4351338"/>
          </a:xfrm>
        </p:spPr>
      </p:pic>
    </p:spTree>
    <p:extLst>
      <p:ext uri="{BB962C8B-B14F-4D97-AF65-F5344CB8AC3E}">
        <p14:creationId xmlns:p14="http://schemas.microsoft.com/office/powerpoint/2010/main" val="3711238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496711" y="609600"/>
            <a:ext cx="11266311" cy="57150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Năm 2005: 3513 người/km</a:t>
            </a:r>
            <a:r>
              <a:rPr lang="en-US" sz="3200" baseline="30000"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endParaRPr lang="en-US" sz="32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Wingdings 3" pitchFamily="18" charset="2"/>
              <a:buChar char="9"/>
            </a:pPr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Cao gấp 14 lần so với mức trung bình cả nước</a:t>
            </a:r>
          </a:p>
          <a:p>
            <a:pPr marL="457200" indent="-457200">
              <a:buFont typeface="Wingdings 3" pitchFamily="18" charset="2"/>
              <a:buChar char="9"/>
            </a:pPr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Gấp 2,9 lần mật độ dân số vùng đồng bằng sông Hồng</a:t>
            </a:r>
          </a:p>
          <a:p>
            <a:pPr marL="457200" indent="-457200">
              <a:buFont typeface="Wingdings 3" pitchFamily="18" charset="2"/>
              <a:buChar char="9"/>
            </a:pPr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Là thành phố có mật độ cao nhất toàn quốc</a:t>
            </a:r>
          </a:p>
          <a:p>
            <a:endParaRPr lang="en-US" sz="3200"/>
          </a:p>
        </p:txBody>
      </p:sp>
      <p:sp>
        <p:nvSpPr>
          <p:cNvPr id="7" name="TextBox 6"/>
          <p:cNvSpPr txBox="1"/>
          <p:nvPr/>
        </p:nvSpPr>
        <p:spPr>
          <a:xfrm>
            <a:off x="2209800" y="1219201"/>
            <a:ext cx="7772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§"/>
            </a:pPr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1348272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</a:t>
            </a:r>
            <a:r>
              <a:rPr lang="en-US" smtClean="0"/>
              <a:t>, Phân bố dân cư</a:t>
            </a:r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825625"/>
            <a:ext cx="10699044" cy="4351338"/>
          </a:xfrm>
        </p:spPr>
      </p:pic>
    </p:spTree>
    <p:extLst>
      <p:ext uri="{BB962C8B-B14F-4D97-AF65-F5344CB8AC3E}">
        <p14:creationId xmlns:p14="http://schemas.microsoft.com/office/powerpoint/2010/main" val="1720092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956" y="0"/>
            <a:ext cx="11334044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778933" y="609600"/>
            <a:ext cx="10306756" cy="57150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>
              <a:buFont typeface="Wingdings" pitchFamily="2" charset="2"/>
              <a:buChar char="§"/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đều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giữa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lãnh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thổ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chính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giữa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vùng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thái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itchFamily="2" charset="2"/>
              <a:buChar char="§"/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trung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tại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quận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cũ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Đống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Kiếm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Bà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Trưng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): 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máy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xí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nghiệp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cửa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chợ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,…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nơi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tổ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chức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quản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lí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hệ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thống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kinh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tế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xã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hội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toàn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phố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itchFamily="2" charset="2"/>
              <a:buChar char="§"/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huyện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ngoại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mật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thấp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chục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285750" indent="-285750">
              <a:buFont typeface="Wingdings" pitchFamily="2" charset="2"/>
              <a:buChar char="§"/>
            </a:pPr>
            <a:endParaRPr lang="en-US" sz="2000" dirty="0"/>
          </a:p>
          <a:p>
            <a:pPr marL="285750" indent="-285750">
              <a:buFont typeface="Wingdings" pitchFamily="2" charset="2"/>
              <a:buChar char="§"/>
            </a:pPr>
            <a:endParaRPr lang="en-US" sz="2000" dirty="0"/>
          </a:p>
          <a:p>
            <a:pPr marL="285750" indent="-285750">
              <a:buFont typeface="Wingdings" pitchFamily="2" charset="2"/>
              <a:buChar char="§"/>
            </a:pPr>
            <a:endParaRPr lang="en-US" sz="2000" dirty="0"/>
          </a:p>
          <a:p>
            <a:pPr marL="285750" indent="-285750">
              <a:buFont typeface="Wingdings" pitchFamily="2" charset="2"/>
              <a:buChar char="§"/>
            </a:pPr>
            <a:endParaRPr lang="en-US" sz="2000" dirty="0"/>
          </a:p>
          <a:p>
            <a:pPr marL="285750" indent="-285750">
              <a:buFont typeface="Wingdings" pitchFamily="2" charset="2"/>
              <a:buChar char="§"/>
            </a:pPr>
            <a:endParaRPr lang="en-US" sz="2000" dirty="0"/>
          </a:p>
          <a:p>
            <a:pPr marL="285750" indent="-285750">
              <a:buFont typeface="Wingdings" pitchFamily="2" charset="2"/>
              <a:buChar char="§"/>
            </a:pPr>
            <a:endParaRPr lang="en-US" sz="2000" dirty="0"/>
          </a:p>
          <a:p>
            <a:pPr marL="285750" indent="-285750">
              <a:buFont typeface="Wingdings" pitchFamily="2" charset="2"/>
              <a:buChar char="§"/>
            </a:pPr>
            <a:endParaRPr lang="en-US" sz="2000" dirty="0"/>
          </a:p>
          <a:p>
            <a:pPr lvl="0"/>
            <a:endParaRPr lang="en-US" sz="2000" dirty="0"/>
          </a:p>
          <a:p>
            <a:endParaRPr lang="en-US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2209800" y="1219201"/>
            <a:ext cx="7772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§"/>
            </a:pPr>
            <a:endParaRPr lang="en-US"/>
          </a:p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1378" y="3509962"/>
            <a:ext cx="8130822" cy="2605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9264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86364" y="2140131"/>
            <a:ext cx="3985189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all">
                <a:ln w="0"/>
                <a:effectLst>
                  <a:reflection blurRad="12700" stA="50000" endPos="50000" dist="5000" dir="5400000" sy="-100000" rotWithShape="0"/>
                </a:effectLst>
              </a:rPr>
              <a:t>3</a:t>
            </a:r>
            <a:r>
              <a:rPr lang="en-US" sz="5400" b="1" cap="all" smtClean="0">
                <a:ln w="0"/>
                <a:effectLst>
                  <a:reflection blurRad="12700" stA="50000" endPos="50000" dist="5000" dir="5400000" sy="-100000" rotWithShape="0"/>
                </a:effectLst>
              </a:rPr>
              <a:t>. </a:t>
            </a:r>
            <a:r>
              <a:rPr lang="en-US" sz="5400" b="1" cap="all">
                <a:ln w="0"/>
                <a:effectLst>
                  <a:reflection blurRad="12700" stA="50000" endPos="50000" dist="5000" dir="5400000" sy="-100000" rotWithShape="0"/>
                </a:effectLst>
              </a:rPr>
              <a:t>Giáo dục, y tế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1553" y="195943"/>
            <a:ext cx="7794171" cy="6766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3935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1" y="381000"/>
            <a:ext cx="4845739" cy="6091542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838200"/>
            <a:ext cx="4038600" cy="1143000"/>
          </a:xfrm>
        </p:spPr>
        <p:txBody>
          <a:bodyPr>
            <a:noAutofit/>
          </a:bodyPr>
          <a:lstStyle/>
          <a:p>
            <a:r>
              <a:rPr lang="en-US" sz="6000" b="1"/>
              <a:t>a. Giáo dục</a:t>
            </a:r>
            <a:endParaRPr lang="en-US" sz="600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400" y="2286000"/>
            <a:ext cx="2545080" cy="3383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427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56754" y="26126"/>
            <a:ext cx="11874137" cy="683187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>
              <a:buFont typeface="Wingdings" pitchFamily="2" charset="2"/>
              <a:buChar char="§"/>
            </a:pPr>
            <a:r>
              <a:rPr lang="en-US" sz="20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trung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tâm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dục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20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đạo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trung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49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Đại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Cao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đẳng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Font typeface="Arial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42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trung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chuyên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nghiệp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Font typeface="Arial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22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dạy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nghề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Font typeface="Arial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112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viện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nghiên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cứu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chuyên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ngành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itchFamily="2" charset="2"/>
              <a:buChar char="§"/>
            </a:pPr>
            <a:r>
              <a:rPr lang="en-US" sz="20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quận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huyện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xã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đều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mẫu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trung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phổ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toàn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phố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346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mẫu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Font typeface="Arial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491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tiểu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trung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sở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Font typeface="Arial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100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THPT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đủ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lập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bán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lập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742950" lvl="1" indent="-285750">
              <a:buFont typeface="Arial" pitchFamily="34" charset="0"/>
              <a:buChar char="•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Font typeface="Arial" pitchFamily="34" charset="0"/>
              <a:buChar char="•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Font typeface="Arial" pitchFamily="34" charset="0"/>
              <a:buChar char="•"/>
            </a:pPr>
            <a:endParaRPr lang="en-US" sz="2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 3" pitchFamily="18" charset="2"/>
              <a:buChar char="9"/>
            </a:pPr>
            <a:r>
              <a:rPr lang="en-US" sz="20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kiện</a:t>
            </a:r>
            <a:r>
              <a:rPr lang="en-US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thuận</a:t>
            </a:r>
            <a:r>
              <a:rPr lang="en-US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lợi</a:t>
            </a:r>
            <a:r>
              <a:rPr lang="en-US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ứng</a:t>
            </a:r>
            <a:r>
              <a:rPr lang="en-US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nhu</a:t>
            </a:r>
            <a:r>
              <a:rPr lang="en-US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đào</a:t>
            </a:r>
            <a:r>
              <a:rPr lang="en-US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riêng</a:t>
            </a:r>
            <a:r>
              <a:rPr lang="en-US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thủ</a:t>
            </a:r>
            <a:r>
              <a:rPr lang="en-US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</a:t>
            </a:r>
            <a:r>
              <a:rPr lang="en-US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</a:t>
            </a:r>
            <a:r>
              <a:rPr lang="en-US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ý </a:t>
            </a:r>
            <a:r>
              <a:rPr lang="en-US" sz="20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nghĩa</a:t>
            </a:r>
            <a:r>
              <a:rPr lang="en-US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trọng</a:t>
            </a:r>
            <a:r>
              <a:rPr lang="en-US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đối</a:t>
            </a:r>
            <a:r>
              <a:rPr lang="en-US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vùng</a:t>
            </a:r>
            <a:r>
              <a:rPr lang="en-US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Bắc</a:t>
            </a:r>
            <a:r>
              <a:rPr lang="en-US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</a:t>
            </a:r>
            <a:r>
              <a:rPr lang="en-US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1" y="3276600"/>
            <a:ext cx="3125591" cy="234551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3275889"/>
            <a:ext cx="3260672" cy="236219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3997" y="3276601"/>
            <a:ext cx="2958454" cy="2362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86940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069" y="0"/>
            <a:ext cx="11795760" cy="6858000"/>
          </a:xfrm>
        </p:spPr>
      </p:pic>
      <p:sp>
        <p:nvSpPr>
          <p:cNvPr id="5" name="Rectangle 4"/>
          <p:cNvSpPr/>
          <p:nvPr/>
        </p:nvSpPr>
        <p:spPr>
          <a:xfrm>
            <a:off x="431073" y="195943"/>
            <a:ext cx="11286309" cy="612865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>
              <a:buFont typeface="Wingdings" pitchFamily="2" charset="2"/>
              <a:buChar char="§"/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Hà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6000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cán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bộ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đại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Font typeface="Arial" pitchFamily="34" charset="0"/>
              <a:buChar char="•"/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Gần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12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vạn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đại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Font typeface="Arial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Cao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đẳng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11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vạn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cán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bộ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trung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cấp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itchFamily="2" charset="2"/>
              <a:buChar char="§"/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Hà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trí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vấn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lệ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chưa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chiếm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0,17% </a:t>
            </a:r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7963" y="2486297"/>
            <a:ext cx="6988629" cy="3818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79218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914400"/>
            <a:ext cx="2819400" cy="1143000"/>
          </a:xfrm>
        </p:spPr>
        <p:txBody>
          <a:bodyPr>
            <a:noAutofit/>
          </a:bodyPr>
          <a:lstStyle/>
          <a:p>
            <a:r>
              <a:rPr lang="en-US" sz="7200" b="1"/>
              <a:t>b. Y tế</a:t>
            </a:r>
            <a:endParaRPr lang="en-US" sz="720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1" y="2362201"/>
            <a:ext cx="4232789" cy="2816729"/>
          </a:xfrm>
          <a:prstGeom prst="rect">
            <a:avLst/>
          </a:prstGeom>
        </p:spPr>
      </p:pic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9097" y="1834356"/>
            <a:ext cx="5669280" cy="4333875"/>
          </a:xfrm>
        </p:spPr>
      </p:pic>
    </p:spTree>
    <p:extLst>
      <p:ext uri="{BB962C8B-B14F-4D97-AF65-F5344CB8AC3E}">
        <p14:creationId xmlns:p14="http://schemas.microsoft.com/office/powerpoint/2010/main" val="403228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133601" y="685800"/>
            <a:ext cx="3549309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all">
                <a:ln w="0"/>
                <a:effectLst>
                  <a:reflection blurRad="12700" stA="50000" endPos="50000" dist="5000" dir="5400000" sy="-100000" rotWithShape="0"/>
                </a:effectLst>
              </a:rPr>
              <a:t>1</a:t>
            </a:r>
            <a:r>
              <a:rPr lang="en-US" sz="5400" b="1" cap="all" smtClean="0">
                <a:ln w="0"/>
                <a:effectLst>
                  <a:reflection blurRad="12700" stA="50000" endPos="50000" dist="5000" dir="5400000" sy="-100000" rotWithShape="0"/>
                </a:effectLst>
              </a:rPr>
              <a:t>. </a:t>
            </a:r>
            <a:r>
              <a:rPr lang="en-US" sz="5400" b="1" cap="all">
                <a:ln w="0"/>
                <a:effectLst>
                  <a:reflection blurRad="12700" stA="50000" endPos="50000" dist="5000" dir="5400000" sy="-100000" rotWithShape="0"/>
                </a:effectLst>
              </a:rPr>
              <a:t>Kết cấu dân số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92034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131" y="0"/>
            <a:ext cx="11560629" cy="68580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613954" y="457200"/>
            <a:ext cx="10739846" cy="58674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>
              <a:buFont typeface="Wingdings" pitchFamily="2" charset="2"/>
              <a:buChar char="§"/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Cuối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2005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toàn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phố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Hà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31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bệnh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viện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Font typeface="Arial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229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trạm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y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tế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4345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sĩ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; 4424 y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sĩ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y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tá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Font typeface="Arial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9465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giường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bệnh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742950" lvl="1" indent="-285750">
              <a:buFont typeface="Arial" pitchFamily="34" charset="0"/>
              <a:buChar char="•"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 3" pitchFamily="18" charset="2"/>
              <a:buChar char="9"/>
            </a:pP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tế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đóng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góp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chăm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sóc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sức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khỏe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ban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cộng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hiểm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tế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tiêm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chủng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phòng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dịch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</a:p>
          <a:p>
            <a:pPr marL="285750" indent="-285750">
              <a:buFont typeface="Wingdings 3" pitchFamily="18" charset="2"/>
              <a:buChar char="9"/>
            </a:pPr>
            <a:endParaRPr lang="en-US" dirty="0"/>
          </a:p>
          <a:p>
            <a:pPr marL="285750" indent="-285750">
              <a:buFont typeface="Wingdings 3" pitchFamily="18" charset="2"/>
              <a:buChar char="9"/>
            </a:pPr>
            <a:endParaRPr lang="en-US" dirty="0"/>
          </a:p>
          <a:p>
            <a:pPr marL="285750" indent="-285750">
              <a:buFont typeface="Wingdings 3" pitchFamily="18" charset="2"/>
              <a:buChar char="9"/>
            </a:pPr>
            <a:endParaRPr lang="en-US" dirty="0"/>
          </a:p>
          <a:p>
            <a:pPr marL="285750" indent="-285750">
              <a:buFont typeface="Wingdings 3" pitchFamily="18" charset="2"/>
              <a:buChar char="9"/>
            </a:pPr>
            <a:endParaRPr lang="en-US" dirty="0"/>
          </a:p>
          <a:p>
            <a:pPr marL="285750" indent="-285750">
              <a:buFont typeface="Wingdings 3" pitchFamily="18" charset="2"/>
              <a:buChar char="9"/>
            </a:pPr>
            <a:endParaRPr lang="en-US" dirty="0"/>
          </a:p>
          <a:p>
            <a:pPr marL="285750" indent="-285750">
              <a:buFont typeface="Wingdings 3" pitchFamily="18" charset="2"/>
              <a:buChar char="9"/>
            </a:pPr>
            <a:endParaRPr lang="en-US" dirty="0"/>
          </a:p>
          <a:p>
            <a:pPr marL="285750" indent="-285750">
              <a:buFont typeface="Wingdings 3" pitchFamily="18" charset="2"/>
              <a:buChar char="9"/>
            </a:pPr>
            <a:endParaRPr lang="en-US" dirty="0"/>
          </a:p>
          <a:p>
            <a:pPr marL="285750" indent="-285750">
              <a:buFont typeface="Wingdings 3" pitchFamily="18" charset="2"/>
              <a:buChar char="9"/>
            </a:pPr>
            <a:endParaRPr lang="en-US" dirty="0"/>
          </a:p>
          <a:p>
            <a:pPr marL="285750" indent="-285750">
              <a:buFont typeface="Wingdings 3" pitchFamily="18" charset="2"/>
              <a:buChar char="9"/>
            </a:pPr>
            <a:endParaRPr lang="en-US" dirty="0"/>
          </a:p>
          <a:p>
            <a:pPr marL="285750" indent="-285750">
              <a:buFont typeface="Wingdings 3" pitchFamily="18" charset="2"/>
              <a:buChar char="9"/>
            </a:pPr>
            <a:endParaRPr lang="en-US" dirty="0"/>
          </a:p>
          <a:p>
            <a:pPr marL="285750" indent="-285750">
              <a:buFont typeface="Wingdings 3" pitchFamily="18" charset="2"/>
              <a:buChar char="9"/>
            </a:pPr>
            <a:endParaRPr lang="en-US" dirty="0"/>
          </a:p>
          <a:p>
            <a:pPr algn="ctr"/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5214" y="3171968"/>
            <a:ext cx="4940461" cy="3152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855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39485" y="762000"/>
            <a:ext cx="4114800" cy="304698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cap="all" dirty="0">
                <a:ln w="0"/>
                <a:effectLst>
                  <a:reflection blurRad="12700" stA="50000" endPos="50000" dist="5000" dir="5400000" sy="-100000" rotWithShape="0"/>
                </a:effectLst>
              </a:rPr>
              <a:t>4</a:t>
            </a:r>
            <a:r>
              <a:rPr lang="en-US" sz="4800" b="1" cap="all" smtClean="0">
                <a:ln w="0"/>
                <a:effectLst>
                  <a:reflection blurRad="12700" stA="50000" endPos="50000" dist="5000" dir="5400000" sy="-100000" rotWithShape="0"/>
                </a:effectLst>
              </a:rPr>
              <a:t>. </a:t>
            </a:r>
            <a:r>
              <a:rPr lang="en-US" sz="4800" b="1" cap="all" dirty="0" err="1">
                <a:ln w="0"/>
                <a:effectLst>
                  <a:reflection blurRad="12700" stA="50000" endPos="50000" dist="5000" dir="5400000" sy="-100000" rotWithShape="0"/>
                </a:effectLst>
              </a:rPr>
              <a:t>Hà</a:t>
            </a:r>
            <a:r>
              <a:rPr lang="en-US" sz="4800" b="1" cap="all" dirty="0">
                <a:ln w="0"/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4800" b="1" cap="all" dirty="0" err="1">
                <a:ln w="0"/>
                <a:effectLst>
                  <a:reflection blurRad="12700" stA="50000" endPos="50000" dist="5000" dir="5400000" sy="-100000" rotWithShape="0"/>
                </a:effectLst>
              </a:rPr>
              <a:t>nội</a:t>
            </a:r>
            <a:r>
              <a:rPr lang="en-US" sz="4800" b="1" cap="all" dirty="0">
                <a:ln w="0"/>
                <a:effectLst>
                  <a:reflection blurRad="12700" stA="50000" endPos="50000" dist="5000" dir="5400000" sy="-100000" rotWithShape="0"/>
                </a:effectLst>
              </a:rPr>
              <a:t>, </a:t>
            </a:r>
            <a:r>
              <a:rPr lang="en-US" sz="4800" b="1" cap="all" dirty="0" err="1">
                <a:ln w="0"/>
                <a:effectLst>
                  <a:reflection blurRad="12700" stA="50000" endPos="50000" dist="5000" dir="5400000" sy="-100000" rotWithShape="0"/>
                </a:effectLst>
              </a:rPr>
              <a:t>vùng</a:t>
            </a:r>
            <a:r>
              <a:rPr lang="en-US" sz="4800" b="1" cap="all" dirty="0">
                <a:ln w="0"/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4800" b="1" cap="all" dirty="0" err="1">
                <a:ln w="0"/>
                <a:effectLst>
                  <a:reflection blurRad="12700" stA="50000" endPos="50000" dist="5000" dir="5400000" sy="-100000" rotWithShape="0"/>
                </a:effectLst>
              </a:rPr>
              <a:t>địa</a:t>
            </a:r>
            <a:r>
              <a:rPr lang="en-US" sz="4800" b="1" cap="all" dirty="0">
                <a:ln w="0"/>
                <a:effectLst>
                  <a:reflection blurRad="12700" stA="50000" endPos="50000" dist="5000" dir="5400000" sy="-100000" rotWithShape="0"/>
                </a:effectLst>
              </a:rPr>
              <a:t> – </a:t>
            </a:r>
            <a:r>
              <a:rPr lang="en-US" sz="4800" b="1" cap="all" dirty="0" err="1">
                <a:ln w="0"/>
                <a:effectLst>
                  <a:reflection blurRad="12700" stA="50000" endPos="50000" dist="5000" dir="5400000" sy="-100000" rotWithShape="0"/>
                </a:effectLst>
              </a:rPr>
              <a:t>văn</a:t>
            </a:r>
            <a:r>
              <a:rPr lang="en-US" sz="4800" b="1" cap="all" dirty="0">
                <a:ln w="0"/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4800" b="1" cap="all" dirty="0" err="1">
                <a:ln w="0"/>
                <a:effectLst>
                  <a:reflection blurRad="12700" stA="50000" endPos="50000" dist="5000" dir="5400000" sy="-100000" rotWithShape="0"/>
                </a:effectLst>
              </a:rPr>
              <a:t>hóa</a:t>
            </a:r>
            <a:r>
              <a:rPr lang="en-US" sz="4800" b="1" cap="all" dirty="0">
                <a:ln w="0"/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4800" b="1" cap="all" dirty="0" err="1">
                <a:ln w="0"/>
                <a:effectLst>
                  <a:reflection blurRad="12700" stA="50000" endPos="50000" dist="5000" dir="5400000" sy="-100000" rotWithShape="0"/>
                </a:effectLst>
              </a:rPr>
              <a:t>Việt</a:t>
            </a:r>
            <a:r>
              <a:rPr lang="en-US" sz="4800" b="1" cap="all" dirty="0">
                <a:ln w="0"/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4800" b="1" cap="all" dirty="0" err="1">
                <a:ln w="0"/>
                <a:effectLst>
                  <a:reflection blurRad="12700" stA="50000" endPos="50000" dist="5000" dir="5400000" sy="-100000" rotWithShape="0"/>
                </a:effectLst>
              </a:rPr>
              <a:t>tiêu</a:t>
            </a:r>
            <a:r>
              <a:rPr lang="en-US" sz="4800" b="1" cap="all" dirty="0">
                <a:ln w="0"/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4800" b="1" cap="all" dirty="0" err="1">
                <a:ln w="0"/>
                <a:effectLst>
                  <a:reflection blurRad="12700" stA="50000" endPos="50000" dist="5000" dir="5400000" sy="-100000" rotWithShape="0"/>
                </a:effectLst>
              </a:rPr>
              <a:t>biểu</a:t>
            </a:r>
            <a:r>
              <a:rPr lang="en-US" sz="4800" b="1" cap="all" dirty="0">
                <a:ln w="0"/>
                <a:effectLst>
                  <a:reflection blurRad="12700" stA="50000" endPos="50000" dist="5000" dir="5400000" sy="-100000" rotWithShape="0"/>
                </a:effectLst>
              </a:rPr>
              <a:t> 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540328"/>
            <a:ext cx="10598727" cy="5636636"/>
          </a:xfrm>
        </p:spPr>
        <p:txBody>
          <a:bodyPr/>
          <a:lstStyle/>
          <a:p>
            <a:pPr marL="0" indent="0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0698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823" y="0"/>
            <a:ext cx="11456126" cy="68580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470263" y="0"/>
            <a:ext cx="11155680" cy="66294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>
              <a:buFont typeface="Wingdings" pitchFamily="2" charset="2"/>
              <a:buChar char="§"/>
            </a:pP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nơi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Việt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tiên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vùng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địa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linh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kiệt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Hà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đầy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đủ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phẩm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Việt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Nam 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nơi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trung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nghề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thủ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thợ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tài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làng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nghề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xa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xưa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nay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vẫn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tồn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tại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làng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gốm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Bát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Tràng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làng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giấy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Bưởi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, …</a:t>
            </a:r>
          </a:p>
          <a:p>
            <a:pPr marL="742950" lvl="1" indent="-285750">
              <a:buFont typeface="Arial" pitchFamily="34" charset="0"/>
              <a:buChar char="•"/>
            </a:pPr>
            <a:endParaRPr lang="en-US" dirty="0"/>
          </a:p>
          <a:p>
            <a:pPr marL="742950" lvl="1" indent="-285750">
              <a:buFont typeface="Arial" pitchFamily="34" charset="0"/>
              <a:buChar char="•"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4648200"/>
            <a:ext cx="3776528" cy="190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1" y="2286001"/>
            <a:ext cx="3809999" cy="24868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1" y="2286000"/>
            <a:ext cx="4350015" cy="426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1" y="2286001"/>
            <a:ext cx="2411543" cy="164928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0932631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4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" y="0"/>
            <a:ext cx="11704320" cy="68580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457200" y="228600"/>
            <a:ext cx="11364686" cy="64008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/>
          </a:p>
          <a:p>
            <a:pPr marL="285750" indent="-285750">
              <a:buFontTx/>
              <a:buChar char="-"/>
            </a:pPr>
            <a:endParaRPr lang="en-US"/>
          </a:p>
          <a:p>
            <a:pPr marL="285750" indent="-285750">
              <a:buFontTx/>
              <a:buChar char="-"/>
            </a:pPr>
            <a:endParaRPr lang="en-US"/>
          </a:p>
          <a:p>
            <a:pPr marL="285750" indent="-285750">
              <a:buFontTx/>
              <a:buChar char="-"/>
            </a:pPr>
            <a:endParaRPr lang="en-US"/>
          </a:p>
          <a:p>
            <a:pPr marL="285750" indent="-285750">
              <a:buFontTx/>
              <a:buChar char="-"/>
            </a:pPr>
            <a:endParaRPr lang="en-US"/>
          </a:p>
          <a:p>
            <a:pPr marL="285750" indent="-285750">
              <a:buFontTx/>
              <a:buChar char="-"/>
            </a:pPr>
            <a:endParaRPr lang="en-US"/>
          </a:p>
          <a:p>
            <a:pPr marL="285750" indent="-285750">
              <a:buFontTx/>
              <a:buChar char="-"/>
            </a:pPr>
            <a:endParaRPr lang="en-US"/>
          </a:p>
          <a:p>
            <a:pPr marL="285750" indent="-285750">
              <a:buFontTx/>
              <a:buChar char="-"/>
            </a:pPr>
            <a:endParaRPr lang="en-US"/>
          </a:p>
          <a:p>
            <a:pPr marL="285750" indent="-285750">
              <a:buFontTx/>
              <a:buChar char="-"/>
            </a:pPr>
            <a:endParaRPr lang="en-US"/>
          </a:p>
          <a:p>
            <a:pPr marL="285750" indent="-285750">
              <a:buFontTx/>
              <a:buChar char="-"/>
            </a:pPr>
            <a:endParaRPr lang="en-US"/>
          </a:p>
          <a:p>
            <a:pPr marL="285750" indent="-285750">
              <a:buFontTx/>
              <a:buChar char="-"/>
            </a:pPr>
            <a:endParaRPr lang="en-US"/>
          </a:p>
          <a:p>
            <a:pPr marL="285750" indent="-285750">
              <a:buFontTx/>
              <a:buChar char="-"/>
            </a:pPr>
            <a:endParaRPr lang="en-US"/>
          </a:p>
          <a:p>
            <a:pPr marL="285750" indent="-285750">
              <a:buFontTx/>
              <a:buChar char="-"/>
            </a:pPr>
            <a:endParaRPr lang="en-US"/>
          </a:p>
          <a:p>
            <a:pPr marL="285750" indent="-285750">
              <a:buFontTx/>
              <a:buChar char="-"/>
            </a:pPr>
            <a:endParaRPr lang="en-US"/>
          </a:p>
          <a:p>
            <a:pPr marL="285750" indent="-285750">
              <a:buFontTx/>
              <a:buChar char="-"/>
            </a:pPr>
            <a:endParaRPr lang="en-US"/>
          </a:p>
          <a:p>
            <a:pPr marL="285750" indent="-285750">
              <a:buFontTx/>
              <a:buChar char="-"/>
            </a:pPr>
            <a:endParaRPr lang="en-US"/>
          </a:p>
          <a:p>
            <a:pPr marL="285750" indent="-285750">
              <a:buFontTx/>
              <a:buChar char="-"/>
            </a:pPr>
            <a:endParaRPr lang="en-US"/>
          </a:p>
          <a:p>
            <a:pPr marL="285750" indent="-285750">
              <a:buFontTx/>
              <a:buChar char="-"/>
            </a:pPr>
            <a:endParaRPr lang="en-US"/>
          </a:p>
          <a:p>
            <a:pPr marL="285750" indent="-285750">
              <a:buFontTx/>
              <a:buChar char="-"/>
            </a:pPr>
            <a:endParaRPr lang="en-US"/>
          </a:p>
          <a:p>
            <a:pPr algn="ctr"/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3634155"/>
            <a:ext cx="5486400" cy="290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3657600"/>
            <a:ext cx="2971800" cy="2881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5412" y="381000"/>
            <a:ext cx="4671588" cy="327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018903" y="1066800"/>
            <a:ext cx="423889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§"/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ca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triển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ngâm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thơ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hát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ru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trống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quân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…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hát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ca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trù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71657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069" y="0"/>
            <a:ext cx="11573691" cy="68580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600891" y="228600"/>
            <a:ext cx="10752909" cy="63246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>
              <a:buFont typeface="Wingdings" pitchFamily="2" charset="2"/>
              <a:buChar char="§"/>
            </a:pP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Lịch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triển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lâu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đời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di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lịch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hóa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kiến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trúc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nghệ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thuật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nổi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phong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phú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đa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dạng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chùa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Cột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Miếu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Quốc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Giám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Hồ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Kiếm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phố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cổ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Hà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</a:p>
          <a:p>
            <a:pPr marL="285750" indent="-285750">
              <a:buFontTx/>
              <a:buChar char="-"/>
            </a:pPr>
            <a:endParaRPr lang="en-US" dirty="0"/>
          </a:p>
          <a:p>
            <a:pPr marL="285750" indent="-285750">
              <a:buFontTx/>
              <a:buChar char="-"/>
            </a:pPr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1" y="1447800"/>
            <a:ext cx="3857177" cy="2894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0219" y="1447800"/>
            <a:ext cx="4265792" cy="3060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2385" y="3886201"/>
            <a:ext cx="5486400" cy="258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8785" y="4508138"/>
            <a:ext cx="2597226" cy="1959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54329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8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43" y="0"/>
            <a:ext cx="11665131" cy="6858000"/>
          </a:xfrm>
        </p:spPr>
      </p:pic>
      <p:sp>
        <p:nvSpPr>
          <p:cNvPr id="5" name="Rectangle 4"/>
          <p:cNvSpPr/>
          <p:nvPr/>
        </p:nvSpPr>
        <p:spPr>
          <a:xfrm>
            <a:off x="522514" y="228600"/>
            <a:ext cx="11025052" cy="63246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Hà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rất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trọng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uống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coi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thưởng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hóa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nghệ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thuật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ẩm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Nổi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rượu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Kẻ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Mơ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(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làng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Hoàng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Mai,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làng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Thụy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Khê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món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sắc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khó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quên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bánh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cuốn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Thanh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Trì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phở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chả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cá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bánh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tôm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cốm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làng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Vòng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0749" y="3886201"/>
            <a:ext cx="3845251" cy="25966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1" y="1905001"/>
            <a:ext cx="3900589" cy="244787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2057401"/>
            <a:ext cx="3807152" cy="253810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7901" y="3995856"/>
            <a:ext cx="3900589" cy="249871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4467" y="3810000"/>
            <a:ext cx="2438400" cy="18288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3185785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6748C83-9534-41F6-A9B2-165C8D8F98EA}"/>
              </a:ext>
            </a:extLst>
          </p:cNvPr>
          <p:cNvSpPr txBox="1"/>
          <p:nvPr/>
        </p:nvSpPr>
        <p:spPr>
          <a:xfrm>
            <a:off x="1935126" y="393405"/>
            <a:ext cx="80063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vi-VN" sz="4000" b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4000" b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ỚNG DẪN HỌC BÀI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DE634CE-11EE-46FD-BFC2-8F4E8E863D69}"/>
              </a:ext>
            </a:extLst>
          </p:cNvPr>
          <p:cNvSpPr txBox="1"/>
          <p:nvPr/>
        </p:nvSpPr>
        <p:spPr>
          <a:xfrm>
            <a:off x="414669" y="1605516"/>
            <a:ext cx="901640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AutoNum type="arabicPeriod"/>
            </a:pPr>
            <a:r>
              <a:rPr lang="en-US" sz="2800"/>
              <a:t>Xác định vùng đồng bằng và vùng đồi núi trên bản đồ tự nhiên Hà Nội. Nêu thế mạnh kinh tế của từng vùng.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B70ADE3-0F94-460D-9ED0-D30C9CF512E1}"/>
              </a:ext>
            </a:extLst>
          </p:cNvPr>
          <p:cNvSpPr txBox="1"/>
          <p:nvPr/>
        </p:nvSpPr>
        <p:spPr>
          <a:xfrm>
            <a:off x="478465" y="2813447"/>
            <a:ext cx="8888819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/>
              <a:t>2. Tìm hiểu tài liệu về </a:t>
            </a:r>
            <a:r>
              <a:rPr lang="en-US" sz="2800" smtClean="0"/>
              <a:t>các </a:t>
            </a:r>
            <a:r>
              <a:rPr lang="en-US" sz="2800"/>
              <a:t>hoạt động kinh tế của thành phố Hà Nội</a:t>
            </a:r>
          </a:p>
          <a:p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7156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8250">
        <p:random/>
      </p:transition>
    </mc:Choice>
    <mc:Fallback xmlns="">
      <p:transition spd="slow" advTm="1825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8000"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  <p:extLst>
      <p:ext uri="{BB962C8B-B14F-4D97-AF65-F5344CB8AC3E}">
        <p14:creationId xmlns:p14="http://schemas.microsoft.com/office/powerpoint/2010/main" val="1604205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8073">
        <p:random/>
      </p:transition>
    </mc:Choice>
    <mc:Fallback xmlns="">
      <p:transition spd="slow" advTm="18073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62200" y="276578"/>
            <a:ext cx="784860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cap="all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Kết cấu dân số theo độ tuổi và giới tính</a:t>
            </a:r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2496" y="2133599"/>
            <a:ext cx="7378304" cy="4043363"/>
          </a:xfrm>
        </p:spPr>
      </p:pic>
    </p:spTree>
    <p:extLst>
      <p:ext uri="{BB962C8B-B14F-4D97-AF65-F5344CB8AC3E}">
        <p14:creationId xmlns:p14="http://schemas.microsoft.com/office/powerpoint/2010/main" val="654430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911" y="0"/>
            <a:ext cx="11695289" cy="6667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479777" y="267405"/>
            <a:ext cx="11232445" cy="613268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>
              <a:buFont typeface="Wingdings" pitchFamily="2" charset="2"/>
              <a:buChar char="§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Theo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liệu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thống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kê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1-4-1999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buFont typeface="Arial" pitchFamily="34" charset="0"/>
              <a:buChar char="•"/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15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tuổi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chiếm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25,3%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toàn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phố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buFont typeface="Arial" pitchFamily="34" charset="0"/>
              <a:buChar char="•"/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15-59: 65,4%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60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trở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: 9,3%</a:t>
            </a:r>
          </a:p>
          <a:p>
            <a:pPr marL="342900" indent="-342900">
              <a:buFont typeface="Wingdings 3" pitchFamily="18" charset="2"/>
              <a:buChar char="9"/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Nguồn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lao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Hà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tương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đối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dồi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dào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342900" indent="-342900">
              <a:buFont typeface="Wingdings 3" pitchFamily="18" charset="2"/>
              <a:buChar char="9"/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lợi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triển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kinh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tế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xã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hội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indent="344488">
              <a:buFont typeface="Wingdings 3" pitchFamily="18" charset="2"/>
              <a:buChar char="9"/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trở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ngại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sắp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xếp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nâng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lượng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cuộc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 3" pitchFamily="18" charset="2"/>
              <a:buChar char="9"/>
            </a:pPr>
            <a:endParaRPr lang="en-US" sz="2000" dirty="0"/>
          </a:p>
          <a:p>
            <a:pPr marL="342900" indent="-342900">
              <a:buFont typeface="Wingdings 3" pitchFamily="18" charset="2"/>
              <a:buChar char="9"/>
            </a:pPr>
            <a:endParaRPr lang="en-US" sz="2000" dirty="0"/>
          </a:p>
          <a:p>
            <a:pPr marL="342900" indent="-342900">
              <a:buFont typeface="Wingdings 3" pitchFamily="18" charset="2"/>
              <a:buChar char="9"/>
            </a:pPr>
            <a:endParaRPr lang="en-US" sz="2000" dirty="0"/>
          </a:p>
          <a:p>
            <a:pPr marL="342900" indent="-342900">
              <a:buFont typeface="Wingdings 3" pitchFamily="18" charset="2"/>
              <a:buChar char="9"/>
            </a:pPr>
            <a:endParaRPr lang="en-US" sz="2000" dirty="0"/>
          </a:p>
          <a:p>
            <a:pPr marL="342900" indent="-342900">
              <a:buFont typeface="Wingdings 3" pitchFamily="18" charset="2"/>
              <a:buChar char="9"/>
            </a:pPr>
            <a:endParaRPr lang="en-US" sz="2000" dirty="0"/>
          </a:p>
          <a:p>
            <a:pPr marL="342900" indent="-342900">
              <a:buFont typeface="Wingdings 3" pitchFamily="18" charset="2"/>
              <a:buChar char="9"/>
            </a:pPr>
            <a:endParaRPr lang="en-US" sz="2000" dirty="0"/>
          </a:p>
          <a:p>
            <a:pPr marL="342900" indent="-342900">
              <a:buFont typeface="Wingdings 3" pitchFamily="18" charset="2"/>
              <a:buChar char="9"/>
            </a:pPr>
            <a:endParaRPr lang="en-US" sz="2000" dirty="0"/>
          </a:p>
          <a:p>
            <a:pPr marL="342900" indent="-342900">
              <a:buFont typeface="Wingdings 3" pitchFamily="18" charset="2"/>
              <a:buChar char="9"/>
            </a:pPr>
            <a:endParaRPr lang="en-US" sz="2000" dirty="0"/>
          </a:p>
          <a:p>
            <a:pPr marL="342900" indent="-342900">
              <a:buFont typeface="Wingdings 3" pitchFamily="18" charset="2"/>
              <a:buChar char="9"/>
            </a:pPr>
            <a:endParaRPr lang="en-US" sz="20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1" y="3505201"/>
            <a:ext cx="5056701" cy="273172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3505200"/>
            <a:ext cx="5081050" cy="273069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3746676"/>
            <a:ext cx="4648200" cy="250410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3781778"/>
            <a:ext cx="4705884" cy="2507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682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800" decel="100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800" decel="100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800" decel="100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800" decel="100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800" decel="100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800" decel="100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800" decel="100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800" decel="100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800" decel="1000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800" decel="100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800" decel="100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800" decel="100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511" y="0"/>
            <a:ext cx="11548533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620889" y="237067"/>
            <a:ext cx="10724444" cy="608753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sz="2000" dirty="0"/>
          </a:p>
          <a:p>
            <a:pPr marL="342900" indent="-342900">
              <a:buFont typeface="Wingdings" pitchFamily="2" charset="2"/>
              <a:buChar char="§"/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cấu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giới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tương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đối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cân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buFont typeface="Arial" pitchFamily="34" charset="0"/>
              <a:buChar char="•"/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giới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nam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/100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nữ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): 100,1</a:t>
            </a:r>
          </a:p>
          <a:p>
            <a:pPr marL="800100" lvl="1" indent="-342900">
              <a:buFont typeface="Arial" pitchFamily="34" charset="0"/>
              <a:buChar char="•"/>
            </a:pPr>
            <a:endParaRPr lang="en-US" sz="2800" dirty="0"/>
          </a:p>
          <a:p>
            <a:pPr lvl="1"/>
            <a:endParaRPr lang="en-US" sz="2800" dirty="0"/>
          </a:p>
          <a:p>
            <a:pPr lvl="1"/>
            <a:endParaRPr lang="en-US" sz="2000" dirty="0"/>
          </a:p>
          <a:p>
            <a:pPr marL="800100" lvl="1" indent="-342900">
              <a:buFont typeface="Arial" pitchFamily="34" charset="0"/>
              <a:buChar char="•"/>
            </a:pPr>
            <a:endParaRPr lang="en-US" sz="2000" dirty="0"/>
          </a:p>
          <a:p>
            <a:pPr marL="800100" lvl="1" indent="-342900">
              <a:buFont typeface="Arial" pitchFamily="34" charset="0"/>
              <a:buChar char="•"/>
            </a:pPr>
            <a:endParaRPr lang="en-US" sz="2000" dirty="0"/>
          </a:p>
          <a:p>
            <a:pPr marL="800100" lvl="1" indent="-342900">
              <a:buFont typeface="Arial" pitchFamily="34" charset="0"/>
              <a:buChar char="•"/>
            </a:pPr>
            <a:endParaRPr lang="en-US" sz="2000" dirty="0"/>
          </a:p>
          <a:p>
            <a:pPr marL="800100" lvl="1" indent="-342900">
              <a:buFont typeface="Arial" pitchFamily="34" charset="0"/>
              <a:buChar char="•"/>
            </a:pPr>
            <a:endParaRPr lang="en-US" sz="2000" dirty="0"/>
          </a:p>
          <a:p>
            <a:pPr marL="800100" lvl="1" indent="-342900">
              <a:buFont typeface="Arial" pitchFamily="34" charset="0"/>
              <a:buChar char="•"/>
            </a:pPr>
            <a:endParaRPr lang="en-US" sz="2000" dirty="0"/>
          </a:p>
          <a:p>
            <a:pPr marL="800100" lvl="1" indent="-342900">
              <a:buFont typeface="Arial" pitchFamily="34" charset="0"/>
              <a:buChar char="•"/>
            </a:pPr>
            <a:endParaRPr lang="en-US" sz="2000" dirty="0"/>
          </a:p>
          <a:p>
            <a:pPr marL="800100" lvl="1" indent="-342900">
              <a:buFont typeface="Arial" pitchFamily="34" charset="0"/>
              <a:buChar char="•"/>
            </a:pPr>
            <a:endParaRPr lang="en-US" sz="2000" dirty="0"/>
          </a:p>
          <a:p>
            <a:pPr marL="800100" lvl="1" indent="-342900">
              <a:buFont typeface="Arial" pitchFamily="34" charset="0"/>
              <a:buChar char="•"/>
            </a:pPr>
            <a:endParaRPr lang="en-US" sz="2000" dirty="0"/>
          </a:p>
          <a:p>
            <a:pPr marL="800100" lvl="1" indent="-342900">
              <a:buFont typeface="Arial" pitchFamily="34" charset="0"/>
              <a:buChar char="•"/>
            </a:pPr>
            <a:endParaRPr lang="en-US" sz="2000" dirty="0"/>
          </a:p>
          <a:p>
            <a:pPr marL="800100" lvl="1" indent="-342900">
              <a:buFont typeface="Arial" pitchFamily="34" charset="0"/>
              <a:buChar char="•"/>
            </a:pPr>
            <a:endParaRPr lang="en-US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2133600" y="2253268"/>
            <a:ext cx="7772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§"/>
            </a:pPr>
            <a:endParaRPr lang="en-US" sz="2000"/>
          </a:p>
          <a:p>
            <a:endParaRPr lang="en-US" sz="200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9038" y="2209800"/>
            <a:ext cx="4733925" cy="3409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25626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809897" y="381000"/>
            <a:ext cx="10358845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cap="all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Kết cấu dân số theo lao động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983" y="1681934"/>
            <a:ext cx="9026435" cy="4351338"/>
          </a:xfrm>
        </p:spPr>
      </p:pic>
    </p:spTree>
    <p:extLst>
      <p:ext uri="{BB962C8B-B14F-4D97-AF65-F5344CB8AC3E}">
        <p14:creationId xmlns:p14="http://schemas.microsoft.com/office/powerpoint/2010/main" val="161036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885" y="1"/>
            <a:ext cx="11325497" cy="67341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587829" y="609600"/>
            <a:ext cx="10750731" cy="57150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>
              <a:buFont typeface="Wingdings" pitchFamily="2" charset="2"/>
              <a:buChar char="§"/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2005: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sô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tuổi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lao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: 1844,1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ngàn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Font typeface="Arial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1.535,5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ngàn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đang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tham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ngành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kinh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tế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quốc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Font typeface="Arial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1.459,9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ngàn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thường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xuyên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chiếm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95,1%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lệ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thất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nghiệp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toàn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phố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: 4,9%</a:t>
            </a:r>
          </a:p>
          <a:p>
            <a:pPr lvl="0"/>
            <a:endParaRPr lang="en-US" sz="1600" dirty="0"/>
          </a:p>
          <a:p>
            <a:pPr lvl="0"/>
            <a:endParaRPr lang="en-US" sz="1600" dirty="0"/>
          </a:p>
          <a:p>
            <a:pPr lvl="0"/>
            <a:endParaRPr lang="en-US" sz="1600" dirty="0"/>
          </a:p>
          <a:p>
            <a:pPr lvl="0"/>
            <a:endParaRPr lang="en-US" sz="1600" dirty="0"/>
          </a:p>
          <a:p>
            <a:pPr lvl="0"/>
            <a:endParaRPr lang="en-US" sz="1600" dirty="0"/>
          </a:p>
          <a:p>
            <a:pPr lvl="0"/>
            <a:endParaRPr lang="en-US" sz="1600" dirty="0"/>
          </a:p>
          <a:p>
            <a:pPr lvl="0"/>
            <a:endParaRPr lang="en-US" sz="1600" dirty="0"/>
          </a:p>
          <a:p>
            <a:pPr lvl="0"/>
            <a:endParaRPr lang="en-US" sz="1600" dirty="0"/>
          </a:p>
          <a:p>
            <a:pPr lvl="0"/>
            <a:endParaRPr lang="en-US" sz="1600" dirty="0"/>
          </a:p>
          <a:p>
            <a:pPr lvl="0"/>
            <a:endParaRPr lang="en-US" sz="1600" dirty="0"/>
          </a:p>
          <a:p>
            <a:pPr lvl="0"/>
            <a:endParaRPr lang="en-US" sz="1600" dirty="0"/>
          </a:p>
          <a:p>
            <a:pPr lvl="0"/>
            <a:endParaRPr lang="en-US" sz="1600" dirty="0"/>
          </a:p>
          <a:p>
            <a:pPr lvl="0"/>
            <a:endParaRPr lang="en-US" sz="16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0563" y="3509960"/>
            <a:ext cx="4541520" cy="261775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5240" y="3509961"/>
            <a:ext cx="4576843" cy="260235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1457" y="3509962"/>
            <a:ext cx="4829086" cy="266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349932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533" y="1"/>
            <a:ext cx="11390489" cy="68681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600891" y="462844"/>
            <a:ext cx="10776858" cy="586175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>
              <a:buFont typeface="Wingdings" pitchFamily="2" charset="2"/>
              <a:buChar char="§"/>
            </a:pP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lượng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nguồn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lao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hóa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lao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: 50,8%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tốt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nghiệp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cấp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3; 33,5%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cấp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2; 15,7%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cấp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chuyên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môn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kĩ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thuật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marL="1200150" lvl="2" indent="-285750">
              <a:buFont typeface="Wingdings" pitchFamily="2" charset="2"/>
              <a:buChar char="ü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Qua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đào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: 41%</a:t>
            </a:r>
          </a:p>
          <a:p>
            <a:pPr marL="1200150" lvl="2" indent="-285750">
              <a:buFont typeface="Wingdings" pitchFamily="2" charset="2"/>
              <a:buChar char="ü"/>
            </a:pP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đẳng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đại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đại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: 18,3%</a:t>
            </a:r>
          </a:p>
          <a:p>
            <a:pPr marL="1200150" lvl="2" indent="-285750">
              <a:buFont typeface="Wingdings" pitchFamily="2" charset="2"/>
              <a:buChar char="ü"/>
            </a:pP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kĩ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thuật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: 13,7%</a:t>
            </a:r>
          </a:p>
          <a:p>
            <a:pPr marL="1200150" lvl="2" indent="-285750">
              <a:buFont typeface="Wingdings" pitchFamily="2" charset="2"/>
              <a:buChar char="ü"/>
            </a:pP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Trung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chuyên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nghiệp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: 9%</a:t>
            </a:r>
          </a:p>
          <a:p>
            <a:pPr marL="285750" indent="-285750">
              <a:buFont typeface="Wingdings 3" pitchFamily="18" charset="2"/>
              <a:buChar char="9"/>
            </a:pPr>
            <a:r>
              <a:rPr lang="en-US" sz="2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Lợi</a:t>
            </a:r>
            <a:r>
              <a:rPr lang="en-US" sz="2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2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2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trọng</a:t>
            </a:r>
            <a:r>
              <a:rPr lang="en-US" sz="2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2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2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thúc</a:t>
            </a:r>
            <a:r>
              <a:rPr lang="en-US" sz="2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đẩy</a:t>
            </a:r>
            <a:r>
              <a:rPr lang="en-US" sz="2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2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2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triển</a:t>
            </a:r>
            <a:r>
              <a:rPr lang="en-US" sz="2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kinh</a:t>
            </a:r>
            <a:r>
              <a:rPr lang="en-US" sz="2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tế</a:t>
            </a:r>
            <a:r>
              <a:rPr lang="en-US" sz="2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tham</a:t>
            </a:r>
            <a:r>
              <a:rPr lang="en-US" sz="2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sz="2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2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2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lao</a:t>
            </a:r>
            <a:r>
              <a:rPr lang="en-US" sz="2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sz="2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2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2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2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quốc</a:t>
            </a:r>
            <a:r>
              <a:rPr lang="en-US" sz="2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tế</a:t>
            </a:r>
            <a:endParaRPr lang="en-US" sz="22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 3" pitchFamily="18" charset="2"/>
              <a:buChar char="9"/>
            </a:pPr>
            <a:endParaRPr lang="en-US" sz="1600" dirty="0">
              <a:solidFill>
                <a:srgbClr val="C00000"/>
              </a:solidFill>
            </a:endParaRPr>
          </a:p>
          <a:p>
            <a:pPr marL="285750" indent="-285750">
              <a:buFont typeface="Wingdings 3" pitchFamily="18" charset="2"/>
              <a:buChar char="9"/>
            </a:pPr>
            <a:endParaRPr lang="en-US" sz="1600" dirty="0">
              <a:solidFill>
                <a:srgbClr val="C00000"/>
              </a:solidFill>
            </a:endParaRPr>
          </a:p>
          <a:p>
            <a:pPr marL="285750" indent="-285750">
              <a:buFont typeface="Wingdings 3" pitchFamily="18" charset="2"/>
              <a:buChar char="9"/>
            </a:pPr>
            <a:endParaRPr lang="en-US" sz="1600" dirty="0"/>
          </a:p>
          <a:p>
            <a:pPr marL="285750" indent="-285750">
              <a:buFont typeface="Wingdings 3" pitchFamily="18" charset="2"/>
              <a:buChar char="9"/>
            </a:pPr>
            <a:endParaRPr lang="en-US" sz="1600" dirty="0"/>
          </a:p>
          <a:p>
            <a:pPr marL="285750" indent="-285750">
              <a:buFont typeface="Wingdings 3" pitchFamily="18" charset="2"/>
              <a:buChar char="9"/>
            </a:pPr>
            <a:endParaRPr lang="en-US" sz="1600" dirty="0"/>
          </a:p>
          <a:p>
            <a:pPr marL="285750" indent="-285750">
              <a:buFont typeface="Wingdings 3" pitchFamily="18" charset="2"/>
              <a:buChar char="9"/>
            </a:pPr>
            <a:endParaRPr lang="en-US" sz="1600" dirty="0"/>
          </a:p>
          <a:p>
            <a:pPr marL="285750" indent="-285750">
              <a:buFont typeface="Wingdings 3" pitchFamily="18" charset="2"/>
              <a:buChar char="9"/>
            </a:pPr>
            <a:endParaRPr lang="en-US" sz="1600" dirty="0"/>
          </a:p>
          <a:p>
            <a:pPr marL="285750" indent="-285750">
              <a:buFont typeface="Wingdings 3" pitchFamily="18" charset="2"/>
              <a:buChar char="9"/>
            </a:pPr>
            <a:endParaRPr lang="en-US" sz="1600" dirty="0"/>
          </a:p>
          <a:p>
            <a:pPr marL="285750" indent="-285750">
              <a:buFont typeface="Wingdings 3" pitchFamily="18" charset="2"/>
              <a:buChar char="9"/>
            </a:pPr>
            <a:endParaRPr lang="en-US" sz="1600" dirty="0"/>
          </a:p>
          <a:p>
            <a:pPr marL="285750" indent="-285750">
              <a:buFont typeface="Wingdings 3" pitchFamily="18" charset="2"/>
              <a:buChar char="9"/>
            </a:pPr>
            <a:endParaRPr lang="en-US" sz="16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3962401"/>
            <a:ext cx="3048000" cy="234670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3886200"/>
            <a:ext cx="3508248" cy="2436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11326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1" y="0"/>
            <a:ext cx="11537244" cy="687755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428978" y="304800"/>
            <a:ext cx="11311466" cy="62484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>
              <a:buFont typeface="Wingdings" pitchFamily="2" charset="2"/>
              <a:buChar char="§"/>
            </a:pPr>
            <a:endParaRPr lang="en-US" dirty="0"/>
          </a:p>
          <a:p>
            <a:pPr marL="285750" indent="-285750">
              <a:buFont typeface="Wingdings" pitchFamily="2" charset="2"/>
              <a:buChar char="§"/>
            </a:pPr>
            <a:endParaRPr lang="en-US" dirty="0"/>
          </a:p>
          <a:p>
            <a:pPr marL="285750" indent="-285750">
              <a:buFont typeface="Wingdings" pitchFamily="2" charset="2"/>
              <a:buChar char="§"/>
            </a:pPr>
            <a:endParaRPr lang="en-US" dirty="0"/>
          </a:p>
          <a:p>
            <a:pPr marL="285750" indent="-285750">
              <a:buFont typeface="Wingdings" pitchFamily="2" charset="2"/>
              <a:buChar char="§"/>
            </a:pPr>
            <a:endParaRPr lang="en-US" dirty="0"/>
          </a:p>
          <a:p>
            <a:pPr marL="285750" indent="-285750">
              <a:buFont typeface="Wingdings" pitchFamily="2" charset="2"/>
              <a:buChar char="§"/>
            </a:pPr>
            <a:endParaRPr lang="en-US" dirty="0"/>
          </a:p>
          <a:p>
            <a:pPr marL="285750" indent="-285750">
              <a:buFont typeface="Wingdings" pitchFamily="2" charset="2"/>
              <a:buChar char="§"/>
            </a:pPr>
            <a:endParaRPr lang="en-US" dirty="0"/>
          </a:p>
          <a:p>
            <a:pPr marL="285750" indent="-285750">
              <a:buFont typeface="Wingdings" pitchFamily="2" charset="2"/>
              <a:buChar char="§"/>
            </a:pPr>
            <a:endParaRPr lang="en-US" dirty="0"/>
          </a:p>
          <a:p>
            <a:pPr marL="285750" indent="-285750">
              <a:buFont typeface="Wingdings" pitchFamily="2" charset="2"/>
              <a:buChar char="§"/>
            </a:pPr>
            <a:endParaRPr lang="en-US" dirty="0"/>
          </a:p>
          <a:p>
            <a:pPr marL="285750" indent="-285750">
              <a:buFont typeface="Wingdings" pitchFamily="2" charset="2"/>
              <a:buChar char="§"/>
            </a:pPr>
            <a:endParaRPr lang="en-US" dirty="0"/>
          </a:p>
          <a:p>
            <a:pPr marL="285750" indent="-285750">
              <a:buFont typeface="Wingdings" pitchFamily="2" charset="2"/>
              <a:buChar char="§"/>
            </a:pPr>
            <a:endParaRPr lang="en-US" dirty="0"/>
          </a:p>
          <a:p>
            <a:pPr marL="285750" indent="-285750">
              <a:buFont typeface="Wingdings" pitchFamily="2" charset="2"/>
              <a:buChar char="§"/>
            </a:pPr>
            <a:endParaRPr lang="en-US" dirty="0"/>
          </a:p>
          <a:p>
            <a:pPr marL="285750" indent="-285750">
              <a:buFont typeface="Wingdings" pitchFamily="2" charset="2"/>
              <a:buChar char="§"/>
            </a:pPr>
            <a:endParaRPr lang="en-US" dirty="0"/>
          </a:p>
          <a:p>
            <a:pPr marL="285750" indent="-285750">
              <a:buFont typeface="Wingdings" pitchFamily="2" charset="2"/>
              <a:buChar char="§"/>
            </a:pP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thay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đổi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rõ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rệt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Font typeface="Arial" pitchFamily="34" charset="0"/>
              <a:buChar char="•"/>
            </a:pP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lệ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ngành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giao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vận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tải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bưu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thương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mại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– du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lịch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dịch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vụ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lệ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lao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đông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50,6%</a:t>
            </a:r>
          </a:p>
          <a:p>
            <a:pPr lvl="1"/>
            <a:endParaRPr lang="en-US" sz="1600" dirty="0"/>
          </a:p>
          <a:p>
            <a:pPr lvl="1"/>
            <a:endParaRPr lang="en-US" sz="1600" dirty="0"/>
          </a:p>
          <a:p>
            <a:pPr lvl="1"/>
            <a:endParaRPr lang="en-US" sz="1600" dirty="0"/>
          </a:p>
          <a:p>
            <a:pPr lvl="1"/>
            <a:endParaRPr lang="en-US" sz="1600" dirty="0"/>
          </a:p>
          <a:p>
            <a:pPr lvl="1"/>
            <a:endParaRPr lang="en-US" sz="1600" dirty="0"/>
          </a:p>
          <a:p>
            <a:pPr lvl="1"/>
            <a:endParaRPr lang="en-US" sz="1600" dirty="0"/>
          </a:p>
          <a:p>
            <a:pPr lvl="1"/>
            <a:endParaRPr lang="en-US" sz="1600" dirty="0"/>
          </a:p>
          <a:p>
            <a:pPr lvl="1"/>
            <a:endParaRPr lang="en-US" sz="2000" dirty="0"/>
          </a:p>
          <a:p>
            <a:pPr lvl="1"/>
            <a:endParaRPr lang="en-US" sz="2000" dirty="0"/>
          </a:p>
          <a:p>
            <a:pPr marL="742950" lvl="1" indent="-285750">
              <a:buFont typeface="Arial" pitchFamily="34" charset="0"/>
              <a:buChar char="•"/>
            </a:pP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lệ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lao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nghiệp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xây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dựng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: 29,3%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lệ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lao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khu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vực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nông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nghiệp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thấp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: 20,1%</a:t>
            </a:r>
          </a:p>
          <a:p>
            <a:pPr lvl="1"/>
            <a:endParaRPr lang="en-US" dirty="0"/>
          </a:p>
          <a:p>
            <a:pPr marL="742950" lvl="1" indent="-285750">
              <a:buFont typeface="Arial" pitchFamily="34" charset="0"/>
              <a:buChar char="•"/>
            </a:pPr>
            <a:endParaRPr lang="en-US" dirty="0"/>
          </a:p>
          <a:p>
            <a:pPr marL="742950" lvl="1" indent="-285750">
              <a:buFont typeface="Arial" pitchFamily="34" charset="0"/>
              <a:buChar char="•"/>
            </a:pPr>
            <a:endParaRPr lang="en-US" dirty="0"/>
          </a:p>
          <a:p>
            <a:pPr marL="742950" lvl="1" indent="-285750">
              <a:buFont typeface="Arial" pitchFamily="34" charset="0"/>
              <a:buChar char="•"/>
            </a:pPr>
            <a:endParaRPr lang="en-US" dirty="0"/>
          </a:p>
          <a:p>
            <a:pPr marL="742950" lvl="1" indent="-285750">
              <a:buFont typeface="Arial" pitchFamily="34" charset="0"/>
              <a:buChar char="•"/>
            </a:pPr>
            <a:endParaRPr lang="en-US" dirty="0"/>
          </a:p>
          <a:p>
            <a:pPr lvl="1"/>
            <a:endParaRPr lang="en-US" dirty="0"/>
          </a:p>
          <a:p>
            <a:pPr marL="742950" lvl="1" indent="-285750">
              <a:buFont typeface="Arial" pitchFamily="34" charset="0"/>
              <a:buChar char="•"/>
            </a:pPr>
            <a:endParaRPr lang="en-US" dirty="0"/>
          </a:p>
          <a:p>
            <a:pPr marL="742950" lvl="1" indent="-285750">
              <a:buFont typeface="Arial" pitchFamily="34" charset="0"/>
              <a:buChar char="•"/>
            </a:pPr>
            <a:endParaRPr lang="en-US" sz="1600" dirty="0"/>
          </a:p>
          <a:p>
            <a:pPr lvl="1"/>
            <a:endParaRPr lang="en-US" sz="1600" dirty="0"/>
          </a:p>
          <a:p>
            <a:pPr marL="742950" lvl="1" indent="-285750">
              <a:buFont typeface="Arial" pitchFamily="34" charset="0"/>
              <a:buChar char="•"/>
            </a:pPr>
            <a:endParaRPr lang="en-US" sz="1600" dirty="0"/>
          </a:p>
          <a:p>
            <a:pPr marL="742950" lvl="1" indent="-285750">
              <a:buFont typeface="Arial" pitchFamily="34" charset="0"/>
              <a:buChar char="•"/>
            </a:pPr>
            <a:endParaRPr lang="en-US" sz="1600" dirty="0"/>
          </a:p>
          <a:p>
            <a:pPr marL="742950" lvl="1" indent="-285750">
              <a:buFont typeface="Arial" pitchFamily="34" charset="0"/>
              <a:buChar char="•"/>
            </a:pPr>
            <a:endParaRPr lang="en-US" sz="1600" dirty="0"/>
          </a:p>
          <a:p>
            <a:pPr marL="742950" lvl="1" indent="-285750">
              <a:buFont typeface="Arial" pitchFamily="34" charset="0"/>
              <a:buChar char="•"/>
            </a:pPr>
            <a:endParaRPr lang="en-US" sz="1600" dirty="0"/>
          </a:p>
          <a:p>
            <a:pPr marL="742950" lvl="1" indent="-285750">
              <a:buFont typeface="Arial" pitchFamily="34" charset="0"/>
              <a:buChar char="•"/>
            </a:pPr>
            <a:endParaRPr lang="en-US" sz="1600" dirty="0"/>
          </a:p>
          <a:p>
            <a:pPr marL="742950" lvl="1" indent="-285750">
              <a:buFont typeface="Arial" pitchFamily="34" charset="0"/>
              <a:buChar char="•"/>
            </a:pPr>
            <a:endParaRPr lang="en-US" sz="1600" dirty="0"/>
          </a:p>
          <a:p>
            <a:pPr marL="742950" lvl="1" indent="-285750">
              <a:buFont typeface="Arial" pitchFamily="34" charset="0"/>
              <a:buChar char="•"/>
            </a:pPr>
            <a:endParaRPr lang="en-US" sz="1600" dirty="0"/>
          </a:p>
          <a:p>
            <a:pPr marL="742950" lvl="1" indent="-285750">
              <a:buFont typeface="Arial" pitchFamily="34" charset="0"/>
              <a:buChar char="•"/>
            </a:pPr>
            <a:endParaRPr lang="en-US" sz="1600" dirty="0"/>
          </a:p>
          <a:p>
            <a:pPr marL="742950" lvl="1" indent="-285750">
              <a:buFont typeface="Arial" pitchFamily="34" charset="0"/>
              <a:buChar char="•"/>
            </a:pPr>
            <a:endParaRPr lang="en-US" sz="1600" dirty="0"/>
          </a:p>
          <a:p>
            <a:pPr marL="742950" lvl="1" indent="-285750">
              <a:buFont typeface="Arial" pitchFamily="34" charset="0"/>
              <a:buChar char="•"/>
            </a:pPr>
            <a:endParaRPr lang="en-US" sz="1600" dirty="0"/>
          </a:p>
          <a:p>
            <a:pPr marL="742950" lvl="1" indent="-285750">
              <a:buFont typeface="Arial" pitchFamily="34" charset="0"/>
              <a:buChar char="•"/>
            </a:pPr>
            <a:endParaRPr lang="en-US" sz="1600" dirty="0"/>
          </a:p>
          <a:p>
            <a:pPr marL="742950" lvl="1" indent="-285750">
              <a:buFont typeface="Arial" pitchFamily="34" charset="0"/>
              <a:buChar char="•"/>
            </a:pPr>
            <a:endParaRPr lang="en-US" sz="16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1" y="1447800"/>
            <a:ext cx="3902531" cy="223989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01" y="1447800"/>
            <a:ext cx="3550903" cy="223989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4419601"/>
            <a:ext cx="3706628" cy="204745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1" y="4419600"/>
            <a:ext cx="3738261" cy="2047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652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3" end="2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23" end="2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>
                                            <p:txEl>
                                              <p:pRg st="23" end="2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>
                                            <p:txEl>
                                              <p:pRg st="23" end="2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23" end="2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23" end="2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4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4" end="2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24" end="2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>
                                            <p:txEl>
                                              <p:pRg st="24" end="2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>
                                            <p:txEl>
                                              <p:pRg st="24" end="2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24" end="2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>
                                            <p:txEl>
                                              <p:pRg st="24" end="2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UID" val="{5199FF2F-4491-4121-A11A-A310D9BA4D21}"/>
  <p:tag name="ISPRING_PROJECT_VERSION" val="9"/>
  <p:tag name="ISPRING_PROJECT_FOLDER_UPDATED" val="1"/>
  <p:tag name="FLASHSPRING_PRESENTATION_REFERENCES" val=""/>
  <p:tag name="ISPRING_PRESENTATION_TITLE" val="BAI GIANG DIA LI HA NOI TIET 1"/>
  <p:tag name="ISPRING_FIRST_PUBLISH" val="1"/>
  <p:tag name="ISPRING_LMS_API_VERSION" val="SCORM 1.2"/>
  <p:tag name="ISPRING_ULTRA_SCORM_COURSE_ID" val="D2C93F37-8028-4129-86E7-0B4121D20A84"/>
  <p:tag name="ISPRING_CMI5_LAUNCH_METHOD" val="any window"/>
  <p:tag name="ISPRINGCLOUDFOLDERID" val="1"/>
  <p:tag name="ISPRINGONLINEFOLDERID" val="1"/>
  <p:tag name="ISPRING_SCORM_RATE_SLIDES" val="0"/>
  <p:tag name="ISPRING_PLAYERS_CUSTOMIZATION_2" val="UEsDBBQAAgAIAClet0zWo37aRwMAAOEJAAAUAAAAdW5pdmVyc2FsL3BsYXllci54bWytVltP2zAUfi4S/yHyO3ELY1yUghhStYcxIXVse6vc5DTxmtiZ7RDKr9+Jcw9pN6RVapUcn+/zuXw+rnf7ksTOMyjNpZiTmTslDghfBlyEc/L0bXFySW5vjo+8NGY7UA4P5iQTvACwmDgBaF/x1CD4kZloTjoGF5mJkyouFTc75D5H7man0ytyfDRBF6HnJDImvaY0z3OXa0SIUMs4K0i068uEpgo0CAOKlmEQp8Zem7+j8ZtIQc0uBd1Bpub9G1ckDceL5j2S/MyVKqSn0+mM/nz4svQjSNgJF9ow4QNxsJITW8o187cPMshi0IVt4pVBLsGYIghrm3jmms8uhaOVPyelwyoBrVkI2o1FSGjjV3PWBCWmtq6YCFaCPfOQFbmtdOVlW9SS6Egq42emQm9ht5ZMBavG3vH36EjE3iZmOqr4dC8Xy7/lVTLWb1W8j8ZiM8rWMdcRLnUhrXU8Cdrf1Utsja1sn2rZLgom4ij4nXEFgX393pyA6YyUGzYyt3G6OvdxAZ8WzDdS7e4RhtKtZOM2SnFLpbgW1HC4ze7LloLU2W6AmUxBXaqJ98wDkF+ZUrZfN0Zl4NGBscLSPtijZcpVk9qGeJFJ4vN/6E3hN2jNL32oMxbwPxrzGYmamnARwMuCo4+BBGtqAItd2FyTxm6xZxuTztZJ5zD1TO1JwKZgIo5hKgQ8+wEzjLZ2ug8Kiml08TM1wHYW9oIjHkYxfs0ow3B1L03C1HaUobOwFxxLfzsCbcx7gWslc8xQZ2mKA+Bt8d6uNx2hw5YMdNmI0aMj49DzM21kwl+t0ntz0lxbSR84vcdHzr5PDbpLeQO5mB5CDCZBL656LmwOEeBceOaQL3s8J5XVTXGIj8z64mkw4AvTYzFj6ulcGFZpaRnOcTBZWnrV5zhLBz4BbFgWm/tuQv3Lw0IHCY/fG2NcP/CsynzJX8HJeVD8NZidYamdCAq9z8nHy7MOA2oRJ2Nve2vat+NGiroOrkvtW/lr21HfUJVWSpntk5RX9aLElPPgE8oxVDITwUAAtmEVvY5xHt8pYE4MG8xodorHQ6Zz8gEfqpyvzq/alC9mVzXWxvVYblzG8o7rqAq4lR+tDlKTiFfNNXz8A1BLAwQUAAIACAA8umROQ8C9sfwEAABkEwAAHQAAAHVuaXZlcnNhbC9jb21tb25fbWVzc2FnZXMubG5nrVhtb9s2EP5eoP+BEFBgA7q0HdBiGBIXtMTYQmTJFem43QsERmJsopLo6cWp92m/Zj9sv2RHSnbtvkBSEsA2RMr33JF3z92R528/ZSnaiqKUKr+wXp29tJDIY5XIfHVhLdjlT79YqKx4nvBU5eLCypWF3o6ePjlPeb6q+UrA89MnCJ1noixhWI706PMYyeTCmo8jO5jNsf8h8oJJEI3diTWyVbbh+Q55aqX+yH/4+c2bT69ev/nx/EUr2QeIzrDnnUIhg/T6ZQ8gn4WBFwEa8SKfvGfWSP8OkwsWzHN9Yo3ah2HS85BcWyP92ym3CEPis4h6rkMil0Z+wMxeeIQRxxp9UDVa861AlUJbKe5QtRbgyUoWApWpTMyLWMFEXosuZU4ww64fhYSy0LWZG/jWiKqi2D03sLyu1qoAdSVKZMlvUpEYnRAz5v2mECWo5hXEFIJPtZbwT5VxmZ91q176XoCdCM/n0YxQiiewueywKEA6gb+T1RreJUI9BxV3eap4gm4LAYABRXyzSWXc/FPSTaEtnKd812lFiJeuP4lYEHg0Ir6zn7FGJE+QU3C92IEoIaYkBICCl6K4h2xkYt2II5ymwxCm7mTqwZdpE6ZytU7hWw21Y04gEuYi75KCSCUhxDilyyB09KaBKsTRhpflnSqSkyg99mcXsOvbARDBZkfgTGPsgSE+JOSvohBx1Q0GVmIT3y2vYKkQgBEzyUBTKqvLCmiTbVJRCWOt1EvhsQmpG3GrgF+p4Nsm9kG7IVtnmHt44dvTaMx8eBwT8KvH6zxe95QDcn6TH8dsqCFMjmO+06YWLRoH7yG7QDIMhkgEV5ADr4ZIfCAUNpnQLhkfX7sTbLwEeW+flPZJL+Y6x6Q7xOMY5HQ0baWqS5jRWwKpyXikPBumhpJ3C4hiF3vfya0NKoSDGa3kVoAdRSKKTkWQ7m3iaFK9W7i/RZfY9YjzjdDjO5SrCvFky/NYQLDFXPt0B+8SmZh3OuyN/r9q+TfiVZvqn7VVwnfI+2dD7TkpLN9hBK8qkW2qLtV6w1rz72OFpvh3Teiz9PvppzbxcegGj+OZUmZ12lSgB/vnYNlQH3Ua8cCd6u+tx7aENqWGQMOiiyP0GGl/qalWO3YDXRET0V/O9S9BZt7ULShsbn6r+kv7QQvgK3RfDDqFPTaWU2h1MqhC/WWvYdUn5l/rgtFffknG1GVQdZbippRVp2bD59711dD5/oX1qGc9KTbMZR6Y7APgqu0HS5TKDOxPemAuZmS/A02JOFnJUtVpYuifyo+mTMDe1pn4uhu+LVRmZlNe7sO/KVNvH2JFs7iwUTof0E8dGNzbP0cEvr+XKMEhtDE29m3d+9ia7WlPIaCP3gqP0X3rBDzKeBWvoRzfqjpPegI1RzCHXGIAa9dMBS+6u7AW4AszmlnUzv46CER3dJBEyQHsd19VovxzMIhexgGDNgc/8anqBGJ4fGqAGfSRag++e7me52DmQiw/ygGTNyUuUxlMnXXrBaq0rseMYXs6AzZRQx5VF9BCDkGY4fAKMqI5HFmjGS8+QjplSqWDUMxW6zCuhmn/fPdQV6nMxRDZhxUzvWDmziPsOOYiBigM5+yPTe1O4KAXtzcyqVr1BrOn2Ids/QWeSGQ1FDAk5HDRoi8TzMHdU1zfav33z79d8qZA7nMhpJtm/DnZbL+ul4dRae7Dzl8cXY/9D1BLAwQUAAIACAA8umROAAAAAAIAAAAAAAAALgAAAHVuaXZlcnNhbC9wbGF5YmFja19hbmRfbmF2aWdhdGlvbl9zZXR0aW5ncy54bWwDAFBLAwQUAAIACAA8umRO8uFaOBIFAAD7GAAAJwAAAHVuaXZlcnNhbC9mbGFzaF9wdWJsaXNoaW5nX3NldHRpbmdzLnhtbNVZ21LjOBB95ytU3prHIYTbAJWECuAUqQlJNjHLTG1tUYrdibXIkkeSw2Se9mv2w/ZLthXnSggoMxtq9oECy31Ot9Tqo5YpnX9NOBmC0kyKslfc3fMIiFBGTAzK3m1Qe3/iEW2oiCiXAsqekB45r+yU0qzHmY67YAyaaoI0Qp+lpuzFxqRnhcLj4+Mu06mybyXPDPLr3VAmhVSBBmFAFVJOR/jLjFLQ3oTBgQB/EikmsMrODiGlnOlGRhkHwiKMXDA7KcprnOrYK+RmPRo+DJTMRHQpuVREDXpl75eT08uLq+rUJqe6YgkIuya6goN22JzRKGI2Csq77BuQGNggxnCLe4ceeWSRicvewd6+5UH7wirPmD2fPLU8lxJXQZiJgwQMjaih+WPuUUEfFKYDdMWoDJB0aWzB0sBXMxvIh6KRoAkLA3xD7FqVvavgvuPX/I7fvPTvbzuNPFRnRFAPGr4TptuoX/n3zVbgd++vg5vGxqDA/xRsANo0Mmf6dsfv+s3A79xf1FsbItyDmmP8m2q9sSHmzr/o1oNNPTWrN5tC2tetphvm+nPb7zTqzY/3QavVCOrtOWq8hxd2a6mwvPFLWCAyU4vb28RZ0hOUcRSbJ3tcg0G54lQNIJA1htXYp1yDR/5MYfBrRjkzI1uhqGoPAGlVpxCajq2+smcrypvT5YQYGJbkrLaPTmel/eFkaeqF3Pt8Ws9GWZqJXTuWRr5x9MW9o1n4p4cvh78m0NKQRSCbVKmxZK1O4NUQ9ufqWDw4Pn45ijXeStQYGsYopWaqhIsjUytm46ehYUPUaXgSaz/jvJulqVRmLqaLg7Mg1tCU+lIs7T/7THqSR7O8QdKDqEkTWDiAug9M1NCy6JE+VgrHjLZSEKRLBR56zGCWwxmBznraMDM+7GoT66pilBPkw1MZyE13JethTJVeKo1ZfuxBE1Z+b0oD+o98ufOhdaa+iMiVoo946LqYt0G4mF3jZuB2Q4ByCkJRvYElqXLuYtyZKouL8Q1VD6BIICV3sm9P64fURV86xZ6gWLgY3kFPMwMuphfMyfWdzHhERjIjnD0AMZJg9FmCf8VAFlsU0lcyGY9iG2WI5lifZMjgEaJzF0ef0UWSIRJ7tpSDyT18ydg30oO+VMgLdIibDceZzvl3NyJOqdZzUjqN8V1+0NebV/6nd3aCNBpSbJo2I0eRgSQ1W+GnIyKkmeJwOUKa4V62SYlYNH7nMrfd70+DZknG8zT/18lYoN5iSrbjZZPEvBqBs9uYDseFaItrTI0lyDAlOSe+CPEMYSIDV8KQCiIFHxEaouRpW9ZDJjONI3kB59T6+yPM8YSJ8dMAzzv0qCJQTpR7xf2Dw6PjDyenZ7uFf/76+/2LoEmb2ebUusv7zMsXLyfOyCcXoVdway4cbqgn145XQGsvH864TcN84SLijHzmOuKMfXopcQauXE1eQb5wQVnB1qRKrOpEK/l8/q466WtXu7JSwXaMzzeQ43b+Z+0fu361c3lNcLVvG0H3zKW6mxKF1IQx6kPffm9xxIz7fxfb1m2A6fOdaG2WnFq4jv+bEyEm3Ek03dw2W04T/ujY4to2rr3QwjmFgMf+ID/G8ODnLMF2M3ozEf8RSV1XgttU462p1JsozQ9fVXOp2pLSAFVhjBtpa5vvf6Hm21zin2nV8qfZl8ClT3+zT1LL38rtm4QJluBa2v5z9oG9cnS4Vyo8/2pnB9mW/2FR2fkXUEsDBBQAAgAIADy6ZE6cQosEYAMAAKALAAAhAAAAdW5pdmVyc2FsL2ZsYXNoX3NraW5fc2V0dGluZ3MueG1sjVZRb9owEH4uvwKxd6JSNoqURqItlaqxrlpZ353kAAvHjmyHjn+/s4kTBwKEqFJ8933n893nS0O1pby/A6mo4A+D0SDq3YRJISVwvYQsZ0RDPyYKXtOHwcvfxWIQWIRgQn6A1pSvFRpKS58iKhFZTvh+IdZiGJNku5ai4Okg+vZyZ54wsNAj0mafg2SUbxH3fXT/+PzSjmNU6VcN2XBFEhgKTBwJ89v5aD7qQsglKAUmmenzbDT7cYXDSAzM7TKejO/Hs06MepsX++tE2lFFtSVNRpO7ybidhKVFbLOuF/bIRV7k3duQS7E2uR8xJua5wmCCpKgGhD9PzXMFjsram02u9FvDP32l9nGhteDDRHCNoh1yITPCkLOyv06cssMdGFZF1RaYeZx2IDgFxZM0OVcYsoZm1e+nSZySM2isHsgm/lL2B9X4xTwTWDGaYh5Cpjbj29V4OklraPnm3fzQ1FAK9m52aEwEo+eYQaRlAWHgVsajNuLrd6HxukO0Ikyh2zc5yDse8p0UyoVo2hzqD3xRnnqQ0uD8n4IVGTwdsvRgTbtDPz092r75eVW2KjEJu9LkZVYbHe4N632C84wO92GK/puz/Qn42GMY7go9Etu8C4W+CYETfHfVcSvrMuEXZvAob7/SYAGZSCGyeljSDExnwsDaTBLBURYhJzu6Jhq/Ir8MJt7b1FUYHDkOGmqVTKipZnAqJJsYfk38ntj1ZZUdLmB5mMOir/Ez8zDIiNyCXArB1KBfUnDUYAT7dTuGm2mOUwLkK1+JLgQuNPiRbd6tSHGQfCcs0Zokmwwzac86DOoTh0FrLcNyv9Ma8yKLQc6xLxScIJo2g9rQ9Ybhn/6k8AVpE37GaXh6g6E4oZXWPIPtMBCZbJwODwtjzwqmKYMduIvrGcwhzxwnVCi9dh3N9AJW2ldSabkqtPKO10rwUU3HCfwT8xHNWeE7LutYk1jZw9T31k3KOqI3O8vZYzTojx27tjLxA6KzpVbYEK9upNDiQxOpy3D12h6U7GDGaWavOJq9bVs8hsGEyMsKWJcr5IndbW6GfhVIOXiLp51gxlc0aiNYT3N6LfGuRSsJ4E8ua+xV8/Qn7GNBZPpWARoDtsVtuHgy/ODYIYjDM8t1GHgm24qq6viO/5dHvd5/UEsDBBQAAgAIADy6ZE4COzfLCwUAAJAZAAAmAAAAdW5pdmVyc2FsL2h0bWxfcHVibGlzaGluZ19zZXR0aW5ncy54bWzdWdty2zYQffdXYNjJYyRfE9sjySNL1EgT3SrRcTydjgYiIRE1CLAAKEV56tf0w/olXYjW/WIojZJJHzw2wT0HCyz2YJfO3X2OGBoRqajgeecsc+ogwn0RUD7MOw9e5e21g5TGPMBMcJJ3uHDQXeEkFyd9RlXYJVqDqUJAw9VtrPNOqHV8m82Ox+MMVbE0bwVLNPCrjC+ibCyJIlwTmY0ZnsAvPYmJcl4YLAjgJxL8BVY4OUEolzI1RJAwgmgAnnNqFoVZVUfMyaZWfew/D6VIeFASTEgkh/2888v1Tem+XJzZpExlGhFutkQVYNAM61scBNQ4gVmXfiEoJHQYgrdnp5cOGtNAh3nn4vTc8IB9dpNnyp6uHRuekoBN4PplgohoHGCN08d0RkkGREI0iCpomRAgXRlbstTks54PpEPBhOOI+h68QWar8k7Z63XcittxmyW399Cpp65aI7yaV3etMN16rez2mi3P7faqXqN+MMhzP3kHgA71zJq+3XG7btNzO737WutAhL1TC4zbKNbqB2Ie3ftuzTt0pmaxcSikXW017TDVp7bbqdeaH3peq1X3au0FanqGl05rLrt68HOQICKRy8dbh0nU55gy0Jq1M66IBrViWA6JJyoUsnGAmSIO+iMmw18TzKiemAwFUXsmJC6qmPi6Y7Iv75iMchZ0KSE4Bik5z+2rm3lqv79eWXo2nX2xrK1e5uZa1w6FFt/Z+7PTq7n7N5f73d/haG5EAyKaWMqpZG0u4FUXzhfqeHbx7t1+L3bMlsNaYz8EKdUzJVwemVlR4z/2NR2BTpM1XwcJY90kjoXUCzFdHpw7sYMmNxB85fyZZ9QXLJjHjUR9EjRxBFnQrnAHDSA1GISwFROOupjDJUc1hNWfI1TSV5rq6eVWebEuSooZggsMbmGCGt2NMPshlmolF+YBMTeLX/itKTRRv6f7mw7tMnV5gMoSj+GStTFvE25jVoXoM3MCiLRyQmJ1gCUqMmZj3JlJiY1xA8tnIpEnBLOyb88SBtX4QFj5HoE62Bg+kr6imtiY3lOrqR9FwgI0EQli9JkgLRB4n0TwV0jQck2CBlJE01GGlUaKQUKiESVjEtzZTPQEU0QJIKFGixnR6Qx/JvQL6pOBkMBL8AgOG4xTlfJnDiKOsVILUjzz8U16s9eaZffTG7NAHIwwVEmHkYOqkCjWR+HHE8SFnuFgO3ycwFk2QQloMH1ns7bM14dB0ShhaZi/dTCWqI8YkuPMckhgXvXAetoQj6aJaJJrSg0pSCEkKSe88OF6oTwhtoQ+5khwNkHYB8lTJq1HVCQKRtIETqnV13uY4hHl06chNFgwowyItKI8PTu/uLx69/765jaT/eevv9/uBb3UlW2GzXRpYVna241YI9c6n1dwOzoMO9Ran/EKaGe3YY071M09nYc1ckv/YY1d70KsgRu9yCvIPR3JBrYiZGRUJ9iI5/bm1AJeM04XS17tY8172kIwTYXNsi6XNTXm9pJz2gCsVZz9H1dydt1ip1RFEKCHute9tRGEpgDt1X4IkjIw32QsMdMewca29eBBxF0rWhNYq6qv4360IoQQW+ms3bTNltWCP1hWxabyay9VfVYuQKUwTG8+qBUYjaBCDb6b7v8XFbbK2m8s4EcTtp9DnLb2w3SvOqV6diRxIlj6IZy9o53Xn/jO+HFh+V/tdPo0/6q58hlz/nlt9bv/CYyv/helcPIvUEsDBBQAAgAIADy6ZE669FhcuwEAAE8GAAAfAAAAdW5pdmVyc2FsL2h0bWxfc2tpbl9zZXR0aW5ncy5qc42UUU+DMBDH3/0US301S0SU4dvMtmTJHkz0zfhQ4GBkpde0HTqN313KnBY41PaF/vnxv96V3vvZpBksZZPbyXv73K7vu+tWA6dZvYeLri5G9MrpzIgyg8eyAlFKYD2kPn36LX/8EJQxk61pcnhwtsbzY+je5FwYH1eEhSY0Q2g1ob0Q2isV+K2T2VdWx4y8Mid7a1FOU5QWpJ1K1BVvGXaet8NPsAdjDfoPNOcpdEyvg1mSjZI/jmESZWnscylWisvDBgucJjzdFRr3MjvSqys3fXp7UKCbA999h71brHxAlMauLVT9wMvLZbAMxkmlwRj4ihsv5sH8hoQFT0D4CUXhLJz/gnaMV+34ha5LU9oTHQXRVRT6tOIFDKo0i9Mk411MNl6Dag6CHzkLr9ZLpusk+AH0wGr4YyhUe/WPA1QaC1eRIRq5SaICeVbK4sgtYjdJzm3W2Y79G23HmCaos9PpXeZhHGU+0yvGnHWuGfau2Za4tdVYc/lHZ7Dk5Ta9qBuqLwhKpOIioSnq45rcjO13Grd+mjBuLU+3VdNAmubpDgVM8wx6LXN0QsX1DvQjomjSef5r473YZx+fUEsDBBQAAgAIACJJZk5nuMXOWC8AAC5EAAAXAAAAdW5pdmVyc2FsL3VuaXZlcnNhbC5wbmftfHtUk2e6L60z2mkVp9OZUe5tmdbWC1ERMRCCjh2pdQAVFRSSaCkgRKAQAgQSort7xI5AqlWiQhIdqsgtKZckBHJpm0qESCIGiCaQiOHzA2IISUhCyO0EvLWzzzpn77P2PmvvtfoHhLzfk/e5/57nvYQv98bFrHjd93UvL68Vuz/+aL+X1xKpl9erqNeWekZ2XBnf4nl5BbM/5s9edIn/pOfNrzJ2xO7w8molveE49mvP+998/vFhjJfXH99b+Hll9/4/zXh57RTu/mjHgWKkblT39ZMMgtrmjLesfBDtVb02emNeX/x33ziOnvrG8dHfwuNeT7n0d/m3W5/Q7//QuXZziOZX5/7Vbyf+iy8//pcW5vCNinOPwnrgW5NerXr9s/Xf/vbVaw/wp01/IJfNY1EE8+ydApSz5CBPe2fWeblbRpukQt3CBYm+vWhY7nkJ6An1/C5Y7VHH6+4x2BIvr+2iHT2mNyDcq1GaghZetHSTl9e2ZUINTidp9/YTZeoI18nLvLxCfX2l6KIL2Ki8lGFVjMLfy+tOOmjgFi47LPcTHdMR6nSveH13ogIMrtJ8a+Hvi/byuvSlAf9jnv+wKlwR6KHuKYY/2uaN1vtlr/SKGzJJo4kPMNKoNZltfCtPjygr05cShzwkfJe5fppn5sSi3PPyRHW0h1PtP3KJduUq9fww+0+UHfaRjDAqqROCH4PoF+iIhlWoJIL7OMbr8yy+fVRPV31fvSVDCrc/4Uldo5SRYtdUoqDkgSJPdPedXJoB718BGrweDhYPHo4Q7EJoi10Aqkx/C+K6F4kqnAsX2PrPhjtnowVzP64p06eJzPNmq7snDS2qrNZKdUnVSl7hPCJiXOcXIMUFEiutuXiN36r4aOfsLavA7SwVUVmI6O9MVqeRLMDbthZPNQhhOgLNMFK2HtCM7VXvhV708F4tvWcLmzoiwvQIm9wD0fw5scDRRPanDlwRWn0ul/vX+2whztfTup9UumdpCPyEMIiDx+FKY57xndpxOtV1p1iihjDUNxx7y3LEB4HNhZxax2gQ0WEoZQT0wDW2PzDwQ4BoP/zG5qso+1vucWPNLnQ9ZZPXtrCe9oKyyi6LgWuZwJzOinqXLA9d63o4Vo7yp+Kg5Rk/ph8HzSm7kLmiTCRRm6y2PPqgN1M7t5wcSz4nJAOsYVwjF0kmvzlYRYsVDR3DcXg8jmvA0CEtlhwN8aGjHI9WQdx3lsUEXpbUDcTDbeOAAXdhK0O+sX/y3fomIRX3+PKqIB79nVpFDBPzgDNtaXtXBFo+u/NYmpIzPovtqoXkp3hLzQQdGlVq6LjOG8mWk2NqBLPXIdlcPheWpTaM8FVleIA1JPqLvVVW9ldm0Nka+PBUanccWa49/BY6yApFVdrwqvHC9RABjxvLziC/sLlChJkuYJO6AO/S6U45xehfrcnvuhBpxx2IKF/QGhEXlwiKxT5jPr+GZruaZdc9Q9PGzfnzaVg8D0lGkRPZnKKUUT63duC8ID4ugc0JIZLpEdTQ90P/FCzcVAfVtC1F92SczloxEJHrLT7TP+aRZbw2OugzKKy+YeAImSLUds4fvZOH7bp9td88mImx59s8VpfnYSnXebXZ8kRygrGkVLHc5oA++q0GSltibr1CIlcM4lPGU7+BIxWkhooRf5YudQNDLjaXwKuUZCXJXruVXCNPQJTlJAcckl/UDOdI6a9817CJet2EHqysAGH3DhbxTflL06Zvs4scTbX80zFIScCcZS4CtSvG/sFhpDRNTnECbx+HpLYAxRJdNiT6i+ZdTpZGIUiks6NGj9srwAqh7xVcXyFh77gZkHpldD6eq4WkQkn7Y0r552MomHnfaxyubwMOuoQ1aDgXrQVuT2Z9V+/bnqlMuKMU99Jq6BAIWwMVcgL3kRy8/PtnCCJMpfxA0Fvm1v1BNVCYiB3M8agfhMa6IkIYYNsUAIgIp4vsJX0ACIMSGvP4k5Ynvl61vpqFrB29XSwJzvFphzZP3wW9S0YNUhqUu2tXJBW9/ABWkYI8/VEAEswWG9Dk1kOjwyVRIMq7vAvB0+xHStSRdXA209tvcm20yROBuUrDYcW10UBaTHlonHbu5j4FlQV/OGU+LxvWijXV5HObc7TG8AZZCKrKMl9NbufeUZmbOX3BUp9rPt0cCRcZRDLnnc/yB2s+sd2P8zgSmIsNQkO5zs5GMZKf0kIIHHeYJ4oOytmFpYUrvOIqDespqLqcz2AgMPKKNFj4IUMeYK44W3Gq5BN0luh7ozdRkkBCgpu1M7BPD8mHWIU+aCY7LO3uiZIfc5V5ZmujpjHFNeHFmZKxksXf+/iIxPUxEMBovFkQNVrSz9rUDaNT/8wb9GPqgPWQdh4fAMb3TStLxjlIiWgnYfkwadVgHnrooYSmhA8bDYqyZmaQ1pMwOnDPxRiqHI5UKpTthY4jHiityJh0+GJTNdCie8pzI1V3RjZJt9/ONH2QlAuT2/IVF8jov8qBQTMd0XNElx3r8yE2qc88OKMuTCm1K5Tn82jsHQhXCMJaLPn2BDGw0/nrZGxSlVS6MyZwKIeWj6grUF5qoV2XHPOZ8nlk7pjpqr1Nq8kp7ZC36jxmThCcbKavk1OEu/ynMqjamjXmym/m79/WxUL53uJJE+e8kE3wf1ygyzO3UuVaYC0oFh2lwFM7Q+qcSS1CeU58KU756smEVNgeUH4THSDl7KRGjuGgRbeVhqSiPlP+9DfyiTvHPFATTt4HHqZCAJj5TJI3Q7wbekK3eTgrF32xdS+Zya2IFTHZjKr4OiG0sgqseBAb9KuwQHL+vG8dVlUSNfR5VYWaixQNARsg3dTTiKnZMBYmJaD6U2U2yRKhINfx+ExxbxJdmyVlNxF6MCpQp7Vdukn6ej7lJqnSn0zilUQxgxKUcG+llGJJJchEBG90PKq+RTg1AxxDk5kbXmD1sKG5KSyCygn0JCJm5fMo8tRaSTHcu8dU/NxdabCgvB5T3kaqaMkz7T/Q2M6UOgxrFiuqrWUcrQ/K9v7JBIvFesDyHB/7flqj/wNEhYHS1sI1h+VvidJ0hG/6n4PPBQP+m8V24YiH8twi5ekezOFuYbPwx7zkUtpkuYdy8yJMITU+Xl7pnz6V2cfrZHvGv+vPmxSRyT0XLfjL+T/tjri8a1G+rOOerua7DzdS3zN7LLLEa2OA5vB+xr6Fvke26f82iONPj3AwhtvBJP/YIr0KwaNEUHb5eJqlv4qK4c7NcXqBe3RV9PxUUHfxrXUobAfvMZPRXfzwFArhjJzo9Hs2i2221Omn6ow4RGLap0tlU+qdIuWi1JOrpfWjO1cSsrBXA0txEVaFOiOZ6iKUVm6mvuJ1qcqAVwCZd9Ga2ft+hHlLHQleaHjMdjyZyutyvRBCF4eFgRkdchccnbYNBDlRo3bLc+ltHcotVPSJx3MebtvkgknyJWALmkhLC6vFBGpsPyETv4bwll2g/Q0Z6YxlT2a0FflIdZ/H9Zh0Hu8u9Toa0WPKZGfCMorpFNcNsS6pm8AzcP0lvcV83ks5tlaChLIaM/aCsrXQzqoEmWO1FaDS4/TlXt8VVICyHJah1l2VJZPu9pOy5S/V/6unDtjMucWaqcmvDfifqN6/mVoqhPr8jHi5Bkf+p3mnB0Um+j/TfUgCz/0z3QGRyWkVlB7ftuZnukcOGbjxP1M1A6Z9/+XzUCr2rZdC+Ui7vnypc0XG6Ed1FRleXjdSYbTC+giqk6WTZf2UJSaH7QZtBT9hBxhqNTFLO36mKmW+OK7b+/jP5Ko5BqtH/BOdxyQJudv/jf3StrsnmognzLCfqRGuLI4jwefvT53cSs19Edvx3T4izBG/u//sXOKT1CBUlDPWempZdGeJvUQD3bDs58yzfaU+FJ8a9ugNGkqVBqsv3A4ah+PqtLkvXSwrhlsKA6QN/yQ2MPngaRAfwS2drVEb25tEk/MvkqOjGwNKprZFWfK7PVGs7COmMgs76YIXAgvseqJ1anvUcH6p3BUYoXpufmqdY7nhBkqCXQ9YKh3N7VX1/86k/u89iH09yng7mNwSUP/SsjWTqUH2uVsEK2+ybVng3JA4kDDbOiSTHHLRg4pnvoBEOqZHu8m5pMii6RSuB4KUEVXabFZh7Usr5t5YLpALxirJSzZB1ER3N6Rsdii68ALpRvpEkLEQMG6uIpdn7JV7ymJwCe5KXzF/9LmZ+Zc3O4wfoEuTls5CuM4AMiSjOR12ozxwfvCsJowkeQw0RhEDOTkktAhkmdI8fbvF4amHW7ax17E5UbmUrUCBbgzN5m1Qf5AEv0fNfX8w+B4nVqeTinXmDSITS4DKcueAxtfc2K3Pw7G/YytVuSMJkvFZemf6TNrbj821kLQTw/fjoOtBnCm5zGIElsv9+WLb5hGlxpRR1RTzJVnDiUtmkv7EGLVE0BvFTfLQKpShL5G37RLmMhbBcUJD5PvkZDHdZHWVQRGlKn81kt3zIgLT+4rFX3k+szHUC318+CE6iNBf1+bTYy7ZlUp5n0mWs3R4XBSIFn3mLU1qkWPw9uM5OakSmrhBmG8zv2ZRZKOqxbfPtMhDVUrlfSRotNQXenkY6ZTMKukxc9dPGc2It7dstmThhw26q7E+F8IKmmoZu9KXpu2ayO+wSOTeQ1nKYrqJTU4ko0RysfKI94hFr0ZmIOkxA02WiHw8gniQKBismm3k4SvDXxjswinyK+zClMY37wdWy8B9w75/O2h/7fOo/ogvWk9n6vHonW3hVFPHhKVtP0LtkXZdfYPyomHEFaXQpnQTdNgTdjvwJuivprIl7dy/6lTPwSU84bRacbNJkZeU9u3jc4Dl21gg844ZI+CZWlb0ZmugSwi6gZEsHYtxsRVBOsqOrqtVaE/QfocE9AnyAc+cEcPeaFpfS+tPQ2mXZ5k7bgSL0EeH65qxxXbMd0oJudBHyuGWRMkvitErxTbtOQ1TyW9IKQxB45y67MZWJOkEqD9nGsSOFyg9Zg3/3f4cq+Lq8PQLhAlN+62nW9wiggRlx9oeqJffqlAeWAITtno3CdEnciJRfbrj5RlZJClOi8fW5M8vV0TAIPK0E106NNCmRFkObshNOJ1fihBr71us4ptSbAeIchHChp/b4XzJc07rG+S/DP53GZRMEOQgtTTHLGF+AxWH33kaZhmzfO0bEO7nhjuh0mZVb/UWlDTa7VjY/Hn6WG2nq22SopCgc+e35NrSH8AX67eGv+7z44tYmaf+w7Yti5w69a/7X1lE4JGiX3v3LybbdPer5emL2WxFnNoZuiibnf7dtacRTkh8ePffMZ2Fp593mKQomP1J+yq1y8KG2IfZfKwlynQnFMKP4pso+hR+Jf1Rr8CtuiWKNs3eUkYbx28lBzqmbjURDbk3JswC4xygXhM1czdhFQk/drmUmJq+sHu3kUKY7i7Tl6qTA0hH9H9bhey0VisRuwDFTC1TPuK+Ls7948Zli9JUqIr66xrQS/bV2MuJc+WlubzR8XOPmaegpbiP5oOoTheP/Wr9nUWd66wI0wEd89RNHfDhaPc2dkwtGWgYqYU/n8ds6reT67tzv67fwFjRhxFLt9NePOsPvokW7nWWxKv5braAFfG+tAWWTZE9NSEJpj6hdrse0yb7If1H/L4GD6m8a7c+B59k1xtNYbhGo+IrmByGtXc8B5EHW6OwygQW6ogqsDZkkXjkx2K+p4e4FUyCGT/1tOmEXgMuqjx6fiIVAuVKyNHaLTVHqHxebWNUdlZuYmlXBwzGbvFuqmYXyYepXTxpAktvZ0JQrsIpx4NAqvhIJGwI12jpdCTu0+VlYw+LTWzR9a7pRu+g/gR2fM2iC+mlMHWRuiYEuVBlmhdq8qr4r9+5IsxXWLjQWAorrr0BmFSKGxSyGxGE+fsiON/cgSaSAN0oE0hgWwl9llSi/QlvT2enPx9bvAs9PhexXgSycRDAfZDuTpz/vlyQp79LbhJnMdoH83wG9nAkFlbleIOyXrzoEzmUurD2IAebFlpnYG+sYMZSxN0G1775CNGDiUsmG67I+dO3ZPJjYhmbnAB0HmDIJ2Uk/rwIaTwzZ+wIo0bPPFzGcNzGZA0VB7QEtOn2Iv2kROc4hlxOmGrNRVSNHwAZ7nfXgU2aTyh86iEk2OuOQZBC5MHSsELMldo1DL298tQ4O4f21AcpYLHk7f6H+Ilr8bzxGd8hWyhDv5mqFKJvh6xUF8yvFV0v4cUtbJhl6DqwV0aGI56sHXLbamPK5Kc1IUNftUSj/xUiwtjPzBgnx8IayUv4420KobarutxapWRzCduiFrOJQzekfNEZcFWsyVqvthRLOhnXUKT3IfHJ8ssxEgy/4OI7zift0auvBLnvyJrq8siKVl+fK+ZQ0T4NJ3A3Xa6c6vR4GOlZqljefBIRG1hZNVLFHaHmqo2WsdnVT+PL9X1dLy6iEClJuCOPS5Y/YE2WFG5QoFhhR1Y84KbEX5bc535pGMmSKqtGYQGOtURBhwUz6B/9LGqj8WsLneuxKyYtHVgKVrFzdlCmPhxQ0T1cBTr20/eTvFBgMTJQVV1/Un6JQavnf4IWTFRoFtOBovWVNlhDpWH54ZUgMNnoeWurVOKi2JGk7ex6XpXBYROMuj9UNgRIP4y/XhXB7TGGRJu4/sI0miFlKA1lHgDn073qhc/jA12bfia94AasMbmuy+m+pLxGkbU4/fOH/KRQOCQRGwUN2RCv9n7U9QTI1M5YMqhkN28Iznvsnn80dXTkOlAs2ZhD/P6Qx1QduI+2CcOHEprlgQEhNT0Ye6hUl/soh/hGUdSn+CHDCLxRkrlxEZCxVeCBJcwNdcW24wVRU90nsq9aekxtviLzvHFWVywRY7ssHeJ9lPykAEGu3jna3fRFHrlaAx2SfVsXIPUZNh+YOhQYgPRjp8mKc4bMzb0AG1SzmUqJ4SneY0nghR1Xrh1hkraxmW6yiSUDzk2kPDbOcalC8pBbncKAxKtdboluUiEbxrIQgBtHdynV3NmMypi+CUSVcj5bmZn9e3Dfo5Ift5F+B6H1IIbS1pMY2hNN2t7gHzl3LG9OxpKjj4SclT0F05rVUoXKbVQJl995YCLCad7PvMxWM9zgmkTRP5BHnH/eUkV71qYr9QyBw9qUug+ywf3rP9Z//6w9y5uFlGm+HPr+JvmxGw9f8awjJ9WpXZogR1G8Aum0HvEPfza1aGCUEc2L+KP5nrGGBy17TlxfRHhy3a27MGwa1GkynrWTxfMQEpy5SEvcjRlZrDyhJWrz5Qzq4YCyiL/q52bIEBcgwP05eT4aXmZ9ZANp8jDLD29ARuwVatJTqTN21/SFxlqeKjxgp1NZGyiJ0ijryIuSKSquHny+js7Y/WLJ/186SEfDiBo/dedcXyL/3cmPS429axKji+RP10uUnSQQUmY4u4rmmq2HBJbNjZ2Vllnaz1d1SPGPQ8m0JqJDRMTb+ulMKfhsNe4dRcVkOPSuaX0ItXQaunvNXv6Y+W8Q/DGzifNsUu1qKbro7nsBGbZ08sLZWEBPe4Fq4dxhocpf9cgmiVzYlSo8CtsDUhYIIjdSr5skHiefDFgtvefv7KU5evcozGyVn0eZb5dobOWVy70nk+adarfzbJDbECSYOxdkO0c2u6wCohmWveDbJw8v9Zg0pOgyw7WVhAmjN3HpDiQqchR7Qdt3v7NXe4GuAKPdNvFYrcqusiLLpg9E276Oxtk2ObsF9u4msGXB5/e/b60ARwxSr2IwUo3DidwZZY8zQsq/V2Qy6kpmc3TbJpOaTtWS1ECebdfeqHd5upo/P2Wd1GMKIX2l2x/ZqQWWl8Pe6/ZGrfsiSkjwfGK1+KgE7GeRlPg4YIvt8aDC0LuoqL+sWDX7Mcb++0HY+UOkfwDg10rN5t+WTdWXTd0yATO+K3NLlcqQlWLs+D6df7Vxi8GfKsw/DCUGgCANewfQhAXV83KXe6acQ0aGLDj92y9SfaQ+bB+6+BVKjDxrLv3OcNJtMZRQ1bSJcowHy7bfTPEWX5UcRXprasPJieVgflbSHtGlBfuHTyT1YPqS+gOclg9v+HSEeW/+4xR4HpOEzIn5PKqEOznnn6jp2lB/uOqrlGGF9Nwnov1RTZ8qw3HG/pu16cqE7spF222qBA8UWdC3070ybt9YftJX6OMtfmeECtmJg642zivu3rw2GsjyV91rvUiS4mtvMINwtw3m1Nd04aern8nvJ20I3CEJcHG5hVf8UaTN9bVbg68hpbZqwcn15S2VZ4C7kt/2ThyPDw5INU9glhbYDdSxFMEbb+PGPeFEn2CJTMaB0ZItG4LDgwtlwd/hfsVZumPF3wpnHuPFbuoa0gH2F91RXMJHEcGfKe9/VdUwnzuc9UHu2iAQTdvz1I8sEWZX/vQcuG/swisj8H+plodWYFJczfX16avltinyyaGH/XnQ5pC6Rrei/nThikmuyluXIjHuQ09eEotye/IIgUDqtiC9bVvusgIkyvv4Yph/rtRAAQl+V8ER+JHaqU6A4qot1M1kD+HuKQz3/gpg6gLu2k7LjGDdMzN60lieuLQg8GIcWl27gNdHly0kkM/TXDgcoV8M1VOG9ZSiRam/+98k1LbZYk8yl0P4tv5cumo3uQAfZfjxrVVF0yOHnXj6U5AA72psUrdDCoHbH0iRKh9ygWNhw2TV4gFxNK3p6Y4HdLbY1RPOz8OVw+KXXCxwEIB1qMPOlBy/5wCSsdv0fP+r/Rvk8028PVP/hYPyTVRPb2p8tNI14+bN6eId9WdXOuwrUY55gbPofNVN98w5EqqszNVLg3fNQ7knXiCX22JYE1LmXOKefnQK5Wafj7ta7hLXJ0aTlS9NUgS3NQxFTpyvYuNlaN0LUPMgJTPy8fmq7hjXRGgTTTr0YhG1IN1E55cGx1k36CYYBC4x+/h511BkWabZ2SxbWO2crPLUP58U2wqBwBZEjHlrFqIyDg9Z2+MWapVXRE4WLKMgyjyYcOUqjWh38+fLhicXGpnt5YbmgQrQthADV4XFw8d7TPgFMe8eg6G3aHD8RcYbqWFXDDDUgq8KVkt9+4upkMVJKzIq02HS5/i7K5QKLvS7J701h+t8pKa0X6b/z58++7HBgXI/XAmBz11Tp0TRdfGu2YEh4coBOnvsq+cf7iD0YHoeJ/JLisydaXuwfD3MOiKOU6IL/vVxV5n2LffkLbLafYrobpN9kxSJT+DUWtqMljmhG54kr0LnCmNfCLerB7NrbJVgdg7Y6+8jRZeTDsl5hSM3CgPodexNqTgZEEJaqLcPX/PxSDZ7Dox3ge4S6FJGBFU7k3JoKeiJNDjR0O92bSLLMQEcxwWh6Qwm7uuYJkwS9fVR5KHTWIrrDSIWvNV6RS5H0g2oeql5OA3Ygk3pmTcOTHOpMqKzQdANi/UWZ+9BiwBpl0qVFrT2uX1ZUhkL/St6AHs9K4Aq7nt4Z65Zk//APAgCM82yDoAbdjP0Yy0XSqAIkJI8nzGfCex814YPhexd2SHhmq6qJoU4NozqURmlBtpWnnvuqe4vDbWyQ2H5wUQ64lDgxf5vTwRdHi2kcO74y6uGBwMPQephV0ap9BxxDNylJAu7ej7PESqwIQw02cDVpgW9+1y6wuUkGASyjuQtf5uuKZFflmUUgAOjy4f8q2Xyr1rICStGG3kbfJjYrgPkoWFkjiINVo8Isf/2hRNT/aXZPrU2HwDBCA2OAHvFOs+nQpO0c405ewInc4guXIIOuIHoMdHJhDPPY0VxrQdz+ljUe90bqsuZ5QzEoZ7sFfdg52tp8ZK5Cv/hKtmB+ljzBb2/yvuBBUhJR8S4TsRkI6UGLE6sbZSNG/PxSIaMHiBH6kN+OitcA41vQsKBbSRvRtQKnGx7s1Aesk50UJeHg5Yzo98YDUQyy+WQlWhUHFaRcqg0AKuwzFk6L4gbNKaSuIT65EA2d8F17750XfFwXsYvCPE/d3pPRXGPCObVISq3n+Dab/rs+bqflqIrTVb4DLqpXFuw2JFrPFVvp6cyJepr90So4O5VqKSfNgnQoh/k054nEvhMELxtnjPy7HyhPFA6KVvpHpuiFOwWHTxtUsNdP06Bec8OZFNExXFFejguD2S4d917k23hdD/bBk6RF1dvif+Pln/MW57SXAYWbTmM1mf0P2MyMlhcNj9ZD6GWTH0YezfXOZzbwqeF5T6fxmMom+PFyZDHsuCLrU+PreCC54ulBePaXnD0eEP64hDJY1982fOt0wWHmF4stjwepKF+YfWUFbiVqu/WxzaVM8ytJIKjjeuYqCPxnsxNuexqnnku9eX8WzdTg0omEp4e9vtfZeB02hCk+3Q4nUpviauJxqhWwua+H5KNHmAUA02HVqK0p5aVmdu4tafw1ulRMuV9QG+5HUxqDiyqeKmApxb2aCiRRUi8c5XKVVX5xea0venbGAHsPbgtRUogMZg0Px1JZY/+UWMLXJA/YQHDm2DZ3dYCwJ89OTAZESIMJbJIHwtsG6JLccWNhit5Ciq8vkEGvqmD8bokX+9TIw9FHaEKwyttJQUwMkL+oAr0T1wCZYcFw8qHsls0LCev6voL+yr4GmjwproCXSdr+ZOK2/MPxtZq2py4R13NFXeZ31+WsUklGU+Gj/Z7qoZp4nM6BALOQhEUCJEeZaxV7gvmZMuKcxiltvkbAvmmly5UZsAyrqZvTPenBwjW14vP5JSfiMpPHrrZn5RdnnlR1sFgCwuhZ7QdnNqIWOZWqsnae7s/WKZTN/CqUtIjv9JuEWu2esRseCnmRLHk7p0PRrDb2GlnhhMatQNjadD+WBK4lrQazLyPpVoi8i93V4CxREZq1ksPzr8h3Px7+WmMt9ggFiqNBU/mDwMVd5jnatUTlJgGcjlYohRLbRgFl5sJA/dNF048dvBi/kUpO+Er5UxbWB3xStWsNeLGy+gJ1kCF4Ts37WxrvFZTHwUhHoIK26OyT6et0DseIA9FXjIZjTO1cJAhzowXZMLqa+n0NexoMDu+RqG8rNEOGGI1UNJeUJ9MvjzVme2RNfOFrCw9ZHkySxwsjah6ya7cV/ry9sl/Rpp0NFWAkUXT3Dm3HwTtJn0WkPjy0YDBcWpZ9NwjsY90ZdRsg5hsIi7eESAatmlsxX4vkmvhQmGfY2GzOf/3IFAB+t6xqt3TZxfuuQB5UDyUqt03deEaolz7+OefmXLMh3MNt8Zqo0MvhZ4mjun0nc09eZFUU4kksTztJASSHP4yaRcawQqAKVe2cvFRpE/YojQYyDV35bBehkRsBVib/qCOBLc8ysS2v9TeU1PATBW2Nof9khYu2NhM4AVIbZfBCLrn5fBkuADIWDERnPnTdE/Y9flSTJm4kFpCoWVIxmzXj0JhwIy/wMFompo78HOFqjIoZb9g6v80VgvFOYE2PwicHPYnTGNoyYRo9LPrJeD7nhouy/n/vOv5y+Avg78M/jL4/zY4KNHYiCWjkRDBa7vP/2l3/d3XFq/H62ALm7GHFu8OLyDittL/8J++gVL3zBMrBG6+zw4JxM/5rcrFzTTFjC5ZGYU1GKQwgmFcTdSrWpZ5DY+rrY6ay0S13q1jtLi6G83GrXtITl27VXXF3mBP5LjbCqMUqoPqlU8n9l08c17F4Lj3rGK4bgmgHOPK33nN5Nc79PbWi7mwir7wkGk7E8JAUi1omvWLZ7eGTVoiYBiC7K0/H3P1lYdAnFNtTUXP+ll8StDkuqaw+bKNi9eIJRqo+iLS/kPBJ8Dkca/vVgIf0tHu9Cy38feP3kSTrzWFvyTEnSammDAbPURRxr9lHHL3D7qAD+8HD4fsTMyddR59dtG48/z8eztt3u6DtPnLNM4dYJwMVDgu/YUPH4JsO9I9ci4/Q6sLwuVPTJaJZraeJODGbTMApvhHRdrEVCU/6Nmt7CWl3RJU/tdvXg5aNdl7GxHpfkcBrJL4C5Ve9B+K4fgeU95nT5eS/H9wB/QqXqmeyRfMN0VakY/8R4ft7i56OIlFJ9ADGmGvjmBGBe90hiNJY9leicdgQXCNbdvmpxcLUTuW9sY7fozmFLvtRI3qHSUQMCuLdkr1PMsSHxWnItwlIxY+WIe0NfJU57gpvGzTVqnSQlbb11mrOJ14aDnQWZuu83s7Mcp9T2GP3ooYZmlzoxwzbtOjSWMGEoKloOWlr3FS2yycwtsszpeMPTyGH9u59WTTZurKhW9W+Ty9qWOd5UgJ0/l38XPCoAc4mFulJxjbrlv2fe+vrgqyWPcIZiVkLg99afiDDdDYuO6CIRMEKNABt1hiRYFzD5QLt5kyEEikRHQcfqgSdHpWE+C3TIsTd7wzrsc0JgbtZ5jiu0N+hOhn19FVCbzW0NqiAKnPZl7R/tMmOllUyHDFuOfey9VXDODbg5mkR+lfPe4YgH/SLbWxD5e6c7ubY+VBuNN/hscZK8kpOes0HP47X4tDqYxhuAYXS3Xx9Al3xiICjKYPot006ZcFCMEbD3/vG5CNJufFDYn+GjHuhsKfh1JLBTif3YZGfWDKLx15h0g1fKXhPImghqar5jG53VZFF3eJckw49NlR1hSBaYE3ydJP3LgPOmpOlDyTg8PFc5tXaLhUoTi7CnRwc+yhQp6Mwex/RxCS3ZVdvlqa6CP5DV12DU7aXJ1sc6AiR6EXGG94QlVT26ev+sCGWuqNVT8P2pvJPlIxJJ2DOSLaoL+Z07WzO54NpZomPtVP3vdJFNeb2wRNVeomqoA56RTo2rYiiNpLIpMCojhChQv6u6wfCLfWocj55c2uPQ1AXitsfcCnMJRZuzqlfqfTriqTkBzqAR2YVFZKyInvI8pZhVcqmvxp2uPLSuDS4fEOc40Jo4ogHHRvGH2HiHHfULb1KtKeJNtZfWJdHrZbIQzvzcMpbxnzpyLy8aUEdKFtnszo1xH7i26iftz2zKYXDPi/oL9Ij3X6T70vpuUCU9XxpZKTiFIFNq7d0qH9qfDrSNshNBZFrsyAjPQU50TLp9zbJcfEGZcvjPxGVXBYWYFH9AFySrulawq4KVSUoMKHc6z3Droj13XGlc9ZCTZotPH2MUo4mFwma+Gnd9Tvfg8izzRykoxFjUbzGnb9esGxRNQqb9vHuNLkwtZCHztLR9jHXlffIPxEZdEpN4iA7IO5ppLuDSvF4e9PwaDrp/z8M+UMgpj9QCEfHtj1DPg2UxnHyYYR1+9uhp02mZP4iNCj2swHukvZ6midjGWFuq9ki56Gg7lDd3wlCokcmS3OoXVxdNoehftabWQKrqOB187uZ4ml2WIQ3xhT/Ulpd50Tc1jvIVC+nR+zpWg9evl4HMBf4kuXHXQTpOB2tA7zabIZOqyq4vpDc2SZWbPDmQrlvvpMcfjkPwgfdfORgKk9SncwmR9bMhySqp7KPogqVcQMaguHlOsvxurZXdySrTt4AUrxzWo9e2Cq61391+dyf2gO+4mfPMvu5WTLue8OBe6+E1wBjfVLJMefgb1ew85Ymhb5kSnfW5yngxj7jrYYuqQ2+fiWGpW7dbKNhSDC06f2TZTMciRqeFpkTgmMvZMZ2JDUNH2SacSm4y4rT9i7OnSmKPk+VNE/XqhZdEQbh3KdWDYLL1o6FoEA1FY8TH6mkkDNSaal6nQ3hVOmArJsHNM6mKmY8isMezUB0fMOrY2iULadZYrvs+cjgZpfmT/+nEBpVB7MbT8wzK8+aA5rDolkMCghetpxCLGji35cnWjf8kLF5ZWw/GTSo8B2yzlQ2WGxHS76prSopDpfVEiWMVkEhMJiQ6K+yO8CaOKF6FItFZ9KWVIiU7euSqlvctiprSlGjkAaXj6FWU8LtuE/MWO/oX6CqO8dw0GHNjZnFAyC5v1xNRqM8pNRiW9WuQtIr8kRv48mt+aaWY3shEF7Z04iL/beFUD0kb3iH/dn11+phSjEQdk4RCJOXfGTIpNsd6xXTsMAyd4erH1QZ2m4kP3MiDz+UqBAHE0283P8jejBGw8XLee7p1UPnJj3RweNpkTG9mDsKxos/L/k7Bmi3qD6fM3YEXYj9LZ2bueQqhrRjOjhDynXEh/rk9Rnbiuv5SRWNck8IK7NZuGX7gip5x9u1flsgeZ2kKOPlCLyLop9X6DzUgvLY7NCnjBhK6WsJhtFZhH4cvnV2hwb2KaSVxL4uwDJ2O3ggc8pdKO+1Gm82TZZc1TZKG217APwOR1LWuK+ltYsV9+Dv6pQsW8Kq4dwof/ABLRKE/pLmey0VU/t1EfD8VxUXPSQWlC1J00pb5vfVOP7qIZ6uOCMIUX+B134Xkvmi6KOO4t/0zlbH00wfBmPf/TewommNe4VMFtnai8CG1sIJcjpwRZKek2TB9i73tItutVi8z1YtLEu4C4OpzN6zGdWW5c/Pn+KpSsKaD5IS+3Gw+WZU+bCFABTP3gMPXSfEXMtPOrXtrUvReylYZNUcfs8+aXpu8FIC+s0MXnO9F6F/AlTHNRAb0oxE0JfxBz3XRQsen6AhOTa+nP5jvYACc4JEl0gRGWiWlcP1PKYUimCeCwpK757MvPkgpcvaCW6PTpp2q4XoABH1eWXf0voCKnjBAYc6YYt4p1zLemPw+B9lrIVFstHDoZP5ad4i8G43mMH7SsaB8tGe9M6RAGNFtaTT3WbLS2qQ+bC3WKlLDDRWNjAPhyghv+ti791SN7oz3d0UazxHWQBurz4j8K2gWeNWgX4B58efanaHiI4k3P+HUoeT7dlY7dH2JFX1nLe4mVuZ5MOZZcqxrcGo8jGMz3GuKON5DpvtJYwet+KHszfTmaKv9AWnCGqlef+EKxpgItYo1VMWQdp/2PTh7RIdDVZSdVHUNsoW0erY58CFhMfNK7bq9Bs7c0zx54DlA0haNvyugg8brR7UMUH7CfULxF4lfG2sVtlppcysq1jK4lzjwL0xaJb7VL4Ospn0iir0P27z4Jq4NFKKXPkmmSvJDNhurMK9gmzf0J+fbktRa3QVQHHGqxYzVpU3fDS2RvKpXJgr5uvt19QllTfZslyI2K990DhS/jI3OTukYgc2+3Ja31ppKTuCkIT+6ArJRKPSwlgNUfl2AqzIE1RsFytP4s7jUwkTLlv5Cc//fLa1KEekzGo03L2M/uvoQHGIJaK8nANtfiR8cMHwaT33VqikwGB23rj6d5vTf6+6+/4Kk9beB3Pb4lqU/SdmSZU5bbr5deZ2pHZIo7EkBJPPNGCCPRUbiKGGzHoFXHLaA3ylDDwQOV0h67mg7rnLSp2ncbGmhr9TdnM98sgrgmSa0KFjv4q0m3LKSHsY6C69hkx0lyCNjkx5suC1xF/ga8ZhssbR36TReR/Ow4uL3LiWNk5j7T3sAtfAvNHk5fJM08T1aQWfKBH+eUI3svo2BWIRbp+9y0A8e1dnQS/YsFEWzGrULa+xEPlXxY8QdziC/O+yY7DwUi/kvf+rDPO4U7G5nZZ7608MR8JgYCj+jLrLZrzAa3FY4f73X+HrUvVYcb3ApNDygrXITXhiOvG9HVlmd93B32k5dJieNWzldMKzWHw/sHxDx+gacHlWbKEmmS5E3PRrB47kb88d0nn6xrbjI9UdO7p5XNOq6VDB0Dot+u2iyNlVFZLwnRjPviN0x96wJaidf7Q2ilhxPIYPgBLvfTzP3ha01AqKfjpN3swqTLIcnFwtO3V2voMuvOHb9k8XTbZDZAK/o44CI8xci5Kz+28KOWogvkteEIWsVX9zhH7XzJqFtYEljRYEB/v/W9Md3qmRu14LIZQu0ukpSpT2/crvOp/unzIAg21MduH+Rsp+7th52cHSGWzjxD6EnnckgjSAbDD6/NG450vmcRQJtHGmNvlb3RvHV7paaLx1m41gofZkCmx2Ay3KCLMeGQxGlUbd+0cLeDOSUnw3XiY4UfeTuRaYUQdlBRBgn2ywks0ccFNiO4xHnedgYXm6PILmJ4ke3n/Xu12zekv+vhKcbPQ4ALdG4Ot1turqBwr+34s9e8U1NuWhX/58Ogt2tyPZ4GBx/7UUyu8Qm+Hkxn2cDltD8+tynlL/d22E3Z+0CMPkqim9K+d2xIP4c78wJPObdqpgRpXnuC/DXR/U3+PLyhYQ1obbbmfCvGRLtwNRFn8OK88HKQ8EuhFw3BSAcuoSUOTm1rp82Ve9z8rXvh3F99xNnnWuQtnlUu9Fk4yfbwWzzm9Fo8p/08PjjadPesOUlG+Ml/hvPGGZ9hr91/iPqL/+ei//C9QSwMEFAACAAgAIklmTqrfYXBeAAAAagAAABsAAAB1bml2ZXJzYWwvdW5pdmVyc2FsLnBuZy54bWwtjEkKgDAMAO+Cfyh5QEyosRVa/YzFFtxQcfm9Is5t5jCuvcZBHWHd0jx5YCRomzxzyxqOFE51vY1Q6APU7aEkJPn1TN0ePVTWIFe1ZdagYkh93D0IC2pjtFiB4l0+UEsBAgAAFAACAAgAKV63TNajftpHAwAA4QkAABQAAAAAAAAAAQAAAAAAAAAAAHVuaXZlcnNhbC9wbGF5ZXIueG1sUEsBAgAAFAACAAgAPLpkTkPAvbH8BAAAZBMAAB0AAAAAAAAAAQAAAAAAeQMAAHVuaXZlcnNhbC9jb21tb25fbWVzc2FnZXMubG5nUEsBAgAAFAACAAgAPLpkTgAAAAACAAAAAAAAAC4AAAAAAAAAAAAAAAAAsAgAAHVuaXZlcnNhbC9wbGF5YmFja19hbmRfbmF2aWdhdGlvbl9zZXR0aW5ncy54bWxQSwECAAAUAAIACAA8umRO8uFaOBIFAAD7GAAAJwAAAAAAAAABAAAAAAD+CAAAdW5pdmVyc2FsL2ZsYXNoX3B1Ymxpc2hpbmdfc2V0dGluZ3MueG1sUEsBAgAAFAACAAgAPLpkTpxCiwRgAwAAoAsAACEAAAAAAAAAAQAAAAAAVQ4AAHVuaXZlcnNhbC9mbGFzaF9za2luX3NldHRpbmdzLnhtbFBLAQIAABQAAgAIADy6ZE4COzfLCwUAAJAZAAAmAAAAAAAAAAEAAAAAAPQRAAB1bml2ZXJzYWwvaHRtbF9wdWJsaXNoaW5nX3NldHRpbmdzLnhtbFBLAQIAABQAAgAIADy6ZE669FhcuwEAAE8GAAAfAAAAAAAAAAEAAAAAAEMXAAB1bml2ZXJzYWwvaHRtbF9za2luX3NldHRpbmdzLmpzUEsBAgAAFAACAAgAIklmTme4xc5YLwAALkQAABcAAAAAAAAAAAAAAAAAOxkAAHVuaXZlcnNhbC91bml2ZXJzYWwucG5nUEsBAgAAFAACAAgAIklmTqrfYXBeAAAAagAAABsAAAAAAAAAAQAAAAAAyEgAAHVuaXZlcnNhbC91bml2ZXJzYWwucG5nLnhtbFBLBQYAAAAACQAJALwCAABfSQAAAAA="/>
  <p:tag name="ISPRING_CURRENT_PLAYER_ID" val="universal"/>
  <p:tag name="FLASHSPRING_ZOOM_TAG" val="50"/>
  <p:tag name="ISPRING_PRESENTATION_INFO_2" val="&lt;?xml version=&quot;1.0&quot; encoding=&quot;UTF-8&quot; standalone=&quot;no&quot; ?&gt;&#10;&lt;presentation2&gt;&#10;&#10;  &lt;slides&gt;&#10;    &lt;slide id=&quot;{660806E6-FE3B-4419-BFCC-0CB0B2A0451C}&quot; pptId=&quot;368&quot;/&gt;&#10;    &lt;slide id=&quot;{B16BEB20-28BC-43BE-B272-4B449B3C8700}&quot; pptId=&quot;386&quot;/&gt;&#10;    &lt;slide id=&quot;{2ACF6C97-B03F-471A-9130-D57C3ADCC71A}&quot; pptId=&quot;278&quot;/&gt;&#10;    &lt;slide id=&quot;{3184EB68-DD9C-4080-A7A8-9AEF35F90480}&quot; pptId=&quot;260&quot;/&gt;&#10;    &lt;slide id=&quot;{F8AB56A0-19EA-4504-85A6-9B35FA086E61}&quot; pptId=&quot;261&quot;/&gt;&#10;    &lt;slide id=&quot;{9B3FB53E-D5EB-4732-AF18-1BE244FB5B81}&quot; pptId=&quot;377&quot;/&gt;&#10;    &lt;slide id=&quot;{DBC2CE17-4C4B-429F-AB09-D400DB59B380}&quot; pptId=&quot;379&quot;/&gt;&#10;    &lt;slide id=&quot;{39B8E828-2F24-42A8-A67C-9CC086CA04A6}&quot; pptId=&quot;264&quot;/&gt;&#10;    &lt;slide id=&quot;{AEBD8504-04C7-49FD-BE0F-999D47EEC77A}&quot; pptId=&quot;380&quot;/&gt;&#10;    &lt;slide id=&quot;{5A6DE5D9-AC28-4FF4-B308-2CAAE94BE433}&quot; pptId=&quot;266&quot;/&gt;&#10;    &lt;slide id=&quot;{FF5D09C2-6B3E-4A2D-ADDB-807107771676}&quot; pptId=&quot;269&quot;/&gt;&#10;    &lt;slide id=&quot;{4FE37E04-CA2F-4CFC-9BA0-79C071E77055}&quot; pptId=&quot;280&quot;/&gt;&#10;    &lt;slide id=&quot;{1F84EE75-37EB-4D89-97E3-ECBC7905A27D}&quot; pptId=&quot;268&quot;/&gt;&#10;    &lt;slide id=&quot;{2FE7A858-EE44-49B6-A43F-73310AEF3C4A}&quot; pptId=&quot;381&quot;/&gt;&#10;    &lt;slide id=&quot;{6CE67EF1-A392-47CD-9ACC-3E87648D96CD}&quot; pptId=&quot;273&quot;/&gt;&#10;    &lt;slide id=&quot;{40D65E3D-392C-4CEA-A72E-80840E7F0FA2}&quot; pptId=&quot;272&quot;/&gt;&#10;    &lt;slide id=&quot;{2B86AB7E-D6AC-431F-A71C-0B0994D5F500}&quot; pptId=&quot;275&quot;/&gt;&#10;    &lt;slide id=&quot;{F92E5224-AC57-4419-84EB-4E24FFB4D91D}&quot; pptId=&quot;277&quot;/&gt;&#10;    &lt;slide id=&quot;{07E750B1-6870-452D-82E8-1EDEE2D78546}&quot; pptId=&quot;281&quot;/&gt;&#10;    &lt;slide id=&quot;{C0CF3CAD-B067-49C6-8926-5384F17246A8}&quot; pptId=&quot;383&quot;/&gt;&#10;    &lt;slide id=&quot;{17790809-B8DE-4029-A4C4-30786BCB0731}&quot; pptId=&quot;283&quot;/&gt;&#10;    &lt;slide id=&quot;{F55857DA-7318-4DA5-8580-2B4D839A33AC}&quot; pptId=&quot;284&quot;/&gt;&#10;    &lt;slide id=&quot;{4B5EDA40-531D-4594-BC36-A3725A0A92BA}&quot; pptId=&quot;385&quot;/&gt;&#10;    &lt;slide id=&quot;{02256C40-48D6-49B6-8B57-47177D7D5676}&quot; pptId=&quot;373&quot;/&gt;&#10;    &lt;slide id=&quot;{A81217D4-946F-449C-80C3-10A6F11F98E5}&quot; pptId=&quot;374&quot;/&gt;&#10;    &lt;slide id=&quot;{BB8F6F2D-1A41-4790-9A20-DD3F925E7C50}&quot; pptId=&quot;375&quot;/&gt;&#10;    &lt;slide id=&quot;{CE1E850B-64ED-4259-8602-718B5BB673E9}&quot; pptId=&quot;387&quot;/&gt;&#10;    &lt;slide id=&quot;{1DF7280D-CEBE-4430-8E89-6AD1E87E95C2}&quot; pptId=&quot;388&quot;/&gt;&#10;  &lt;/slides&gt;&#10;&#10;  &lt;narration&gt;&#10;    &lt;audioTracks&gt;&#10;      &lt;audioTrack muted=&quot;false&quot; name=&quot; Âm thanh  1&quot; resource=&quot;23a11962&quot; slideId=&quot;{2ACF6C97-B03F-471A-9130-D57C3ADCC71A}&quot; startTime=&quot;0&quot; volume=&quot;1&quot;&gt;&#10;        &lt;audio channels=&quot;1&quot; format=&quot;s16&quot; sampleRate=&quot;44100&quot;/&gt;&#10;      &lt;/audioTrack&gt;&#10;      &lt;audioTrack muted=&quot;false&quot; name=&quot; Âm thanh  2&quot; resource=&quot;5da6ddcb&quot; slideId=&quot;{3184EB68-DD9C-4080-A7A8-9AEF35F90480}&quot; startTime=&quot;0&quot; stepIndex=&quot;0&quot; volume=&quot;1&quot;&gt;&#10;        &lt;audio channels=&quot;1&quot; format=&quot;s16&quot; sampleRate=&quot;44100&quot;/&gt;&#10;      &lt;/audioTrack&gt;&#10;      &lt;audioTrack muted=&quot;false&quot; name=&quot; Âm thanh  3&quot; resource=&quot;dcb03554&quot; slideId=&quot;{F8AB56A0-19EA-4504-85A6-9B35FA086E61}&quot; startTime=&quot;0&quot; stepIndex=&quot;0&quot; volume=&quot;1&quot;&gt;&#10;        &lt;audio channels=&quot;1&quot; format=&quot;s16&quot; sampleRate=&quot;44100&quot;/&gt;&#10;      &lt;/audioTrack&gt;&#10;      &lt;audioTrack muted=&quot;false&quot; name=&quot; Âm thanh  8&quot; resource=&quot;86d4f15b&quot; slideId=&quot;&quot; startTime=&quot;0&quot; volume=&quot;1&quot;&gt;&#10;        &lt;audio channels=&quot;1&quot; format=&quot;s16&quot; sampleRate=&quot;44100&quot;/&gt;&#10;      &lt;/audioTrack&gt;&#10;      &lt;audioTrack muted=&quot;false&quot; name=&quot; Âm thanh  10&quot; resource=&quot;969cdd3d&quot; slideId=&quot;{5A6DE5D9-AC28-4FF4-B308-2CAAE94BE433}&quot; startTime=&quot;0&quot; volume=&quot;1&quot;&gt;&#10;        &lt;audio channels=&quot;1&quot; format=&quot;s16&quot; sampleRate=&quot;44100&quot;/&gt;&#10;      &lt;/audioTrack&gt;&#10;      &lt;audioTrack muted=&quot;false&quot; name=&quot; Âm thanh  11&quot; resource=&quot;fd520aa4&quot; slideId=&quot;{FF5D09C2-6B3E-4A2D-ADDB-807107771676}&quot; startTime=&quot;0&quot; volume=&quot;1&quot;&gt;&#10;        &lt;audio channels=&quot;1&quot; format=&quot;s16&quot; sampleRate=&quot;44100&quot;/&gt;&#10;      &lt;/audioTrack&gt;&#10;      &lt;audioTrack muted=&quot;false&quot; name=&quot; Âm thanh  12&quot; resource=&quot;652aa9bf&quot; slideId=&quot;{4FE37E04-CA2F-4CFC-9BA0-79C071E77055}&quot; startTime=&quot;0&quot; volume=&quot;1&quot;&gt;&#10;        &lt;audio channels=&quot;1&quot; format=&quot;s16&quot; sampleRate=&quot;44100&quot;/&gt;&#10;      &lt;/audioTrack&gt;&#10;      &lt;audioTrack muted=&quot;false&quot; name=&quot; Âm thanh  13&quot; resource=&quot;eb076497&quot; slideId=&quot;{1F84EE75-37EB-4D89-97E3-ECBC7905A27D}&quot; startTime=&quot;0&quot; stepIndex=&quot;0&quot; volume=&quot;1&quot;&gt;&#10;        &lt;audio channels=&quot;1&quot; format=&quot;s16&quot; sampleRate=&quot;44100&quot;/&gt;&#10;      &lt;/audioTrack&gt;&#10;      &lt;audioTrack muted=&quot;false&quot; name=&quot; Âm thanh  16&quot; resource=&quot;6130a289&quot; slideId=&quot;{6CE67EF1-A392-47CD-9ACC-3E87648D96CD}&quot; startTime=&quot;0&quot; stepIndex=&quot;0&quot; volume=&quot;1&quot;&gt;&#10;        &lt;audio channels=&quot;1&quot; format=&quot;s16&quot; sampleRate=&quot;44100&quot;/&gt;&#10;      &lt;/audioTrack&gt;&#10;      &lt;audioTrack muted=&quot;false&quot; name=&quot; Âm thanh  17&quot; resource=&quot;ab0333b0&quot; slideId=&quot;{2FE7A858-EE44-49B6-A43F-73310AEF3C4A}&quot; startTime=&quot;0&quot; stepIndex=&quot;0&quot; volume=&quot;1&quot;&gt;&#10;        &lt;audio channels=&quot;1&quot; format=&quot;s16&quot; sampleRate=&quot;44100&quot;/&gt;&#10;      &lt;/audioTrack&gt;&#10;      &lt;audioTrack muted=&quot;false&quot; name=&quot; Âm thanh  18&quot; resource=&quot;abc62506&quot; slideId=&quot;{40D65E3D-392C-4CEA-A72E-80840E7F0FA2}&quot; startTime=&quot;0&quot; stepIndex=&quot;0&quot; volume=&quot;1&quot;&gt;&#10;        &lt;audio channels=&quot;1&quot; format=&quot;s16&quot; sampleRate=&quot;44100&quot;/&gt;&#10;      &lt;/audioTrack&gt;&#10;      &lt;audioTrack muted=&quot;false&quot; name=&quot; Âm thanh  19&quot; resource=&quot;822ded2f&quot; slideId=&quot;&quot; startTime=&quot;14691&quot; volume=&quot;1&quot;&gt;&#10;        &lt;audio channels=&quot;1&quot; format=&quot;s16&quot; sampleRate=&quot;44100&quot;/&gt;&#10;      &lt;/audioTrack&gt;&#10;      &lt;audioTrack muted=&quot;false&quot; name=&quot; Âm thanh  20&quot; resource=&quot;cf0e719f&quot; slideId=&quot;{2B86AB7E-D6AC-431F-A71C-0B0994D5F500}&quot; startTime=&quot;0&quot; stepIndex=&quot;0&quot; volume=&quot;1&quot;&gt;&#10;        &lt;audio channels=&quot;1&quot; format=&quot;s16&quot; sampleRate=&quot;44100&quot;/&gt;&#10;      &lt;/audioTrack&gt;&#10;      &lt;audioTrack muted=&quot;false&quot; name=&quot; Âm thanh  21&quot; resource=&quot;5f62ae8f&quot; slideId=&quot;{F92E5224-AC57-4419-84EB-4E24FFB4D91D}&quot; startTime=&quot;0&quot; stepIndex=&quot;0&quot; volume=&quot;1&quot;&gt;&#10;        &lt;audio channels=&quot;1&quot; format=&quot;s16&quot; sampleRate=&quot;44100&quot;/&gt;&#10;      &lt;/audioTrack&gt;&#10;      &lt;audioTrack muted=&quot;false&quot; name=&quot; Âm thanh  22&quot; resource=&quot;1d95b046&quot; slideId=&quot;{07E750B1-6870-452D-82E8-1EDEE2D78546}&quot; startTime=&quot;0&quot; stepIndex=&quot;0&quot; volume=&quot;1&quot;&gt;&#10;        &lt;audio channels=&quot;1&quot; format=&quot;s16&quot; sampleRate=&quot;44100&quot;/&gt;&#10;      &lt;/audioTrack&gt;&#10;      &lt;audioTrack muted=&quot;false&quot; name=&quot; Âm thanh  23&quot; resource=&quot;dccd6d7d&quot; slideId=&quot;{C0CF3CAD-B067-49C6-8926-5384F17246A8}&quot; startTime=&quot;0&quot; stepIndex=&quot;0&quot; volume=&quot;1&quot;&gt;&#10;        &lt;audio channels=&quot;1&quot; format=&quot;s16&quot; sampleRate=&quot;44100&quot;/&gt;&#10;      &lt;/audioTrack&gt;&#10;      &lt;audioTrack muted=&quot;false&quot; name=&quot; Âm thanh  24&quot; resource=&quot;f860718b&quot; slideId=&quot;{17790809-B8DE-4029-A4C4-30786BCB0731}&quot; startTime=&quot;0&quot; stepIndex=&quot;0&quot; volume=&quot;1&quot;&gt;&#10;        &lt;audio channels=&quot;1&quot; format=&quot;s16&quot; sampleRate=&quot;44100&quot;/&gt;&#10;      &lt;/audioTrack&gt;&#10;      &lt;audioTrack muted=&quot;false&quot; name=&quot; Âm thanh  25&quot; resource=&quot;dc82b53e&quot; slideId=&quot;{F55857DA-7318-4DA5-8580-2B4D839A33AC}&quot; startTime=&quot;0&quot; stepIndex=&quot;0&quot; volume=&quot;1&quot;&gt;&#10;        &lt;audio channels=&quot;1&quot; format=&quot;s16&quot; sampleRate=&quot;44100&quot;/&gt;&#10;      &lt;/audioTrack&gt;&#10;      &lt;audioTrack muted=&quot;false&quot; name=&quot; Âm thanh  28&quot; resource=&quot;ab1cee3a&quot; slideId=&quot;{660806E6-FE3B-4419-BFCC-0CB0B2A0451C}&quot; startTime=&quot;0&quot; volume=&quot;1&quot;&gt;&#10;        &lt;audio channels=&quot;1&quot; format=&quot;s16&quot; sampleRate=&quot;44100&quot;/&gt;&#10;      &lt;/audioTrack&gt;&#10;      &lt;audioTrack muted=&quot;false&quot; name=&quot; Âm thanh  29&quot; resource=&quot;a437008e&quot; slideId=&quot;{B16BEB20-28BC-43BE-B272-4B449B3C8700}&quot; startTime=&quot;0&quot; stepIndex=&quot;0&quot; volume=&quot;1&quot;&gt;&#10;        &lt;audio channels=&quot;1&quot; format=&quot;s16&quot; sampleRate=&quot;44100&quot;/&gt;&#10;      &lt;/audioTrack&gt;&#10;      &lt;audioTrack muted=&quot;false&quot; name=&quot; Âm thanh  32&quot; resource=&quot;a1575531&quot; slideId=&quot;{9B3FB53E-D5EB-4732-AF18-1BE244FB5B81}&quot; startTime=&quot;0&quot; stepIndex=&quot;0&quot; volume=&quot;1&quot;&gt;&#10;        &lt;audio channels=&quot;1&quot; format=&quot;s16&quot; sampleRate=&quot;44100&quot;/&gt;&#10;      &lt;/audioTrack&gt;&#10;      &lt;audioTrack muted=&quot;false&quot; name=&quot; Âm thanh  33&quot; resource=&quot;c2ceb4eb&quot; slideId=&quot;{39B8E828-2F24-42A8-A67C-9CC086CA04A6}&quot; startTime=&quot;0&quot; stepIndex=&quot;0&quot; volume=&quot;1&quot;&gt;&#10;        &lt;audio channels=&quot;1&quot; format=&quot;s16&quot; sampleRate=&quot;44100&quot;/&gt;&#10;      &lt;/audioTrack&gt;&#10;      &lt;audioTrack muted=&quot;false&quot; name=&quot; Âm thanh  34&quot; resource=&quot;45f7dcbc&quot; slideId=&quot;{AEBD8504-04C7-49FD-BE0F-999D47EEC77A}&quot; startTime=&quot;0&quot; volume=&quot;1&quot;&gt;&#10;        &lt;audio channels=&quot;1&quot; format=&quot;s16&quot; sampleRate=&quot;44100&quot;/&gt;&#10;      &lt;/audioTrack&gt;&#10;      &lt;audioTrack muted=&quot;false&quot; name=&quot; Âm thanh  35&quot; resource=&quot;c8880ffb&quot; slideId=&quot;{4B5EDA40-531D-4594-BC36-A3725A0A92BA}&quot; startTime=&quot;0&quot; stepIndex=&quot;0&quot; volume=&quot;1&quot;&gt;&#10;        &lt;audio channels=&quot;1&quot; format=&quot;s16&quot; sampleRate=&quot;44100&quot;/&gt;&#10;      &lt;/audioTrack&gt;&#10;      &lt;audioTrack muted=&quot;false&quot; name=&quot; Âm thanh  36&quot; resource=&quot;39800fdc&quot; slideId=&quot;{CE1E850B-64ED-4259-8602-718B5BB673E9}&quot; startTime=&quot;0&quot; volume=&quot;1&quot;&gt;&#10;        &lt;audio channels=&quot;1&quot; format=&quot;s16&quot; sampleRate=&quot;44100&quot;/&gt;&#10;      &lt;/audioTrack&gt;&#10;      &lt;audioTrack muted=&quot;false&quot; name=&quot; Âm thanh  37&quot; resource=&quot;476d26b7&quot; slideId=&quot;{1DF7280D-CEBE-4430-8E89-6AD1E87E95C2}&quot; startTime=&quot;0&quot; volume=&quot;1&quot;&gt;&#10;        &lt;audio channels=&quot;1&quot; format=&quot;s16&quot; sampleRate=&quot;44100&quot;/&gt;&#10;      &lt;/audioTrack&gt;&#10;    &lt;/audioTracks&gt;&#10;    &lt;videoTracks/&gt;&#10;  &lt;/narration&gt;&#10;&#10;&lt;/presentation2&gt;&#10;"/>
  <p:tag name="ISPRING_RESOURCE_FOLDER" val="C:\LUU BAI GIANG ELEARNING\tep nguon\BAI GIANG DIA LI HA NOI TIET 1\"/>
  <p:tag name="ISPRING_PRESENTATION_PATH" val="C:\LUU BAI GIANG ELEARNING\tep nguon\BAI GIANG DIA LI HA NOI TIET 1.pptx"/>
  <p:tag name="ISPRING_SCREEN_RECS_UPDATED" val="C:\LUU BAI GIANG ELEARNING\tep nguon\BAI GIANG DIA LI HA NOI TIET 1\"/>
  <p:tag name="ISPRING_OUTPUT_FOLDER" val="C:\LUU BAI GIANG ELEARNING\tep xuat ban"/>
  <p:tag name="ISPRING_SCORM_PASSING_SCORE" val="77.500000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TITLE" val="Giới thiệu"/>
  <p:tag name="ISPRING_SLIDE_INDENT_LEVEL" val="0"/>
  <p:tag name="ISPRING_CUSTOM_TIMING_USED" val="1"/>
  <p:tag name="GENSWF_ADVANCE_TIME" val="24.683"/>
  <p:tag name="TIMING" val="|1.239|3.127|8.204"/>
  <p:tag name="ISPRING_SLIDE_ID_2" val="{660806E6-FE3B-4419-BFCC-0CB0B2A0451C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963|1.164|7.43"/>
  <p:tag name="ISPRING_CUSTOM_TIMING_USED" val="1"/>
  <p:tag name="ISPRING_SLIDE_ID_2" val="{CE1E850B-64ED-4259-8602-718B5BB673E9}"/>
  <p:tag name="GENSWF_ADVANCE_TIME" val="18.249"/>
  <p:tag name="GENSWF_SLIDE_TITLE" val="Hướng dẫn học bài"/>
  <p:tag name="ISPRING_SLIDE_INDENT_LEVEL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1DF7280D-CEBE-4430-8E89-6AD1E87E95C2}"/>
  <p:tag name="GENSWF_ADVANCE_TIME" val="18.072"/>
  <p:tag name="GENSWF_SLIDE_TITLE" val="Kết bài"/>
  <p:tag name="ISPRING_SLIDE_INDENT_LEVEL" val="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8474</TotalTime>
  <Words>1038</Words>
  <Application>Microsoft Office PowerPoint</Application>
  <PresentationFormat>Widescreen</PresentationFormat>
  <Paragraphs>263</Paragraphs>
  <Slides>27</Slides>
  <Notes>3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7" baseType="lpstr">
      <vt:lpstr>宋体</vt:lpstr>
      <vt:lpstr>#9Slide05 SVNQuarzo</vt:lpstr>
      <vt:lpstr>#9Slide05 SVNVandella</vt:lpstr>
      <vt:lpstr>Arial</vt:lpstr>
      <vt:lpstr>Calibri</vt:lpstr>
      <vt:lpstr>Calibri Light</vt:lpstr>
      <vt:lpstr>等线</vt:lpstr>
      <vt:lpstr>Wingdings</vt:lpstr>
      <vt:lpstr>Wingdings 3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a, Mật độ</vt:lpstr>
      <vt:lpstr>PowerPoint Presentation</vt:lpstr>
      <vt:lpstr>b, Phân bố dân cư</vt:lpstr>
      <vt:lpstr>PowerPoint Presentation</vt:lpstr>
      <vt:lpstr>PowerPoint Presentation</vt:lpstr>
      <vt:lpstr>a. Giáo dục</vt:lpstr>
      <vt:lpstr>PowerPoint Presentation</vt:lpstr>
      <vt:lpstr>PowerPoint Presentation</vt:lpstr>
      <vt:lpstr>b. Y tế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BAI GIANG DIA LI HA NOI TIET 1</dc:title>
  <dc:creator>MeBap</dc:creator>
  <cp:lastModifiedBy>Admin</cp:lastModifiedBy>
  <cp:revision>291</cp:revision>
  <dcterms:created xsi:type="dcterms:W3CDTF">2019-01-13T07:32:39Z</dcterms:created>
  <dcterms:modified xsi:type="dcterms:W3CDTF">2021-05-05T14:52:11Z</dcterms:modified>
</cp:coreProperties>
</file>