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3"/>
  </p:notesMasterIdLst>
  <p:sldIdLst>
    <p:sldId id="282" r:id="rId2"/>
    <p:sldId id="290" r:id="rId3"/>
    <p:sldId id="262" r:id="rId4"/>
    <p:sldId id="261" r:id="rId5"/>
    <p:sldId id="292" r:id="rId6"/>
    <p:sldId id="293" r:id="rId7"/>
    <p:sldId id="294" r:id="rId8"/>
    <p:sldId id="269" r:id="rId9"/>
    <p:sldId id="272" r:id="rId10"/>
    <p:sldId id="273" r:id="rId11"/>
    <p:sldId id="291" r:id="rId12"/>
    <p:sldId id="275" r:id="rId13"/>
    <p:sldId id="280" r:id="rId14"/>
    <p:sldId id="278" r:id="rId15"/>
    <p:sldId id="276" r:id="rId16"/>
    <p:sldId id="285" r:id="rId17"/>
    <p:sldId id="299" r:id="rId18"/>
    <p:sldId id="283" r:id="rId19"/>
    <p:sldId id="270" r:id="rId20"/>
    <p:sldId id="274" r:id="rId21"/>
    <p:sldId id="28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E71"/>
    <a:srgbClr val="C68D5D"/>
    <a:srgbClr val="FFE781"/>
    <a:srgbClr val="5F91B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79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pPr/>
              <a:t>2021/8/6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27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23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5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52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6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05" y="1409590"/>
            <a:ext cx="1590675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24" y="2726628"/>
            <a:ext cx="3810000" cy="29161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9" y="5013491"/>
            <a:ext cx="4775468" cy="16413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4115" y="518387"/>
            <a:ext cx="6856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79541" y="3491073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 LỚP 6A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402" y="1352958"/>
            <a:ext cx="7612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1-3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2170" y="2636399"/>
            <a:ext cx="7612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911" y="3470967"/>
            <a:ext cx="7612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to 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24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5" y="2475186"/>
            <a:ext cx="2942499" cy="2464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40484" y="247194"/>
            <a:ext cx="6248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văn tả người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222" r="28126" b="39074"/>
          <a:stretch/>
        </p:blipFill>
        <p:spPr>
          <a:xfrm rot="20681583">
            <a:off x="4013962" y="1798234"/>
            <a:ext cx="1091803" cy="7820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23331" y="1836788"/>
            <a:ext cx="6547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222" r="28126" b="39074"/>
          <a:stretch/>
        </p:blipFill>
        <p:spPr>
          <a:xfrm rot="20681583">
            <a:off x="3982429" y="2865035"/>
            <a:ext cx="1091803" cy="7820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91798" y="2903589"/>
            <a:ext cx="6547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23330" y="3576244"/>
            <a:ext cx="6547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39096" y="4201610"/>
            <a:ext cx="6321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222" r="28126" b="39074"/>
          <a:stretch/>
        </p:blipFill>
        <p:spPr>
          <a:xfrm rot="20681583">
            <a:off x="3987678" y="5505659"/>
            <a:ext cx="1091803" cy="7820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44345" y="5391801"/>
            <a:ext cx="6321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2" name="组合 12"/>
          <p:cNvGrpSpPr/>
          <p:nvPr/>
        </p:nvGrpSpPr>
        <p:grpSpPr>
          <a:xfrm flipH="1">
            <a:off x="1810148" y="754747"/>
            <a:ext cx="8030538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873828" y="2584387"/>
            <a:ext cx="6052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03218" y="1145714"/>
            <a:ext cx="14510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II.</a:t>
            </a:r>
            <a:endParaRPr lang="zh-CN" altLang="en-US" sz="9600" b="1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/>
        </p:blipFill>
        <p:spPr>
          <a:xfrm>
            <a:off x="5124453" y="4783267"/>
            <a:ext cx="1974623" cy="153017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15310" y="4189839"/>
            <a:ext cx="4471972" cy="2355562"/>
            <a:chOff x="1727690" y="3748391"/>
            <a:chExt cx="3059592" cy="235556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690" y="3748391"/>
              <a:ext cx="3059592" cy="235556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 rot="21287494">
              <a:off x="2169191" y="4174892"/>
              <a:ext cx="2185767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chừng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4-5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26436" y="3636810"/>
            <a:ext cx="4423826" cy="2772185"/>
            <a:chOff x="7526436" y="3518068"/>
            <a:chExt cx="3181568" cy="244947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7050">
              <a:off x="7526436" y="3518068"/>
              <a:ext cx="3181568" cy="244947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 rot="1373058">
              <a:off x="7903057" y="3980791"/>
              <a:ext cx="2386437" cy="155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say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sưa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89584" y="2089678"/>
            <a:ext cx="4177862" cy="2449473"/>
            <a:chOff x="4674584" y="1585168"/>
            <a:chExt cx="2805061" cy="244947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584" y="1585168"/>
              <a:ext cx="2805061" cy="24494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172079" y="2141641"/>
              <a:ext cx="1873569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già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600" dirty="0" smtClean="0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87821" y="310256"/>
            <a:ext cx="10704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1: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222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430537">
            <a:off x="8952813" y="1516710"/>
            <a:ext cx="2858786" cy="1894584"/>
            <a:chOff x="3886994" y="742096"/>
            <a:chExt cx="2983904" cy="3593091"/>
          </a:xfrm>
        </p:grpSpPr>
        <p:grpSp>
          <p:nvGrpSpPr>
            <p:cNvPr id="3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6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28575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28575">
              <a:solidFill>
                <a:srgbClr val="F2E6CE"/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 rot="1189185">
            <a:off x="5241355" y="1530146"/>
            <a:ext cx="3072076" cy="2117682"/>
            <a:chOff x="3886994" y="742096"/>
            <a:chExt cx="2983904" cy="3593091"/>
          </a:xfrm>
        </p:grpSpPr>
        <p:grpSp>
          <p:nvGrpSpPr>
            <p:cNvPr id="9" name="组合 8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12" name="圆角矩形 11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28575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圆角矩形 9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28575">
              <a:solidFill>
                <a:srgbClr val="F2E6CE"/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 rot="375364">
            <a:off x="4984040" y="4283949"/>
            <a:ext cx="3178176" cy="1948989"/>
            <a:chOff x="3886994" y="742096"/>
            <a:chExt cx="2983904" cy="3593091"/>
          </a:xfrm>
        </p:grpSpPr>
        <p:grpSp>
          <p:nvGrpSpPr>
            <p:cNvPr id="15" name="组合 14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18" name="圆角矩形 17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28575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圆角矩形 15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28575">
              <a:solidFill>
                <a:srgbClr val="F2E6CE"/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 rot="1353925">
            <a:off x="8743379" y="4166519"/>
            <a:ext cx="3144873" cy="1925293"/>
            <a:chOff x="3886994" y="742096"/>
            <a:chExt cx="2983904" cy="3593091"/>
          </a:xfrm>
        </p:grpSpPr>
        <p:grpSp>
          <p:nvGrpSpPr>
            <p:cNvPr id="24" name="组合 23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27" name="圆角矩形 26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28575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圆角矩形 24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28575">
              <a:solidFill>
                <a:srgbClr val="F2E6CE"/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990"/>
            <a:ext cx="4650828" cy="5692466"/>
          </a:xfrm>
          <a:prstGeom prst="rect">
            <a:avLst/>
          </a:prstGeom>
        </p:spPr>
      </p:pic>
      <p:sp>
        <p:nvSpPr>
          <p:cNvPr id="42" name="文本框 13"/>
          <p:cNvSpPr txBox="1"/>
          <p:nvPr/>
        </p:nvSpPr>
        <p:spPr>
          <a:xfrm>
            <a:off x="3085804" y="211365"/>
            <a:ext cx="6121257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10242" name="Picture 2" descr="Kết quả hình ảnh cho em bé gái tuổi&quot;"/>
          <p:cNvPicPr>
            <a:picLocks noChangeAspect="1" noChangeArrowheads="1"/>
          </p:cNvPicPr>
          <p:nvPr/>
        </p:nvPicPr>
        <p:blipFill>
          <a:blip r:embed="rId9"/>
          <a:srcRect b="41892"/>
          <a:stretch>
            <a:fillRect/>
          </a:stretch>
        </p:blipFill>
        <p:spPr bwMode="auto">
          <a:xfrm rot="523918">
            <a:off x="5386101" y="1644761"/>
            <a:ext cx="2830971" cy="1857421"/>
          </a:xfrm>
          <a:prstGeom prst="rect">
            <a:avLst/>
          </a:prstGeom>
          <a:noFill/>
        </p:spPr>
      </p:pic>
      <p:pic>
        <p:nvPicPr>
          <p:cNvPr id="10244" name="Picture 4" descr="https://encrypted-tbn0.gstatic.com/images?q=tbn%3AANd9GcRwtFePGTJnAxSkSA_bQ0TTaQMfs0_XsIUIN7Ye-5ryeBgry_78"/>
          <p:cNvPicPr>
            <a:picLocks noChangeAspect="1" noChangeArrowheads="1"/>
          </p:cNvPicPr>
          <p:nvPr/>
        </p:nvPicPr>
        <p:blipFill>
          <a:blip r:embed="rId10"/>
          <a:srcRect b="16299"/>
          <a:stretch>
            <a:fillRect/>
          </a:stretch>
        </p:blipFill>
        <p:spPr bwMode="auto">
          <a:xfrm rot="21375735">
            <a:off x="9099250" y="1629311"/>
            <a:ext cx="2584350" cy="1668925"/>
          </a:xfrm>
          <a:prstGeom prst="rect">
            <a:avLst/>
          </a:prstGeom>
          <a:noFill/>
        </p:spPr>
      </p:pic>
      <p:sp>
        <p:nvSpPr>
          <p:cNvPr id="10246" name="AutoShape 6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0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" name="Picture 45" descr="tải xuống (1).jpg"/>
          <p:cNvPicPr>
            <a:picLocks noChangeAspect="1"/>
          </p:cNvPicPr>
          <p:nvPr/>
        </p:nvPicPr>
        <p:blipFill>
          <a:blip r:embed="rId11"/>
          <a:srcRect b="29047"/>
          <a:stretch>
            <a:fillRect/>
          </a:stretch>
        </p:blipFill>
        <p:spPr>
          <a:xfrm rot="21293781">
            <a:off x="5232453" y="4401380"/>
            <a:ext cx="2681245" cy="1696325"/>
          </a:xfrm>
          <a:prstGeom prst="rect">
            <a:avLst/>
          </a:prstGeom>
        </p:spPr>
      </p:pic>
      <p:pic>
        <p:nvPicPr>
          <p:cNvPr id="47" name="Picture 46" descr="tải xuống.jpg"/>
          <p:cNvPicPr>
            <a:picLocks noChangeAspect="1"/>
          </p:cNvPicPr>
          <p:nvPr/>
        </p:nvPicPr>
        <p:blipFill>
          <a:blip r:embed="rId12"/>
          <a:srcRect t="8159" b="25840"/>
          <a:stretch>
            <a:fillRect/>
          </a:stretch>
        </p:blipFill>
        <p:spPr>
          <a:xfrm rot="764010">
            <a:off x="8917423" y="4264742"/>
            <a:ext cx="2715050" cy="176653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98935" y="1851371"/>
            <a:ext cx="3384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mũm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mĩm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40979" y="3091589"/>
            <a:ext cx="3289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8786" y="3827314"/>
            <a:ext cx="328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lóng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30469" y="5036000"/>
            <a:ext cx="328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图片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20213"/>
            <a:ext cx="3135617" cy="1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389033">
            <a:off x="574753" y="1970827"/>
            <a:ext cx="2965294" cy="3531201"/>
            <a:chOff x="3886994" y="742096"/>
            <a:chExt cx="2983904" cy="3593091"/>
          </a:xfrm>
        </p:grpSpPr>
        <p:grpSp>
          <p:nvGrpSpPr>
            <p:cNvPr id="3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6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147640" y="2014255"/>
            <a:ext cx="3277903" cy="4370947"/>
            <a:chOff x="7742193" y="1210214"/>
            <a:chExt cx="2983904" cy="4370947"/>
          </a:xfrm>
        </p:grpSpPr>
        <p:grpSp>
          <p:nvGrpSpPr>
            <p:cNvPr id="17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9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5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58" name="文本框 13"/>
          <p:cNvSpPr txBox="1"/>
          <p:nvPr/>
        </p:nvSpPr>
        <p:spPr>
          <a:xfrm>
            <a:off x="3085804" y="242897"/>
            <a:ext cx="6121257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2530" name="Picture 2" descr="Kết quả hình ảnh cho cụ già cười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52634">
            <a:off x="801576" y="2167135"/>
            <a:ext cx="2542992" cy="3182291"/>
          </a:xfrm>
          <a:prstGeom prst="rect">
            <a:avLst/>
          </a:prstGeom>
          <a:noFill/>
        </p:spPr>
      </p:pic>
      <p:pic>
        <p:nvPicPr>
          <p:cNvPr id="22532" name="Picture 4" descr="Kết quả hình ảnh cho cụ già cười&quot;"/>
          <p:cNvPicPr>
            <a:picLocks noChangeAspect="1" noChangeArrowheads="1"/>
          </p:cNvPicPr>
          <p:nvPr/>
        </p:nvPicPr>
        <p:blipFill>
          <a:blip r:embed="rId9"/>
          <a:srcRect l="22940" r="10254"/>
          <a:stretch>
            <a:fillRect/>
          </a:stretch>
        </p:blipFill>
        <p:spPr bwMode="auto">
          <a:xfrm rot="20553806">
            <a:off x="4411606" y="3004324"/>
            <a:ext cx="2741986" cy="3175579"/>
          </a:xfrm>
          <a:prstGeom prst="rect">
            <a:avLst/>
          </a:prstGeom>
          <a:noFill/>
        </p:spPr>
      </p:pic>
      <p:sp>
        <p:nvSpPr>
          <p:cNvPr id="59" name="Rectangle 58"/>
          <p:cNvSpPr/>
          <p:nvPr/>
        </p:nvSpPr>
        <p:spPr>
          <a:xfrm>
            <a:off x="8198067" y="1709495"/>
            <a:ext cx="3752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nheo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24345" y="2933949"/>
            <a:ext cx="3752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82155" y="4142639"/>
            <a:ext cx="3752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313688" y="5445919"/>
            <a:ext cx="375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móm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mém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306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668"/>
            <a:ext cx="7895627" cy="46514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86" y="1252647"/>
            <a:ext cx="2139700" cy="43434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55" y="3603399"/>
            <a:ext cx="3745292" cy="2831450"/>
          </a:xfrm>
          <a:prstGeom prst="rect">
            <a:avLst/>
          </a:prstGeom>
        </p:spPr>
      </p:pic>
      <p:pic>
        <p:nvPicPr>
          <p:cNvPr id="1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6" name="文本框 13"/>
          <p:cNvSpPr txBox="1"/>
          <p:nvPr/>
        </p:nvSpPr>
        <p:spPr>
          <a:xfrm>
            <a:off x="1288545" y="204958"/>
            <a:ext cx="99995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3075" y="26677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2674" y="3556447"/>
            <a:ext cx="5171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chầm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5626" y="4970096"/>
            <a:ext cx="5980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38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475654" y="725203"/>
            <a:ext cx="5348484" cy="4426243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65" y="4718229"/>
            <a:ext cx="3647761" cy="152858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16108" y="2159851"/>
            <a:ext cx="4556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311" y="425669"/>
            <a:ext cx="54863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MB: </a:t>
            </a:r>
            <a:r>
              <a:rPr lang="en-US" sz="32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,…)</a:t>
            </a:r>
          </a:p>
          <a:p>
            <a:pPr algn="just"/>
            <a:r>
              <a:rPr lang="en-US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TB: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KB: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471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966" y="236491"/>
            <a:ext cx="11319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(…)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981718"/>
            <a:ext cx="12192000" cy="1876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897" y="1933906"/>
            <a:ext cx="111146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cạp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(…), to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nhác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(…) ở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khố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vát</a:t>
            </a:r>
            <a:r>
              <a:rPr lang="en-US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4" y="497441"/>
            <a:ext cx="2266950" cy="21189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2" y="3950575"/>
            <a:ext cx="2614708" cy="25788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2" y="2978393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38" y="851338"/>
            <a:ext cx="5155324" cy="36111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29" y="3436883"/>
            <a:ext cx="4647247" cy="28062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23243" y="1283791"/>
            <a:ext cx="2864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Tôm luộc, than nóng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32850" y="2413653"/>
            <a:ext cx="3136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Ông tượng, ông tướng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26010" y="3638112"/>
            <a:ext cx="3767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→ Miêu tả ông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 trong tư thế chuẩn bị bước vào keo vật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549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1401718"/>
            <a:ext cx="7545000" cy="361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4" y="99904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70191" y="141894"/>
            <a:ext cx="3720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tập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về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nhà</a:t>
            </a:r>
            <a:endParaRPr lang="zh-CN" altLang="en-US" sz="4800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3328" y="2412152"/>
            <a:ext cx="5213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dung 1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6-8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30166" y="1771376"/>
            <a:ext cx="6081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Phương</a:t>
            </a:r>
            <a:r>
              <a:rPr lang="en-US" altLang="zh-CN" sz="80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pháp</a:t>
            </a:r>
            <a:r>
              <a:rPr lang="en-US" altLang="zh-CN" sz="80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tả</a:t>
            </a:r>
            <a:r>
              <a:rPr lang="en-US" altLang="zh-CN" sz="80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người</a:t>
            </a:r>
            <a:endParaRPr lang="zh-CN" altLang="en-US" sz="8000" dirty="0">
              <a:solidFill>
                <a:srgbClr val="5F91B0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4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9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73947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8014" y="2632841"/>
            <a:ext cx="11477296" cy="3864271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452648" y="1338257"/>
            <a:ext cx="5360275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tự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7" y="3356825"/>
            <a:ext cx="640080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3392" y="3310756"/>
            <a:ext cx="697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3" y="4250227"/>
            <a:ext cx="640080" cy="533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3898" y="4188392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BTVN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79" y="5096331"/>
            <a:ext cx="640080" cy="533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4404" y="5034496"/>
            <a:ext cx="701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125467" y="1591699"/>
            <a:ext cx="52550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Tạm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biệt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các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em</a:t>
            </a:r>
            <a:r>
              <a:rPr lang="en-US" altLang="zh-CN" sz="8800" dirty="0" smtClean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8800" dirty="0">
              <a:solidFill>
                <a:srgbClr val="5F91B0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44" y="507247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0" y="0"/>
            <a:ext cx="1474500" cy="190025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799810" y="2871152"/>
            <a:ext cx="1188645" cy="814917"/>
            <a:chOff x="5284726" y="2595391"/>
            <a:chExt cx="1188645" cy="814917"/>
          </a:xfrm>
        </p:grpSpPr>
        <p:grpSp>
          <p:nvGrpSpPr>
            <p:cNvPr id="11" name="组合 10"/>
            <p:cNvGrpSpPr/>
            <p:nvPr/>
          </p:nvGrpSpPr>
          <p:grpSpPr>
            <a:xfrm>
              <a:off x="5284726" y="2595391"/>
              <a:ext cx="1188645" cy="814917"/>
              <a:chOff x="2816542" y="2454063"/>
              <a:chExt cx="1188645" cy="814917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63632" y="2782511"/>
                <a:ext cx="841555" cy="396240"/>
              </a:xfrm>
              <a:prstGeom prst="roundRect">
                <a:avLst>
                  <a:gd name="adj" fmla="val 50000"/>
                </a:avLst>
              </a:prstGeom>
              <a:solidFill>
                <a:srgbClr val="FFE78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6542" y="2454063"/>
                <a:ext cx="513398" cy="814917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5920029" y="2883166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I.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28081" y="4679324"/>
            <a:ext cx="1232947" cy="814917"/>
            <a:chOff x="2918141" y="3518199"/>
            <a:chExt cx="1232947" cy="814917"/>
          </a:xfrm>
        </p:grpSpPr>
        <p:grpSp>
          <p:nvGrpSpPr>
            <p:cNvPr id="14" name="组合 13"/>
            <p:cNvGrpSpPr/>
            <p:nvPr/>
          </p:nvGrpSpPr>
          <p:grpSpPr>
            <a:xfrm>
              <a:off x="2918141" y="3518199"/>
              <a:ext cx="1232947" cy="814917"/>
              <a:chOff x="2816542" y="2454063"/>
              <a:chExt cx="1232947" cy="814917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63633" y="2782511"/>
                <a:ext cx="885856" cy="396240"/>
              </a:xfrm>
              <a:prstGeom prst="roundRect">
                <a:avLst>
                  <a:gd name="adj" fmla="val 50000"/>
                </a:avLst>
              </a:prstGeom>
              <a:solidFill>
                <a:srgbClr val="F18E7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6542" y="2454063"/>
                <a:ext cx="513398" cy="814917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3498330" y="3783602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II.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96452" y="2743190"/>
            <a:ext cx="583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61771" y="4825982"/>
            <a:ext cx="266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754747"/>
            <a:ext cx="8030538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018971" y="1902212"/>
            <a:ext cx="60524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78990" y="1000571"/>
            <a:ext cx="724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I.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" y="696688"/>
            <a:ext cx="821094" cy="1132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0115" y="783773"/>
            <a:ext cx="3439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dượng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Kết quả hình ảnh cho dượng hương th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771" y="2714174"/>
            <a:ext cx="5457372" cy="344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299201" y="453909"/>
            <a:ext cx="589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Người chèo thuyền, vượt thác.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9200" y="1288484"/>
            <a:ext cx="56170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Ngoại hình: 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“như một pho tượng đồng đúc, các bắp thịt cuồn cuộn, hai hàm răng cắn chặt, quai hàm bạnh ra, cặp mắt nảy lửa…”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0973" y="3893797"/>
            <a:ext cx="5617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Hành động: ghì trên ngọn sào.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3715" y="4650757"/>
            <a:ext cx="56170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ập trung miêu tả nhân vật kết hợp với hành động nên sử dụng nhiều động từ, tính từ, từ láy.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" y="406408"/>
            <a:ext cx="821094" cy="1132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5600" y="870864"/>
            <a:ext cx="343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9201" y="453909"/>
            <a:ext cx="589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Một người đàn ông gian hùng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9200" y="1448138"/>
            <a:ext cx="56170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Đặc điểm:“tuổi độ 45-50, mặt vuông, hai má hóp, cặp lông mày lổm chổm, đôi mắt gian hùng, mũi gò sống mương, cái mồm toe toét, mấy chiếc răng vàng hợm...”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3715" y="4795897"/>
            <a:ext cx="5617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Đặc tả chân dung tĩnh của Cai Tứ, sử dụng ít động từ, tính từ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l="46080" t="37547" r="38800" b="20000"/>
          <a:stretch>
            <a:fillRect/>
          </a:stretch>
        </p:blipFill>
        <p:spPr bwMode="auto">
          <a:xfrm>
            <a:off x="1245476" y="1953662"/>
            <a:ext cx="3438144" cy="439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" y="406408"/>
            <a:ext cx="821094" cy="1132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5600" y="618608"/>
            <a:ext cx="3439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1614" y="453909"/>
            <a:ext cx="5980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MB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“Từ đầu… ầm ầm”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Quang cảnh chung và các nhân vật.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9200" y="1700394"/>
            <a:ext cx="5617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8" name="AutoShape 2" descr="Kết quả hình ảnh cho đấu vậ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AutoShape 4" descr="Kết quả hình ảnh cho đấu vậ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2" name="AutoShape 6" descr="Kết quả hình ảnh cho đấu vậ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4" name="AutoShape 8" descr="Kết quả hình ảnh cho đấu vậ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dau-vat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79" y="2349062"/>
            <a:ext cx="5319635" cy="39238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11613" y="2482391"/>
            <a:ext cx="5980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TB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9199" y="3728876"/>
            <a:ext cx="5617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11613" y="4553760"/>
            <a:ext cx="5980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KB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199" y="5800245"/>
            <a:ext cx="5617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0937"/>
            <a:ext cx="12192000" cy="838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"/>
            <a:ext cx="12191999" cy="33586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118694">
            <a:off x="1539027" y="1305775"/>
            <a:ext cx="2377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1:</a:t>
            </a:r>
          </a:p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Tả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dượng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Hương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</a:t>
            </a:r>
            <a:endParaRPr lang="zh-CN" altLang="en-US" sz="3200" dirty="0" smtClean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0344"/>
            <a:ext cx="866775" cy="1295400"/>
          </a:xfrm>
          <a:prstGeom prst="rect">
            <a:avLst/>
          </a:prstGeom>
        </p:spPr>
      </p:pic>
      <p:sp>
        <p:nvSpPr>
          <p:cNvPr id="18" name="文本框 4"/>
          <p:cNvSpPr txBox="1"/>
          <p:nvPr/>
        </p:nvSpPr>
        <p:spPr>
          <a:xfrm rot="21161722">
            <a:off x="4855534" y="1805995"/>
            <a:ext cx="237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2:</a:t>
            </a:r>
          </a:p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Tả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cai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Tứ</a:t>
            </a:r>
            <a:endParaRPr lang="zh-CN" altLang="en-US" sz="3200" dirty="0" smtClean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3" name="文本框 4"/>
          <p:cNvSpPr txBox="1"/>
          <p:nvPr/>
        </p:nvSpPr>
        <p:spPr>
          <a:xfrm rot="453332">
            <a:off x="7932560" y="1631824"/>
            <a:ext cx="237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3:</a:t>
            </a:r>
          </a:p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Tả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2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đô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vật</a:t>
            </a:r>
            <a:endParaRPr lang="zh-CN" altLang="en-US" sz="3200" dirty="0" smtClean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4" name="Freeform 5"/>
          <p:cNvSpPr>
            <a:spLocks noEditPoints="1"/>
          </p:cNvSpPr>
          <p:nvPr/>
        </p:nvSpPr>
        <p:spPr bwMode="auto">
          <a:xfrm rot="5400000">
            <a:off x="2246449" y="3181467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91886" y="3768208"/>
            <a:ext cx="384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 rot="5400000">
            <a:off x="2210162" y="4524046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53888" y="5009189"/>
            <a:ext cx="2656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reeform 5"/>
          <p:cNvSpPr>
            <a:spLocks noEditPoints="1"/>
          </p:cNvSpPr>
          <p:nvPr/>
        </p:nvSpPr>
        <p:spPr bwMode="auto">
          <a:xfrm rot="5400000">
            <a:off x="5780682" y="3508039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114801" y="4094780"/>
            <a:ext cx="384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 rot="5400000">
            <a:off x="5802451" y="4850618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4876803" y="5335761"/>
            <a:ext cx="2656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reeform 5"/>
          <p:cNvSpPr>
            <a:spLocks noEditPoints="1"/>
          </p:cNvSpPr>
          <p:nvPr/>
        </p:nvSpPr>
        <p:spPr bwMode="auto">
          <a:xfrm rot="5400000">
            <a:off x="9314911" y="3512122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649030" y="4098863"/>
            <a:ext cx="384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reeform 5"/>
          <p:cNvSpPr>
            <a:spLocks noEditPoints="1"/>
          </p:cNvSpPr>
          <p:nvPr/>
        </p:nvSpPr>
        <p:spPr bwMode="auto">
          <a:xfrm rot="5400000">
            <a:off x="9336680" y="4854701"/>
            <a:ext cx="526600" cy="412706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8411032" y="5339844"/>
            <a:ext cx="2656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11" y="1753310"/>
            <a:ext cx="8641728" cy="4458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42" y="213720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68" y="442174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305649" y="344353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67063" y="231428"/>
            <a:ext cx="6151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làm bài văn tả người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81" y="4430110"/>
            <a:ext cx="1358819" cy="2427890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" y="4759192"/>
            <a:ext cx="1424350" cy="20988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27434" y="2371636"/>
            <a:ext cx="74097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Xác định đối tượng cần tả (tả chân dung hay tả người trong tư thế làm việc)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9480" y="3501492"/>
            <a:ext cx="7052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Quan sát, lựa chọn các chi tiết tiêu biểu.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85397" y="4584056"/>
            <a:ext cx="7089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Trình bày kết quả quan sát theo một thứ tự.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729</TotalTime>
  <Words>940</Words>
  <Application>Microsoft Office PowerPoint</Application>
  <PresentationFormat>Widescreen</PresentationFormat>
  <Paragraphs>108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微软雅黑</vt:lpstr>
      <vt:lpstr>宋体</vt:lpstr>
      <vt:lpstr>华康海报体W12</vt:lpstr>
      <vt:lpstr>汉仪夏日体W</vt:lpstr>
      <vt:lpstr>Arial</vt:lpstr>
      <vt:lpstr>Calibri</vt:lpstr>
      <vt:lpstr>Times New Roman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86</cp:revision>
  <dcterms:created xsi:type="dcterms:W3CDTF">2017-08-18T03:02:00Z</dcterms:created>
  <dcterms:modified xsi:type="dcterms:W3CDTF">2021-08-06T13:16:13Z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