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6" r:id="rId2"/>
    <p:sldId id="258" r:id="rId3"/>
    <p:sldId id="259" r:id="rId4"/>
    <p:sldId id="257" r:id="rId5"/>
    <p:sldId id="260" r:id="rId6"/>
    <p:sldId id="261" r:id="rId7"/>
    <p:sldId id="263" r:id="rId8"/>
    <p:sldId id="264" r:id="rId9"/>
    <p:sldId id="262" r:id="rId10"/>
    <p:sldId id="269"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8501D-3B40-4B6B-AB16-575ED052674A}" v="599" dt="2019-06-30T15:56:23.666"/>
  </p1510:revLst>
</p1510:revInfo>
</file>

<file path=ppt/tableStyles.xml><?xml version="1.0" encoding="utf-8"?>
<a:tblStyleLst xmlns:a="http://schemas.openxmlformats.org/drawingml/2006/main" def="{5C22544A-7EE6-4342-B048-85BDC9FD1C3A}">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tùng" userId="65e42cb272de3173" providerId="LiveId" clId="{C158501D-3B40-4B6B-AB16-575ED052674A}"/>
    <pc:docChg chg="undo custSel mod addSld delSld modSld sldOrd">
      <pc:chgData name="trần tùng" userId="65e42cb272de3173" providerId="LiveId" clId="{C158501D-3B40-4B6B-AB16-575ED052674A}" dt="2019-06-30T15:56:23.666" v="3547"/>
      <pc:docMkLst>
        <pc:docMk/>
      </pc:docMkLst>
      <pc:sldChg chg="addSp delSp modSp add modAnim">
        <pc:chgData name="trần tùng" userId="65e42cb272de3173" providerId="LiveId" clId="{C158501D-3B40-4B6B-AB16-575ED052674A}" dt="2019-06-30T15:46:41.860" v="3509" actId="20577"/>
        <pc:sldMkLst>
          <pc:docMk/>
          <pc:sldMk cId="853522828" sldId="257"/>
        </pc:sldMkLst>
        <pc:spChg chg="del">
          <ac:chgData name="trần tùng" userId="65e42cb272de3173" providerId="LiveId" clId="{C158501D-3B40-4B6B-AB16-575ED052674A}" dt="2019-06-29T08:19:08.565" v="1" actId="478"/>
          <ac:spMkLst>
            <pc:docMk/>
            <pc:sldMk cId="853522828" sldId="257"/>
            <ac:spMk id="2" creationId="{C760F8E1-28F2-421E-9626-A5438F51872F}"/>
          </ac:spMkLst>
        </pc:spChg>
        <pc:spChg chg="del">
          <ac:chgData name="trần tùng" userId="65e42cb272de3173" providerId="LiveId" clId="{C158501D-3B40-4B6B-AB16-575ED052674A}" dt="2019-06-29T08:19:08.565" v="1" actId="478"/>
          <ac:spMkLst>
            <pc:docMk/>
            <pc:sldMk cId="853522828" sldId="257"/>
            <ac:spMk id="3" creationId="{3F726B64-7262-4E31-8507-F8E182A679D0}"/>
          </ac:spMkLst>
        </pc:spChg>
        <pc:spChg chg="add mod">
          <ac:chgData name="trần tùng" userId="65e42cb272de3173" providerId="LiveId" clId="{C158501D-3B40-4B6B-AB16-575ED052674A}" dt="2019-06-29T10:11:19.236" v="58"/>
          <ac:spMkLst>
            <pc:docMk/>
            <pc:sldMk cId="853522828" sldId="257"/>
            <ac:spMk id="3" creationId="{6DA2870B-B54F-4400-87CE-17450979FCA0}"/>
          </ac:spMkLst>
        </pc:spChg>
        <pc:spChg chg="add mod">
          <ac:chgData name="trần tùng" userId="65e42cb272de3173" providerId="LiveId" clId="{C158501D-3B40-4B6B-AB16-575ED052674A}" dt="2019-06-29T10:50:54.157" v="408" actId="14100"/>
          <ac:spMkLst>
            <pc:docMk/>
            <pc:sldMk cId="853522828" sldId="257"/>
            <ac:spMk id="4" creationId="{1239708F-C5BB-4C78-8AE3-B560CDA561A9}"/>
          </ac:spMkLst>
        </pc:spChg>
        <pc:spChg chg="add mod">
          <ac:chgData name="trần tùng" userId="65e42cb272de3173" providerId="LiveId" clId="{C158501D-3B40-4B6B-AB16-575ED052674A}" dt="2019-06-29T10:52:39.941" v="432" actId="14100"/>
          <ac:spMkLst>
            <pc:docMk/>
            <pc:sldMk cId="853522828" sldId="257"/>
            <ac:spMk id="5" creationId="{0023E9D0-41AB-402E-A896-D4B0FADF905D}"/>
          </ac:spMkLst>
        </pc:spChg>
        <pc:spChg chg="add mod">
          <ac:chgData name="trần tùng" userId="65e42cb272de3173" providerId="LiveId" clId="{C158501D-3B40-4B6B-AB16-575ED052674A}" dt="2019-06-29T10:53:17.092" v="457" actId="1076"/>
          <ac:spMkLst>
            <pc:docMk/>
            <pc:sldMk cId="853522828" sldId="257"/>
            <ac:spMk id="6" creationId="{C2A18199-5D3F-46D4-A5DE-7DBDE68F1393}"/>
          </ac:spMkLst>
        </pc:spChg>
        <pc:spChg chg="add mod">
          <ac:chgData name="trần tùng" userId="65e42cb272de3173" providerId="LiveId" clId="{C158501D-3B40-4B6B-AB16-575ED052674A}" dt="2019-06-30T15:46:41.860" v="3509" actId="20577"/>
          <ac:spMkLst>
            <pc:docMk/>
            <pc:sldMk cId="853522828" sldId="257"/>
            <ac:spMk id="9" creationId="{A5F810D9-9126-467F-88C8-9BC7ED084BDD}"/>
          </ac:spMkLst>
        </pc:spChg>
        <pc:spChg chg="add mod">
          <ac:chgData name="trần tùng" userId="65e42cb272de3173" providerId="LiveId" clId="{C158501D-3B40-4B6B-AB16-575ED052674A}" dt="2019-06-30T15:46:25.269" v="3507" actId="1037"/>
          <ac:spMkLst>
            <pc:docMk/>
            <pc:sldMk cId="853522828" sldId="257"/>
            <ac:spMk id="10" creationId="{C07E1CB4-1FF6-47DC-888E-41368264686F}"/>
          </ac:spMkLst>
        </pc:spChg>
        <pc:spChg chg="add mod">
          <ac:chgData name="trần tùng" userId="65e42cb272de3173" providerId="LiveId" clId="{C158501D-3B40-4B6B-AB16-575ED052674A}" dt="2019-06-29T11:14:25.966" v="661" actId="1076"/>
          <ac:spMkLst>
            <pc:docMk/>
            <pc:sldMk cId="853522828" sldId="257"/>
            <ac:spMk id="13" creationId="{8FB31E1A-B29B-43C2-A45B-623D503463BB}"/>
          </ac:spMkLst>
        </pc:spChg>
        <pc:spChg chg="add mod">
          <ac:chgData name="trần tùng" userId="65e42cb272de3173" providerId="LiveId" clId="{C158501D-3B40-4B6B-AB16-575ED052674A}" dt="2019-06-29T11:10:28.028" v="600" actId="1076"/>
          <ac:spMkLst>
            <pc:docMk/>
            <pc:sldMk cId="853522828" sldId="257"/>
            <ac:spMk id="14" creationId="{D1FA4820-BCC5-4088-B6DB-9AB037ADD2AA}"/>
          </ac:spMkLst>
        </pc:spChg>
        <pc:spChg chg="add mod">
          <ac:chgData name="trần tùng" userId="65e42cb272de3173" providerId="LiveId" clId="{C158501D-3B40-4B6B-AB16-575ED052674A}" dt="2019-06-29T11:14:37.167" v="666" actId="14100"/>
          <ac:spMkLst>
            <pc:docMk/>
            <pc:sldMk cId="853522828" sldId="257"/>
            <ac:spMk id="17" creationId="{11E17B87-942C-43E2-B768-BA3598E616BA}"/>
          </ac:spMkLst>
        </pc:spChg>
        <pc:spChg chg="add mod">
          <ac:chgData name="trần tùng" userId="65e42cb272de3173" providerId="LiveId" clId="{C158501D-3B40-4B6B-AB16-575ED052674A}" dt="2019-06-29T11:23:07.086" v="807" actId="20577"/>
          <ac:spMkLst>
            <pc:docMk/>
            <pc:sldMk cId="853522828" sldId="257"/>
            <ac:spMk id="18" creationId="{675444FD-AF76-4574-BAF5-CF03222C3E75}"/>
          </ac:spMkLst>
        </pc:spChg>
        <pc:spChg chg="add mod">
          <ac:chgData name="trần tùng" userId="65e42cb272de3173" providerId="LiveId" clId="{C158501D-3B40-4B6B-AB16-575ED052674A}" dt="2019-06-29T11:25:45.440" v="810" actId="113"/>
          <ac:spMkLst>
            <pc:docMk/>
            <pc:sldMk cId="853522828" sldId="257"/>
            <ac:spMk id="19" creationId="{9A78209A-6830-4E33-B020-D99576833C76}"/>
          </ac:spMkLst>
        </pc:spChg>
        <pc:spChg chg="add mod">
          <ac:chgData name="trần tùng" userId="65e42cb272de3173" providerId="LiveId" clId="{C158501D-3B40-4B6B-AB16-575ED052674A}" dt="2019-06-29T11:26:16.493" v="818" actId="1076"/>
          <ac:spMkLst>
            <pc:docMk/>
            <pc:sldMk cId="853522828" sldId="257"/>
            <ac:spMk id="20" creationId="{56B67A6C-413C-449A-8A73-B2A1A1FC3099}"/>
          </ac:spMkLst>
        </pc:spChg>
        <pc:picChg chg="add mod">
          <ac:chgData name="trần tùng" userId="65e42cb272de3173" providerId="LiveId" clId="{C158501D-3B40-4B6B-AB16-575ED052674A}" dt="2019-06-29T10:04:30.492" v="3" actId="1076"/>
          <ac:picMkLst>
            <pc:docMk/>
            <pc:sldMk cId="853522828" sldId="257"/>
            <ac:picMk id="2" creationId="{CCB8D50D-02E5-44CF-8AAD-C64E7E7F5363}"/>
          </ac:picMkLst>
        </pc:picChg>
        <pc:picChg chg="add mod">
          <ac:chgData name="trần tùng" userId="65e42cb272de3173" providerId="LiveId" clId="{C158501D-3B40-4B6B-AB16-575ED052674A}" dt="2019-06-29T11:28:06.288" v="840" actId="1076"/>
          <ac:picMkLst>
            <pc:docMk/>
            <pc:sldMk cId="853522828" sldId="257"/>
            <ac:picMk id="8" creationId="{18F66134-7B2A-44FD-ADB2-89A8243F58B4}"/>
          </ac:picMkLst>
        </pc:picChg>
        <pc:picChg chg="add mod">
          <ac:chgData name="trần tùng" userId="65e42cb272de3173" providerId="LiveId" clId="{C158501D-3B40-4B6B-AB16-575ED052674A}" dt="2019-06-29T10:58:54.232" v="536" actId="1076"/>
          <ac:picMkLst>
            <pc:docMk/>
            <pc:sldMk cId="853522828" sldId="257"/>
            <ac:picMk id="12" creationId="{BDCB8D8F-E885-4DBE-85EB-B401EBD5C086}"/>
          </ac:picMkLst>
        </pc:picChg>
        <pc:picChg chg="add mod">
          <ac:chgData name="trần tùng" userId="65e42cb272de3173" providerId="LiveId" clId="{C158501D-3B40-4B6B-AB16-575ED052674A}" dt="2019-06-29T11:12:45.005" v="604" actId="1076"/>
          <ac:picMkLst>
            <pc:docMk/>
            <pc:sldMk cId="853522828" sldId="257"/>
            <ac:picMk id="16" creationId="{ED52356C-A730-4E3D-B075-9C7188F6989F}"/>
          </ac:picMkLst>
        </pc:picChg>
      </pc:sldChg>
      <pc:sldChg chg="addSp delSp modSp add modAnim">
        <pc:chgData name="trần tùng" userId="65e42cb272de3173" providerId="LiveId" clId="{C158501D-3B40-4B6B-AB16-575ED052674A}" dt="2019-06-29T10:43:53.873" v="348" actId="478"/>
        <pc:sldMkLst>
          <pc:docMk/>
          <pc:sldMk cId="2605663521" sldId="258"/>
        </pc:sldMkLst>
        <pc:spChg chg="mod">
          <ac:chgData name="trần tùng" userId="65e42cb272de3173" providerId="LiveId" clId="{C158501D-3B40-4B6B-AB16-575ED052674A}" dt="2019-06-29T10:26:43.524" v="84" actId="1076"/>
          <ac:spMkLst>
            <pc:docMk/>
            <pc:sldMk cId="2605663521" sldId="258"/>
            <ac:spMk id="2" creationId="{85CB2423-175F-4A45-ABB5-CEC6ED354338}"/>
          </ac:spMkLst>
        </pc:spChg>
        <pc:spChg chg="mod">
          <ac:chgData name="trần tùng" userId="65e42cb272de3173" providerId="LiveId" clId="{C158501D-3B40-4B6B-AB16-575ED052674A}" dt="2019-06-29T10:43:08.833" v="315" actId="20577"/>
          <ac:spMkLst>
            <pc:docMk/>
            <pc:sldMk cId="2605663521" sldId="258"/>
            <ac:spMk id="3" creationId="{49EB27A5-7C85-4FD5-B552-E579FF6B1485}"/>
          </ac:spMkLst>
        </pc:spChg>
        <pc:spChg chg="add mod">
          <ac:chgData name="trần tùng" userId="65e42cb272de3173" providerId="LiveId" clId="{C158501D-3B40-4B6B-AB16-575ED052674A}" dt="2019-06-29T10:34:35.728" v="291" actId="14100"/>
          <ac:spMkLst>
            <pc:docMk/>
            <pc:sldMk cId="2605663521" sldId="258"/>
            <ac:spMk id="4" creationId="{22E62C39-0CB1-4634-AD5D-3564A82963AD}"/>
          </ac:spMkLst>
        </pc:spChg>
        <pc:spChg chg="add del mod">
          <ac:chgData name="trần tùng" userId="65e42cb272de3173" providerId="LiveId" clId="{C158501D-3B40-4B6B-AB16-575ED052674A}" dt="2019-06-29T10:43:53.873" v="348" actId="478"/>
          <ac:spMkLst>
            <pc:docMk/>
            <pc:sldMk cId="2605663521" sldId="258"/>
            <ac:spMk id="5" creationId="{9FAF3C22-EA84-4B52-990C-6EEC9FD60104}"/>
          </ac:spMkLst>
        </pc:spChg>
      </pc:sldChg>
      <pc:sldChg chg="addSp delSp modSp add mod setBg modAnim">
        <pc:chgData name="trần tùng" userId="65e42cb272de3173" providerId="LiveId" clId="{C158501D-3B40-4B6B-AB16-575ED052674A}" dt="2019-06-29T10:48:45.244" v="381"/>
        <pc:sldMkLst>
          <pc:docMk/>
          <pc:sldMk cId="2672760308" sldId="259"/>
        </pc:sldMkLst>
        <pc:spChg chg="del">
          <ac:chgData name="trần tùng" userId="65e42cb272de3173" providerId="LiveId" clId="{C158501D-3B40-4B6B-AB16-575ED052674A}" dt="2019-06-29T10:36:28.868" v="293" actId="478"/>
          <ac:spMkLst>
            <pc:docMk/>
            <pc:sldMk cId="2672760308" sldId="259"/>
            <ac:spMk id="2" creationId="{530AE455-0A4F-4D86-9452-9BD6E2AA4E34}"/>
          </ac:spMkLst>
        </pc:spChg>
        <pc:spChg chg="del">
          <ac:chgData name="trần tùng" userId="65e42cb272de3173" providerId="LiveId" clId="{C158501D-3B40-4B6B-AB16-575ED052674A}" dt="2019-06-29T10:36:28.868" v="293" actId="478"/>
          <ac:spMkLst>
            <pc:docMk/>
            <pc:sldMk cId="2672760308" sldId="259"/>
            <ac:spMk id="3" creationId="{2505FB80-4CE6-433A-8EF8-92CD64343E41}"/>
          </ac:spMkLst>
        </pc:spChg>
        <pc:spChg chg="add">
          <ac:chgData name="trần tùng" userId="65e42cb272de3173" providerId="LiveId" clId="{C158501D-3B40-4B6B-AB16-575ED052674A}" dt="2019-06-29T10:37:00.706" v="299" actId="26606"/>
          <ac:spMkLst>
            <pc:docMk/>
            <pc:sldMk cId="2672760308" sldId="259"/>
            <ac:spMk id="13" creationId="{57845966-6EFC-468A-9CC7-BAB4B95854E7}"/>
          </ac:spMkLst>
        </pc:spChg>
        <pc:spChg chg="add">
          <ac:chgData name="trần tùng" userId="65e42cb272de3173" providerId="LiveId" clId="{C158501D-3B40-4B6B-AB16-575ED052674A}" dt="2019-06-29T10:37:00.706" v="299" actId="26606"/>
          <ac:spMkLst>
            <pc:docMk/>
            <pc:sldMk cId="2672760308" sldId="259"/>
            <ac:spMk id="14" creationId="{ADAD1991-FFD1-4E94-ABAB-7560D33008E4}"/>
          </ac:spMkLst>
        </pc:spChg>
        <pc:picChg chg="add mod">
          <ac:chgData name="trần tùng" userId="65e42cb272de3173" providerId="LiveId" clId="{C158501D-3B40-4B6B-AB16-575ED052674A}" dt="2019-06-29T10:37:00.706" v="299" actId="26606"/>
          <ac:picMkLst>
            <pc:docMk/>
            <pc:sldMk cId="2672760308" sldId="259"/>
            <ac:picMk id="5" creationId="{2EF82270-6D34-4F87-9C4E-ED6F7AEC96BD}"/>
          </ac:picMkLst>
        </pc:picChg>
        <pc:picChg chg="add mod">
          <ac:chgData name="trần tùng" userId="65e42cb272de3173" providerId="LiveId" clId="{C158501D-3B40-4B6B-AB16-575ED052674A}" dt="2019-06-29T10:44:51.708" v="350" actId="1076"/>
          <ac:picMkLst>
            <pc:docMk/>
            <pc:sldMk cId="2672760308" sldId="259"/>
            <ac:picMk id="7" creationId="{511EC4AE-91F6-4F4D-AE82-D63F3738A585}"/>
          </ac:picMkLst>
        </pc:picChg>
        <pc:picChg chg="add">
          <ac:chgData name="trần tùng" userId="65e42cb272de3173" providerId="LiveId" clId="{C158501D-3B40-4B6B-AB16-575ED052674A}" dt="2019-06-29T10:37:00.706" v="299" actId="26606"/>
          <ac:picMkLst>
            <pc:docMk/>
            <pc:sldMk cId="2672760308" sldId="259"/>
            <ac:picMk id="12" creationId="{75554383-98AF-4A47-BB65-705FAAA4BE6A}"/>
          </ac:picMkLst>
        </pc:picChg>
        <pc:picChg chg="add mod ord">
          <ac:chgData name="trần tùng" userId="65e42cb272de3173" providerId="LiveId" clId="{C158501D-3B40-4B6B-AB16-575ED052674A}" dt="2019-06-29T10:45:32.123" v="358" actId="1037"/>
          <ac:picMkLst>
            <pc:docMk/>
            <pc:sldMk cId="2672760308" sldId="259"/>
            <ac:picMk id="15" creationId="{6A87F6EE-F9BD-47F5-8169-878FAA1060C9}"/>
          </ac:picMkLst>
        </pc:picChg>
        <pc:cxnChg chg="add del">
          <ac:chgData name="trần tùng" userId="65e42cb272de3173" providerId="LiveId" clId="{C158501D-3B40-4B6B-AB16-575ED052674A}" dt="2019-06-29T10:37:00.685" v="298" actId="26606"/>
          <ac:cxnSpMkLst>
            <pc:docMk/>
            <pc:sldMk cId="2672760308" sldId="259"/>
            <ac:cxnSpMk id="10" creationId="{22F6364A-B358-4BEE-B158-0734D2C938D4}"/>
          </ac:cxnSpMkLst>
        </pc:cxnChg>
      </pc:sldChg>
      <pc:sldChg chg="addSp delSp modSp add delAnim modAnim">
        <pc:chgData name="trần tùng" userId="65e42cb272de3173" providerId="LiveId" clId="{C158501D-3B40-4B6B-AB16-575ED052674A}" dt="2019-06-30T15:47:48" v="3511"/>
        <pc:sldMkLst>
          <pc:docMk/>
          <pc:sldMk cId="948795854" sldId="260"/>
        </pc:sldMkLst>
        <pc:spChg chg="add del mod">
          <ac:chgData name="trần tùng" userId="65e42cb272de3173" providerId="LiveId" clId="{C158501D-3B40-4B6B-AB16-575ED052674A}" dt="2019-06-29T13:38:50.559" v="1605" actId="207"/>
          <ac:spMkLst>
            <pc:docMk/>
            <pc:sldMk cId="948795854" sldId="260"/>
            <ac:spMk id="2" creationId="{2D6B7235-76BE-48E1-8E27-192199640DBF}"/>
          </ac:spMkLst>
        </pc:spChg>
        <pc:spChg chg="add del mod">
          <ac:chgData name="trần tùng" userId="65e42cb272de3173" providerId="LiveId" clId="{C158501D-3B40-4B6B-AB16-575ED052674A}" dt="2019-06-29T11:38:50.698" v="1030" actId="478"/>
          <ac:spMkLst>
            <pc:docMk/>
            <pc:sldMk cId="948795854" sldId="260"/>
            <ac:spMk id="3" creationId="{2A385A45-17C8-462D-9889-898983C26EAE}"/>
          </ac:spMkLst>
        </pc:spChg>
        <pc:spChg chg="add del">
          <ac:chgData name="trần tùng" userId="65e42cb272de3173" providerId="LiveId" clId="{C158501D-3B40-4B6B-AB16-575ED052674A}" dt="2019-06-29T11:38:42.392" v="1027"/>
          <ac:spMkLst>
            <pc:docMk/>
            <pc:sldMk cId="948795854" sldId="260"/>
            <ac:spMk id="7" creationId="{F82106A1-27A2-4C46-8663-7E09FB49C9B5}"/>
          </ac:spMkLst>
        </pc:spChg>
        <pc:spChg chg="add del mod">
          <ac:chgData name="trần tùng" userId="65e42cb272de3173" providerId="LiveId" clId="{C158501D-3B40-4B6B-AB16-575ED052674A}" dt="2019-06-29T11:38:54.980" v="1031" actId="478"/>
          <ac:spMkLst>
            <pc:docMk/>
            <pc:sldMk cId="948795854" sldId="260"/>
            <ac:spMk id="10" creationId="{F1609476-B986-43D0-ACCC-EB5F49999D02}"/>
          </ac:spMkLst>
        </pc:spChg>
        <pc:spChg chg="add mod">
          <ac:chgData name="trần tùng" userId="65e42cb272de3173" providerId="LiveId" clId="{C158501D-3B40-4B6B-AB16-575ED052674A}" dt="2019-06-29T11:52:45.596" v="1045" actId="207"/>
          <ac:spMkLst>
            <pc:docMk/>
            <pc:sldMk cId="948795854" sldId="260"/>
            <ac:spMk id="11" creationId="{D2F4C584-AEAD-4232-ADA4-3A4CF0F8630D}"/>
          </ac:spMkLst>
        </pc:spChg>
        <pc:spChg chg="add mod ord">
          <ac:chgData name="trần tùng" userId="65e42cb272de3173" providerId="LiveId" clId="{C158501D-3B40-4B6B-AB16-575ED052674A}" dt="2019-06-29T12:23:54.517" v="1345" actId="166"/>
          <ac:spMkLst>
            <pc:docMk/>
            <pc:sldMk cId="948795854" sldId="260"/>
            <ac:spMk id="12" creationId="{1C6B53D2-4E95-49C6-BA65-2E5F3BD643CF}"/>
          </ac:spMkLst>
        </pc:spChg>
        <pc:spChg chg="add mod ord">
          <ac:chgData name="trần tùng" userId="65e42cb272de3173" providerId="LiveId" clId="{C158501D-3B40-4B6B-AB16-575ED052674A}" dt="2019-06-29T13:31:21.787" v="1374" actId="166"/>
          <ac:spMkLst>
            <pc:docMk/>
            <pc:sldMk cId="948795854" sldId="260"/>
            <ac:spMk id="13" creationId="{CBE4B5B5-2BDA-41F9-8DBB-8909E7C4FFF7}"/>
          </ac:spMkLst>
        </pc:spChg>
        <pc:spChg chg="add mod">
          <ac:chgData name="trần tùng" userId="65e42cb272de3173" providerId="LiveId" clId="{C158501D-3B40-4B6B-AB16-575ED052674A}" dt="2019-06-29T11:54:53.176" v="1127" actId="122"/>
          <ac:spMkLst>
            <pc:docMk/>
            <pc:sldMk cId="948795854" sldId="260"/>
            <ac:spMk id="14" creationId="{090F602E-04C4-49EB-BC5D-BF2FF246C6CF}"/>
          </ac:spMkLst>
        </pc:spChg>
        <pc:spChg chg="add mod ord">
          <ac:chgData name="trần tùng" userId="65e42cb272de3173" providerId="LiveId" clId="{C158501D-3B40-4B6B-AB16-575ED052674A}" dt="2019-06-29T13:29:06.740" v="1358" actId="166"/>
          <ac:spMkLst>
            <pc:docMk/>
            <pc:sldMk cId="948795854" sldId="260"/>
            <ac:spMk id="15" creationId="{C8514B61-7D67-43D2-B190-FB54B062A904}"/>
          </ac:spMkLst>
        </pc:spChg>
        <pc:spChg chg="add mod">
          <ac:chgData name="trần tùng" userId="65e42cb272de3173" providerId="LiveId" clId="{C158501D-3B40-4B6B-AB16-575ED052674A}" dt="2019-06-29T11:55:27.233" v="1192" actId="20577"/>
          <ac:spMkLst>
            <pc:docMk/>
            <pc:sldMk cId="948795854" sldId="260"/>
            <ac:spMk id="16" creationId="{EA061E91-BC3F-4F8C-9A22-48C141CBCA21}"/>
          </ac:spMkLst>
        </pc:spChg>
        <pc:picChg chg="add mod">
          <ac:chgData name="trần tùng" userId="65e42cb272de3173" providerId="LiveId" clId="{C158501D-3B40-4B6B-AB16-575ED052674A}" dt="2019-06-29T13:26:13.778" v="1353" actId="1076"/>
          <ac:picMkLst>
            <pc:docMk/>
            <pc:sldMk cId="948795854" sldId="260"/>
            <ac:picMk id="4" creationId="{BE70C71D-52F0-4148-8DFF-8F652332E7EC}"/>
          </ac:picMkLst>
        </pc:picChg>
        <pc:picChg chg="add del mod ord">
          <ac:chgData name="trần tùng" userId="65e42cb272de3173" providerId="LiveId" clId="{C158501D-3B40-4B6B-AB16-575ED052674A}" dt="2019-06-29T11:38:50.698" v="1030" actId="478"/>
          <ac:picMkLst>
            <pc:docMk/>
            <pc:sldMk cId="948795854" sldId="260"/>
            <ac:picMk id="5" creationId="{6E88F718-81CB-4CA3-AC07-940BE15937F9}"/>
          </ac:picMkLst>
        </pc:picChg>
        <pc:picChg chg="add mod">
          <ac:chgData name="trần tùng" userId="65e42cb272de3173" providerId="LiveId" clId="{C158501D-3B40-4B6B-AB16-575ED052674A}" dt="2019-06-29T13:29:57.590" v="1368" actId="1076"/>
          <ac:picMkLst>
            <pc:docMk/>
            <pc:sldMk cId="948795854" sldId="260"/>
            <ac:picMk id="6" creationId="{15A4D488-4537-4B15-A417-AF4BCE3C590B}"/>
          </ac:picMkLst>
        </pc:picChg>
        <pc:picChg chg="add del">
          <ac:chgData name="trần tùng" userId="65e42cb272de3173" providerId="LiveId" clId="{C158501D-3B40-4B6B-AB16-575ED052674A}" dt="2019-06-29T11:38:42.392" v="1027"/>
          <ac:picMkLst>
            <pc:docMk/>
            <pc:sldMk cId="948795854" sldId="260"/>
            <ac:picMk id="6" creationId="{72262D50-AC9A-4A01-8A24-692422EF73B3}"/>
          </ac:picMkLst>
        </pc:picChg>
        <pc:picChg chg="add mod">
          <ac:chgData name="trần tùng" userId="65e42cb272de3173" providerId="LiveId" clId="{C158501D-3B40-4B6B-AB16-575ED052674A}" dt="2019-06-30T15:47:31.717" v="3510" actId="1076"/>
          <ac:picMkLst>
            <pc:docMk/>
            <pc:sldMk cId="948795854" sldId="260"/>
            <ac:picMk id="8" creationId="{A0A6C743-FC8D-4844-B71D-A560F63DA218}"/>
          </ac:picMkLst>
        </pc:picChg>
        <pc:picChg chg="add mod">
          <ac:chgData name="trần tùng" userId="65e42cb272de3173" providerId="LiveId" clId="{C158501D-3B40-4B6B-AB16-575ED052674A}" dt="2019-06-29T12:03:43.694" v="1244" actId="1076"/>
          <ac:picMkLst>
            <pc:docMk/>
            <pc:sldMk cId="948795854" sldId="260"/>
            <ac:picMk id="18" creationId="{7AA7F370-E08B-47DE-AD59-738539958EC5}"/>
          </ac:picMkLst>
        </pc:picChg>
        <pc:picChg chg="add mod">
          <ac:chgData name="trần tùng" userId="65e42cb272de3173" providerId="LiveId" clId="{C158501D-3B40-4B6B-AB16-575ED052674A}" dt="2019-06-29T12:16:06.780" v="1296" actId="1076"/>
          <ac:picMkLst>
            <pc:docMk/>
            <pc:sldMk cId="948795854" sldId="260"/>
            <ac:picMk id="20" creationId="{FB5F0370-28A9-4DD8-99D7-37A8342D1054}"/>
          </ac:picMkLst>
        </pc:picChg>
        <pc:picChg chg="add mod">
          <ac:chgData name="trần tùng" userId="65e42cb272de3173" providerId="LiveId" clId="{C158501D-3B40-4B6B-AB16-575ED052674A}" dt="2019-06-29T12:19:37.477" v="1317" actId="1076"/>
          <ac:picMkLst>
            <pc:docMk/>
            <pc:sldMk cId="948795854" sldId="260"/>
            <ac:picMk id="22" creationId="{CEA7E44D-ED13-4558-A2F0-711CAC9AD9FA}"/>
          </ac:picMkLst>
        </pc:picChg>
      </pc:sldChg>
      <pc:sldChg chg="addSp delSp modSp add modTransition delAnim modAnim">
        <pc:chgData name="trần tùng" userId="65e42cb272de3173" providerId="LiveId" clId="{C158501D-3B40-4B6B-AB16-575ED052674A}" dt="2019-06-29T14:08:25.311" v="2250" actId="1076"/>
        <pc:sldMkLst>
          <pc:docMk/>
          <pc:sldMk cId="782095011" sldId="261"/>
        </pc:sldMkLst>
        <pc:spChg chg="del">
          <ac:chgData name="trần tùng" userId="65e42cb272de3173" providerId="LiveId" clId="{C158501D-3B40-4B6B-AB16-575ED052674A}" dt="2019-06-29T12:12:00.730" v="1257" actId="478"/>
          <ac:spMkLst>
            <pc:docMk/>
            <pc:sldMk cId="782095011" sldId="261"/>
            <ac:spMk id="2" creationId="{32FAB461-CC08-4FDD-9F9E-944C45EC5C5A}"/>
          </ac:spMkLst>
        </pc:spChg>
        <pc:spChg chg="del mod">
          <ac:chgData name="trần tùng" userId="65e42cb272de3173" providerId="LiveId" clId="{C158501D-3B40-4B6B-AB16-575ED052674A}" dt="2019-06-29T13:33:44.903" v="1375" actId="478"/>
          <ac:spMkLst>
            <pc:docMk/>
            <pc:sldMk cId="782095011" sldId="261"/>
            <ac:spMk id="3" creationId="{760D2706-3583-4785-9C53-0CF6B30FC9B8}"/>
          </ac:spMkLst>
        </pc:spChg>
        <pc:spChg chg="add del mod">
          <ac:chgData name="trần tùng" userId="65e42cb272de3173" providerId="LiveId" clId="{C158501D-3B40-4B6B-AB16-575ED052674A}" dt="2019-06-29T13:33:49.854" v="1376" actId="478"/>
          <ac:spMkLst>
            <pc:docMk/>
            <pc:sldMk cId="782095011" sldId="261"/>
            <ac:spMk id="4" creationId="{31528CFE-0D00-4F16-9271-195B609D9C9B}"/>
          </ac:spMkLst>
        </pc:spChg>
        <pc:spChg chg="add mod">
          <ac:chgData name="trần tùng" userId="65e42cb272de3173" providerId="LiveId" clId="{C158501D-3B40-4B6B-AB16-575ED052674A}" dt="2019-06-29T13:38:45.081" v="1604" actId="207"/>
          <ac:spMkLst>
            <pc:docMk/>
            <pc:sldMk cId="782095011" sldId="261"/>
            <ac:spMk id="5" creationId="{98C71B61-05D4-47FE-835F-D87F2C397F25}"/>
          </ac:spMkLst>
        </pc:spChg>
        <pc:spChg chg="add del mod">
          <ac:chgData name="trần tùng" userId="65e42cb272de3173" providerId="LiveId" clId="{C158501D-3B40-4B6B-AB16-575ED052674A}" dt="2019-06-29T13:42:07.546" v="1609"/>
          <ac:spMkLst>
            <pc:docMk/>
            <pc:sldMk cId="782095011" sldId="261"/>
            <ac:spMk id="7" creationId="{5BA85B50-0529-47A3-A411-F3CEE3F7D66D}"/>
          </ac:spMkLst>
        </pc:spChg>
        <pc:spChg chg="add">
          <ac:chgData name="trần tùng" userId="65e42cb272de3173" providerId="LiveId" clId="{C158501D-3B40-4B6B-AB16-575ED052674A}" dt="2019-06-29T13:42:09.248" v="1610"/>
          <ac:spMkLst>
            <pc:docMk/>
            <pc:sldMk cId="782095011" sldId="261"/>
            <ac:spMk id="9" creationId="{F7F79F1C-0170-4131-912D-917698B55E2C}"/>
          </ac:spMkLst>
        </pc:spChg>
        <pc:graphicFrameChg chg="add del mod">
          <ac:chgData name="trần tùng" userId="65e42cb272de3173" providerId="LiveId" clId="{C158501D-3B40-4B6B-AB16-575ED052674A}" dt="2019-06-29T13:42:07.546" v="1609"/>
          <ac:graphicFrameMkLst>
            <pc:docMk/>
            <pc:sldMk cId="782095011" sldId="261"/>
            <ac:graphicFrameMk id="6" creationId="{B7F05579-BAA6-4DD7-B233-9161C3534AF9}"/>
          </ac:graphicFrameMkLst>
        </pc:graphicFrameChg>
        <pc:graphicFrameChg chg="add del mod modGraphic">
          <ac:chgData name="trần tùng" userId="65e42cb272de3173" providerId="LiveId" clId="{C158501D-3B40-4B6B-AB16-575ED052674A}" dt="2019-06-29T13:45:51.837" v="1646" actId="478"/>
          <ac:graphicFrameMkLst>
            <pc:docMk/>
            <pc:sldMk cId="782095011" sldId="261"/>
            <ac:graphicFrameMk id="8" creationId="{B7A3799F-68A3-41F9-AF53-C279FF69B7BF}"/>
          </ac:graphicFrameMkLst>
        </pc:graphicFrameChg>
        <pc:graphicFrameChg chg="add del">
          <ac:chgData name="trần tùng" userId="65e42cb272de3173" providerId="LiveId" clId="{C158501D-3B40-4B6B-AB16-575ED052674A}" dt="2019-06-29T13:45:43.247" v="1643"/>
          <ac:graphicFrameMkLst>
            <pc:docMk/>
            <pc:sldMk cId="782095011" sldId="261"/>
            <ac:graphicFrameMk id="10" creationId="{78078B28-6AC3-44E4-9FDF-7E62C0C7CBD6}"/>
          </ac:graphicFrameMkLst>
        </pc:graphicFrameChg>
        <pc:picChg chg="add mod">
          <ac:chgData name="trần tùng" userId="65e42cb272de3173" providerId="LiveId" clId="{C158501D-3B40-4B6B-AB16-575ED052674A}" dt="2019-06-29T13:45:56.207" v="1647" actId="1076"/>
          <ac:picMkLst>
            <pc:docMk/>
            <pc:sldMk cId="782095011" sldId="261"/>
            <ac:picMk id="11" creationId="{06FC4D07-E02C-44CD-9703-32EE9C4ED473}"/>
          </ac:picMkLst>
        </pc:picChg>
        <pc:picChg chg="add mod">
          <ac:chgData name="trần tùng" userId="65e42cb272de3173" providerId="LiveId" clId="{C158501D-3B40-4B6B-AB16-575ED052674A}" dt="2019-06-29T13:49:57.080" v="1652" actId="1076"/>
          <ac:picMkLst>
            <pc:docMk/>
            <pc:sldMk cId="782095011" sldId="261"/>
            <ac:picMk id="13" creationId="{1EF3BC2D-50D7-437E-A754-751F3FB278E8}"/>
          </ac:picMkLst>
        </pc:picChg>
        <pc:picChg chg="add mod">
          <ac:chgData name="trần tùng" userId="65e42cb272de3173" providerId="LiveId" clId="{C158501D-3B40-4B6B-AB16-575ED052674A}" dt="2019-06-29T14:08:25.311" v="2250" actId="1076"/>
          <ac:picMkLst>
            <pc:docMk/>
            <pc:sldMk cId="782095011" sldId="261"/>
            <ac:picMk id="14" creationId="{70D9678C-3052-4DB0-90CD-7232DCF59CCC}"/>
          </ac:picMkLst>
        </pc:picChg>
      </pc:sldChg>
      <pc:sldChg chg="addSp delSp modSp add mod modTransition setBg delAnim modAnim">
        <pc:chgData name="trần tùng" userId="65e42cb272de3173" providerId="LiveId" clId="{C158501D-3B40-4B6B-AB16-575ED052674A}" dt="2019-06-30T15:16:30.913" v="3098"/>
        <pc:sldMkLst>
          <pc:docMk/>
          <pc:sldMk cId="3945565331" sldId="262"/>
        </pc:sldMkLst>
        <pc:spChg chg="del">
          <ac:chgData name="trần tùng" userId="65e42cb272de3173" providerId="LiveId" clId="{C158501D-3B40-4B6B-AB16-575ED052674A}" dt="2019-06-29T13:57:32.678" v="1686" actId="478"/>
          <ac:spMkLst>
            <pc:docMk/>
            <pc:sldMk cId="3945565331" sldId="262"/>
            <ac:spMk id="2" creationId="{29E43DFD-18DC-42A9-B000-39AD44F3F408}"/>
          </ac:spMkLst>
        </pc:spChg>
        <pc:spChg chg="del">
          <ac:chgData name="trần tùng" userId="65e42cb272de3173" providerId="LiveId" clId="{C158501D-3B40-4B6B-AB16-575ED052674A}" dt="2019-06-29T13:57:32.678" v="1686" actId="478"/>
          <ac:spMkLst>
            <pc:docMk/>
            <pc:sldMk cId="3945565331" sldId="262"/>
            <ac:spMk id="3" creationId="{AFF50F0F-B9EC-47E8-9989-322FD7B1E8F9}"/>
          </ac:spMkLst>
        </pc:spChg>
        <pc:spChg chg="add del">
          <ac:chgData name="trần tùng" userId="65e42cb272de3173" providerId="LiveId" clId="{C158501D-3B40-4B6B-AB16-575ED052674A}" dt="2019-06-29T13:57:42.955" v="1692"/>
          <ac:spMkLst>
            <pc:docMk/>
            <pc:sldMk cId="3945565331" sldId="262"/>
            <ac:spMk id="4" creationId="{A1EA3C79-03EE-4052-AA08-1A9066AAC6D2}"/>
          </ac:spMkLst>
        </pc:spChg>
        <pc:spChg chg="add del mod">
          <ac:chgData name="trần tùng" userId="65e42cb272de3173" providerId="LiveId" clId="{C158501D-3B40-4B6B-AB16-575ED052674A}" dt="2019-06-29T14:06:37.600" v="2236" actId="478"/>
          <ac:spMkLst>
            <pc:docMk/>
            <pc:sldMk cId="3945565331" sldId="262"/>
            <ac:spMk id="5" creationId="{2CE568C9-6350-4311-9546-009C9DB41B9D}"/>
          </ac:spMkLst>
        </pc:spChg>
        <pc:spChg chg="add del">
          <ac:chgData name="trần tùng" userId="65e42cb272de3173" providerId="LiveId" clId="{C158501D-3B40-4B6B-AB16-575ED052674A}" dt="2019-06-29T14:33:16.491" v="2594" actId="26606"/>
          <ac:spMkLst>
            <pc:docMk/>
            <pc:sldMk cId="3945565331" sldId="262"/>
            <ac:spMk id="12" creationId="{799448F2-0E5B-42DA-B2D1-11A14E947BD4}"/>
          </ac:spMkLst>
        </pc:spChg>
        <pc:spChg chg="add del">
          <ac:chgData name="trần tùng" userId="65e42cb272de3173" providerId="LiveId" clId="{C158501D-3B40-4B6B-AB16-575ED052674A}" dt="2019-06-29T14:08:46.983" v="2257" actId="26606"/>
          <ac:spMkLst>
            <pc:docMk/>
            <pc:sldMk cId="3945565331" sldId="262"/>
            <ac:spMk id="13" creationId="{A9F529C3-C941-49FD-8C67-82F134F64BDB}"/>
          </ac:spMkLst>
        </pc:spChg>
        <pc:spChg chg="add del">
          <ac:chgData name="trần tùng" userId="65e42cb272de3173" providerId="LiveId" clId="{C158501D-3B40-4B6B-AB16-575ED052674A}" dt="2019-06-29T14:33:16.491" v="2594" actId="26606"/>
          <ac:spMkLst>
            <pc:docMk/>
            <pc:sldMk cId="3945565331" sldId="262"/>
            <ac:spMk id="14" creationId="{4E8A7552-20E1-4F34-ADAB-C1DB6634D47E}"/>
          </ac:spMkLst>
        </pc:spChg>
        <pc:spChg chg="add del">
          <ac:chgData name="trần tùng" userId="65e42cb272de3173" providerId="LiveId" clId="{C158501D-3B40-4B6B-AB16-575ED052674A}" dt="2019-06-29T14:08:46.983" v="2257" actId="26606"/>
          <ac:spMkLst>
            <pc:docMk/>
            <pc:sldMk cId="3945565331" sldId="262"/>
            <ac:spMk id="15" creationId="{20586029-32A0-47E5-9AEC-AE3ABA6B94D0}"/>
          </ac:spMkLst>
        </pc:spChg>
        <pc:spChg chg="add del">
          <ac:chgData name="trần tùng" userId="65e42cb272de3173" providerId="LiveId" clId="{C158501D-3B40-4B6B-AB16-575ED052674A}" dt="2019-06-29T14:09:00.506" v="2259" actId="26606"/>
          <ac:spMkLst>
            <pc:docMk/>
            <pc:sldMk cId="3945565331" sldId="262"/>
            <ac:spMk id="19" creationId="{5F9CFCE6-877F-4858-B8BD-2C52CA8AFBC4}"/>
          </ac:spMkLst>
        </pc:spChg>
        <pc:spChg chg="add del">
          <ac:chgData name="trần tùng" userId="65e42cb272de3173" providerId="LiveId" clId="{C158501D-3B40-4B6B-AB16-575ED052674A}" dt="2019-06-29T14:09:00.506" v="2259" actId="26606"/>
          <ac:spMkLst>
            <pc:docMk/>
            <pc:sldMk cId="3945565331" sldId="262"/>
            <ac:spMk id="20" creationId="{8213F8A0-12AE-4514-8372-0DD766EC28EE}"/>
          </ac:spMkLst>
        </pc:spChg>
        <pc:spChg chg="add del">
          <ac:chgData name="trần tùng" userId="65e42cb272de3173" providerId="LiveId" clId="{C158501D-3B40-4B6B-AB16-575ED052674A}" dt="2019-06-29T14:09:00.506" v="2259" actId="26606"/>
          <ac:spMkLst>
            <pc:docMk/>
            <pc:sldMk cId="3945565331" sldId="262"/>
            <ac:spMk id="21" creationId="{9EFF17D4-9A8C-4CE5-B096-D8CCD4400437}"/>
          </ac:spMkLst>
        </pc:spChg>
        <pc:spChg chg="add del mod">
          <ac:chgData name="trần tùng" userId="65e42cb272de3173" providerId="LiveId" clId="{C158501D-3B40-4B6B-AB16-575ED052674A}" dt="2019-06-29T14:43:36.339" v="2635" actId="478"/>
          <ac:spMkLst>
            <pc:docMk/>
            <pc:sldMk cId="3945565331" sldId="262"/>
            <ac:spMk id="23" creationId="{082D235C-74C4-4B02-BE04-5434C71E8349}"/>
          </ac:spMkLst>
        </pc:spChg>
        <pc:spChg chg="add del mod">
          <ac:chgData name="trần tùng" userId="65e42cb272de3173" providerId="LiveId" clId="{C158501D-3B40-4B6B-AB16-575ED052674A}" dt="2019-06-29T14:41:27.263" v="2625" actId="767"/>
          <ac:spMkLst>
            <pc:docMk/>
            <pc:sldMk cId="3945565331" sldId="262"/>
            <ac:spMk id="24" creationId="{E4D01E72-D821-4C18-A206-B31D6B975641}"/>
          </ac:spMkLst>
        </pc:spChg>
        <pc:spChg chg="add del mod">
          <ac:chgData name="trần tùng" userId="65e42cb272de3173" providerId="LiveId" clId="{C158501D-3B40-4B6B-AB16-575ED052674A}" dt="2019-06-29T14:43:36.339" v="2635" actId="478"/>
          <ac:spMkLst>
            <pc:docMk/>
            <pc:sldMk cId="3945565331" sldId="262"/>
            <ac:spMk id="25" creationId="{F18CDB7E-269B-449B-8C71-C554D2A8AF95}"/>
          </ac:spMkLst>
        </pc:spChg>
        <pc:spChg chg="add del">
          <ac:chgData name="trần tùng" userId="65e42cb272de3173" providerId="LiveId" clId="{C158501D-3B40-4B6B-AB16-575ED052674A}" dt="2019-06-29T14:43:42.689" v="2639"/>
          <ac:spMkLst>
            <pc:docMk/>
            <pc:sldMk cId="3945565331" sldId="262"/>
            <ac:spMk id="26" creationId="{14A4C0A4-ED10-4F9F-A158-2CC63E580687}"/>
          </ac:spMkLst>
        </pc:spChg>
        <pc:spChg chg="add del">
          <ac:chgData name="trần tùng" userId="65e42cb272de3173" providerId="LiveId" clId="{C158501D-3B40-4B6B-AB16-575ED052674A}" dt="2019-06-29T14:43:42.689" v="2639"/>
          <ac:spMkLst>
            <pc:docMk/>
            <pc:sldMk cId="3945565331" sldId="262"/>
            <ac:spMk id="27" creationId="{346435B3-BB22-4E18-817A-2E8E6EA4EF79}"/>
          </ac:spMkLst>
        </pc:spChg>
        <pc:spChg chg="add mod">
          <ac:chgData name="trần tùng" userId="65e42cb272de3173" providerId="LiveId" clId="{C158501D-3B40-4B6B-AB16-575ED052674A}" dt="2019-06-29T15:04:29.027" v="2697" actId="1035"/>
          <ac:spMkLst>
            <pc:docMk/>
            <pc:sldMk cId="3945565331" sldId="262"/>
            <ac:spMk id="29" creationId="{4ED38452-F3FE-4743-B30F-DE3AAD2CC1CE}"/>
          </ac:spMkLst>
        </pc:spChg>
        <pc:picChg chg="add mod ord">
          <ac:chgData name="trần tùng" userId="65e42cb272de3173" providerId="LiveId" clId="{C158501D-3B40-4B6B-AB16-575ED052674A}" dt="2019-06-29T14:33:16.491" v="2594" actId="26606"/>
          <ac:picMkLst>
            <pc:docMk/>
            <pc:sldMk cId="3945565331" sldId="262"/>
            <ac:picMk id="6" creationId="{E3077AF2-9528-4D5F-B5AE-81FA9F00DFEF}"/>
          </ac:picMkLst>
        </pc:picChg>
        <pc:picChg chg="add del mod">
          <ac:chgData name="trần tùng" userId="65e42cb272de3173" providerId="LiveId" clId="{C158501D-3B40-4B6B-AB16-575ED052674A}" dt="2019-06-29T14:08:36.185" v="2254"/>
          <ac:picMkLst>
            <pc:docMk/>
            <pc:sldMk cId="3945565331" sldId="262"/>
            <ac:picMk id="7" creationId="{A04AE726-37AC-49D9-BD3C-08096DE310B7}"/>
          </ac:picMkLst>
        </pc:picChg>
        <pc:picChg chg="add mod">
          <ac:chgData name="trần tùng" userId="65e42cb272de3173" providerId="LiveId" clId="{C158501D-3B40-4B6B-AB16-575ED052674A}" dt="2019-06-29T14:33:16.491" v="2594" actId="26606"/>
          <ac:picMkLst>
            <pc:docMk/>
            <pc:sldMk cId="3945565331" sldId="262"/>
            <ac:picMk id="8" creationId="{3CAFB94F-F3A3-4FC5-9FD9-FCD93BCF0450}"/>
          </ac:picMkLst>
        </pc:picChg>
        <pc:picChg chg="add mod">
          <ac:chgData name="trần tùng" userId="65e42cb272de3173" providerId="LiveId" clId="{C158501D-3B40-4B6B-AB16-575ED052674A}" dt="2019-06-30T15:14:26.808" v="3083" actId="14100"/>
          <ac:picMkLst>
            <pc:docMk/>
            <pc:sldMk cId="3945565331" sldId="262"/>
            <ac:picMk id="9" creationId="{A9352E3A-8D00-498F-8F92-B128FCB087C1}"/>
          </ac:picMkLst>
        </pc:picChg>
        <pc:picChg chg="add mod">
          <ac:chgData name="trần tùng" userId="65e42cb272de3173" providerId="LiveId" clId="{C158501D-3B40-4B6B-AB16-575ED052674A}" dt="2019-06-29T15:21:10.198" v="2773" actId="1037"/>
          <ac:picMkLst>
            <pc:docMk/>
            <pc:sldMk cId="3945565331" sldId="262"/>
            <ac:picMk id="10" creationId="{B025A929-DC55-4E26-85DA-456CE369030F}"/>
          </ac:picMkLst>
        </pc:picChg>
        <pc:picChg chg="add mod">
          <ac:chgData name="trần tùng" userId="65e42cb272de3173" providerId="LiveId" clId="{C158501D-3B40-4B6B-AB16-575ED052674A}" dt="2019-06-29T15:04:15.149" v="2687" actId="1076"/>
          <ac:picMkLst>
            <pc:docMk/>
            <pc:sldMk cId="3945565331" sldId="262"/>
            <ac:picMk id="16" creationId="{B6E63B9D-DD95-49A0-A6A6-28FC54F7DFF4}"/>
          </ac:picMkLst>
        </pc:picChg>
        <pc:picChg chg="add mod">
          <ac:chgData name="trần tùng" userId="65e42cb272de3173" providerId="LiveId" clId="{C158501D-3B40-4B6B-AB16-575ED052674A}" dt="2019-06-29T14:44:32.630" v="2646" actId="1076"/>
          <ac:picMkLst>
            <pc:docMk/>
            <pc:sldMk cId="3945565331" sldId="262"/>
            <ac:picMk id="28" creationId="{ED3F83BB-E009-4A6A-AB01-6CF4F02F0B5E}"/>
          </ac:picMkLst>
        </pc:picChg>
        <pc:picChg chg="add mod">
          <ac:chgData name="trần tùng" userId="65e42cb272de3173" providerId="LiveId" clId="{C158501D-3B40-4B6B-AB16-575ED052674A}" dt="2019-06-29T15:04:46.403" v="2701" actId="14100"/>
          <ac:picMkLst>
            <pc:docMk/>
            <pc:sldMk cId="3945565331" sldId="262"/>
            <ac:picMk id="31" creationId="{59C7C950-8ED0-47FD-B0F7-EA5B22A28096}"/>
          </ac:picMkLst>
        </pc:picChg>
        <pc:cxnChg chg="add del">
          <ac:chgData name="trần tùng" userId="65e42cb272de3173" providerId="LiveId" clId="{C158501D-3B40-4B6B-AB16-575ED052674A}" dt="2019-06-29T14:08:46.983" v="2257" actId="26606"/>
          <ac:cxnSpMkLst>
            <pc:docMk/>
            <pc:sldMk cId="3945565331" sldId="262"/>
            <ac:cxnSpMk id="17" creationId="{8C730EAB-A532-4295-A302-FB4B90DB9F5E}"/>
          </ac:cxnSpMkLst>
        </pc:cxnChg>
        <pc:cxnChg chg="add del mod">
          <ac:chgData name="trần tùng" userId="65e42cb272de3173" providerId="LiveId" clId="{C158501D-3B40-4B6B-AB16-575ED052674A}" dt="2019-06-29T14:38:41.414" v="2606" actId="11529"/>
          <ac:cxnSpMkLst>
            <pc:docMk/>
            <pc:sldMk cId="3945565331" sldId="262"/>
            <ac:cxnSpMk id="22" creationId="{E3D116E0-4B7F-448F-9C9F-A3CBF800A7AC}"/>
          </ac:cxnSpMkLst>
        </pc:cxnChg>
      </pc:sldChg>
      <pc:sldChg chg="addSp delSp modSp add modAnim">
        <pc:chgData name="trần tùng" userId="65e42cb272de3173" providerId="LiveId" clId="{C158501D-3B40-4B6B-AB16-575ED052674A}" dt="2019-06-30T15:11:04.781" v="3081"/>
        <pc:sldMkLst>
          <pc:docMk/>
          <pc:sldMk cId="158743146" sldId="263"/>
        </pc:sldMkLst>
        <pc:spChg chg="mod">
          <ac:chgData name="trần tùng" userId="65e42cb272de3173" providerId="LiveId" clId="{C158501D-3B40-4B6B-AB16-575ED052674A}" dt="2019-06-29T14:14:55.783" v="2314" actId="1076"/>
          <ac:spMkLst>
            <pc:docMk/>
            <pc:sldMk cId="158743146" sldId="263"/>
            <ac:spMk id="2" creationId="{7B0774C0-AFA2-49B5-8982-F70C2C29DA2F}"/>
          </ac:spMkLst>
        </pc:spChg>
        <pc:spChg chg="mod">
          <ac:chgData name="trần tùng" userId="65e42cb272de3173" providerId="LiveId" clId="{C158501D-3B40-4B6B-AB16-575ED052674A}" dt="2019-06-29T14:19:11.719" v="2396" actId="1076"/>
          <ac:spMkLst>
            <pc:docMk/>
            <pc:sldMk cId="158743146" sldId="263"/>
            <ac:spMk id="3" creationId="{B42F7F62-5686-4D5F-99E4-B772F6A67AAD}"/>
          </ac:spMkLst>
        </pc:spChg>
        <pc:spChg chg="add del mod">
          <ac:chgData name="trần tùng" userId="65e42cb272de3173" providerId="LiveId" clId="{C158501D-3B40-4B6B-AB16-575ED052674A}" dt="2019-06-29T14:19:28.728" v="2399"/>
          <ac:spMkLst>
            <pc:docMk/>
            <pc:sldMk cId="158743146" sldId="263"/>
            <ac:spMk id="4" creationId="{C563E093-D91F-4B37-AF52-B2D34977BEEA}"/>
          </ac:spMkLst>
        </pc:spChg>
        <pc:spChg chg="add mod">
          <ac:chgData name="trần tùng" userId="65e42cb272de3173" providerId="LiveId" clId="{C158501D-3B40-4B6B-AB16-575ED052674A}" dt="2019-06-29T14:21:51.303" v="2434" actId="14100"/>
          <ac:spMkLst>
            <pc:docMk/>
            <pc:sldMk cId="158743146" sldId="263"/>
            <ac:spMk id="5" creationId="{78A1639F-CA9E-48ED-8704-1DDD4B5625CE}"/>
          </ac:spMkLst>
        </pc:spChg>
        <pc:spChg chg="add mod">
          <ac:chgData name="trần tùng" userId="65e42cb272de3173" providerId="LiveId" clId="{C158501D-3B40-4B6B-AB16-575ED052674A}" dt="2019-06-29T14:31:52.180" v="2588" actId="20577"/>
          <ac:spMkLst>
            <pc:docMk/>
            <pc:sldMk cId="158743146" sldId="263"/>
            <ac:spMk id="6" creationId="{FBE536A2-8024-4ECB-A443-35CBB928C2C6}"/>
          </ac:spMkLst>
        </pc:spChg>
      </pc:sldChg>
      <pc:sldChg chg="addSp delSp modSp add ord delAnim modAnim">
        <pc:chgData name="trần tùng" userId="65e42cb272de3173" providerId="LiveId" clId="{C158501D-3B40-4B6B-AB16-575ED052674A}" dt="2019-06-30T15:49:15.224" v="3514"/>
        <pc:sldMkLst>
          <pc:docMk/>
          <pc:sldMk cId="1972814798" sldId="264"/>
        </pc:sldMkLst>
        <pc:spChg chg="add mod">
          <ac:chgData name="trần tùng" userId="65e42cb272de3173" providerId="LiveId" clId="{C158501D-3B40-4B6B-AB16-575ED052674A}" dt="2019-06-29T15:20:55.900" v="2759" actId="1076"/>
          <ac:spMkLst>
            <pc:docMk/>
            <pc:sldMk cId="1972814798" sldId="264"/>
            <ac:spMk id="2" creationId="{4658BDE0-2180-46C3-9DB2-EC5B438715C1}"/>
          </ac:spMkLst>
        </pc:spChg>
        <pc:spChg chg="add mod">
          <ac:chgData name="trần tùng" userId="65e42cb272de3173" providerId="LiveId" clId="{C158501D-3B40-4B6B-AB16-575ED052674A}" dt="2019-06-29T15:18:46.324" v="2753" actId="1076"/>
          <ac:spMkLst>
            <pc:docMk/>
            <pc:sldMk cId="1972814798" sldId="264"/>
            <ac:spMk id="3" creationId="{25F88C7E-AB45-485A-B54A-8DAE4FD37DB8}"/>
          </ac:spMkLst>
        </pc:spChg>
        <pc:spChg chg="add mod">
          <ac:chgData name="trần tùng" userId="65e42cb272de3173" providerId="LiveId" clId="{C158501D-3B40-4B6B-AB16-575ED052674A}" dt="2019-06-29T15:22:15.383" v="2805" actId="1035"/>
          <ac:spMkLst>
            <pc:docMk/>
            <pc:sldMk cId="1972814798" sldId="264"/>
            <ac:spMk id="4" creationId="{7FCC6FE7-DB1F-4DE7-9E9F-B0552C151D4C}"/>
          </ac:spMkLst>
        </pc:spChg>
        <pc:spChg chg="add mod">
          <ac:chgData name="trần tùng" userId="65e42cb272de3173" providerId="LiveId" clId="{C158501D-3B40-4B6B-AB16-575ED052674A}" dt="2019-06-30T15:32:11.646" v="3412" actId="1076"/>
          <ac:spMkLst>
            <pc:docMk/>
            <pc:sldMk cId="1972814798" sldId="264"/>
            <ac:spMk id="5" creationId="{D7AC7633-BA75-4F90-8A13-53A6D416208F}"/>
          </ac:spMkLst>
        </pc:spChg>
        <pc:spChg chg="del">
          <ac:chgData name="trần tùng" userId="65e42cb272de3173" providerId="LiveId" clId="{C158501D-3B40-4B6B-AB16-575ED052674A}" dt="2019-06-29T15:16:30.769" v="2722" actId="478"/>
          <ac:spMkLst>
            <pc:docMk/>
            <pc:sldMk cId="1972814798" sldId="264"/>
            <ac:spMk id="29" creationId="{4ED38452-F3FE-4743-B30F-DE3AAD2CC1CE}"/>
          </ac:spMkLst>
        </pc:spChg>
        <pc:picChg chg="mod">
          <ac:chgData name="trần tùng" userId="65e42cb272de3173" providerId="LiveId" clId="{C158501D-3B40-4B6B-AB16-575ED052674A}" dt="2019-06-30T15:32:22.174" v="3413" actId="14100"/>
          <ac:picMkLst>
            <pc:docMk/>
            <pc:sldMk cId="1972814798" sldId="264"/>
            <ac:picMk id="6" creationId="{E3077AF2-9528-4D5F-B5AE-81FA9F00DFEF}"/>
          </ac:picMkLst>
        </pc:picChg>
        <pc:picChg chg="del">
          <ac:chgData name="trần tùng" userId="65e42cb272de3173" providerId="LiveId" clId="{C158501D-3B40-4B6B-AB16-575ED052674A}" dt="2019-06-29T15:16:26.864" v="2718" actId="478"/>
          <ac:picMkLst>
            <pc:docMk/>
            <pc:sldMk cId="1972814798" sldId="264"/>
            <ac:picMk id="10" creationId="{B025A929-DC55-4E26-85DA-456CE369030F}"/>
          </ac:picMkLst>
        </pc:picChg>
        <pc:picChg chg="del">
          <ac:chgData name="trần tùng" userId="65e42cb272de3173" providerId="LiveId" clId="{C158501D-3B40-4B6B-AB16-575ED052674A}" dt="2019-06-29T15:16:28.699" v="2720" actId="478"/>
          <ac:picMkLst>
            <pc:docMk/>
            <pc:sldMk cId="1972814798" sldId="264"/>
            <ac:picMk id="16" creationId="{B6E63B9D-DD95-49A0-A6A6-28FC54F7DFF4}"/>
          </ac:picMkLst>
        </pc:picChg>
        <pc:picChg chg="del">
          <ac:chgData name="trần tùng" userId="65e42cb272de3173" providerId="LiveId" clId="{C158501D-3B40-4B6B-AB16-575ED052674A}" dt="2019-06-29T15:16:29.716" v="2721" actId="478"/>
          <ac:picMkLst>
            <pc:docMk/>
            <pc:sldMk cId="1972814798" sldId="264"/>
            <ac:picMk id="28" creationId="{ED3F83BB-E009-4A6A-AB01-6CF4F02F0B5E}"/>
          </ac:picMkLst>
        </pc:picChg>
        <pc:picChg chg="del">
          <ac:chgData name="trần tùng" userId="65e42cb272de3173" providerId="LiveId" clId="{C158501D-3B40-4B6B-AB16-575ED052674A}" dt="2019-06-29T15:16:27.949" v="2719" actId="478"/>
          <ac:picMkLst>
            <pc:docMk/>
            <pc:sldMk cId="1972814798" sldId="264"/>
            <ac:picMk id="31" creationId="{59C7C950-8ED0-47FD-B0F7-EA5B22A28096}"/>
          </ac:picMkLst>
        </pc:picChg>
      </pc:sldChg>
      <pc:sldChg chg="addSp delSp modSp add modAnim">
        <pc:chgData name="trần tùng" userId="65e42cb272de3173" providerId="LiveId" clId="{C158501D-3B40-4B6B-AB16-575ED052674A}" dt="2019-06-30T15:22:42.746" v="3365"/>
        <pc:sldMkLst>
          <pc:docMk/>
          <pc:sldMk cId="1910137790" sldId="265"/>
        </pc:sldMkLst>
        <pc:spChg chg="del">
          <ac:chgData name="trần tùng" userId="65e42cb272de3173" providerId="LiveId" clId="{C158501D-3B40-4B6B-AB16-575ED052674A}" dt="2019-06-30T14:02:50.910" v="2844" actId="478"/>
          <ac:spMkLst>
            <pc:docMk/>
            <pc:sldMk cId="1910137790" sldId="265"/>
            <ac:spMk id="2" creationId="{E8AA7005-F5A7-4877-B2AC-31B03CB78F5C}"/>
          </ac:spMkLst>
        </pc:spChg>
        <pc:spChg chg="del">
          <ac:chgData name="trần tùng" userId="65e42cb272de3173" providerId="LiveId" clId="{C158501D-3B40-4B6B-AB16-575ED052674A}" dt="2019-06-30T14:02:50.910" v="2844" actId="478"/>
          <ac:spMkLst>
            <pc:docMk/>
            <pc:sldMk cId="1910137790" sldId="265"/>
            <ac:spMk id="3" creationId="{A216FE98-FCEA-4CB3-84B3-300DB5CA9F35}"/>
          </ac:spMkLst>
        </pc:spChg>
        <pc:spChg chg="add mod">
          <ac:chgData name="trần tùng" userId="65e42cb272de3173" providerId="LiveId" clId="{C158501D-3B40-4B6B-AB16-575ED052674A}" dt="2019-06-30T14:46:37.971" v="2853" actId="207"/>
          <ac:spMkLst>
            <pc:docMk/>
            <pc:sldMk cId="1910137790" sldId="265"/>
            <ac:spMk id="4" creationId="{9A49BE3C-E6C0-4ED8-807A-C19B4E5FC8AF}"/>
          </ac:spMkLst>
        </pc:spChg>
        <pc:spChg chg="add del mod">
          <ac:chgData name="trần tùng" userId="65e42cb272de3173" providerId="LiveId" clId="{C158501D-3B40-4B6B-AB16-575ED052674A}" dt="2019-06-30T14:53:03.631" v="2889" actId="478"/>
          <ac:spMkLst>
            <pc:docMk/>
            <pc:sldMk cId="1910137790" sldId="265"/>
            <ac:spMk id="7" creationId="{4D7E173C-A264-49D7-84BB-73B20834E25A}"/>
          </ac:spMkLst>
        </pc:spChg>
        <pc:spChg chg="add del">
          <ac:chgData name="trần tùng" userId="65e42cb272de3173" providerId="LiveId" clId="{C158501D-3B40-4B6B-AB16-575ED052674A}" dt="2019-06-30T14:52:58.098" v="2886"/>
          <ac:spMkLst>
            <pc:docMk/>
            <pc:sldMk cId="1910137790" sldId="265"/>
            <ac:spMk id="9" creationId="{79D4A5E8-57E8-493F-843F-848856342CD7}"/>
          </ac:spMkLst>
        </pc:spChg>
        <pc:spChg chg="add mod">
          <ac:chgData name="trần tùng" userId="65e42cb272de3173" providerId="LiveId" clId="{C158501D-3B40-4B6B-AB16-575ED052674A}" dt="2019-06-30T15:21:24.174" v="3352" actId="1076"/>
          <ac:spMkLst>
            <pc:docMk/>
            <pc:sldMk cId="1910137790" sldId="265"/>
            <ac:spMk id="12" creationId="{82F4D5F1-94F5-45BD-A058-13D982A41A0F}"/>
          </ac:spMkLst>
        </pc:spChg>
        <pc:picChg chg="add del mod">
          <ac:chgData name="trần tùng" userId="65e42cb272de3173" providerId="LiveId" clId="{C158501D-3B40-4B6B-AB16-575ED052674A}" dt="2019-06-30T14:53:03.631" v="2889" actId="478"/>
          <ac:picMkLst>
            <pc:docMk/>
            <pc:sldMk cId="1910137790" sldId="265"/>
            <ac:picMk id="6" creationId="{BDF8CB83-174C-4072-BE45-961E933CDA4D}"/>
          </ac:picMkLst>
        </pc:picChg>
        <pc:picChg chg="add del">
          <ac:chgData name="trần tùng" userId="65e42cb272de3173" providerId="LiveId" clId="{C158501D-3B40-4B6B-AB16-575ED052674A}" dt="2019-06-30T14:52:58.098" v="2886"/>
          <ac:picMkLst>
            <pc:docMk/>
            <pc:sldMk cId="1910137790" sldId="265"/>
            <ac:picMk id="8" creationId="{9A531691-342F-46FF-9EA4-380484C8B74A}"/>
          </ac:picMkLst>
        </pc:picChg>
        <pc:picChg chg="add mod">
          <ac:chgData name="trần tùng" userId="65e42cb272de3173" providerId="LiveId" clId="{C158501D-3B40-4B6B-AB16-575ED052674A}" dt="2019-06-30T14:53:04.951" v="2890" actId="1076"/>
          <ac:picMkLst>
            <pc:docMk/>
            <pc:sldMk cId="1910137790" sldId="265"/>
            <ac:picMk id="10" creationId="{FC665BAC-F111-4307-B313-7D012A7F7E59}"/>
          </ac:picMkLst>
        </pc:picChg>
        <pc:picChg chg="add mod">
          <ac:chgData name="trần tùng" userId="65e42cb272de3173" providerId="LiveId" clId="{C158501D-3B40-4B6B-AB16-575ED052674A}" dt="2019-06-30T15:01:26.719" v="2907" actId="1076"/>
          <ac:picMkLst>
            <pc:docMk/>
            <pc:sldMk cId="1910137790" sldId="265"/>
            <ac:picMk id="11" creationId="{2FFCC5CB-A950-44E5-B050-39D5A0679155}"/>
          </ac:picMkLst>
        </pc:picChg>
        <pc:picChg chg="add mod">
          <ac:chgData name="trần tùng" userId="65e42cb272de3173" providerId="LiveId" clId="{C158501D-3B40-4B6B-AB16-575ED052674A}" dt="2019-06-30T15:21:49.734" v="3354" actId="1076"/>
          <ac:picMkLst>
            <pc:docMk/>
            <pc:sldMk cId="1910137790" sldId="265"/>
            <ac:picMk id="13" creationId="{F2422CB8-25B4-4AF3-81E7-C90D0D5BF194}"/>
          </ac:picMkLst>
        </pc:picChg>
      </pc:sldChg>
      <pc:sldChg chg="addSp delSp modSp add modTransition modAnim">
        <pc:chgData name="trần tùng" userId="65e42cb272de3173" providerId="LiveId" clId="{C158501D-3B40-4B6B-AB16-575ED052674A}" dt="2019-06-30T15:31:25.847" v="3408" actId="1076"/>
        <pc:sldMkLst>
          <pc:docMk/>
          <pc:sldMk cId="1156982755" sldId="266"/>
        </pc:sldMkLst>
        <pc:spChg chg="del">
          <ac:chgData name="trần tùng" userId="65e42cb272de3173" providerId="LiveId" clId="{C158501D-3B40-4B6B-AB16-575ED052674A}" dt="2019-06-30T15:02:36.393" v="2910" actId="478"/>
          <ac:spMkLst>
            <pc:docMk/>
            <pc:sldMk cId="1156982755" sldId="266"/>
            <ac:spMk id="2" creationId="{23949701-9AAD-47F8-BD7C-54E2A60895A5}"/>
          </ac:spMkLst>
        </pc:spChg>
        <pc:spChg chg="del">
          <ac:chgData name="trần tùng" userId="65e42cb272de3173" providerId="LiveId" clId="{C158501D-3B40-4B6B-AB16-575ED052674A}" dt="2019-06-30T15:02:36.393" v="2910" actId="478"/>
          <ac:spMkLst>
            <pc:docMk/>
            <pc:sldMk cId="1156982755" sldId="266"/>
            <ac:spMk id="3" creationId="{B30B179C-0F5A-45AC-AB33-1913431F2746}"/>
          </ac:spMkLst>
        </pc:spChg>
        <pc:spChg chg="add del mod">
          <ac:chgData name="trần tùng" userId="65e42cb272de3173" providerId="LiveId" clId="{C158501D-3B40-4B6B-AB16-575ED052674A}" dt="2019-06-30T15:23:12.497" v="3366" actId="478"/>
          <ac:spMkLst>
            <pc:docMk/>
            <pc:sldMk cId="1156982755" sldId="266"/>
            <ac:spMk id="4" creationId="{12079BD6-4C3A-4B18-ADD4-894DFB810601}"/>
          </ac:spMkLst>
        </pc:spChg>
        <pc:spChg chg="add mod">
          <ac:chgData name="trần tùng" userId="65e42cb272de3173" providerId="LiveId" clId="{C158501D-3B40-4B6B-AB16-575ED052674A}" dt="2019-06-30T15:23:24.999" v="3370" actId="1076"/>
          <ac:spMkLst>
            <pc:docMk/>
            <pc:sldMk cId="1156982755" sldId="266"/>
            <ac:spMk id="5" creationId="{A160BFD8-062C-4612-95C7-884E6BD0F4B6}"/>
          </ac:spMkLst>
        </pc:spChg>
        <pc:spChg chg="add mod">
          <ac:chgData name="trần tùng" userId="65e42cb272de3173" providerId="LiveId" clId="{C158501D-3B40-4B6B-AB16-575ED052674A}" dt="2019-06-30T15:23:48.913" v="3375" actId="403"/>
          <ac:spMkLst>
            <pc:docMk/>
            <pc:sldMk cId="1156982755" sldId="266"/>
            <ac:spMk id="9" creationId="{6D5E3317-EFAA-43B5-A1D3-33EADAC9625D}"/>
          </ac:spMkLst>
        </pc:spChg>
        <pc:picChg chg="add mod">
          <ac:chgData name="trần tùng" userId="65e42cb272de3173" providerId="LiveId" clId="{C158501D-3B40-4B6B-AB16-575ED052674A}" dt="2019-06-30T15:31:25.847" v="3408" actId="1076"/>
          <ac:picMkLst>
            <pc:docMk/>
            <pc:sldMk cId="1156982755" sldId="266"/>
            <ac:picMk id="6" creationId="{84E206A4-AE1C-4E4B-AFDE-5204A892C630}"/>
          </ac:picMkLst>
        </pc:picChg>
        <pc:picChg chg="add del">
          <ac:chgData name="trần tùng" userId="65e42cb272de3173" providerId="LiveId" clId="{C158501D-3B40-4B6B-AB16-575ED052674A}" dt="2019-06-30T15:19:20.513" v="3103"/>
          <ac:picMkLst>
            <pc:docMk/>
            <pc:sldMk cId="1156982755" sldId="266"/>
            <ac:picMk id="7" creationId="{3427DAA6-DE88-47C1-9695-E587C9B60BDD}"/>
          </ac:picMkLst>
        </pc:picChg>
        <pc:picChg chg="add del mod">
          <ac:chgData name="trần tùng" userId="65e42cb272de3173" providerId="LiveId" clId="{C158501D-3B40-4B6B-AB16-575ED052674A}" dt="2019-06-30T15:23:20.652" v="3369" actId="478"/>
          <ac:picMkLst>
            <pc:docMk/>
            <pc:sldMk cId="1156982755" sldId="266"/>
            <ac:picMk id="8" creationId="{1A247F52-7FD8-41FA-8485-239FDB03180D}"/>
          </ac:picMkLst>
        </pc:picChg>
        <pc:picChg chg="add mod ord">
          <ac:chgData name="trần tùng" userId="65e42cb272de3173" providerId="LiveId" clId="{C158501D-3B40-4B6B-AB16-575ED052674A}" dt="2019-06-30T15:28:46.796" v="3399" actId="208"/>
          <ac:picMkLst>
            <pc:docMk/>
            <pc:sldMk cId="1156982755" sldId="266"/>
            <ac:picMk id="10" creationId="{F070399B-2292-4A93-9581-35A0F505DDF6}"/>
          </ac:picMkLst>
        </pc:picChg>
      </pc:sldChg>
      <pc:sldChg chg="delSp add ord modTransition delAnim modAnim">
        <pc:chgData name="trần tùng" userId="65e42cb272de3173" providerId="LiveId" clId="{C158501D-3B40-4B6B-AB16-575ED052674A}" dt="2019-06-30T15:34:44.134" v="3428"/>
        <pc:sldMkLst>
          <pc:docMk/>
          <pc:sldMk cId="3134343594" sldId="267"/>
        </pc:sldMkLst>
        <pc:picChg chg="del">
          <ac:chgData name="trần tùng" userId="65e42cb272de3173" providerId="LiveId" clId="{C158501D-3B40-4B6B-AB16-575ED052674A}" dt="2019-06-30T15:33:35.496" v="3417" actId="478"/>
          <ac:picMkLst>
            <pc:docMk/>
            <pc:sldMk cId="3134343594" sldId="267"/>
            <ac:picMk id="10" creationId="{FC665BAC-F111-4307-B313-7D012A7F7E59}"/>
          </ac:picMkLst>
        </pc:picChg>
        <pc:picChg chg="del">
          <ac:chgData name="trần tùng" userId="65e42cb272de3173" providerId="LiveId" clId="{C158501D-3B40-4B6B-AB16-575ED052674A}" dt="2019-06-30T15:33:33.062" v="3416" actId="478"/>
          <ac:picMkLst>
            <pc:docMk/>
            <pc:sldMk cId="3134343594" sldId="267"/>
            <ac:picMk id="11" creationId="{2FFCC5CB-A950-44E5-B050-39D5A0679155}"/>
          </ac:picMkLst>
        </pc:picChg>
      </pc:sldChg>
      <pc:sldChg chg="delSp add del modAnim">
        <pc:chgData name="trần tùng" userId="65e42cb272de3173" providerId="LiveId" clId="{C158501D-3B40-4B6B-AB16-575ED052674A}" dt="2019-06-30T15:27:25.568" v="3383" actId="2696"/>
        <pc:sldMkLst>
          <pc:docMk/>
          <pc:sldMk cId="3850413054" sldId="267"/>
        </pc:sldMkLst>
        <pc:spChg chg="del">
          <ac:chgData name="trần tùng" userId="65e42cb272de3173" providerId="LiveId" clId="{C158501D-3B40-4B6B-AB16-575ED052674A}" dt="2019-06-30T15:27:13.729" v="3382" actId="478"/>
          <ac:spMkLst>
            <pc:docMk/>
            <pc:sldMk cId="3850413054" sldId="267"/>
            <ac:spMk id="2" creationId="{4658BDE0-2180-46C3-9DB2-EC5B438715C1}"/>
          </ac:spMkLst>
        </pc:spChg>
        <pc:spChg chg="del">
          <ac:chgData name="trần tùng" userId="65e42cb272de3173" providerId="LiveId" clId="{C158501D-3B40-4B6B-AB16-575ED052674A}" dt="2019-06-30T15:27:13.729" v="3382" actId="478"/>
          <ac:spMkLst>
            <pc:docMk/>
            <pc:sldMk cId="3850413054" sldId="267"/>
            <ac:spMk id="3" creationId="{25F88C7E-AB45-485A-B54A-8DAE4FD37DB8}"/>
          </ac:spMkLst>
        </pc:spChg>
        <pc:spChg chg="del">
          <ac:chgData name="trần tùng" userId="65e42cb272de3173" providerId="LiveId" clId="{C158501D-3B40-4B6B-AB16-575ED052674A}" dt="2019-06-30T15:27:13.729" v="3382" actId="478"/>
          <ac:spMkLst>
            <pc:docMk/>
            <pc:sldMk cId="3850413054" sldId="267"/>
            <ac:spMk id="4" creationId="{7FCC6FE7-DB1F-4DE7-9E9F-B0552C151D4C}"/>
          </ac:spMkLst>
        </pc:spChg>
        <pc:spChg chg="del">
          <ac:chgData name="trần tùng" userId="65e42cb272de3173" providerId="LiveId" clId="{C158501D-3B40-4B6B-AB16-575ED052674A}" dt="2019-06-30T15:27:13.729" v="3382" actId="478"/>
          <ac:spMkLst>
            <pc:docMk/>
            <pc:sldMk cId="3850413054" sldId="267"/>
            <ac:spMk id="5" creationId="{D7AC7633-BA75-4F90-8A13-53A6D416208F}"/>
          </ac:spMkLst>
        </pc:spChg>
      </pc:sldChg>
      <pc:sldChg chg="addSp delSp modSp add mod modTransition setBg">
        <pc:chgData name="trần tùng" userId="65e42cb272de3173" providerId="LiveId" clId="{C158501D-3B40-4B6B-AB16-575ED052674A}" dt="2019-06-30T15:43:02.056" v="3496"/>
        <pc:sldMkLst>
          <pc:docMk/>
          <pc:sldMk cId="1022952249" sldId="268"/>
        </pc:sldMkLst>
        <pc:spChg chg="del">
          <ac:chgData name="trần tùng" userId="65e42cb272de3173" providerId="LiveId" clId="{C158501D-3B40-4B6B-AB16-575ED052674A}" dt="2019-06-30T15:35:38.919" v="3431" actId="478"/>
          <ac:spMkLst>
            <pc:docMk/>
            <pc:sldMk cId="1022952249" sldId="268"/>
            <ac:spMk id="2" creationId="{B3A706E1-76AC-4226-9DE7-57791D1ED649}"/>
          </ac:spMkLst>
        </pc:spChg>
        <pc:spChg chg="del mod">
          <ac:chgData name="trần tùng" userId="65e42cb272de3173" providerId="LiveId" clId="{C158501D-3B40-4B6B-AB16-575ED052674A}" dt="2019-06-30T15:35:38.919" v="3431" actId="478"/>
          <ac:spMkLst>
            <pc:docMk/>
            <pc:sldMk cId="1022952249" sldId="268"/>
            <ac:spMk id="3" creationId="{988CF296-21D8-41B0-8CF2-32BC4F236F93}"/>
          </ac:spMkLst>
        </pc:spChg>
        <pc:spChg chg="add del mod">
          <ac:chgData name="trần tùng" userId="65e42cb272de3173" providerId="LiveId" clId="{C158501D-3B40-4B6B-AB16-575ED052674A}" dt="2019-06-30T15:35:42.655" v="3432" actId="478"/>
          <ac:spMkLst>
            <pc:docMk/>
            <pc:sldMk cId="1022952249" sldId="268"/>
            <ac:spMk id="5" creationId="{5BB43546-7FD6-42E1-BE6A-BAB49EA7DB39}"/>
          </ac:spMkLst>
        </pc:spChg>
        <pc:spChg chg="add mod">
          <ac:chgData name="trần tùng" userId="65e42cb272de3173" providerId="LiveId" clId="{C158501D-3B40-4B6B-AB16-575ED052674A}" dt="2019-06-30T15:42:27.910" v="3491" actId="1076"/>
          <ac:spMkLst>
            <pc:docMk/>
            <pc:sldMk cId="1022952249" sldId="268"/>
            <ac:spMk id="8" creationId="{7A3858B7-327E-47A0-8E0C-0C24055E3132}"/>
          </ac:spMkLst>
        </pc:spChg>
        <pc:spChg chg="add del">
          <ac:chgData name="trần tùng" userId="65e42cb272de3173" providerId="LiveId" clId="{C158501D-3B40-4B6B-AB16-575ED052674A}" dt="2019-06-30T15:36:33.319" v="3437" actId="26606"/>
          <ac:spMkLst>
            <pc:docMk/>
            <pc:sldMk cId="1022952249" sldId="268"/>
            <ac:spMk id="12" creationId="{57845966-6EFC-468A-9CC7-BAB4B95854E7}"/>
          </ac:spMkLst>
        </pc:spChg>
        <pc:spChg chg="add mod">
          <ac:chgData name="trần tùng" userId="65e42cb272de3173" providerId="LiveId" clId="{C158501D-3B40-4B6B-AB16-575ED052674A}" dt="2019-06-30T15:42:10.812" v="3490" actId="2711"/>
          <ac:spMkLst>
            <pc:docMk/>
            <pc:sldMk cId="1022952249" sldId="268"/>
            <ac:spMk id="15" creationId="{6906D937-D41C-43BD-9386-04F035CC5B79}"/>
          </ac:spMkLst>
        </pc:spChg>
        <pc:spChg chg="add del">
          <ac:chgData name="trần tùng" userId="65e42cb272de3173" providerId="LiveId" clId="{C158501D-3B40-4B6B-AB16-575ED052674A}" dt="2019-06-30T15:36:33.319" v="3437" actId="26606"/>
          <ac:spMkLst>
            <pc:docMk/>
            <pc:sldMk cId="1022952249" sldId="268"/>
            <ac:spMk id="16" creationId="{ADAD1991-FFD1-4E94-ABAB-7560D33008E4}"/>
          </ac:spMkLst>
        </pc:spChg>
        <pc:picChg chg="add mod">
          <ac:chgData name="trần tùng" userId="65e42cb272de3173" providerId="LiveId" clId="{C158501D-3B40-4B6B-AB16-575ED052674A}" dt="2019-06-30T15:36:55.214" v="3445" actId="14100"/>
          <ac:picMkLst>
            <pc:docMk/>
            <pc:sldMk cId="1022952249" sldId="268"/>
            <ac:picMk id="7" creationId="{BB09C7A6-71EB-4AFF-AC2E-3B655BB2D461}"/>
          </ac:picMkLst>
        </pc:picChg>
        <pc:picChg chg="add del">
          <ac:chgData name="trần tùng" userId="65e42cb272de3173" providerId="LiveId" clId="{C158501D-3B40-4B6B-AB16-575ED052674A}" dt="2019-06-30T15:36:33.319" v="3437" actId="26606"/>
          <ac:picMkLst>
            <pc:docMk/>
            <pc:sldMk cId="1022952249" sldId="268"/>
            <ac:picMk id="14" creationId="{75554383-98AF-4A47-BB65-705FAAA4BE6A}"/>
          </ac:picMkLst>
        </pc:picChg>
        <pc:cxnChg chg="add del">
          <ac:chgData name="trần tùng" userId="65e42cb272de3173" providerId="LiveId" clId="{C158501D-3B40-4B6B-AB16-575ED052674A}" dt="2019-06-30T15:36:34.660" v="3439" actId="26606"/>
          <ac:cxnSpMkLst>
            <pc:docMk/>
            <pc:sldMk cId="1022952249" sldId="268"/>
            <ac:cxnSpMk id="18" creationId="{22F6364A-B358-4BEE-B158-0734D2C938D4}"/>
          </ac:cxnSpMkLst>
        </pc:cxnChg>
        <pc:cxnChg chg="add del">
          <ac:chgData name="trần tùng" userId="65e42cb272de3173" providerId="LiveId" clId="{C158501D-3B40-4B6B-AB16-575ED052674A}" dt="2019-06-30T15:36:44.263" v="3441" actId="26606"/>
          <ac:cxnSpMkLst>
            <pc:docMk/>
            <pc:sldMk cId="1022952249" sldId="268"/>
            <ac:cxnSpMk id="20" creationId="{E12350F3-DB83-413A-980B-1CEB92498664}"/>
          </ac:cxnSpMkLst>
        </pc:cxnChg>
      </pc:sldChg>
      <pc:sldChg chg="addSp delSp modSp add modAnim">
        <pc:chgData name="trần tùng" userId="65e42cb272de3173" providerId="LiveId" clId="{C158501D-3B40-4B6B-AB16-575ED052674A}" dt="2019-06-30T15:56:23.666" v="3547"/>
        <pc:sldMkLst>
          <pc:docMk/>
          <pc:sldMk cId="495363685" sldId="269"/>
        </pc:sldMkLst>
        <pc:spChg chg="del">
          <ac:chgData name="trần tùng" userId="65e42cb272de3173" providerId="LiveId" clId="{C158501D-3B40-4B6B-AB16-575ED052674A}" dt="2019-06-30T15:50:05.866" v="3516" actId="478"/>
          <ac:spMkLst>
            <pc:docMk/>
            <pc:sldMk cId="495363685" sldId="269"/>
            <ac:spMk id="2" creationId="{B4EC74B3-33FD-4CBE-BF8E-ABA9F9369ACE}"/>
          </ac:spMkLst>
        </pc:spChg>
        <pc:spChg chg="del">
          <ac:chgData name="trần tùng" userId="65e42cb272de3173" providerId="LiveId" clId="{C158501D-3B40-4B6B-AB16-575ED052674A}" dt="2019-06-30T15:50:05.866" v="3516" actId="478"/>
          <ac:spMkLst>
            <pc:docMk/>
            <pc:sldMk cId="495363685" sldId="269"/>
            <ac:spMk id="3" creationId="{7E5AFBD0-8AD9-4150-BBB9-50C646A843D4}"/>
          </ac:spMkLst>
        </pc:spChg>
        <pc:picChg chg="add mod">
          <ac:chgData name="trần tùng" userId="65e42cb272de3173" providerId="LiveId" clId="{C158501D-3B40-4B6B-AB16-575ED052674A}" dt="2019-06-30T15:52:35.622" v="3522" actId="14100"/>
          <ac:picMkLst>
            <pc:docMk/>
            <pc:sldMk cId="495363685" sldId="269"/>
            <ac:picMk id="5" creationId="{1C222CB0-577E-4B8B-B039-A35E367316E3}"/>
          </ac:picMkLst>
        </pc:picChg>
        <pc:picChg chg="add mod">
          <ac:chgData name="trần tùng" userId="65e42cb272de3173" providerId="LiveId" clId="{C158501D-3B40-4B6B-AB16-575ED052674A}" dt="2019-06-30T15:53:07.166" v="3528" actId="1076"/>
          <ac:picMkLst>
            <pc:docMk/>
            <pc:sldMk cId="495363685" sldId="269"/>
            <ac:picMk id="7" creationId="{3F720CF9-BF34-4187-8042-88DBE5FBB27D}"/>
          </ac:picMkLst>
        </pc:picChg>
        <pc:picChg chg="add mod">
          <ac:chgData name="trần tùng" userId="65e42cb272de3173" providerId="LiveId" clId="{C158501D-3B40-4B6B-AB16-575ED052674A}" dt="2019-06-30T15:53:07.166" v="3528" actId="1076"/>
          <ac:picMkLst>
            <pc:docMk/>
            <pc:sldMk cId="495363685" sldId="269"/>
            <ac:picMk id="8" creationId="{AE394AA8-C4F2-4D58-A6C4-D4D4A398432C}"/>
          </ac:picMkLst>
        </pc:picChg>
        <pc:picChg chg="add mod">
          <ac:chgData name="trần tùng" userId="65e42cb272de3173" providerId="LiveId" clId="{C158501D-3B40-4B6B-AB16-575ED052674A}" dt="2019-06-30T15:53:14.238" v="3529" actId="571"/>
          <ac:picMkLst>
            <pc:docMk/>
            <pc:sldMk cId="495363685" sldId="269"/>
            <ac:picMk id="9" creationId="{C7BFF9B9-FF16-47C3-AB70-9CB878EAC6B0}"/>
          </ac:picMkLst>
        </pc:picChg>
        <pc:picChg chg="add mod">
          <ac:chgData name="trần tùng" userId="65e42cb272de3173" providerId="LiveId" clId="{C158501D-3B40-4B6B-AB16-575ED052674A}" dt="2019-06-30T15:53:14.238" v="3529" actId="571"/>
          <ac:picMkLst>
            <pc:docMk/>
            <pc:sldMk cId="495363685" sldId="269"/>
            <ac:picMk id="10" creationId="{0D3A0704-6265-43C3-83D3-D86E7038C9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8/6/2021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92681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8/6/2021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292506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8/6/2021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093914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8/6/2021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773763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pPr/>
              <a:t>8/6/2021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61161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pPr/>
              <a:t>8/6/2021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6641148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pPr/>
              <a:t>8/6/2021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4556097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pPr/>
              <a:t>8/6/2021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8034321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pPr/>
              <a:t>8/6/2021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9328840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pPr/>
              <a:t>8/6/2021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2430845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pPr/>
              <a:t>8/6/2021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5809422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pPr/>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1940884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ình nền Powerpoint đẹp đơn giản tinh tế chuyên nghiệp tổ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4"/>
            <a:ext cx="12192000" cy="685091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 xmlns:a16="http://schemas.microsoft.com/office/drawing/2014/main" id="{4D67987E-E7E7-4080-8109-2A8FFF197F8C}"/>
              </a:ext>
            </a:extLst>
          </p:cNvPr>
          <p:cNvSpPr txBox="1"/>
          <p:nvPr/>
        </p:nvSpPr>
        <p:spPr>
          <a:xfrm>
            <a:off x="2308659" y="1687050"/>
            <a:ext cx="8821159" cy="923330"/>
          </a:xfrm>
          <a:prstGeom prst="rect">
            <a:avLst/>
          </a:prstGeom>
          <a:noFill/>
        </p:spPr>
        <p:txBody>
          <a:bodyPr wrap="square" rtlCol="0">
            <a:spAutoFit/>
          </a:bodyPr>
          <a:lstStyle/>
          <a:p>
            <a:r>
              <a:rPr lang="en-US" sz="5400" dirty="0">
                <a:ln>
                  <a:solidFill>
                    <a:srgbClr val="7030A0"/>
                  </a:solidFill>
                </a:ln>
                <a:solidFill>
                  <a:schemeClr val="accent1">
                    <a:lumMod val="20000"/>
                    <a:lumOff val="80000"/>
                  </a:schemeClr>
                </a:solidFill>
                <a:effectLst>
                  <a:outerShdw blurRad="50800" dist="38100" dir="18900000" algn="bl" rotWithShape="0">
                    <a:prstClr val="black">
                      <a:alpha val="40000"/>
                    </a:prstClr>
                  </a:outerShdw>
                </a:effectLst>
                <a:latin typeface="Aharoni" panose="02010803020104030203" pitchFamily="2" charset="-79"/>
                <a:cs typeface="Aharoni" panose="02010803020104030203" pitchFamily="2" charset="-79"/>
              </a:rPr>
              <a:t>WELCOME TO CLASS</a:t>
            </a:r>
            <a:endParaRPr lang="vi-VN" sz="5400" dirty="0">
              <a:ln>
                <a:solidFill>
                  <a:srgbClr val="7030A0"/>
                </a:solidFill>
              </a:ln>
              <a:solidFill>
                <a:schemeClr val="accent1">
                  <a:lumMod val="20000"/>
                  <a:lumOff val="80000"/>
                </a:schemeClr>
              </a:solidFill>
              <a:effectLst>
                <a:outerShdw blurRad="50800" dist="38100" dir="18900000" algn="bl" rotWithShape="0">
                  <a:prstClr val="black">
                    <a:alpha val="40000"/>
                  </a:prstClr>
                </a:outerShdw>
              </a:effectLst>
              <a:cs typeface="Aharoni" panose="02010803020104030203" pitchFamily="2" charset="-79"/>
            </a:endParaRPr>
          </a:p>
        </p:txBody>
      </p:sp>
      <p:sp>
        <p:nvSpPr>
          <p:cNvPr id="7" name="Hộp Văn bản 6">
            <a:extLst>
              <a:ext uri="{FF2B5EF4-FFF2-40B4-BE49-F238E27FC236}">
                <a16:creationId xmlns="" xmlns:a16="http://schemas.microsoft.com/office/drawing/2014/main" id="{3F03FB84-6DF7-4216-A8FF-FD7362792544}"/>
              </a:ext>
            </a:extLst>
          </p:cNvPr>
          <p:cNvSpPr txBox="1"/>
          <p:nvPr/>
        </p:nvSpPr>
        <p:spPr>
          <a:xfrm>
            <a:off x="2308659" y="2913914"/>
            <a:ext cx="7903780" cy="1323439"/>
          </a:xfrm>
          <a:prstGeom prst="rect">
            <a:avLst/>
          </a:prstGeom>
          <a:noFill/>
        </p:spPr>
        <p:txBody>
          <a:bodyPr wrap="square" rtlCol="0">
            <a:spAutoFit/>
          </a:bodyPr>
          <a:lstStyle/>
          <a:p>
            <a:pPr algn="ctr"/>
            <a:r>
              <a:rPr lang="en-US" sz="4000" dirty="0">
                <a:solidFill>
                  <a:srgbClr val="FF0000"/>
                </a:solidFill>
                <a:latin typeface="Algerian" pitchFamily="82" charset="0"/>
                <a:cs typeface="Arial" panose="020B0604020202020204" pitchFamily="34" charset="0"/>
              </a:rPr>
              <a:t>UNIT1: MY HOBBIES</a:t>
            </a:r>
          </a:p>
          <a:p>
            <a:pPr algn="ctr"/>
            <a:r>
              <a:rPr lang="en-US" sz="4000" dirty="0">
                <a:solidFill>
                  <a:srgbClr val="FF0000"/>
                </a:solidFill>
                <a:latin typeface="Algerian" pitchFamily="82" charset="0"/>
                <a:cs typeface="Arial" panose="020B0604020202020204" pitchFamily="34" charset="0"/>
              </a:rPr>
              <a:t>COMMUNICATION</a:t>
            </a:r>
            <a:endParaRPr lang="vi-VN"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61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 xmlns:a16="http://schemas.microsoft.com/office/drawing/2014/main" id="{1C222CB0-577E-4B8B-B039-A35E367316E3}"/>
              </a:ext>
            </a:extLst>
          </p:cNvPr>
          <p:cNvPicPr>
            <a:picLocks noChangeAspect="1"/>
          </p:cNvPicPr>
          <p:nvPr/>
        </p:nvPicPr>
        <p:blipFill>
          <a:blip r:embed="rId2"/>
          <a:stretch>
            <a:fillRect/>
          </a:stretch>
        </p:blipFill>
        <p:spPr>
          <a:xfrm>
            <a:off x="2232798" y="1472251"/>
            <a:ext cx="6576665" cy="4174550"/>
          </a:xfrm>
          <a:prstGeom prst="rect">
            <a:avLst/>
          </a:prstGeom>
        </p:spPr>
      </p:pic>
      <p:pic>
        <p:nvPicPr>
          <p:cNvPr id="7" name="Hình ảnh 6">
            <a:extLst>
              <a:ext uri="{FF2B5EF4-FFF2-40B4-BE49-F238E27FC236}">
                <a16:creationId xmlns="" xmlns:a16="http://schemas.microsoft.com/office/drawing/2014/main" id="{3F720CF9-BF34-4187-8042-88DBE5FBB27D}"/>
              </a:ext>
            </a:extLst>
          </p:cNvPr>
          <p:cNvPicPr>
            <a:picLocks noChangeAspect="1"/>
          </p:cNvPicPr>
          <p:nvPr/>
        </p:nvPicPr>
        <p:blipFill>
          <a:blip r:embed="rId3"/>
          <a:stretch>
            <a:fillRect/>
          </a:stretch>
        </p:blipFill>
        <p:spPr>
          <a:xfrm>
            <a:off x="10624395" y="0"/>
            <a:ext cx="1567605" cy="1706137"/>
          </a:xfrm>
          <a:prstGeom prst="rect">
            <a:avLst/>
          </a:prstGeom>
        </p:spPr>
      </p:pic>
      <p:pic>
        <p:nvPicPr>
          <p:cNvPr id="8" name="Hình ảnh 7">
            <a:extLst>
              <a:ext uri="{FF2B5EF4-FFF2-40B4-BE49-F238E27FC236}">
                <a16:creationId xmlns="" xmlns:a16="http://schemas.microsoft.com/office/drawing/2014/main" id="{AE394AA8-C4F2-4D58-A6C4-D4D4A398432C}"/>
              </a:ext>
            </a:extLst>
          </p:cNvPr>
          <p:cNvPicPr>
            <a:picLocks noChangeAspect="1"/>
          </p:cNvPicPr>
          <p:nvPr/>
        </p:nvPicPr>
        <p:blipFill>
          <a:blip r:embed="rId3"/>
          <a:stretch>
            <a:fillRect/>
          </a:stretch>
        </p:blipFill>
        <p:spPr>
          <a:xfrm>
            <a:off x="0" y="-1"/>
            <a:ext cx="1567605" cy="1706137"/>
          </a:xfrm>
          <a:prstGeom prst="rect">
            <a:avLst/>
          </a:prstGeom>
        </p:spPr>
      </p:pic>
      <p:pic>
        <p:nvPicPr>
          <p:cNvPr id="9" name="Hình ảnh 8">
            <a:extLst>
              <a:ext uri="{FF2B5EF4-FFF2-40B4-BE49-F238E27FC236}">
                <a16:creationId xmlns="" xmlns:a16="http://schemas.microsoft.com/office/drawing/2014/main" id="{C7BFF9B9-FF16-47C3-AB70-9CB878EAC6B0}"/>
              </a:ext>
            </a:extLst>
          </p:cNvPr>
          <p:cNvPicPr>
            <a:picLocks noChangeAspect="1"/>
          </p:cNvPicPr>
          <p:nvPr/>
        </p:nvPicPr>
        <p:blipFill>
          <a:blip r:embed="rId3"/>
          <a:stretch>
            <a:fillRect/>
          </a:stretch>
        </p:blipFill>
        <p:spPr>
          <a:xfrm>
            <a:off x="10624395" y="5151863"/>
            <a:ext cx="1567605" cy="1706137"/>
          </a:xfrm>
          <a:prstGeom prst="rect">
            <a:avLst/>
          </a:prstGeom>
        </p:spPr>
      </p:pic>
      <p:pic>
        <p:nvPicPr>
          <p:cNvPr id="10" name="Hình ảnh 9">
            <a:extLst>
              <a:ext uri="{FF2B5EF4-FFF2-40B4-BE49-F238E27FC236}">
                <a16:creationId xmlns="" xmlns:a16="http://schemas.microsoft.com/office/drawing/2014/main" id="{0D3A0704-6265-43C3-83D3-D86E7038C90A}"/>
              </a:ext>
            </a:extLst>
          </p:cNvPr>
          <p:cNvPicPr>
            <a:picLocks noChangeAspect="1"/>
          </p:cNvPicPr>
          <p:nvPr/>
        </p:nvPicPr>
        <p:blipFill>
          <a:blip r:embed="rId3"/>
          <a:stretch>
            <a:fillRect/>
          </a:stretch>
        </p:blipFill>
        <p:spPr>
          <a:xfrm>
            <a:off x="0" y="5151862"/>
            <a:ext cx="1567605" cy="1706137"/>
          </a:xfrm>
          <a:prstGeom prst="rect">
            <a:avLst/>
          </a:prstGeom>
        </p:spPr>
      </p:pic>
    </p:spTree>
    <p:extLst>
      <p:ext uri="{BB962C8B-B14F-4D97-AF65-F5344CB8AC3E}">
        <p14:creationId xmlns:p14="http://schemas.microsoft.com/office/powerpoint/2010/main" val="4953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 xmlns:a16="http://schemas.microsoft.com/office/drawing/2014/main" id="{9A49BE3C-E6C0-4ED8-807A-C19B4E5FC8AF}"/>
              </a:ext>
            </a:extLst>
          </p:cNvPr>
          <p:cNvSpPr/>
          <p:nvPr/>
        </p:nvSpPr>
        <p:spPr>
          <a:xfrm>
            <a:off x="0" y="0"/>
            <a:ext cx="12192000" cy="1015663"/>
          </a:xfrm>
          <a:prstGeom prst="rect">
            <a:avLst/>
          </a:prstGeom>
        </p:spPr>
        <p:txBody>
          <a:bodyPr wrap="square">
            <a:spAutoFit/>
          </a:bodyPr>
          <a:lstStyle/>
          <a:p>
            <a:r>
              <a:rPr lang="en-US" sz="3200" b="1" dirty="0">
                <a:solidFill>
                  <a:srgbClr val="FF0000"/>
                </a:solidFill>
                <a:latin typeface="Open Sans"/>
              </a:rPr>
              <a:t>3</a:t>
            </a:r>
            <a:r>
              <a:rPr lang="en-US" sz="2800" b="1" dirty="0">
                <a:solidFill>
                  <a:srgbClr val="FF0000"/>
                </a:solidFill>
                <a:latin typeface="Open Sans"/>
              </a:rPr>
              <a:t>.</a:t>
            </a:r>
            <a:r>
              <a:rPr lang="en-US" sz="2800" dirty="0">
                <a:solidFill>
                  <a:srgbClr val="000000"/>
                </a:solidFill>
                <a:latin typeface="Open Sans"/>
              </a:rPr>
              <a:t> </a:t>
            </a:r>
            <a:r>
              <a:rPr lang="en-US" sz="2800" b="1" dirty="0">
                <a:solidFill>
                  <a:srgbClr val="000000"/>
                </a:solidFill>
                <a:latin typeface="Open Sans"/>
              </a:rPr>
              <a:t>Now, interview a classmate about the hobbies in </a:t>
            </a:r>
            <a:r>
              <a:rPr lang="en-US" sz="3200" b="1" dirty="0">
                <a:solidFill>
                  <a:srgbClr val="C00000"/>
                </a:solidFill>
                <a:latin typeface="Open Sans"/>
              </a:rPr>
              <a:t>1</a:t>
            </a:r>
            <a:r>
              <a:rPr lang="en-US" sz="2800" b="1" dirty="0">
                <a:solidFill>
                  <a:srgbClr val="000000"/>
                </a:solidFill>
                <a:latin typeface="Open Sans"/>
              </a:rPr>
              <a:t>. Take notes and present your partner's answers to the class.</a:t>
            </a:r>
            <a:endParaRPr lang="vi-VN" sz="2800" dirty="0"/>
          </a:p>
        </p:txBody>
      </p:sp>
      <p:pic>
        <p:nvPicPr>
          <p:cNvPr id="10" name="Hình ảnh 9">
            <a:extLst>
              <a:ext uri="{FF2B5EF4-FFF2-40B4-BE49-F238E27FC236}">
                <a16:creationId xmlns="" xmlns:a16="http://schemas.microsoft.com/office/drawing/2014/main" id="{FC665BAC-F111-4307-B313-7D012A7F7E59}"/>
              </a:ext>
            </a:extLst>
          </p:cNvPr>
          <p:cNvPicPr>
            <a:picLocks noChangeAspect="1"/>
          </p:cNvPicPr>
          <p:nvPr/>
        </p:nvPicPr>
        <p:blipFill>
          <a:blip r:embed="rId2"/>
          <a:stretch>
            <a:fillRect/>
          </a:stretch>
        </p:blipFill>
        <p:spPr>
          <a:xfrm>
            <a:off x="3351498" y="1329068"/>
            <a:ext cx="4993057" cy="4511431"/>
          </a:xfrm>
          <a:prstGeom prst="rect">
            <a:avLst/>
          </a:prstGeom>
        </p:spPr>
      </p:pic>
      <p:pic>
        <p:nvPicPr>
          <p:cNvPr id="11" name="Hình ảnh 10">
            <a:extLst>
              <a:ext uri="{FF2B5EF4-FFF2-40B4-BE49-F238E27FC236}">
                <a16:creationId xmlns="" xmlns:a16="http://schemas.microsoft.com/office/drawing/2014/main" id="{2FFCC5CB-A950-44E5-B050-39D5A0679155}"/>
              </a:ext>
            </a:extLst>
          </p:cNvPr>
          <p:cNvPicPr>
            <a:picLocks noChangeAspect="1"/>
          </p:cNvPicPr>
          <p:nvPr/>
        </p:nvPicPr>
        <p:blipFill>
          <a:blip r:embed="rId2">
            <a:alphaModFix amt="20000"/>
          </a:blip>
          <a:stretch>
            <a:fillRect/>
          </a:stretch>
        </p:blipFill>
        <p:spPr>
          <a:xfrm>
            <a:off x="3351498" y="1329068"/>
            <a:ext cx="4993057" cy="4511431"/>
          </a:xfrm>
          <a:prstGeom prst="rect">
            <a:avLst/>
          </a:prstGeom>
        </p:spPr>
      </p:pic>
      <p:sp>
        <p:nvSpPr>
          <p:cNvPr id="12" name="Hình chữ nhật 11">
            <a:extLst>
              <a:ext uri="{FF2B5EF4-FFF2-40B4-BE49-F238E27FC236}">
                <a16:creationId xmlns="" xmlns:a16="http://schemas.microsoft.com/office/drawing/2014/main" id="{82F4D5F1-94F5-45BD-A058-13D982A41A0F}"/>
              </a:ext>
            </a:extLst>
          </p:cNvPr>
          <p:cNvSpPr/>
          <p:nvPr/>
        </p:nvSpPr>
        <p:spPr>
          <a:xfrm>
            <a:off x="0" y="2954496"/>
            <a:ext cx="12192000" cy="3903504"/>
          </a:xfrm>
          <a:prstGeom prst="rect">
            <a:avLst/>
          </a:prstGeom>
        </p:spPr>
        <p:txBody>
          <a:bodyPr wrap="square">
            <a:spAutoFit/>
          </a:bodyPr>
          <a:lstStyle/>
          <a:p>
            <a:pPr algn="just">
              <a:lnSpc>
                <a:spcPct val="150000"/>
              </a:lnSpc>
            </a:pPr>
            <a:r>
              <a:rPr lang="en-US" sz="2800" b="1" dirty="0">
                <a:solidFill>
                  <a:srgbClr val="000000"/>
                </a:solidFill>
              </a:rPr>
              <a:t>A:</a:t>
            </a:r>
            <a:r>
              <a:rPr lang="en-US" sz="2800" dirty="0">
                <a:solidFill>
                  <a:srgbClr val="000000"/>
                </a:solidFill>
              </a:rPr>
              <a:t> What do you think about </a:t>
            </a:r>
            <a:r>
              <a:rPr lang="en-US" sz="2800" u="sng" dirty="0">
                <a:solidFill>
                  <a:srgbClr val="000000"/>
                </a:solidFill>
              </a:rPr>
              <a:t>                         </a:t>
            </a:r>
            <a:r>
              <a:rPr lang="en-US" sz="2800" dirty="0">
                <a:solidFill>
                  <a:srgbClr val="0070C0"/>
                </a:solidFill>
              </a:rPr>
              <a:t> </a:t>
            </a:r>
            <a:r>
              <a:rPr lang="en-US" sz="2800" dirty="0">
                <a:solidFill>
                  <a:srgbClr val="000000"/>
                </a:solidFill>
              </a:rPr>
              <a:t>?/ How do you find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B:</a:t>
            </a:r>
            <a:r>
              <a:rPr lang="en-US" sz="2800" dirty="0">
                <a:solidFill>
                  <a:srgbClr val="000000"/>
                </a:solidFill>
              </a:rPr>
              <a:t> I think it is </a:t>
            </a:r>
            <a:r>
              <a:rPr lang="en-US" sz="2800" u="sng" dirty="0">
                <a:solidFill>
                  <a:srgbClr val="000000"/>
                </a:solidFill>
              </a:rPr>
              <a:t>                         </a:t>
            </a:r>
            <a:r>
              <a:rPr lang="en-US" sz="2800" dirty="0">
                <a:solidFill>
                  <a:srgbClr val="000000"/>
                </a:solidFill>
              </a:rPr>
              <a:t>./ I find it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Why?</a:t>
            </a:r>
          </a:p>
          <a:p>
            <a:pPr algn="just">
              <a:lnSpc>
                <a:spcPct val="150000"/>
              </a:lnSpc>
            </a:pPr>
            <a:r>
              <a:rPr lang="en-US" sz="2800" b="1" dirty="0">
                <a:solidFill>
                  <a:srgbClr val="000000"/>
                </a:solidFill>
              </a:rPr>
              <a:t>B:</a:t>
            </a:r>
            <a:r>
              <a:rPr lang="en-US" sz="2800" dirty="0">
                <a:solidFill>
                  <a:srgbClr val="000000"/>
                </a:solidFill>
              </a:rPr>
              <a:t> Because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Will you take up </a:t>
            </a:r>
            <a:r>
              <a:rPr lang="en-US" sz="2800" u="sng" dirty="0">
                <a:solidFill>
                  <a:srgbClr val="000000"/>
                </a:solidFill>
              </a:rPr>
              <a:t>                             </a:t>
            </a:r>
            <a:r>
              <a:rPr lang="en-US" sz="2800" dirty="0">
                <a:solidFill>
                  <a:srgbClr val="000000"/>
                </a:solidFill>
              </a:rPr>
              <a:t>in the future?</a:t>
            </a:r>
          </a:p>
          <a:p>
            <a:pPr algn="just">
              <a:lnSpc>
                <a:spcPct val="150000"/>
              </a:lnSpc>
            </a:pPr>
            <a:r>
              <a:rPr lang="en-US" sz="2800" b="1" dirty="0">
                <a:solidFill>
                  <a:srgbClr val="000000"/>
                </a:solidFill>
              </a:rPr>
              <a:t>B:</a:t>
            </a:r>
            <a:r>
              <a:rPr lang="en-US" sz="2800" dirty="0">
                <a:solidFill>
                  <a:srgbClr val="000000"/>
                </a:solidFill>
              </a:rPr>
              <a:t> Yes, I will./ I'm not sure.</a:t>
            </a:r>
            <a:endParaRPr lang="en-US" sz="2800" b="0" i="0" dirty="0">
              <a:solidFill>
                <a:srgbClr val="000000"/>
              </a:solidFill>
              <a:effectLst/>
            </a:endParaRPr>
          </a:p>
        </p:txBody>
      </p:sp>
      <p:pic>
        <p:nvPicPr>
          <p:cNvPr id="13" name="Hình ảnh 12">
            <a:extLst>
              <a:ext uri="{FF2B5EF4-FFF2-40B4-BE49-F238E27FC236}">
                <a16:creationId xmlns="" xmlns:a16="http://schemas.microsoft.com/office/drawing/2014/main" id="{F2422CB8-25B4-4AF3-81E7-C90D0D5BF194}"/>
              </a:ext>
            </a:extLst>
          </p:cNvPr>
          <p:cNvPicPr>
            <a:picLocks noChangeAspect="1"/>
          </p:cNvPicPr>
          <p:nvPr/>
        </p:nvPicPr>
        <p:blipFill>
          <a:blip r:embed="rId3"/>
          <a:stretch>
            <a:fillRect/>
          </a:stretch>
        </p:blipFill>
        <p:spPr>
          <a:xfrm>
            <a:off x="6458833" y="1164606"/>
            <a:ext cx="5535648" cy="1377815"/>
          </a:xfrm>
          <a:prstGeom prst="rect">
            <a:avLst/>
          </a:prstGeom>
        </p:spPr>
      </p:pic>
    </p:spTree>
    <p:extLst>
      <p:ext uri="{BB962C8B-B14F-4D97-AF65-F5344CB8AC3E}">
        <p14:creationId xmlns:p14="http://schemas.microsoft.com/office/powerpoint/2010/main" val="19101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800" fill="hold"/>
                                        <p:tgtEl>
                                          <p:spTgt spid="10"/>
                                        </p:tgtEl>
                                        <p:attrNameLst>
                                          <p:attrName>ppt_w</p:attrName>
                                        </p:attrNameLst>
                                      </p:cBhvr>
                                      <p:tavLst>
                                        <p:tav tm="0">
                                          <p:val>
                                            <p:fltVal val="0"/>
                                          </p:val>
                                        </p:tav>
                                        <p:tav tm="100000">
                                          <p:val>
                                            <p:strVal val="#ppt_w"/>
                                          </p:val>
                                        </p:tav>
                                      </p:tavLst>
                                    </p:anim>
                                    <p:anim calcmode="lin" valueType="num">
                                      <p:cBhvr>
                                        <p:cTn id="8" dur="800" fill="hold"/>
                                        <p:tgtEl>
                                          <p:spTgt spid="10"/>
                                        </p:tgtEl>
                                        <p:attrNameLst>
                                          <p:attrName>ppt_h</p:attrName>
                                        </p:attrNameLst>
                                      </p:cBhvr>
                                      <p:tavLst>
                                        <p:tav tm="0">
                                          <p:val>
                                            <p:fltVal val="0"/>
                                          </p:val>
                                        </p:tav>
                                        <p:tav tm="100000">
                                          <p:val>
                                            <p:strVal val="#ppt_h"/>
                                          </p:val>
                                        </p:tav>
                                      </p:tavLst>
                                    </p:anim>
                                    <p:animEffect transition="in" filter="fade">
                                      <p:cBhvr>
                                        <p:cTn id="9" dur="8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26"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A160BFD8-062C-4612-95C7-884E6BD0F4B6}"/>
              </a:ext>
            </a:extLst>
          </p:cNvPr>
          <p:cNvSpPr txBox="1"/>
          <p:nvPr/>
        </p:nvSpPr>
        <p:spPr>
          <a:xfrm>
            <a:off x="6292312" y="1099097"/>
            <a:ext cx="5532895" cy="1200329"/>
          </a:xfrm>
          <a:prstGeom prst="rect">
            <a:avLst/>
          </a:prstGeom>
          <a:solidFill>
            <a:schemeClr val="accent3">
              <a:lumMod val="40000"/>
              <a:lumOff val="60000"/>
            </a:schemeClr>
          </a:solidFill>
        </p:spPr>
        <p:txBody>
          <a:bodyPr wrap="square" rtlCol="0">
            <a:spAutoFit/>
          </a:bodyPr>
          <a:lstStyle/>
          <a:p>
            <a:pPr marL="231775"/>
            <a:r>
              <a:rPr lang="en-US" sz="2400" dirty="0">
                <a:solidFill>
                  <a:srgbClr val="0070C0"/>
                </a:solidFill>
              </a:rPr>
              <a:t>Making models                   dancing</a:t>
            </a:r>
          </a:p>
          <a:p>
            <a:pPr marL="231775"/>
            <a:r>
              <a:rPr lang="en-US" sz="2400" dirty="0">
                <a:solidFill>
                  <a:srgbClr val="0070C0"/>
                </a:solidFill>
              </a:rPr>
              <a:t>Making pottery                   carving wood</a:t>
            </a:r>
          </a:p>
          <a:p>
            <a:pPr marL="231775"/>
            <a:r>
              <a:rPr lang="en-US" sz="2400" dirty="0">
                <a:solidFill>
                  <a:srgbClr val="0070C0"/>
                </a:solidFill>
              </a:rPr>
              <a:t>Ice-skating</a:t>
            </a:r>
            <a:endParaRPr lang="vi-VN" sz="2400" dirty="0">
              <a:solidFill>
                <a:srgbClr val="0070C0"/>
              </a:solidFill>
            </a:endParaRPr>
          </a:p>
        </p:txBody>
      </p:sp>
      <p:pic>
        <p:nvPicPr>
          <p:cNvPr id="6" name="Hình ảnh 5">
            <a:extLst>
              <a:ext uri="{FF2B5EF4-FFF2-40B4-BE49-F238E27FC236}">
                <a16:creationId xmlns="" xmlns:a16="http://schemas.microsoft.com/office/drawing/2014/main" id="{84E206A4-AE1C-4E4B-AFDE-5204A892C630}"/>
              </a:ext>
            </a:extLst>
          </p:cNvPr>
          <p:cNvPicPr>
            <a:picLocks noChangeAspect="1"/>
          </p:cNvPicPr>
          <p:nvPr/>
        </p:nvPicPr>
        <p:blipFill>
          <a:blip r:embed="rId2"/>
          <a:stretch>
            <a:fillRect/>
          </a:stretch>
        </p:blipFill>
        <p:spPr>
          <a:xfrm>
            <a:off x="0" y="2856369"/>
            <a:ext cx="12192000" cy="4001631"/>
          </a:xfrm>
          <a:prstGeom prst="rect">
            <a:avLst/>
          </a:prstGeom>
        </p:spPr>
      </p:pic>
      <p:sp>
        <p:nvSpPr>
          <p:cNvPr id="9" name="Hộp Văn bản 8">
            <a:extLst>
              <a:ext uri="{FF2B5EF4-FFF2-40B4-BE49-F238E27FC236}">
                <a16:creationId xmlns="" xmlns:a16="http://schemas.microsoft.com/office/drawing/2014/main" id="{6D5E3317-EFAA-43B5-A1D3-33EADAC9625D}"/>
              </a:ext>
            </a:extLst>
          </p:cNvPr>
          <p:cNvSpPr txBox="1"/>
          <p:nvPr/>
        </p:nvSpPr>
        <p:spPr>
          <a:xfrm>
            <a:off x="134954" y="286814"/>
            <a:ext cx="2499757" cy="584775"/>
          </a:xfrm>
          <a:prstGeom prst="rect">
            <a:avLst/>
          </a:prstGeom>
          <a:noFill/>
        </p:spPr>
        <p:txBody>
          <a:bodyPr wrap="square" rtlCol="0">
            <a:spAutoFit/>
          </a:bodyPr>
          <a:lstStyle/>
          <a:p>
            <a:r>
              <a:rPr lang="vi-VN" sz="3200" i="1" dirty="0" err="1">
                <a:solidFill>
                  <a:srgbClr val="C00000"/>
                </a:solidFill>
              </a:rPr>
              <a:t>Example</a:t>
            </a:r>
            <a:r>
              <a:rPr lang="vi-VN" sz="3200" i="1" dirty="0">
                <a:solidFill>
                  <a:srgbClr val="C00000"/>
                </a:solidFill>
              </a:rPr>
              <a:t>:</a:t>
            </a:r>
          </a:p>
        </p:txBody>
      </p:sp>
      <p:pic>
        <p:nvPicPr>
          <p:cNvPr id="10" name="Hình ảnh 9">
            <a:extLst>
              <a:ext uri="{FF2B5EF4-FFF2-40B4-BE49-F238E27FC236}">
                <a16:creationId xmlns="" xmlns:a16="http://schemas.microsoft.com/office/drawing/2014/main" id="{F070399B-2292-4A93-9581-35A0F505DDF6}"/>
              </a:ext>
            </a:extLst>
          </p:cNvPr>
          <p:cNvPicPr>
            <a:picLocks noChangeAspect="1"/>
          </p:cNvPicPr>
          <p:nvPr/>
        </p:nvPicPr>
        <p:blipFill>
          <a:blip r:embed="rId3"/>
          <a:stretch>
            <a:fillRect/>
          </a:stretch>
        </p:blipFill>
        <p:spPr>
          <a:xfrm rot="20513886">
            <a:off x="1082764" y="1161452"/>
            <a:ext cx="8371607" cy="4709029"/>
          </a:xfrm>
          <a:prstGeom prst="rect">
            <a:avLst/>
          </a:prstGeom>
          <a:ln>
            <a:solidFill>
              <a:schemeClr val="tx1"/>
            </a:solidFill>
          </a:ln>
        </p:spPr>
      </p:pic>
    </p:spTree>
    <p:extLst>
      <p:ext uri="{BB962C8B-B14F-4D97-AF65-F5344CB8AC3E}">
        <p14:creationId xmlns:p14="http://schemas.microsoft.com/office/powerpoint/2010/main" val="1156982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 xmlns:a16="http://schemas.microsoft.com/office/drawing/2014/main" id="{9A49BE3C-E6C0-4ED8-807A-C19B4E5FC8AF}"/>
              </a:ext>
            </a:extLst>
          </p:cNvPr>
          <p:cNvSpPr/>
          <p:nvPr/>
        </p:nvSpPr>
        <p:spPr>
          <a:xfrm>
            <a:off x="0" y="0"/>
            <a:ext cx="12192000" cy="1015663"/>
          </a:xfrm>
          <a:prstGeom prst="rect">
            <a:avLst/>
          </a:prstGeom>
        </p:spPr>
        <p:txBody>
          <a:bodyPr wrap="square">
            <a:spAutoFit/>
          </a:bodyPr>
          <a:lstStyle/>
          <a:p>
            <a:r>
              <a:rPr lang="en-US" sz="3200" b="1" dirty="0">
                <a:solidFill>
                  <a:srgbClr val="FF0000"/>
                </a:solidFill>
                <a:latin typeface="Open Sans"/>
              </a:rPr>
              <a:t>3</a:t>
            </a:r>
            <a:r>
              <a:rPr lang="en-US" sz="2800" b="1" dirty="0">
                <a:solidFill>
                  <a:srgbClr val="FF0000"/>
                </a:solidFill>
                <a:latin typeface="Open Sans"/>
              </a:rPr>
              <a:t>.</a:t>
            </a:r>
            <a:r>
              <a:rPr lang="en-US" sz="2800" dirty="0">
                <a:solidFill>
                  <a:srgbClr val="000000"/>
                </a:solidFill>
                <a:latin typeface="Open Sans"/>
              </a:rPr>
              <a:t> </a:t>
            </a:r>
            <a:r>
              <a:rPr lang="en-US" sz="2800" b="1" dirty="0">
                <a:solidFill>
                  <a:srgbClr val="000000"/>
                </a:solidFill>
                <a:latin typeface="Open Sans"/>
              </a:rPr>
              <a:t>Now, interview a classmate about the hobbies in </a:t>
            </a:r>
            <a:r>
              <a:rPr lang="en-US" sz="3200" b="1" dirty="0">
                <a:solidFill>
                  <a:srgbClr val="C00000"/>
                </a:solidFill>
                <a:latin typeface="Open Sans"/>
              </a:rPr>
              <a:t>1</a:t>
            </a:r>
            <a:r>
              <a:rPr lang="en-US" sz="2800" b="1" dirty="0">
                <a:solidFill>
                  <a:srgbClr val="000000"/>
                </a:solidFill>
                <a:latin typeface="Open Sans"/>
              </a:rPr>
              <a:t>. Take notes and present your partner's answers to the class.</a:t>
            </a:r>
            <a:endParaRPr lang="vi-VN" sz="2800" dirty="0"/>
          </a:p>
        </p:txBody>
      </p:sp>
      <p:sp>
        <p:nvSpPr>
          <p:cNvPr id="12" name="Hình chữ nhật 11">
            <a:extLst>
              <a:ext uri="{FF2B5EF4-FFF2-40B4-BE49-F238E27FC236}">
                <a16:creationId xmlns="" xmlns:a16="http://schemas.microsoft.com/office/drawing/2014/main" id="{82F4D5F1-94F5-45BD-A058-13D982A41A0F}"/>
              </a:ext>
            </a:extLst>
          </p:cNvPr>
          <p:cNvSpPr/>
          <p:nvPr/>
        </p:nvSpPr>
        <p:spPr>
          <a:xfrm>
            <a:off x="0" y="2954496"/>
            <a:ext cx="12192000" cy="3903504"/>
          </a:xfrm>
          <a:prstGeom prst="rect">
            <a:avLst/>
          </a:prstGeom>
        </p:spPr>
        <p:txBody>
          <a:bodyPr wrap="square">
            <a:spAutoFit/>
          </a:bodyPr>
          <a:lstStyle/>
          <a:p>
            <a:pPr algn="just">
              <a:lnSpc>
                <a:spcPct val="150000"/>
              </a:lnSpc>
            </a:pPr>
            <a:r>
              <a:rPr lang="en-US" sz="2800" b="1" dirty="0">
                <a:solidFill>
                  <a:srgbClr val="000000"/>
                </a:solidFill>
              </a:rPr>
              <a:t>A:</a:t>
            </a:r>
            <a:r>
              <a:rPr lang="en-US" sz="2800" dirty="0">
                <a:solidFill>
                  <a:srgbClr val="000000"/>
                </a:solidFill>
              </a:rPr>
              <a:t> What do you think about </a:t>
            </a:r>
            <a:r>
              <a:rPr lang="en-US" sz="2800" u="sng" dirty="0">
                <a:solidFill>
                  <a:srgbClr val="000000"/>
                </a:solidFill>
              </a:rPr>
              <a:t>                         </a:t>
            </a:r>
            <a:r>
              <a:rPr lang="en-US" sz="2800" dirty="0">
                <a:solidFill>
                  <a:srgbClr val="0070C0"/>
                </a:solidFill>
              </a:rPr>
              <a:t> </a:t>
            </a:r>
            <a:r>
              <a:rPr lang="en-US" sz="2800" dirty="0">
                <a:solidFill>
                  <a:srgbClr val="000000"/>
                </a:solidFill>
              </a:rPr>
              <a:t>?/ How do you find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B:</a:t>
            </a:r>
            <a:r>
              <a:rPr lang="en-US" sz="2800" dirty="0">
                <a:solidFill>
                  <a:srgbClr val="000000"/>
                </a:solidFill>
              </a:rPr>
              <a:t> I think it is </a:t>
            </a:r>
            <a:r>
              <a:rPr lang="en-US" sz="2800" u="sng" dirty="0">
                <a:solidFill>
                  <a:srgbClr val="000000"/>
                </a:solidFill>
              </a:rPr>
              <a:t>                         </a:t>
            </a:r>
            <a:r>
              <a:rPr lang="en-US" sz="2800" dirty="0">
                <a:solidFill>
                  <a:srgbClr val="000000"/>
                </a:solidFill>
              </a:rPr>
              <a:t>./ I find it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Why?</a:t>
            </a:r>
          </a:p>
          <a:p>
            <a:pPr algn="just">
              <a:lnSpc>
                <a:spcPct val="150000"/>
              </a:lnSpc>
            </a:pPr>
            <a:r>
              <a:rPr lang="en-US" sz="2800" b="1" dirty="0">
                <a:solidFill>
                  <a:srgbClr val="000000"/>
                </a:solidFill>
              </a:rPr>
              <a:t>B:</a:t>
            </a:r>
            <a:r>
              <a:rPr lang="en-US" sz="2800" dirty="0">
                <a:solidFill>
                  <a:srgbClr val="000000"/>
                </a:solidFill>
              </a:rPr>
              <a:t> Because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Will you take up </a:t>
            </a:r>
            <a:r>
              <a:rPr lang="en-US" sz="2800" u="sng" dirty="0">
                <a:solidFill>
                  <a:srgbClr val="000000"/>
                </a:solidFill>
              </a:rPr>
              <a:t>                             </a:t>
            </a:r>
            <a:r>
              <a:rPr lang="en-US" sz="2800" dirty="0">
                <a:solidFill>
                  <a:srgbClr val="000000"/>
                </a:solidFill>
              </a:rPr>
              <a:t>in the future?</a:t>
            </a:r>
          </a:p>
          <a:p>
            <a:pPr algn="just">
              <a:lnSpc>
                <a:spcPct val="150000"/>
              </a:lnSpc>
            </a:pPr>
            <a:r>
              <a:rPr lang="en-US" sz="2800" b="1" dirty="0">
                <a:solidFill>
                  <a:srgbClr val="000000"/>
                </a:solidFill>
              </a:rPr>
              <a:t>B:</a:t>
            </a:r>
            <a:r>
              <a:rPr lang="en-US" sz="2800" dirty="0">
                <a:solidFill>
                  <a:srgbClr val="000000"/>
                </a:solidFill>
              </a:rPr>
              <a:t> Yes, I will./ I'm not sure.</a:t>
            </a:r>
            <a:endParaRPr lang="en-US" sz="2800" b="0" i="0" dirty="0">
              <a:solidFill>
                <a:srgbClr val="000000"/>
              </a:solidFill>
              <a:effectLst/>
            </a:endParaRPr>
          </a:p>
        </p:txBody>
      </p:sp>
      <p:pic>
        <p:nvPicPr>
          <p:cNvPr id="13" name="Hình ảnh 12">
            <a:extLst>
              <a:ext uri="{FF2B5EF4-FFF2-40B4-BE49-F238E27FC236}">
                <a16:creationId xmlns="" xmlns:a16="http://schemas.microsoft.com/office/drawing/2014/main" id="{F2422CB8-25B4-4AF3-81E7-C90D0D5BF194}"/>
              </a:ext>
            </a:extLst>
          </p:cNvPr>
          <p:cNvPicPr>
            <a:picLocks noChangeAspect="1"/>
          </p:cNvPicPr>
          <p:nvPr/>
        </p:nvPicPr>
        <p:blipFill>
          <a:blip r:embed="rId2"/>
          <a:stretch>
            <a:fillRect/>
          </a:stretch>
        </p:blipFill>
        <p:spPr>
          <a:xfrm>
            <a:off x="6458833" y="1164606"/>
            <a:ext cx="5535648" cy="1377815"/>
          </a:xfrm>
          <a:prstGeom prst="rect">
            <a:avLst/>
          </a:prstGeom>
        </p:spPr>
      </p:pic>
    </p:spTree>
    <p:extLst>
      <p:ext uri="{BB962C8B-B14F-4D97-AF65-F5344CB8AC3E}">
        <p14:creationId xmlns:p14="http://schemas.microsoft.com/office/powerpoint/2010/main" val="31343435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rẻ em, rất ít, nhóm, trẻ&#10;&#10;Mô tả được tạo tự động">
            <a:extLst>
              <a:ext uri="{FF2B5EF4-FFF2-40B4-BE49-F238E27FC236}">
                <a16:creationId xmlns="" xmlns:a16="http://schemas.microsoft.com/office/drawing/2014/main" id="{BB09C7A6-71EB-4AFF-AC2E-3B655BB2D461}"/>
              </a:ext>
            </a:extLst>
          </p:cNvPr>
          <p:cNvPicPr>
            <a:picLocks noChangeAspect="1"/>
          </p:cNvPicPr>
          <p:nvPr/>
        </p:nvPicPr>
        <p:blipFill>
          <a:blip r:embed="rId2"/>
          <a:stretch>
            <a:fillRect/>
          </a:stretch>
        </p:blipFill>
        <p:spPr>
          <a:xfrm>
            <a:off x="0" y="0"/>
            <a:ext cx="12192000" cy="6858000"/>
          </a:xfrm>
          <a:prstGeom prst="rect">
            <a:avLst/>
          </a:prstGeom>
        </p:spPr>
      </p:pic>
      <p:sp>
        <p:nvSpPr>
          <p:cNvPr id="8" name="Hộp Văn bản 7">
            <a:extLst>
              <a:ext uri="{FF2B5EF4-FFF2-40B4-BE49-F238E27FC236}">
                <a16:creationId xmlns="" xmlns:a16="http://schemas.microsoft.com/office/drawing/2014/main" id="{7A3858B7-327E-47A0-8E0C-0C24055E3132}"/>
              </a:ext>
            </a:extLst>
          </p:cNvPr>
          <p:cNvSpPr txBox="1"/>
          <p:nvPr/>
        </p:nvSpPr>
        <p:spPr>
          <a:xfrm>
            <a:off x="0" y="1123628"/>
            <a:ext cx="12192000" cy="5594888"/>
          </a:xfrm>
          <a:prstGeom prst="rect">
            <a:avLst/>
          </a:prstGeom>
          <a:noFill/>
        </p:spPr>
        <p:txBody>
          <a:bodyPr wrap="square" rtlCol="0">
            <a:prstTxWarp prst="textArchUp">
              <a:avLst/>
            </a:prstTxWarp>
            <a:spAutoFit/>
          </a:bodyPr>
          <a:lstStyle/>
          <a:p>
            <a:pPr algn="ctr"/>
            <a:r>
              <a:rPr lang="vi-VN" sz="6000" b="1" spc="600" dirty="0">
                <a:ln w="12700">
                  <a:solidFill>
                    <a:srgbClr val="002060"/>
                  </a:solidFill>
                  <a:prstDash val="solid"/>
                </a:ln>
                <a:solidFill>
                  <a:srgbClr val="FF0000"/>
                </a:solidFill>
              </a:rPr>
              <a:t>GOODBYE</a:t>
            </a:r>
          </a:p>
        </p:txBody>
      </p:sp>
      <p:sp>
        <p:nvSpPr>
          <p:cNvPr id="15" name="Hộp Văn bản 14">
            <a:extLst>
              <a:ext uri="{FF2B5EF4-FFF2-40B4-BE49-F238E27FC236}">
                <a16:creationId xmlns="" xmlns:a16="http://schemas.microsoft.com/office/drawing/2014/main" id="{6906D937-D41C-43BD-9386-04F035CC5B79}"/>
              </a:ext>
            </a:extLst>
          </p:cNvPr>
          <p:cNvSpPr txBox="1"/>
          <p:nvPr/>
        </p:nvSpPr>
        <p:spPr>
          <a:xfrm>
            <a:off x="0" y="317716"/>
            <a:ext cx="12192000" cy="5594888"/>
          </a:xfrm>
          <a:prstGeom prst="rect">
            <a:avLst/>
          </a:prstGeom>
          <a:noFill/>
        </p:spPr>
        <p:txBody>
          <a:bodyPr wrap="square" rtlCol="0">
            <a:prstTxWarp prst="textArchDown">
              <a:avLst/>
            </a:prstTxWarp>
            <a:spAutoFit/>
          </a:bodyPr>
          <a:lstStyle/>
          <a:p>
            <a:pPr algn="ctr"/>
            <a:r>
              <a:rPr lang="vi-VN" sz="6000" b="1" spc="600" dirty="0">
                <a:ln w="12700">
                  <a:solidFill>
                    <a:srgbClr val="002060"/>
                  </a:solidFill>
                  <a:prstDash val="solid"/>
                </a:ln>
                <a:solidFill>
                  <a:srgbClr val="FF0000"/>
                </a:solidFill>
              </a:rPr>
              <a:t>GOODBYE</a:t>
            </a:r>
          </a:p>
        </p:txBody>
      </p:sp>
    </p:spTree>
    <p:extLst>
      <p:ext uri="{BB962C8B-B14F-4D97-AF65-F5344CB8AC3E}">
        <p14:creationId xmlns:p14="http://schemas.microsoft.com/office/powerpoint/2010/main" val="1022952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nền Powerpoint đẹp đơn giản tinh tế chuyên nghiệp tổ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4"/>
            <a:ext cx="12192000" cy="6850912"/>
          </a:xfrm>
          <a:prstGeom prst="rect">
            <a:avLst/>
          </a:prstGeom>
          <a:noFill/>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 xmlns:a16="http://schemas.microsoft.com/office/drawing/2014/main" id="{85CB2423-175F-4A45-ABB5-CEC6ED354338}"/>
              </a:ext>
            </a:extLst>
          </p:cNvPr>
          <p:cNvSpPr>
            <a:spLocks noGrp="1"/>
          </p:cNvSpPr>
          <p:nvPr>
            <p:ph type="title"/>
          </p:nvPr>
        </p:nvSpPr>
        <p:spPr>
          <a:xfrm>
            <a:off x="838200" y="18255"/>
            <a:ext cx="10515600" cy="1325563"/>
          </a:xfrm>
        </p:spPr>
        <p:txBody>
          <a:bodyPr>
            <a:normAutofit/>
          </a:bodyPr>
          <a:lstStyle/>
          <a:p>
            <a:pPr algn="ctr"/>
            <a:r>
              <a:rPr lang="en-US" sz="6000" b="1" dirty="0">
                <a:ln w="12700" cmpd="sng">
                  <a:solidFill>
                    <a:schemeClr val="accent4"/>
                  </a:solidFill>
                  <a:prstDash val="solid"/>
                </a:ln>
                <a:solidFill>
                  <a:srgbClr val="FF0000"/>
                </a:solidFill>
              </a:rPr>
              <a:t>Check homework</a:t>
            </a:r>
            <a:endParaRPr lang="vi-VN" sz="6000" b="1" dirty="0">
              <a:ln w="12700" cmpd="sng">
                <a:solidFill>
                  <a:schemeClr val="accent4"/>
                </a:solidFill>
                <a:prstDash val="solid"/>
              </a:ln>
              <a:solidFill>
                <a:srgbClr val="FF0000"/>
              </a:solidFill>
            </a:endParaRPr>
          </a:p>
        </p:txBody>
      </p:sp>
      <p:sp>
        <p:nvSpPr>
          <p:cNvPr id="3" name="Chỗ dành sẵn cho Nội dung 2">
            <a:extLst>
              <a:ext uri="{FF2B5EF4-FFF2-40B4-BE49-F238E27FC236}">
                <a16:creationId xmlns="" xmlns:a16="http://schemas.microsoft.com/office/drawing/2014/main" id="{49EB27A5-7C85-4FD5-B552-E579FF6B1485}"/>
              </a:ext>
            </a:extLst>
          </p:cNvPr>
          <p:cNvSpPr>
            <a:spLocks noGrp="1"/>
          </p:cNvSpPr>
          <p:nvPr>
            <p:ph idx="1"/>
          </p:nvPr>
        </p:nvSpPr>
        <p:spPr>
          <a:xfrm>
            <a:off x="0" y="1628678"/>
            <a:ext cx="12192000" cy="720627"/>
          </a:xfrm>
        </p:spPr>
        <p:txBody>
          <a:bodyPr>
            <a:normAutofit/>
          </a:bodyPr>
          <a:lstStyle/>
          <a:p>
            <a:pPr marL="0" indent="0">
              <a:buNone/>
            </a:pPr>
            <a:r>
              <a:rPr lang="en-US" sz="3600" dirty="0"/>
              <a:t>What do you like or not like doing/hobby? </a:t>
            </a:r>
            <a:r>
              <a:rPr lang="en-US" i="1" u="wavy" dirty="0">
                <a:solidFill>
                  <a:schemeClr val="accent2">
                    <a:lumMod val="75000"/>
                  </a:schemeClr>
                </a:solidFill>
              </a:rPr>
              <a:t>(using liking + </a:t>
            </a:r>
            <a:r>
              <a:rPr lang="en-US" i="1" u="wavy" dirty="0" err="1">
                <a:solidFill>
                  <a:schemeClr val="accent2">
                    <a:lumMod val="75000"/>
                  </a:schemeClr>
                </a:solidFill>
              </a:rPr>
              <a:t>V_ing</a:t>
            </a:r>
            <a:r>
              <a:rPr lang="en-US" i="1" u="wavy" dirty="0">
                <a:solidFill>
                  <a:schemeClr val="accent2">
                    <a:lumMod val="75000"/>
                  </a:schemeClr>
                </a:solidFill>
              </a:rPr>
              <a:t>).</a:t>
            </a:r>
            <a:endParaRPr lang="vi-VN" sz="2400" i="1" u="wavy" dirty="0">
              <a:solidFill>
                <a:schemeClr val="accent2">
                  <a:lumMod val="75000"/>
                </a:schemeClr>
              </a:solidFill>
            </a:endParaRPr>
          </a:p>
        </p:txBody>
      </p:sp>
      <p:sp>
        <p:nvSpPr>
          <p:cNvPr id="4" name="Hộp Văn bản 3">
            <a:extLst>
              <a:ext uri="{FF2B5EF4-FFF2-40B4-BE49-F238E27FC236}">
                <a16:creationId xmlns="" xmlns:a16="http://schemas.microsoft.com/office/drawing/2014/main" id="{22E62C39-0CB1-4634-AD5D-3564A82963AD}"/>
              </a:ext>
            </a:extLst>
          </p:cNvPr>
          <p:cNvSpPr txBox="1"/>
          <p:nvPr/>
        </p:nvSpPr>
        <p:spPr>
          <a:xfrm>
            <a:off x="0" y="2331280"/>
            <a:ext cx="11197883" cy="646331"/>
          </a:xfrm>
          <a:prstGeom prst="rect">
            <a:avLst/>
          </a:prstGeom>
          <a:noFill/>
        </p:spPr>
        <p:txBody>
          <a:bodyPr wrap="square" rtlCol="0">
            <a:spAutoFit/>
          </a:bodyPr>
          <a:lstStyle/>
          <a:p>
            <a:r>
              <a:rPr lang="en-US" sz="3600" dirty="0"/>
              <a:t>How about your family, they like or not like what you do?</a:t>
            </a:r>
            <a:endParaRPr lang="vi-VN" sz="3600" dirty="0"/>
          </a:p>
        </p:txBody>
      </p:sp>
    </p:spTree>
    <p:extLst>
      <p:ext uri="{BB962C8B-B14F-4D97-AF65-F5344CB8AC3E}">
        <p14:creationId xmlns:p14="http://schemas.microsoft.com/office/powerpoint/2010/main" val="26056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2E3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Hình ảnh 14">
            <a:extLst>
              <a:ext uri="{FF2B5EF4-FFF2-40B4-BE49-F238E27FC236}">
                <a16:creationId xmlns="" xmlns:a16="http://schemas.microsoft.com/office/drawing/2014/main" id="{6A87F6EE-F9BD-47F5-8169-878FAA1060C9}"/>
              </a:ext>
            </a:extLst>
          </p:cNvPr>
          <p:cNvPicPr>
            <a:picLocks noChangeAspect="1"/>
          </p:cNvPicPr>
          <p:nvPr/>
        </p:nvPicPr>
        <p:blipFill>
          <a:blip r:embed="rId3"/>
          <a:stretch>
            <a:fillRect/>
          </a:stretch>
        </p:blipFill>
        <p:spPr>
          <a:xfrm>
            <a:off x="25485" y="4714874"/>
            <a:ext cx="2143125" cy="2143125"/>
          </a:xfrm>
          <a:prstGeom prst="rect">
            <a:avLst/>
          </a:prstGeom>
        </p:spPr>
      </p:pic>
      <p:sp>
        <p:nvSpPr>
          <p:cNvPr id="14" name="Freeform: Shape 13">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Hình ảnh 4" descr="Ảnh có chứa mẫu họa&#10;&#10;Mô tả được tạo tự động">
            <a:extLst>
              <a:ext uri="{FF2B5EF4-FFF2-40B4-BE49-F238E27FC236}">
                <a16:creationId xmlns="" xmlns:a16="http://schemas.microsoft.com/office/drawing/2014/main" id="{2EF82270-6D34-4F87-9C4E-ED6F7AEC96BD}"/>
              </a:ext>
            </a:extLst>
          </p:cNvPr>
          <p:cNvPicPr>
            <a:picLocks noChangeAspect="1"/>
          </p:cNvPicPr>
          <p:nvPr/>
        </p:nvPicPr>
        <p:blipFill>
          <a:blip r:embed="rId4"/>
          <a:stretch>
            <a:fillRect/>
          </a:stretch>
        </p:blipFill>
        <p:spPr>
          <a:xfrm>
            <a:off x="3236181" y="1330113"/>
            <a:ext cx="5462546" cy="4241506"/>
          </a:xfrm>
          <a:prstGeom prst="rect">
            <a:avLst/>
          </a:prstGeom>
        </p:spPr>
      </p:pic>
      <p:pic>
        <p:nvPicPr>
          <p:cNvPr id="7" name="Hình ảnh 6">
            <a:extLst>
              <a:ext uri="{FF2B5EF4-FFF2-40B4-BE49-F238E27FC236}">
                <a16:creationId xmlns="" xmlns:a16="http://schemas.microsoft.com/office/drawing/2014/main" id="{511EC4AE-91F6-4F4D-AE82-D63F3738A585}"/>
              </a:ext>
            </a:extLst>
          </p:cNvPr>
          <p:cNvPicPr>
            <a:picLocks noChangeAspect="1"/>
          </p:cNvPicPr>
          <p:nvPr/>
        </p:nvPicPr>
        <p:blipFill>
          <a:blip r:embed="rId3"/>
          <a:stretch>
            <a:fillRect/>
          </a:stretch>
        </p:blipFill>
        <p:spPr>
          <a:xfrm>
            <a:off x="10047516" y="4714875"/>
            <a:ext cx="2143125" cy="2143125"/>
          </a:xfrm>
          <a:prstGeom prst="rect">
            <a:avLst/>
          </a:prstGeom>
        </p:spPr>
      </p:pic>
    </p:spTree>
    <p:extLst>
      <p:ext uri="{BB962C8B-B14F-4D97-AF65-F5344CB8AC3E}">
        <p14:creationId xmlns:p14="http://schemas.microsoft.com/office/powerpoint/2010/main" val="26727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CCB8D50D-02E5-44CF-8AAD-C64E7E7F5363}"/>
              </a:ext>
            </a:extLst>
          </p:cNvPr>
          <p:cNvPicPr>
            <a:picLocks noChangeAspect="1"/>
          </p:cNvPicPr>
          <p:nvPr/>
        </p:nvPicPr>
        <p:blipFill>
          <a:blip r:embed="rId2"/>
          <a:stretch>
            <a:fillRect/>
          </a:stretch>
        </p:blipFill>
        <p:spPr>
          <a:xfrm>
            <a:off x="1874333" y="-171556"/>
            <a:ext cx="8443333" cy="1322947"/>
          </a:xfrm>
          <a:prstGeom prst="rect">
            <a:avLst/>
          </a:prstGeom>
        </p:spPr>
      </p:pic>
      <p:sp>
        <p:nvSpPr>
          <p:cNvPr id="3" name="Tiêu đề 4">
            <a:extLst>
              <a:ext uri="{FF2B5EF4-FFF2-40B4-BE49-F238E27FC236}">
                <a16:creationId xmlns="" xmlns:a16="http://schemas.microsoft.com/office/drawing/2014/main" id="{6DA2870B-B54F-4400-87CE-17450979FCA0}"/>
              </a:ext>
            </a:extLst>
          </p:cNvPr>
          <p:cNvSpPr txBox="1">
            <a:spLocks/>
          </p:cNvSpPr>
          <p:nvPr/>
        </p:nvSpPr>
        <p:spPr>
          <a:xfrm>
            <a:off x="-2459" y="854597"/>
            <a:ext cx="5092505"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n w="19050">
                  <a:solidFill>
                    <a:srgbClr val="C00000"/>
                  </a:solidFill>
                </a:ln>
                <a:solidFill>
                  <a:srgbClr val="FF0000"/>
                </a:solidFill>
                <a:latin typeface="Arial Black" panose="020B0A04020102020204" pitchFamily="34" charset="0"/>
              </a:rPr>
              <a:t>COMMUNICATION</a:t>
            </a:r>
            <a:endParaRPr lang="vi-VN" sz="3200" b="1" u="sng" dirty="0">
              <a:ln w="19050">
                <a:solidFill>
                  <a:srgbClr val="C00000"/>
                </a:solidFill>
              </a:ln>
              <a:solidFill>
                <a:srgbClr val="FF0000"/>
              </a:solidFill>
            </a:endParaRPr>
          </a:p>
        </p:txBody>
      </p:sp>
      <p:sp>
        <p:nvSpPr>
          <p:cNvPr id="4" name="Hộp Văn bản 3">
            <a:extLst>
              <a:ext uri="{FF2B5EF4-FFF2-40B4-BE49-F238E27FC236}">
                <a16:creationId xmlns="" xmlns:a16="http://schemas.microsoft.com/office/drawing/2014/main" id="{1239708F-C5BB-4C78-8AE3-B560CDA561A9}"/>
              </a:ext>
            </a:extLst>
          </p:cNvPr>
          <p:cNvSpPr txBox="1"/>
          <p:nvPr/>
        </p:nvSpPr>
        <p:spPr>
          <a:xfrm>
            <a:off x="0" y="1393315"/>
            <a:ext cx="2789695" cy="584775"/>
          </a:xfrm>
          <a:prstGeom prst="rect">
            <a:avLst/>
          </a:prstGeom>
          <a:noFill/>
        </p:spPr>
        <p:txBody>
          <a:bodyPr wrap="square" rtlCol="0">
            <a:spAutoFit/>
          </a:bodyPr>
          <a:lstStyle/>
          <a:p>
            <a:r>
              <a:rPr lang="en-US" sz="3200" b="1" u="sng" dirty="0">
                <a:solidFill>
                  <a:schemeClr val="accent2">
                    <a:lumMod val="50000"/>
                  </a:schemeClr>
                </a:solidFill>
              </a:rPr>
              <a:t>Vocabulary </a:t>
            </a:r>
            <a:r>
              <a:rPr lang="en-US" sz="3200" b="1" dirty="0">
                <a:solidFill>
                  <a:schemeClr val="accent2">
                    <a:lumMod val="50000"/>
                  </a:schemeClr>
                </a:solidFill>
              </a:rPr>
              <a:t>:</a:t>
            </a:r>
            <a:endParaRPr lang="vi-VN" sz="3200" b="1" u="sng" dirty="0">
              <a:solidFill>
                <a:schemeClr val="accent2">
                  <a:lumMod val="50000"/>
                </a:schemeClr>
              </a:solidFill>
            </a:endParaRPr>
          </a:p>
        </p:txBody>
      </p:sp>
      <p:sp>
        <p:nvSpPr>
          <p:cNvPr id="5" name="Hộp Văn bản 4">
            <a:extLst>
              <a:ext uri="{FF2B5EF4-FFF2-40B4-BE49-F238E27FC236}">
                <a16:creationId xmlns="" xmlns:a16="http://schemas.microsoft.com/office/drawing/2014/main" id="{0023E9D0-41AB-402E-A896-D4B0FADF905D}"/>
              </a:ext>
            </a:extLst>
          </p:cNvPr>
          <p:cNvSpPr txBox="1"/>
          <p:nvPr/>
        </p:nvSpPr>
        <p:spPr>
          <a:xfrm>
            <a:off x="201477" y="2185325"/>
            <a:ext cx="2045777" cy="523220"/>
          </a:xfrm>
          <a:prstGeom prst="rect">
            <a:avLst/>
          </a:prstGeom>
          <a:noFill/>
        </p:spPr>
        <p:txBody>
          <a:bodyPr wrap="square" rtlCol="0">
            <a:spAutoFit/>
          </a:bodyPr>
          <a:lstStyle/>
          <a:p>
            <a:r>
              <a:rPr lang="en-US" sz="2800" dirty="0"/>
              <a:t>- Pottery (n):</a:t>
            </a:r>
            <a:endParaRPr lang="vi-VN" sz="2800" dirty="0"/>
          </a:p>
        </p:txBody>
      </p:sp>
      <p:sp>
        <p:nvSpPr>
          <p:cNvPr id="6" name="Hộp Văn bản 5">
            <a:extLst>
              <a:ext uri="{FF2B5EF4-FFF2-40B4-BE49-F238E27FC236}">
                <a16:creationId xmlns="" xmlns:a16="http://schemas.microsoft.com/office/drawing/2014/main" id="{C2A18199-5D3F-46D4-A5DE-7DBDE68F1393}"/>
              </a:ext>
            </a:extLst>
          </p:cNvPr>
          <p:cNvSpPr txBox="1"/>
          <p:nvPr/>
        </p:nvSpPr>
        <p:spPr>
          <a:xfrm>
            <a:off x="2247254" y="2185325"/>
            <a:ext cx="2216257" cy="523220"/>
          </a:xfrm>
          <a:prstGeom prst="rect">
            <a:avLst/>
          </a:prstGeom>
          <a:noFill/>
        </p:spPr>
        <p:txBody>
          <a:bodyPr wrap="square" rtlCol="0">
            <a:spAutoFit/>
          </a:bodyPr>
          <a:lstStyle/>
          <a:p>
            <a:r>
              <a:rPr lang="en-US" sz="2800" dirty="0" err="1"/>
              <a:t>Đồ</a:t>
            </a:r>
            <a:r>
              <a:rPr lang="en-US" sz="2800" dirty="0"/>
              <a:t> </a:t>
            </a:r>
            <a:r>
              <a:rPr lang="en-US" sz="2800" dirty="0" err="1"/>
              <a:t>gốm</a:t>
            </a:r>
            <a:r>
              <a:rPr lang="en-US" sz="2800" dirty="0"/>
              <a:t>.</a:t>
            </a:r>
            <a:endParaRPr lang="vi-VN" sz="2800" dirty="0"/>
          </a:p>
        </p:txBody>
      </p:sp>
      <p:pic>
        <p:nvPicPr>
          <p:cNvPr id="8" name="Hình ảnh 7" descr="Ảnh có chứa trong nhà, thực phẩm, đĩa, món ăn&#10;&#10;Mô tả được tạo tự động">
            <a:extLst>
              <a:ext uri="{FF2B5EF4-FFF2-40B4-BE49-F238E27FC236}">
                <a16:creationId xmlns="" xmlns:a16="http://schemas.microsoft.com/office/drawing/2014/main" id="{18F66134-7B2A-44FD-ADB2-89A8243F58B4}"/>
              </a:ext>
            </a:extLst>
          </p:cNvPr>
          <p:cNvPicPr>
            <a:picLocks noChangeAspect="1"/>
          </p:cNvPicPr>
          <p:nvPr/>
        </p:nvPicPr>
        <p:blipFill>
          <a:blip r:embed="rId3"/>
          <a:stretch>
            <a:fillRect/>
          </a:stretch>
        </p:blipFill>
        <p:spPr>
          <a:xfrm>
            <a:off x="4811443" y="1122362"/>
            <a:ext cx="5291648" cy="3963628"/>
          </a:xfrm>
          <a:prstGeom prst="rect">
            <a:avLst/>
          </a:prstGeom>
        </p:spPr>
      </p:pic>
      <p:sp>
        <p:nvSpPr>
          <p:cNvPr id="9" name="Hộp Văn bản 8">
            <a:extLst>
              <a:ext uri="{FF2B5EF4-FFF2-40B4-BE49-F238E27FC236}">
                <a16:creationId xmlns="" xmlns:a16="http://schemas.microsoft.com/office/drawing/2014/main" id="{A5F810D9-9126-467F-88C8-9BC7ED084BDD}"/>
              </a:ext>
            </a:extLst>
          </p:cNvPr>
          <p:cNvSpPr txBox="1"/>
          <p:nvPr/>
        </p:nvSpPr>
        <p:spPr>
          <a:xfrm>
            <a:off x="201477" y="2799704"/>
            <a:ext cx="2080137" cy="523220"/>
          </a:xfrm>
          <a:prstGeom prst="rect">
            <a:avLst/>
          </a:prstGeom>
          <a:noFill/>
        </p:spPr>
        <p:txBody>
          <a:bodyPr wrap="square" rtlCol="0">
            <a:spAutoFit/>
          </a:bodyPr>
          <a:lstStyle/>
          <a:p>
            <a:r>
              <a:rPr lang="en-US" sz="2800" dirty="0"/>
              <a:t>- Carve (v):</a:t>
            </a:r>
            <a:endParaRPr lang="vi-VN" sz="2800" dirty="0"/>
          </a:p>
        </p:txBody>
      </p:sp>
      <p:sp>
        <p:nvSpPr>
          <p:cNvPr id="10" name="Hộp Văn bản 9">
            <a:extLst>
              <a:ext uri="{FF2B5EF4-FFF2-40B4-BE49-F238E27FC236}">
                <a16:creationId xmlns="" xmlns:a16="http://schemas.microsoft.com/office/drawing/2014/main" id="{C07E1CB4-1FF6-47DC-888E-41368264686F}"/>
              </a:ext>
            </a:extLst>
          </p:cNvPr>
          <p:cNvSpPr txBox="1"/>
          <p:nvPr/>
        </p:nvSpPr>
        <p:spPr>
          <a:xfrm>
            <a:off x="2138768" y="2799705"/>
            <a:ext cx="2080136" cy="523220"/>
          </a:xfrm>
          <a:prstGeom prst="rect">
            <a:avLst/>
          </a:prstGeom>
          <a:noFill/>
        </p:spPr>
        <p:txBody>
          <a:bodyPr wrap="square" rtlCol="0">
            <a:spAutoFit/>
          </a:bodyPr>
          <a:lstStyle/>
          <a:p>
            <a:r>
              <a:rPr lang="en-US" sz="2800" dirty="0" err="1"/>
              <a:t>Điêu</a:t>
            </a:r>
            <a:r>
              <a:rPr lang="en-US" sz="2800" dirty="0"/>
              <a:t> </a:t>
            </a:r>
            <a:r>
              <a:rPr lang="en-US" sz="2800" dirty="0" err="1"/>
              <a:t>khắc</a:t>
            </a:r>
            <a:r>
              <a:rPr lang="en-US" sz="2800" dirty="0"/>
              <a:t>.</a:t>
            </a:r>
            <a:endParaRPr lang="vi-VN" sz="2800" dirty="0"/>
          </a:p>
        </p:txBody>
      </p:sp>
      <p:pic>
        <p:nvPicPr>
          <p:cNvPr id="12" name="Hình ảnh 11" descr="Ảnh có chứa người, ngoài trời, bàn, thực phẩm&#10;&#10;Mô tả được tạo tự động">
            <a:extLst>
              <a:ext uri="{FF2B5EF4-FFF2-40B4-BE49-F238E27FC236}">
                <a16:creationId xmlns="" xmlns:a16="http://schemas.microsoft.com/office/drawing/2014/main" id="{BDCB8D8F-E885-4DBE-85EB-B401EBD5C086}"/>
              </a:ext>
            </a:extLst>
          </p:cNvPr>
          <p:cNvPicPr>
            <a:picLocks noChangeAspect="1"/>
          </p:cNvPicPr>
          <p:nvPr/>
        </p:nvPicPr>
        <p:blipFill>
          <a:blip r:embed="rId4"/>
          <a:stretch>
            <a:fillRect/>
          </a:stretch>
        </p:blipFill>
        <p:spPr>
          <a:xfrm>
            <a:off x="4835472" y="1586182"/>
            <a:ext cx="6224184" cy="4149456"/>
          </a:xfrm>
          <a:prstGeom prst="rect">
            <a:avLst/>
          </a:prstGeom>
        </p:spPr>
      </p:pic>
      <p:sp>
        <p:nvSpPr>
          <p:cNvPr id="13" name="Hộp Văn bản 12">
            <a:extLst>
              <a:ext uri="{FF2B5EF4-FFF2-40B4-BE49-F238E27FC236}">
                <a16:creationId xmlns="" xmlns:a16="http://schemas.microsoft.com/office/drawing/2014/main" id="{8FB31E1A-B29B-43C2-A45B-623D503463BB}"/>
              </a:ext>
            </a:extLst>
          </p:cNvPr>
          <p:cNvSpPr txBox="1"/>
          <p:nvPr/>
        </p:nvSpPr>
        <p:spPr>
          <a:xfrm>
            <a:off x="201477" y="3414083"/>
            <a:ext cx="1980178" cy="523220"/>
          </a:xfrm>
          <a:prstGeom prst="rect">
            <a:avLst/>
          </a:prstGeom>
          <a:noFill/>
        </p:spPr>
        <p:txBody>
          <a:bodyPr wrap="square" rtlCol="0">
            <a:spAutoFit/>
          </a:bodyPr>
          <a:lstStyle/>
          <a:p>
            <a:r>
              <a:rPr lang="en-US" sz="2800" dirty="0"/>
              <a:t>- Model (n):</a:t>
            </a:r>
            <a:endParaRPr lang="vi-VN" sz="2800" dirty="0"/>
          </a:p>
        </p:txBody>
      </p:sp>
      <p:sp>
        <p:nvSpPr>
          <p:cNvPr id="14" name="Hộp Văn bản 13">
            <a:extLst>
              <a:ext uri="{FF2B5EF4-FFF2-40B4-BE49-F238E27FC236}">
                <a16:creationId xmlns="" xmlns:a16="http://schemas.microsoft.com/office/drawing/2014/main" id="{D1FA4820-BCC5-4088-B6DB-9AB037ADD2AA}"/>
              </a:ext>
            </a:extLst>
          </p:cNvPr>
          <p:cNvSpPr txBox="1"/>
          <p:nvPr/>
        </p:nvSpPr>
        <p:spPr>
          <a:xfrm>
            <a:off x="2064880" y="3429000"/>
            <a:ext cx="1909654" cy="523220"/>
          </a:xfrm>
          <a:prstGeom prst="rect">
            <a:avLst/>
          </a:prstGeom>
          <a:noFill/>
        </p:spPr>
        <p:txBody>
          <a:bodyPr wrap="square" rtlCol="0">
            <a:spAutoFit/>
          </a:bodyPr>
          <a:lstStyle/>
          <a:p>
            <a:r>
              <a:rPr lang="en-US" sz="2800" dirty="0" err="1"/>
              <a:t>Mô</a:t>
            </a:r>
            <a:r>
              <a:rPr lang="en-US" sz="2800" dirty="0"/>
              <a:t> </a:t>
            </a:r>
            <a:r>
              <a:rPr lang="en-US" sz="2800" dirty="0" err="1"/>
              <a:t>hình</a:t>
            </a:r>
            <a:r>
              <a:rPr lang="en-US" sz="2800" dirty="0"/>
              <a:t>.</a:t>
            </a:r>
            <a:endParaRPr lang="vi-VN" sz="2800" dirty="0"/>
          </a:p>
        </p:txBody>
      </p:sp>
      <p:pic>
        <p:nvPicPr>
          <p:cNvPr id="16" name="Hình ảnh 15">
            <a:extLst>
              <a:ext uri="{FF2B5EF4-FFF2-40B4-BE49-F238E27FC236}">
                <a16:creationId xmlns="" xmlns:a16="http://schemas.microsoft.com/office/drawing/2014/main" id="{ED52356C-A730-4E3D-B075-9C7188F6989F}"/>
              </a:ext>
            </a:extLst>
          </p:cNvPr>
          <p:cNvPicPr>
            <a:picLocks noChangeAspect="1"/>
          </p:cNvPicPr>
          <p:nvPr/>
        </p:nvPicPr>
        <p:blipFill>
          <a:blip r:embed="rId5"/>
          <a:stretch>
            <a:fillRect/>
          </a:stretch>
        </p:blipFill>
        <p:spPr>
          <a:xfrm>
            <a:off x="4811444" y="2185325"/>
            <a:ext cx="6236838" cy="4319588"/>
          </a:xfrm>
          <a:prstGeom prst="rect">
            <a:avLst/>
          </a:prstGeom>
        </p:spPr>
      </p:pic>
      <p:sp>
        <p:nvSpPr>
          <p:cNvPr id="17" name="Hộp Văn bản 16">
            <a:extLst>
              <a:ext uri="{FF2B5EF4-FFF2-40B4-BE49-F238E27FC236}">
                <a16:creationId xmlns="" xmlns:a16="http://schemas.microsoft.com/office/drawing/2014/main" id="{11E17B87-942C-43E2-B768-BA3598E616BA}"/>
              </a:ext>
            </a:extLst>
          </p:cNvPr>
          <p:cNvSpPr txBox="1"/>
          <p:nvPr/>
        </p:nvSpPr>
        <p:spPr>
          <a:xfrm>
            <a:off x="201478" y="4083509"/>
            <a:ext cx="2588218" cy="523220"/>
          </a:xfrm>
          <a:prstGeom prst="rect">
            <a:avLst/>
          </a:prstGeom>
          <a:noFill/>
        </p:spPr>
        <p:txBody>
          <a:bodyPr wrap="square" rtlCol="0">
            <a:spAutoFit/>
          </a:bodyPr>
          <a:lstStyle/>
          <a:p>
            <a:r>
              <a:rPr lang="en-US" sz="2800" dirty="0"/>
              <a:t>- Take up + </a:t>
            </a:r>
            <a:r>
              <a:rPr lang="en-US" sz="2800" dirty="0" err="1"/>
              <a:t>sth</a:t>
            </a:r>
            <a:r>
              <a:rPr lang="en-US" sz="2800" dirty="0"/>
              <a:t>…</a:t>
            </a:r>
            <a:endParaRPr lang="vi-VN" sz="2800" dirty="0"/>
          </a:p>
        </p:txBody>
      </p:sp>
      <p:sp>
        <p:nvSpPr>
          <p:cNvPr id="18" name="Hộp Văn bản 17">
            <a:extLst>
              <a:ext uri="{FF2B5EF4-FFF2-40B4-BE49-F238E27FC236}">
                <a16:creationId xmlns="" xmlns:a16="http://schemas.microsoft.com/office/drawing/2014/main" id="{675444FD-AF76-4574-BAF5-CF03222C3E75}"/>
              </a:ext>
            </a:extLst>
          </p:cNvPr>
          <p:cNvSpPr txBox="1"/>
          <p:nvPr/>
        </p:nvSpPr>
        <p:spPr>
          <a:xfrm>
            <a:off x="2789695" y="4073793"/>
            <a:ext cx="4231038" cy="523220"/>
          </a:xfrm>
          <a:prstGeom prst="rect">
            <a:avLst/>
          </a:prstGeom>
          <a:noFill/>
        </p:spPr>
        <p:txBody>
          <a:bodyPr wrap="square" rtlCol="0">
            <a:spAutoFit/>
          </a:bodyPr>
          <a:lstStyle/>
          <a:p>
            <a:r>
              <a:rPr lang="en-US" sz="2800" dirty="0" err="1"/>
              <a:t>Bắt</a:t>
            </a:r>
            <a:r>
              <a:rPr lang="en-US" sz="2800" dirty="0"/>
              <a:t> </a:t>
            </a:r>
            <a:r>
              <a:rPr lang="en-US" sz="2800" dirty="0" err="1"/>
              <a:t>đầu</a:t>
            </a:r>
            <a:r>
              <a:rPr lang="en-US" sz="2800" dirty="0"/>
              <a:t> </a:t>
            </a:r>
            <a:r>
              <a:rPr lang="en-US" sz="2800" dirty="0" err="1"/>
              <a:t>một</a:t>
            </a:r>
            <a:r>
              <a:rPr lang="en-US" sz="2800" dirty="0"/>
              <a:t> </a:t>
            </a:r>
            <a:r>
              <a:rPr lang="en-US" sz="2800" dirty="0" err="1"/>
              <a:t>thói</a:t>
            </a:r>
            <a:r>
              <a:rPr lang="en-US" sz="2800" dirty="0"/>
              <a:t> </a:t>
            </a:r>
            <a:r>
              <a:rPr lang="en-US" sz="2800" dirty="0" err="1"/>
              <a:t>quen</a:t>
            </a:r>
            <a:r>
              <a:rPr lang="en-US" sz="2800" dirty="0"/>
              <a:t> </a:t>
            </a:r>
            <a:r>
              <a:rPr lang="en-US" sz="2800" dirty="0" err="1"/>
              <a:t>mới</a:t>
            </a:r>
            <a:r>
              <a:rPr lang="en-US" sz="2800" dirty="0"/>
              <a:t>.</a:t>
            </a:r>
            <a:endParaRPr lang="vi-VN" sz="2800" dirty="0"/>
          </a:p>
        </p:txBody>
      </p:sp>
      <p:sp>
        <p:nvSpPr>
          <p:cNvPr id="19" name="Hình chữ nhật 18">
            <a:extLst>
              <a:ext uri="{FF2B5EF4-FFF2-40B4-BE49-F238E27FC236}">
                <a16:creationId xmlns="" xmlns:a16="http://schemas.microsoft.com/office/drawing/2014/main" id="{9A78209A-6830-4E33-B020-D99576833C76}"/>
              </a:ext>
            </a:extLst>
          </p:cNvPr>
          <p:cNvSpPr/>
          <p:nvPr/>
        </p:nvSpPr>
        <p:spPr>
          <a:xfrm>
            <a:off x="522557" y="4748070"/>
            <a:ext cx="9086392" cy="461665"/>
          </a:xfrm>
          <a:prstGeom prst="rect">
            <a:avLst/>
          </a:prstGeom>
        </p:spPr>
        <p:txBody>
          <a:bodyPr wrap="square">
            <a:spAutoFit/>
          </a:bodyPr>
          <a:lstStyle/>
          <a:p>
            <a:r>
              <a:rPr lang="en-US" sz="2400" dirty="0">
                <a:solidFill>
                  <a:srgbClr val="1C1E21"/>
                </a:solidFill>
              </a:rPr>
              <a:t>He </a:t>
            </a:r>
            <a:r>
              <a:rPr lang="en-US" sz="2400" b="1" i="1" u="sng" dirty="0">
                <a:solidFill>
                  <a:srgbClr val="FF0000"/>
                </a:solidFill>
              </a:rPr>
              <a:t>took up</a:t>
            </a:r>
            <a:r>
              <a:rPr lang="en-US" sz="2400" b="1" dirty="0">
                <a:solidFill>
                  <a:srgbClr val="1C1E21"/>
                </a:solidFill>
              </a:rPr>
              <a:t> </a:t>
            </a:r>
            <a:r>
              <a:rPr lang="en-US" sz="2400" dirty="0">
                <a:solidFill>
                  <a:srgbClr val="1C1E21"/>
                </a:solidFill>
              </a:rPr>
              <a:t>jogging after his doctor advised him to get some exercise. </a:t>
            </a:r>
            <a:endParaRPr lang="vi-VN" sz="2400" dirty="0"/>
          </a:p>
        </p:txBody>
      </p:sp>
      <p:sp>
        <p:nvSpPr>
          <p:cNvPr id="20" name="Hộp Văn bản 19">
            <a:extLst>
              <a:ext uri="{FF2B5EF4-FFF2-40B4-BE49-F238E27FC236}">
                <a16:creationId xmlns="" xmlns:a16="http://schemas.microsoft.com/office/drawing/2014/main" id="{56B67A6C-413C-449A-8A73-B2A1A1FC3099}"/>
              </a:ext>
            </a:extLst>
          </p:cNvPr>
          <p:cNvSpPr txBox="1"/>
          <p:nvPr/>
        </p:nvSpPr>
        <p:spPr>
          <a:xfrm>
            <a:off x="522557" y="5326750"/>
            <a:ext cx="7935132" cy="461665"/>
          </a:xfrm>
          <a:prstGeom prst="rect">
            <a:avLst/>
          </a:prstGeom>
          <a:noFill/>
        </p:spPr>
        <p:txBody>
          <a:bodyPr wrap="square" rtlCol="0">
            <a:spAutoFit/>
          </a:bodyPr>
          <a:lstStyle/>
          <a:p>
            <a:pPr fontAlgn="base"/>
            <a:r>
              <a:rPr lang="en-US" sz="2400" dirty="0"/>
              <a:t>What new sport should I </a:t>
            </a:r>
            <a:r>
              <a:rPr lang="en-US" sz="2400" b="1" i="1" u="sng" dirty="0">
                <a:solidFill>
                  <a:srgbClr val="FF0000"/>
                </a:solidFill>
              </a:rPr>
              <a:t>take up</a:t>
            </a:r>
            <a:r>
              <a:rPr lang="en-US" sz="2400" dirty="0"/>
              <a:t> in my free time?</a:t>
            </a:r>
          </a:p>
        </p:txBody>
      </p:sp>
    </p:spTree>
    <p:extLst>
      <p:ext uri="{BB962C8B-B14F-4D97-AF65-F5344CB8AC3E}">
        <p14:creationId xmlns:p14="http://schemas.microsoft.com/office/powerpoint/2010/main" val="8535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
                                        <p:tgtEl>
                                          <p:spTgt spid="8"/>
                                        </p:tgtEl>
                                      </p:cBhvr>
                                    </p:animEffect>
                                    <p:set>
                                      <p:cBhvr>
                                        <p:cTn id="21" dur="1" fill="hold">
                                          <p:stCondLst>
                                            <p:cond delay="199"/>
                                          </p:stCondLst>
                                        </p:cTn>
                                        <p:tgtEl>
                                          <p:spTgt spid="8"/>
                                        </p:tgtEl>
                                        <p:attrNameLst>
                                          <p:attrName>style.visibility</p:attrName>
                                        </p:attrNameLst>
                                      </p:cBhvr>
                                      <p:to>
                                        <p:strVal val="hidden"/>
                                      </p:to>
                                    </p:se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nodeType="withEffect">
                                  <p:stCondLst>
                                    <p:cond delay="0"/>
                                  </p:stCondLst>
                                  <p:childTnLst>
                                    <p:animEffect transition="out" filter="fade">
                                      <p:cBhvr>
                                        <p:cTn id="38" dur="200"/>
                                        <p:tgtEl>
                                          <p:spTgt spid="12"/>
                                        </p:tgtEl>
                                      </p:cBhvr>
                                    </p:animEffect>
                                    <p:set>
                                      <p:cBhvr>
                                        <p:cTn id="39" dur="1" fill="hold">
                                          <p:stCondLst>
                                            <p:cond delay="199"/>
                                          </p:stCondLst>
                                        </p:cTn>
                                        <p:tgtEl>
                                          <p:spTgt spid="12"/>
                                        </p:tgtEl>
                                        <p:attrNameLst>
                                          <p:attrName>style.visibility</p:attrName>
                                        </p:attrNameLst>
                                      </p:cBhvr>
                                      <p:to>
                                        <p:strVal val="hidden"/>
                                      </p:to>
                                    </p:se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4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p:bldP spid="14"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D6B7235-76BE-48E1-8E27-192199640DBF}"/>
              </a:ext>
            </a:extLst>
          </p:cNvPr>
          <p:cNvSpPr>
            <a:spLocks noGrp="1"/>
          </p:cNvSpPr>
          <p:nvPr>
            <p:ph type="title"/>
          </p:nvPr>
        </p:nvSpPr>
        <p:spPr>
          <a:xfrm>
            <a:off x="0" y="22385"/>
            <a:ext cx="10398073" cy="658652"/>
          </a:xfrm>
        </p:spPr>
        <p:txBody>
          <a:bodyPr>
            <a:noAutofit/>
          </a:bodyPr>
          <a:lstStyle/>
          <a:p>
            <a:r>
              <a:rPr lang="en-US" sz="2800" dirty="0">
                <a:solidFill>
                  <a:srgbClr val="C00000"/>
                </a:solidFill>
                <a:latin typeface="Arial Black" panose="020B0A04020102020204" pitchFamily="34" charset="0"/>
              </a:rPr>
              <a:t>1</a:t>
            </a:r>
            <a:r>
              <a:rPr lang="en-US" sz="2800" dirty="0">
                <a:latin typeface="Arial Black" panose="020B0A04020102020204" pitchFamily="34" charset="0"/>
              </a:rPr>
              <a:t>. Match the activities with the pictures.</a:t>
            </a:r>
            <a:endParaRPr lang="vi-VN" sz="2800" dirty="0"/>
          </a:p>
        </p:txBody>
      </p:sp>
      <p:pic>
        <p:nvPicPr>
          <p:cNvPr id="8" name="Hình ảnh 7">
            <a:extLst>
              <a:ext uri="{FF2B5EF4-FFF2-40B4-BE49-F238E27FC236}">
                <a16:creationId xmlns="" xmlns:a16="http://schemas.microsoft.com/office/drawing/2014/main" id="{A0A6C743-FC8D-4844-B71D-A560F63DA218}"/>
              </a:ext>
            </a:extLst>
          </p:cNvPr>
          <p:cNvPicPr>
            <a:picLocks noChangeAspect="1"/>
          </p:cNvPicPr>
          <p:nvPr/>
        </p:nvPicPr>
        <p:blipFill>
          <a:blip r:embed="rId2"/>
          <a:stretch>
            <a:fillRect/>
          </a:stretch>
        </p:blipFill>
        <p:spPr>
          <a:xfrm>
            <a:off x="1295557" y="1155834"/>
            <a:ext cx="8492213" cy="4093498"/>
          </a:xfrm>
          <a:prstGeom prst="rect">
            <a:avLst/>
          </a:prstGeom>
        </p:spPr>
      </p:pic>
      <p:sp>
        <p:nvSpPr>
          <p:cNvPr id="11" name="Hộp Văn bản 10">
            <a:extLst>
              <a:ext uri="{FF2B5EF4-FFF2-40B4-BE49-F238E27FC236}">
                <a16:creationId xmlns="" xmlns:a16="http://schemas.microsoft.com/office/drawing/2014/main" id="{D2F4C584-AEAD-4232-ADA4-3A4CF0F8630D}"/>
              </a:ext>
            </a:extLst>
          </p:cNvPr>
          <p:cNvSpPr txBox="1"/>
          <p:nvPr/>
        </p:nvSpPr>
        <p:spPr>
          <a:xfrm>
            <a:off x="526942" y="1890793"/>
            <a:ext cx="2216258" cy="2960176"/>
          </a:xfrm>
          <a:prstGeom prst="rect">
            <a:avLst/>
          </a:prstGeom>
          <a:solidFill>
            <a:schemeClr val="bg1">
              <a:lumMod val="85000"/>
            </a:schemeClr>
          </a:solidFill>
        </p:spPr>
        <p:txBody>
          <a:bodyPr wrap="square" rtlCol="0">
            <a:spAutoFit/>
          </a:bodyPr>
          <a:lstStyle/>
          <a:p>
            <a:endParaRPr lang="vi-VN" dirty="0"/>
          </a:p>
        </p:txBody>
      </p:sp>
      <p:sp>
        <p:nvSpPr>
          <p:cNvPr id="14" name="Hộp Văn bản 13">
            <a:extLst>
              <a:ext uri="{FF2B5EF4-FFF2-40B4-BE49-F238E27FC236}">
                <a16:creationId xmlns="" xmlns:a16="http://schemas.microsoft.com/office/drawing/2014/main" id="{090F602E-04C4-49EB-BC5D-BF2FF246C6CF}"/>
              </a:ext>
            </a:extLst>
          </p:cNvPr>
          <p:cNvSpPr txBox="1"/>
          <p:nvPr/>
        </p:nvSpPr>
        <p:spPr>
          <a:xfrm>
            <a:off x="526941" y="3100549"/>
            <a:ext cx="2138767" cy="461665"/>
          </a:xfrm>
          <a:prstGeom prst="rect">
            <a:avLst/>
          </a:prstGeom>
          <a:noFill/>
        </p:spPr>
        <p:txBody>
          <a:bodyPr wrap="square" rtlCol="0">
            <a:spAutoFit/>
          </a:bodyPr>
          <a:lstStyle/>
          <a:p>
            <a:pPr algn="ctr"/>
            <a:r>
              <a:rPr lang="en-US" sz="2400" dirty="0">
                <a:solidFill>
                  <a:srgbClr val="FF0000"/>
                </a:solidFill>
              </a:rPr>
              <a:t>Ice-skating</a:t>
            </a:r>
            <a:endParaRPr lang="vi-VN" sz="2400" dirty="0">
              <a:solidFill>
                <a:srgbClr val="FF0000"/>
              </a:solidFill>
            </a:endParaRPr>
          </a:p>
        </p:txBody>
      </p:sp>
      <p:sp>
        <p:nvSpPr>
          <p:cNvPr id="16" name="Hộp Văn bản 15">
            <a:extLst>
              <a:ext uri="{FF2B5EF4-FFF2-40B4-BE49-F238E27FC236}">
                <a16:creationId xmlns="" xmlns:a16="http://schemas.microsoft.com/office/drawing/2014/main" id="{EA061E91-BC3F-4F8C-9A22-48C141CBCA21}"/>
              </a:ext>
            </a:extLst>
          </p:cNvPr>
          <p:cNvSpPr txBox="1"/>
          <p:nvPr/>
        </p:nvSpPr>
        <p:spPr>
          <a:xfrm>
            <a:off x="526940" y="4281331"/>
            <a:ext cx="2138767" cy="461665"/>
          </a:xfrm>
          <a:prstGeom prst="rect">
            <a:avLst/>
          </a:prstGeom>
          <a:noFill/>
        </p:spPr>
        <p:txBody>
          <a:bodyPr wrap="square" rtlCol="0">
            <a:spAutoFit/>
          </a:bodyPr>
          <a:lstStyle/>
          <a:p>
            <a:pPr algn="ctr"/>
            <a:r>
              <a:rPr lang="en-US" sz="2400" dirty="0">
                <a:solidFill>
                  <a:srgbClr val="FF0000"/>
                </a:solidFill>
              </a:rPr>
              <a:t>Carving wood</a:t>
            </a:r>
            <a:endParaRPr lang="vi-VN" sz="2400" dirty="0">
              <a:solidFill>
                <a:srgbClr val="FF0000"/>
              </a:solidFill>
            </a:endParaRPr>
          </a:p>
        </p:txBody>
      </p:sp>
      <p:pic>
        <p:nvPicPr>
          <p:cNvPr id="18" name="Hình ảnh 17" descr="Ảnh có chứa người, trong nhà, bàn, đang ngồi&#10;&#10;Mô tả được tạo tự động">
            <a:extLst>
              <a:ext uri="{FF2B5EF4-FFF2-40B4-BE49-F238E27FC236}">
                <a16:creationId xmlns="" xmlns:a16="http://schemas.microsoft.com/office/drawing/2014/main" id="{7AA7F370-E08B-47DE-AD59-738539958EC5}"/>
              </a:ext>
            </a:extLst>
          </p:cNvPr>
          <p:cNvPicPr>
            <a:picLocks noChangeAspect="1"/>
          </p:cNvPicPr>
          <p:nvPr/>
        </p:nvPicPr>
        <p:blipFill>
          <a:blip r:embed="rId3"/>
          <a:stretch>
            <a:fillRect/>
          </a:stretch>
        </p:blipFill>
        <p:spPr>
          <a:xfrm>
            <a:off x="3803385" y="647812"/>
            <a:ext cx="6509013" cy="3666744"/>
          </a:xfrm>
          <a:prstGeom prst="rect">
            <a:avLst/>
          </a:prstGeom>
        </p:spPr>
      </p:pic>
      <p:pic>
        <p:nvPicPr>
          <p:cNvPr id="20" name="Hình ảnh 19" descr="Ảnh có chứa người, ngoài trời, tòa nhà, tuyết&#10;&#10;Mô tả được tạo tự động">
            <a:extLst>
              <a:ext uri="{FF2B5EF4-FFF2-40B4-BE49-F238E27FC236}">
                <a16:creationId xmlns="" xmlns:a16="http://schemas.microsoft.com/office/drawing/2014/main" id="{FB5F0370-28A9-4DD8-99D7-37A8342D1054}"/>
              </a:ext>
            </a:extLst>
          </p:cNvPr>
          <p:cNvPicPr>
            <a:picLocks noChangeAspect="1"/>
          </p:cNvPicPr>
          <p:nvPr/>
        </p:nvPicPr>
        <p:blipFill>
          <a:blip r:embed="rId4"/>
          <a:stretch>
            <a:fillRect/>
          </a:stretch>
        </p:blipFill>
        <p:spPr>
          <a:xfrm>
            <a:off x="4009911" y="761342"/>
            <a:ext cx="6550460" cy="4585322"/>
          </a:xfrm>
          <a:prstGeom prst="rect">
            <a:avLst/>
          </a:prstGeom>
        </p:spPr>
      </p:pic>
      <p:pic>
        <p:nvPicPr>
          <p:cNvPr id="22" name="Hình ảnh 21" descr="Ảnh có chứa bàn, trong nhà, người, tường&#10;&#10;Mô tả được tạo tự động">
            <a:extLst>
              <a:ext uri="{FF2B5EF4-FFF2-40B4-BE49-F238E27FC236}">
                <a16:creationId xmlns="" xmlns:a16="http://schemas.microsoft.com/office/drawing/2014/main" id="{CEA7E44D-ED13-4558-A2F0-711CAC9AD9FA}"/>
              </a:ext>
            </a:extLst>
          </p:cNvPr>
          <p:cNvPicPr>
            <a:picLocks noChangeAspect="1"/>
          </p:cNvPicPr>
          <p:nvPr/>
        </p:nvPicPr>
        <p:blipFill>
          <a:blip r:embed="rId5"/>
          <a:stretch>
            <a:fillRect/>
          </a:stretch>
        </p:blipFill>
        <p:spPr>
          <a:xfrm>
            <a:off x="4261561" y="603668"/>
            <a:ext cx="7111022" cy="4742996"/>
          </a:xfrm>
          <a:prstGeom prst="rect">
            <a:avLst/>
          </a:prstGeom>
        </p:spPr>
      </p:pic>
      <p:sp>
        <p:nvSpPr>
          <p:cNvPr id="12" name="Hộp Văn bản 11">
            <a:extLst>
              <a:ext uri="{FF2B5EF4-FFF2-40B4-BE49-F238E27FC236}">
                <a16:creationId xmlns="" xmlns:a16="http://schemas.microsoft.com/office/drawing/2014/main" id="{1C6B53D2-4E95-49C6-BA65-2E5F3BD643CF}"/>
              </a:ext>
            </a:extLst>
          </p:cNvPr>
          <p:cNvSpPr txBox="1"/>
          <p:nvPr/>
        </p:nvSpPr>
        <p:spPr>
          <a:xfrm>
            <a:off x="604433" y="1890793"/>
            <a:ext cx="2061275" cy="461665"/>
          </a:xfrm>
          <a:prstGeom prst="rect">
            <a:avLst/>
          </a:prstGeom>
          <a:noFill/>
        </p:spPr>
        <p:txBody>
          <a:bodyPr wrap="square" rtlCol="0">
            <a:spAutoFit/>
          </a:bodyPr>
          <a:lstStyle/>
          <a:p>
            <a:r>
              <a:rPr lang="en-US" sz="2400" dirty="0">
                <a:solidFill>
                  <a:srgbClr val="FF0000"/>
                </a:solidFill>
              </a:rPr>
              <a:t>Making model</a:t>
            </a:r>
            <a:endParaRPr lang="vi-VN" sz="2400" dirty="0">
              <a:solidFill>
                <a:srgbClr val="FF0000"/>
              </a:solidFill>
            </a:endParaRPr>
          </a:p>
        </p:txBody>
      </p:sp>
      <p:pic>
        <p:nvPicPr>
          <p:cNvPr id="4" name="Hình ảnh 3" descr="Ảnh có chứa người, sàn, trẻ em, nhóm&#10;&#10;Mô tả được tạo tự động">
            <a:extLst>
              <a:ext uri="{FF2B5EF4-FFF2-40B4-BE49-F238E27FC236}">
                <a16:creationId xmlns="" xmlns:a16="http://schemas.microsoft.com/office/drawing/2014/main" id="{BE70C71D-52F0-4148-8DFF-8F652332E7EC}"/>
              </a:ext>
            </a:extLst>
          </p:cNvPr>
          <p:cNvPicPr>
            <a:picLocks noChangeAspect="1"/>
          </p:cNvPicPr>
          <p:nvPr/>
        </p:nvPicPr>
        <p:blipFill>
          <a:blip r:embed="rId6"/>
          <a:stretch>
            <a:fillRect/>
          </a:stretch>
        </p:blipFill>
        <p:spPr>
          <a:xfrm>
            <a:off x="4053082" y="534288"/>
            <a:ext cx="6843361" cy="5132521"/>
          </a:xfrm>
          <a:prstGeom prst="rect">
            <a:avLst/>
          </a:prstGeom>
        </p:spPr>
      </p:pic>
      <p:sp>
        <p:nvSpPr>
          <p:cNvPr id="15" name="Hộp Văn bản 14">
            <a:extLst>
              <a:ext uri="{FF2B5EF4-FFF2-40B4-BE49-F238E27FC236}">
                <a16:creationId xmlns="" xmlns:a16="http://schemas.microsoft.com/office/drawing/2014/main" id="{C8514B61-7D67-43D2-B190-FB54B062A904}"/>
              </a:ext>
            </a:extLst>
          </p:cNvPr>
          <p:cNvSpPr txBox="1"/>
          <p:nvPr/>
        </p:nvSpPr>
        <p:spPr>
          <a:xfrm>
            <a:off x="526941" y="3694174"/>
            <a:ext cx="2138767" cy="461665"/>
          </a:xfrm>
          <a:prstGeom prst="rect">
            <a:avLst/>
          </a:prstGeom>
          <a:noFill/>
        </p:spPr>
        <p:txBody>
          <a:bodyPr wrap="square" rtlCol="0">
            <a:spAutoFit/>
          </a:bodyPr>
          <a:lstStyle/>
          <a:p>
            <a:pPr algn="ctr"/>
            <a:r>
              <a:rPr lang="en-US" sz="2400" dirty="0">
                <a:solidFill>
                  <a:srgbClr val="FF0000"/>
                </a:solidFill>
              </a:rPr>
              <a:t>dancing</a:t>
            </a:r>
            <a:endParaRPr lang="vi-VN" sz="2400" dirty="0">
              <a:solidFill>
                <a:srgbClr val="FF0000"/>
              </a:solidFill>
            </a:endParaRPr>
          </a:p>
        </p:txBody>
      </p:sp>
      <p:pic>
        <p:nvPicPr>
          <p:cNvPr id="6" name="Hình ảnh 5" descr="Ảnh có chứa bàn, trong nhà, người, thực phẩm&#10;&#10;Mô tả được tạo tự động">
            <a:extLst>
              <a:ext uri="{FF2B5EF4-FFF2-40B4-BE49-F238E27FC236}">
                <a16:creationId xmlns="" xmlns:a16="http://schemas.microsoft.com/office/drawing/2014/main" id="{15A4D488-4537-4B15-A417-AF4BCE3C590B}"/>
              </a:ext>
            </a:extLst>
          </p:cNvPr>
          <p:cNvPicPr>
            <a:picLocks noChangeAspect="1"/>
          </p:cNvPicPr>
          <p:nvPr/>
        </p:nvPicPr>
        <p:blipFill>
          <a:blip r:embed="rId7"/>
          <a:stretch>
            <a:fillRect/>
          </a:stretch>
        </p:blipFill>
        <p:spPr>
          <a:xfrm>
            <a:off x="4861082" y="602171"/>
            <a:ext cx="5494487" cy="5494487"/>
          </a:xfrm>
          <a:prstGeom prst="rect">
            <a:avLst/>
          </a:prstGeom>
        </p:spPr>
      </p:pic>
      <p:sp>
        <p:nvSpPr>
          <p:cNvPr id="13" name="Hộp Văn bản 12">
            <a:extLst>
              <a:ext uri="{FF2B5EF4-FFF2-40B4-BE49-F238E27FC236}">
                <a16:creationId xmlns="" xmlns:a16="http://schemas.microsoft.com/office/drawing/2014/main" id="{CBE4B5B5-2BDA-41F9-8DBB-8909E7C4FFF7}"/>
              </a:ext>
            </a:extLst>
          </p:cNvPr>
          <p:cNvSpPr txBox="1"/>
          <p:nvPr/>
        </p:nvSpPr>
        <p:spPr>
          <a:xfrm>
            <a:off x="557939" y="2537380"/>
            <a:ext cx="2138767" cy="461665"/>
          </a:xfrm>
          <a:prstGeom prst="rect">
            <a:avLst/>
          </a:prstGeom>
          <a:noFill/>
        </p:spPr>
        <p:txBody>
          <a:bodyPr wrap="square" rtlCol="0">
            <a:spAutoFit/>
          </a:bodyPr>
          <a:lstStyle/>
          <a:p>
            <a:r>
              <a:rPr lang="en-US" sz="2400" dirty="0">
                <a:solidFill>
                  <a:srgbClr val="FF0000"/>
                </a:solidFill>
              </a:rPr>
              <a:t>Making pottery</a:t>
            </a:r>
            <a:endParaRPr lang="vi-VN" sz="2400" dirty="0">
              <a:solidFill>
                <a:srgbClr val="FF0000"/>
              </a:solidFill>
            </a:endParaRPr>
          </a:p>
        </p:txBody>
      </p:sp>
    </p:spTree>
    <p:extLst>
      <p:ext uri="{BB962C8B-B14F-4D97-AF65-F5344CB8AC3E}">
        <p14:creationId xmlns:p14="http://schemas.microsoft.com/office/powerpoint/2010/main" val="94879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1000"/>
                                        <p:tgtEl>
                                          <p:spTgt spid="8"/>
                                        </p:tgtEl>
                                        <p:attrNameLst>
                                          <p:attrName>ppt_w</p:attrName>
                                        </p:attrNameLst>
                                      </p:cBhvr>
                                      <p:tavLst>
                                        <p:tav tm="0">
                                          <p:val>
                                            <p:strVal val="ppt_w"/>
                                          </p:val>
                                        </p:tav>
                                        <p:tav tm="100000">
                                          <p:val>
                                            <p:fltVal val="0"/>
                                          </p:val>
                                        </p:tav>
                                      </p:tavLst>
                                    </p:anim>
                                    <p:anim calcmode="lin" valueType="num">
                                      <p:cBhvr>
                                        <p:cTn id="20" dur="1000"/>
                                        <p:tgtEl>
                                          <p:spTgt spid="8"/>
                                        </p:tgtEl>
                                        <p:attrNameLst>
                                          <p:attrName>ppt_h</p:attrName>
                                        </p:attrNameLst>
                                      </p:cBhvr>
                                      <p:tavLst>
                                        <p:tav tm="0">
                                          <p:val>
                                            <p:strVal val="ppt_h"/>
                                          </p:val>
                                        </p:tav>
                                        <p:tav tm="100000">
                                          <p:val>
                                            <p:fltVal val="0"/>
                                          </p:val>
                                        </p:tav>
                                      </p:tavLst>
                                    </p:anim>
                                    <p:anim calcmode="lin" valueType="num">
                                      <p:cBhvr>
                                        <p:cTn id="21" dur="1000"/>
                                        <p:tgtEl>
                                          <p:spTgt spid="8"/>
                                        </p:tgtEl>
                                        <p:attrNameLst>
                                          <p:attrName>style.rotation</p:attrName>
                                        </p:attrNameLst>
                                      </p:cBhvr>
                                      <p:tavLst>
                                        <p:tav tm="0">
                                          <p:val>
                                            <p:fltVal val="0"/>
                                          </p:val>
                                        </p:tav>
                                        <p:tav tm="100000">
                                          <p:val>
                                            <p:fltVal val="90"/>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00" fill="hold"/>
                                        <p:tgtEl>
                                          <p:spTgt spid="15"/>
                                        </p:tgtEl>
                                        <p:attrNameLst>
                                          <p:attrName>ppt_w</p:attrName>
                                        </p:attrNameLst>
                                      </p:cBhvr>
                                      <p:tavLst>
                                        <p:tav tm="0">
                                          <p:val>
                                            <p:fltVal val="0"/>
                                          </p:val>
                                        </p:tav>
                                        <p:tav tm="100000">
                                          <p:val>
                                            <p:strVal val="#ppt_w"/>
                                          </p:val>
                                        </p:tav>
                                      </p:tavLst>
                                    </p:anim>
                                    <p:anim calcmode="lin" valueType="num">
                                      <p:cBhvr>
                                        <p:cTn id="37" dur="700" fill="hold"/>
                                        <p:tgtEl>
                                          <p:spTgt spid="15"/>
                                        </p:tgtEl>
                                        <p:attrNameLst>
                                          <p:attrName>ppt_h</p:attrName>
                                        </p:attrNameLst>
                                      </p:cBhvr>
                                      <p:tavLst>
                                        <p:tav tm="0">
                                          <p:val>
                                            <p:fltVal val="0"/>
                                          </p:val>
                                        </p:tav>
                                        <p:tav tm="100000">
                                          <p:val>
                                            <p:strVal val="#ppt_h"/>
                                          </p:val>
                                        </p:tav>
                                      </p:tavLst>
                                    </p:anim>
                                    <p:animEffect transition="in" filter="fade">
                                      <p:cBhvr>
                                        <p:cTn id="38" dur="7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700" fill="hold"/>
                                        <p:tgtEl>
                                          <p:spTgt spid="12"/>
                                        </p:tgtEl>
                                        <p:attrNameLst>
                                          <p:attrName>ppt_w</p:attrName>
                                        </p:attrNameLst>
                                      </p:cBhvr>
                                      <p:tavLst>
                                        <p:tav tm="0">
                                          <p:val>
                                            <p:fltVal val="0"/>
                                          </p:val>
                                        </p:tav>
                                        <p:tav tm="100000">
                                          <p:val>
                                            <p:strVal val="#ppt_w"/>
                                          </p:val>
                                        </p:tav>
                                      </p:tavLst>
                                    </p:anim>
                                    <p:anim calcmode="lin" valueType="num">
                                      <p:cBhvr>
                                        <p:cTn id="42" dur="700" fill="hold"/>
                                        <p:tgtEl>
                                          <p:spTgt spid="12"/>
                                        </p:tgtEl>
                                        <p:attrNameLst>
                                          <p:attrName>ppt_h</p:attrName>
                                        </p:attrNameLst>
                                      </p:cBhvr>
                                      <p:tavLst>
                                        <p:tav tm="0">
                                          <p:val>
                                            <p:fltVal val="0"/>
                                          </p:val>
                                        </p:tav>
                                        <p:tav tm="100000">
                                          <p:val>
                                            <p:strVal val="#ppt_h"/>
                                          </p:val>
                                        </p:tav>
                                      </p:tavLst>
                                    </p:anim>
                                    <p:animEffect transition="in" filter="fade">
                                      <p:cBhvr>
                                        <p:cTn id="43" dur="7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700" fill="hold"/>
                                        <p:tgtEl>
                                          <p:spTgt spid="13"/>
                                        </p:tgtEl>
                                        <p:attrNameLst>
                                          <p:attrName>ppt_w</p:attrName>
                                        </p:attrNameLst>
                                      </p:cBhvr>
                                      <p:tavLst>
                                        <p:tav tm="0">
                                          <p:val>
                                            <p:fltVal val="0"/>
                                          </p:val>
                                        </p:tav>
                                        <p:tav tm="100000">
                                          <p:val>
                                            <p:strVal val="#ppt_w"/>
                                          </p:val>
                                        </p:tav>
                                      </p:tavLst>
                                    </p:anim>
                                    <p:anim calcmode="lin" valueType="num">
                                      <p:cBhvr>
                                        <p:cTn id="47" dur="700" fill="hold"/>
                                        <p:tgtEl>
                                          <p:spTgt spid="13"/>
                                        </p:tgtEl>
                                        <p:attrNameLst>
                                          <p:attrName>ppt_h</p:attrName>
                                        </p:attrNameLst>
                                      </p:cBhvr>
                                      <p:tavLst>
                                        <p:tav tm="0">
                                          <p:val>
                                            <p:fltVal val="0"/>
                                          </p:val>
                                        </p:tav>
                                        <p:tav tm="100000">
                                          <p:val>
                                            <p:strVal val="#ppt_h"/>
                                          </p:val>
                                        </p:tav>
                                      </p:tavLst>
                                    </p:anim>
                                    <p:animEffect transition="in" filter="fade">
                                      <p:cBhvr>
                                        <p:cTn id="48" dur="7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700" fill="hold"/>
                                        <p:tgtEl>
                                          <p:spTgt spid="14"/>
                                        </p:tgtEl>
                                        <p:attrNameLst>
                                          <p:attrName>ppt_w</p:attrName>
                                        </p:attrNameLst>
                                      </p:cBhvr>
                                      <p:tavLst>
                                        <p:tav tm="0">
                                          <p:val>
                                            <p:fltVal val="0"/>
                                          </p:val>
                                        </p:tav>
                                        <p:tav tm="100000">
                                          <p:val>
                                            <p:strVal val="#ppt_w"/>
                                          </p:val>
                                        </p:tav>
                                      </p:tavLst>
                                    </p:anim>
                                    <p:anim calcmode="lin" valueType="num">
                                      <p:cBhvr>
                                        <p:cTn id="52" dur="700" fill="hold"/>
                                        <p:tgtEl>
                                          <p:spTgt spid="14"/>
                                        </p:tgtEl>
                                        <p:attrNameLst>
                                          <p:attrName>ppt_h</p:attrName>
                                        </p:attrNameLst>
                                      </p:cBhvr>
                                      <p:tavLst>
                                        <p:tav tm="0">
                                          <p:val>
                                            <p:fltVal val="0"/>
                                          </p:val>
                                        </p:tav>
                                        <p:tav tm="100000">
                                          <p:val>
                                            <p:strVal val="#ppt_h"/>
                                          </p:val>
                                        </p:tav>
                                      </p:tavLst>
                                    </p:anim>
                                    <p:animEffect transition="in" filter="fade">
                                      <p:cBhvr>
                                        <p:cTn id="53" dur="7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path" presetSubtype="0" accel="50000" decel="50000" fill="hold" grpId="0" nodeType="clickEffect">
                                  <p:stCondLst>
                                    <p:cond delay="0"/>
                                  </p:stCondLst>
                                  <p:childTnLst>
                                    <p:animMotion origin="layout" path="M -3.75E-6 -2.96296E-6 L 0.11993 0.12685 C 0.14493 0.15579 0.18243 0.1713 0.22175 0.1713 C 0.26654 0.1713 0.30235 0.15579 0.32735 0.12685 L 0.4474 -2.96296E-6 " pathEditMode="relative" rAng="0" ptsTypes="AAAAA">
                                      <p:cBhvr>
                                        <p:cTn id="62" dur="2000" fill="hold"/>
                                        <p:tgtEl>
                                          <p:spTgt spid="16"/>
                                        </p:tgtEl>
                                        <p:attrNameLst>
                                          <p:attrName>ppt_x</p:attrName>
                                          <p:attrName>ppt_y</p:attrName>
                                        </p:attrNameLst>
                                      </p:cBhvr>
                                      <p:rCtr x="22370" y="8565"/>
                                    </p:animMotion>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2" nodeType="clickEffect">
                                  <p:stCondLst>
                                    <p:cond delay="0"/>
                                  </p:stCondLst>
                                  <p:childTnLst>
                                    <p:anim calcmode="lin" valueType="num">
                                      <p:cBhvr>
                                        <p:cTn id="66" dur="500"/>
                                        <p:tgtEl>
                                          <p:spTgt spid="16"/>
                                        </p:tgtEl>
                                        <p:attrNameLst>
                                          <p:attrName>ppt_w</p:attrName>
                                        </p:attrNameLst>
                                      </p:cBhvr>
                                      <p:tavLst>
                                        <p:tav tm="0">
                                          <p:val>
                                            <p:strVal val="ppt_w"/>
                                          </p:val>
                                        </p:tav>
                                        <p:tav tm="100000">
                                          <p:val>
                                            <p:fltVal val="0"/>
                                          </p:val>
                                        </p:tav>
                                      </p:tavLst>
                                    </p:anim>
                                    <p:anim calcmode="lin" valueType="num">
                                      <p:cBhvr>
                                        <p:cTn id="67" dur="500"/>
                                        <p:tgtEl>
                                          <p:spTgt spid="16"/>
                                        </p:tgtEl>
                                        <p:attrNameLst>
                                          <p:attrName>ppt_h</p:attrName>
                                        </p:attrNameLst>
                                      </p:cBhvr>
                                      <p:tavLst>
                                        <p:tav tm="0">
                                          <p:val>
                                            <p:strVal val="ppt_h"/>
                                          </p:val>
                                        </p:tav>
                                        <p:tav tm="100000">
                                          <p:val>
                                            <p:fltVal val="0"/>
                                          </p:val>
                                        </p:tav>
                                      </p:tavLst>
                                    </p:anim>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18"/>
                                        </p:tgtEl>
                                        <p:attrNameLst>
                                          <p:attrName>ppt_w</p:attrName>
                                        </p:attrNameLst>
                                      </p:cBhvr>
                                      <p:tavLst>
                                        <p:tav tm="0">
                                          <p:val>
                                            <p:strVal val="ppt_w"/>
                                          </p:val>
                                        </p:tav>
                                        <p:tav tm="100000">
                                          <p:val>
                                            <p:fltVal val="0"/>
                                          </p:val>
                                        </p:tav>
                                      </p:tavLst>
                                    </p:anim>
                                    <p:anim calcmode="lin" valueType="num">
                                      <p:cBhvr>
                                        <p:cTn id="72" dur="500"/>
                                        <p:tgtEl>
                                          <p:spTgt spid="18"/>
                                        </p:tgtEl>
                                        <p:attrNameLst>
                                          <p:attrName>ppt_h</p:attrName>
                                        </p:attrNameLst>
                                      </p:cBhvr>
                                      <p:tavLst>
                                        <p:tav tm="0">
                                          <p:val>
                                            <p:strVal val="ppt_h"/>
                                          </p:val>
                                        </p:tav>
                                        <p:tav tm="100000">
                                          <p:val>
                                            <p:fltVal val="0"/>
                                          </p:val>
                                        </p:tav>
                                      </p:tavLst>
                                    </p:anim>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3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style.rotation</p:attrName>
                                        </p:attrNameLst>
                                      </p:cBhvr>
                                      <p:tavLst>
                                        <p:tav tm="0">
                                          <p:val>
                                            <p:fltVal val="90"/>
                                          </p:val>
                                        </p:tav>
                                        <p:tav tm="100000">
                                          <p:val>
                                            <p:fltVal val="0"/>
                                          </p:val>
                                        </p:tav>
                                      </p:tavLst>
                                    </p:anim>
                                    <p:animEffect transition="in" filter="fade">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path" presetSubtype="0" accel="50000" decel="50000" fill="hold" grpId="1" nodeType="clickEffect">
                                  <p:stCondLst>
                                    <p:cond delay="0"/>
                                  </p:stCondLst>
                                  <p:childTnLst>
                                    <p:animMotion origin="layout" path="M 0.00325 0.07361 L 0.06679 0.35046 C 0.07916 0.41157 0.1082 0.46389 0.14505 0.49537 C 0.18698 0.52917 0.22682 0.53403 0.26093 0.51111 L 0.42213 0.4206 " pathEditMode="relative" rAng="1500000" ptsTypes="AAAAA">
                                      <p:cBhvr>
                                        <p:cTn id="84" dur="2000" fill="hold"/>
                                        <p:tgtEl>
                                          <p:spTgt spid="14"/>
                                        </p:tgtEl>
                                        <p:attrNameLst>
                                          <p:attrName>ppt_x</p:attrName>
                                          <p:attrName>ppt_y</p:attrName>
                                        </p:attrNameLst>
                                      </p:cBhvr>
                                      <p:rCtr x="17656" y="29838"/>
                                    </p:animMotion>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20"/>
                                        </p:tgtEl>
                                        <p:attrNameLst>
                                          <p:attrName>ppt_w</p:attrName>
                                        </p:attrNameLst>
                                      </p:cBhvr>
                                      <p:tavLst>
                                        <p:tav tm="0">
                                          <p:val>
                                            <p:strVal val="ppt_w"/>
                                          </p:val>
                                        </p:tav>
                                        <p:tav tm="100000">
                                          <p:val>
                                            <p:fltVal val="0"/>
                                          </p:val>
                                        </p:tav>
                                      </p:tavLst>
                                    </p:anim>
                                    <p:anim calcmode="lin" valueType="num">
                                      <p:cBhvr>
                                        <p:cTn id="89" dur="500"/>
                                        <p:tgtEl>
                                          <p:spTgt spid="20"/>
                                        </p:tgtEl>
                                        <p:attrNameLst>
                                          <p:attrName>ppt_h</p:attrName>
                                        </p:attrNameLst>
                                      </p:cBhvr>
                                      <p:tavLst>
                                        <p:tav tm="0">
                                          <p:val>
                                            <p:strVal val="ppt_h"/>
                                          </p:val>
                                        </p:tav>
                                        <p:tav tm="100000">
                                          <p:val>
                                            <p:fltVal val="0"/>
                                          </p:val>
                                        </p:tav>
                                      </p:tavLst>
                                    </p:anim>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53" presetClass="exit" presetSubtype="32" fill="hold" grpId="2" nodeType="withEffect">
                                  <p:stCondLst>
                                    <p:cond delay="0"/>
                                  </p:stCondLst>
                                  <p:childTnLst>
                                    <p:anim calcmode="lin" valueType="num">
                                      <p:cBhvr>
                                        <p:cTn id="93" dur="500"/>
                                        <p:tgtEl>
                                          <p:spTgt spid="14"/>
                                        </p:tgtEl>
                                        <p:attrNameLst>
                                          <p:attrName>ppt_w</p:attrName>
                                        </p:attrNameLst>
                                      </p:cBhvr>
                                      <p:tavLst>
                                        <p:tav tm="0">
                                          <p:val>
                                            <p:strVal val="ppt_w"/>
                                          </p:val>
                                        </p:tav>
                                        <p:tav tm="100000">
                                          <p:val>
                                            <p:fltVal val="0"/>
                                          </p:val>
                                        </p:tav>
                                      </p:tavLst>
                                    </p:anim>
                                    <p:anim calcmode="lin" valueType="num">
                                      <p:cBhvr>
                                        <p:cTn id="94" dur="500"/>
                                        <p:tgtEl>
                                          <p:spTgt spid="14"/>
                                        </p:tgtEl>
                                        <p:attrNameLst>
                                          <p:attrName>ppt_h</p:attrName>
                                        </p:attrNameLst>
                                      </p:cBhvr>
                                      <p:tavLst>
                                        <p:tav tm="0">
                                          <p:val>
                                            <p:strVal val="ppt_h"/>
                                          </p:val>
                                        </p:tav>
                                        <p:tav tm="100000">
                                          <p:val>
                                            <p:fltVal val="0"/>
                                          </p:val>
                                        </p:tav>
                                      </p:tavLst>
                                    </p:anim>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31"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1000" fill="hold"/>
                                        <p:tgtEl>
                                          <p:spTgt spid="22"/>
                                        </p:tgtEl>
                                        <p:attrNameLst>
                                          <p:attrName>ppt_w</p:attrName>
                                        </p:attrNameLst>
                                      </p:cBhvr>
                                      <p:tavLst>
                                        <p:tav tm="0">
                                          <p:val>
                                            <p:fltVal val="0"/>
                                          </p:val>
                                        </p:tav>
                                        <p:tav tm="100000">
                                          <p:val>
                                            <p:strVal val="#ppt_w"/>
                                          </p:val>
                                        </p:tav>
                                      </p:tavLst>
                                    </p:anim>
                                    <p:anim calcmode="lin" valueType="num">
                                      <p:cBhvr>
                                        <p:cTn id="100" dur="1000" fill="hold"/>
                                        <p:tgtEl>
                                          <p:spTgt spid="22"/>
                                        </p:tgtEl>
                                        <p:attrNameLst>
                                          <p:attrName>ppt_h</p:attrName>
                                        </p:attrNameLst>
                                      </p:cBhvr>
                                      <p:tavLst>
                                        <p:tav tm="0">
                                          <p:val>
                                            <p:fltVal val="0"/>
                                          </p:val>
                                        </p:tav>
                                        <p:tav tm="100000">
                                          <p:val>
                                            <p:strVal val="#ppt_h"/>
                                          </p:val>
                                        </p:tav>
                                      </p:tavLst>
                                    </p:anim>
                                    <p:anim calcmode="lin" valueType="num">
                                      <p:cBhvr>
                                        <p:cTn id="101" dur="1000" fill="hold"/>
                                        <p:tgtEl>
                                          <p:spTgt spid="22"/>
                                        </p:tgtEl>
                                        <p:attrNameLst>
                                          <p:attrName>style.rotation</p:attrName>
                                        </p:attrNameLst>
                                      </p:cBhvr>
                                      <p:tavLst>
                                        <p:tav tm="0">
                                          <p:val>
                                            <p:fltVal val="90"/>
                                          </p:val>
                                        </p:tav>
                                        <p:tav tm="100000">
                                          <p:val>
                                            <p:fltVal val="0"/>
                                          </p:val>
                                        </p:tav>
                                      </p:tavLst>
                                    </p:anim>
                                    <p:animEffect transition="in" filter="fade">
                                      <p:cBhvr>
                                        <p:cTn id="102" dur="10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1" nodeType="clickEffect">
                                  <p:stCondLst>
                                    <p:cond delay="0"/>
                                  </p:stCondLst>
                                  <p:childTnLst>
                                    <p:animMotion origin="layout" path="M -4.58333E-6 7.40741E-7 L 0.47735 0.51296 " pathEditMode="relative" rAng="0" ptsTypes="AA">
                                      <p:cBhvr>
                                        <p:cTn id="106" dur="2000" fill="hold"/>
                                        <p:tgtEl>
                                          <p:spTgt spid="12"/>
                                        </p:tgtEl>
                                        <p:attrNameLst>
                                          <p:attrName>ppt_x</p:attrName>
                                          <p:attrName>ppt_y</p:attrName>
                                        </p:attrNameLst>
                                      </p:cBhvr>
                                      <p:rCtr x="23867" y="25648"/>
                                    </p:animMotion>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grpId="2" nodeType="clickEffect">
                                  <p:stCondLst>
                                    <p:cond delay="0"/>
                                  </p:stCondLst>
                                  <p:childTnLst>
                                    <p:anim calcmode="lin" valueType="num">
                                      <p:cBhvr>
                                        <p:cTn id="110" dur="500"/>
                                        <p:tgtEl>
                                          <p:spTgt spid="12"/>
                                        </p:tgtEl>
                                        <p:attrNameLst>
                                          <p:attrName>ppt_w</p:attrName>
                                        </p:attrNameLst>
                                      </p:cBhvr>
                                      <p:tavLst>
                                        <p:tav tm="0">
                                          <p:val>
                                            <p:strVal val="ppt_w"/>
                                          </p:val>
                                        </p:tav>
                                        <p:tav tm="100000">
                                          <p:val>
                                            <p:fltVal val="0"/>
                                          </p:val>
                                        </p:tav>
                                      </p:tavLst>
                                    </p:anim>
                                    <p:anim calcmode="lin" valueType="num">
                                      <p:cBhvr>
                                        <p:cTn id="111" dur="500"/>
                                        <p:tgtEl>
                                          <p:spTgt spid="12"/>
                                        </p:tgtEl>
                                        <p:attrNameLst>
                                          <p:attrName>ppt_h</p:attrName>
                                        </p:attrNameLst>
                                      </p:cBhvr>
                                      <p:tavLst>
                                        <p:tav tm="0">
                                          <p:val>
                                            <p:strVal val="ppt_h"/>
                                          </p:val>
                                        </p:tav>
                                        <p:tav tm="100000">
                                          <p:val>
                                            <p:fltVal val="0"/>
                                          </p:val>
                                        </p:tav>
                                      </p:tavLst>
                                    </p:anim>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cTn>
                              </p:par>
                            </p:childTnLst>
                          </p:cTn>
                        </p:par>
                        <p:par>
                          <p:cTn id="114" fill="hold">
                            <p:stCondLst>
                              <p:cond delay="500"/>
                            </p:stCondLst>
                            <p:childTnLst>
                              <p:par>
                                <p:cTn id="115" presetID="53" presetClass="exit" presetSubtype="32" fill="hold" nodeType="afterEffect">
                                  <p:stCondLst>
                                    <p:cond delay="0"/>
                                  </p:stCondLst>
                                  <p:childTnLst>
                                    <p:anim calcmode="lin" valueType="num">
                                      <p:cBhvr>
                                        <p:cTn id="116" dur="500"/>
                                        <p:tgtEl>
                                          <p:spTgt spid="22"/>
                                        </p:tgtEl>
                                        <p:attrNameLst>
                                          <p:attrName>ppt_w</p:attrName>
                                        </p:attrNameLst>
                                      </p:cBhvr>
                                      <p:tavLst>
                                        <p:tav tm="0">
                                          <p:val>
                                            <p:strVal val="ppt_w"/>
                                          </p:val>
                                        </p:tav>
                                        <p:tav tm="100000">
                                          <p:val>
                                            <p:fltVal val="0"/>
                                          </p:val>
                                        </p:tav>
                                      </p:tavLst>
                                    </p:anim>
                                    <p:anim calcmode="lin" valueType="num">
                                      <p:cBhvr>
                                        <p:cTn id="117" dur="500"/>
                                        <p:tgtEl>
                                          <p:spTgt spid="22"/>
                                        </p:tgtEl>
                                        <p:attrNameLst>
                                          <p:attrName>ppt_h</p:attrName>
                                        </p:attrNameLst>
                                      </p:cBhvr>
                                      <p:tavLst>
                                        <p:tav tm="0">
                                          <p:val>
                                            <p:strVal val="ppt_h"/>
                                          </p:val>
                                        </p:tav>
                                        <p:tav tm="100000">
                                          <p:val>
                                            <p:fltVal val="0"/>
                                          </p:val>
                                        </p:tav>
                                      </p:tavLst>
                                    </p:anim>
                                    <p:animEffect transition="out" filter="fade">
                                      <p:cBhvr>
                                        <p:cTn id="118" dur="500"/>
                                        <p:tgtEl>
                                          <p:spTgt spid="22"/>
                                        </p:tgtEl>
                                      </p:cBhvr>
                                    </p:animEffect>
                                    <p:set>
                                      <p:cBhvr>
                                        <p:cTn id="119" dur="1" fill="hold">
                                          <p:stCondLst>
                                            <p:cond delay="499"/>
                                          </p:stCondLst>
                                        </p:cTn>
                                        <p:tgtEl>
                                          <p:spTgt spid="22"/>
                                        </p:tgtEl>
                                        <p:attrNameLst>
                                          <p:attrName>style.visibility</p:attrName>
                                        </p:attrNameLst>
                                      </p:cBhvr>
                                      <p:to>
                                        <p:strVal val="hidden"/>
                                      </p:to>
                                    </p:set>
                                  </p:childTnLst>
                                </p:cTn>
                              </p:par>
                              <p:par>
                                <p:cTn id="120" presetID="31" presetClass="entr" presetSubtype="0" fill="hold" nodeType="with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p:cTn id="122" dur="1000" fill="hold"/>
                                        <p:tgtEl>
                                          <p:spTgt spid="4"/>
                                        </p:tgtEl>
                                        <p:attrNameLst>
                                          <p:attrName>ppt_w</p:attrName>
                                        </p:attrNameLst>
                                      </p:cBhvr>
                                      <p:tavLst>
                                        <p:tav tm="0">
                                          <p:val>
                                            <p:fltVal val="0"/>
                                          </p:val>
                                        </p:tav>
                                        <p:tav tm="100000">
                                          <p:val>
                                            <p:strVal val="#ppt_w"/>
                                          </p:val>
                                        </p:tav>
                                      </p:tavLst>
                                    </p:anim>
                                    <p:anim calcmode="lin" valueType="num">
                                      <p:cBhvr>
                                        <p:cTn id="123" dur="1000" fill="hold"/>
                                        <p:tgtEl>
                                          <p:spTgt spid="4"/>
                                        </p:tgtEl>
                                        <p:attrNameLst>
                                          <p:attrName>ppt_h</p:attrName>
                                        </p:attrNameLst>
                                      </p:cBhvr>
                                      <p:tavLst>
                                        <p:tav tm="0">
                                          <p:val>
                                            <p:fltVal val="0"/>
                                          </p:val>
                                        </p:tav>
                                        <p:tav tm="100000">
                                          <p:val>
                                            <p:strVal val="#ppt_h"/>
                                          </p:val>
                                        </p:tav>
                                      </p:tavLst>
                                    </p:anim>
                                    <p:anim calcmode="lin" valueType="num">
                                      <p:cBhvr>
                                        <p:cTn id="124" dur="1000" fill="hold"/>
                                        <p:tgtEl>
                                          <p:spTgt spid="4"/>
                                        </p:tgtEl>
                                        <p:attrNameLst>
                                          <p:attrName>style.rotation</p:attrName>
                                        </p:attrNameLst>
                                      </p:cBhvr>
                                      <p:tavLst>
                                        <p:tav tm="0">
                                          <p:val>
                                            <p:fltVal val="90"/>
                                          </p:val>
                                        </p:tav>
                                        <p:tav tm="100000">
                                          <p:val>
                                            <p:fltVal val="0"/>
                                          </p:val>
                                        </p:tav>
                                      </p:tavLst>
                                    </p:anim>
                                    <p:animEffect transition="in" filter="fade">
                                      <p:cBhvr>
                                        <p:cTn id="125" dur="1000"/>
                                        <p:tgtEl>
                                          <p:spTgt spid="4"/>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grpId="1" nodeType="clickEffect">
                                  <p:stCondLst>
                                    <p:cond delay="0"/>
                                  </p:stCondLst>
                                  <p:childTnLst>
                                    <p:animMotion origin="layout" path="M 6.25E-7 -2.22222E-6 L 0.48437 0.3 " pathEditMode="relative" rAng="0" ptsTypes="AA">
                                      <p:cBhvr>
                                        <p:cTn id="129" dur="2000" fill="hold"/>
                                        <p:tgtEl>
                                          <p:spTgt spid="15"/>
                                        </p:tgtEl>
                                        <p:attrNameLst>
                                          <p:attrName>ppt_x</p:attrName>
                                          <p:attrName>ppt_y</p:attrName>
                                        </p:attrNameLst>
                                      </p:cBhvr>
                                      <p:rCtr x="24219" y="15000"/>
                                    </p:animMotion>
                                  </p:childTnLst>
                                </p:cTn>
                              </p:par>
                            </p:childTnLst>
                          </p:cTn>
                        </p:par>
                      </p:childTnLst>
                    </p:cTn>
                  </p:par>
                  <p:par>
                    <p:cTn id="130" fill="hold">
                      <p:stCondLst>
                        <p:cond delay="indefinite"/>
                      </p:stCondLst>
                      <p:childTnLst>
                        <p:par>
                          <p:cTn id="131" fill="hold">
                            <p:stCondLst>
                              <p:cond delay="0"/>
                            </p:stCondLst>
                            <p:childTnLst>
                              <p:par>
                                <p:cTn id="132" presetID="53" presetClass="exit" presetSubtype="32" fill="hold" grpId="2" nodeType="clickEffect">
                                  <p:stCondLst>
                                    <p:cond delay="0"/>
                                  </p:stCondLst>
                                  <p:childTnLst>
                                    <p:anim calcmode="lin" valueType="num">
                                      <p:cBhvr>
                                        <p:cTn id="133" dur="500"/>
                                        <p:tgtEl>
                                          <p:spTgt spid="15"/>
                                        </p:tgtEl>
                                        <p:attrNameLst>
                                          <p:attrName>ppt_w</p:attrName>
                                        </p:attrNameLst>
                                      </p:cBhvr>
                                      <p:tavLst>
                                        <p:tav tm="0">
                                          <p:val>
                                            <p:strVal val="ppt_w"/>
                                          </p:val>
                                        </p:tav>
                                        <p:tav tm="100000">
                                          <p:val>
                                            <p:fltVal val="0"/>
                                          </p:val>
                                        </p:tav>
                                      </p:tavLst>
                                    </p:anim>
                                    <p:anim calcmode="lin" valueType="num">
                                      <p:cBhvr>
                                        <p:cTn id="134" dur="500"/>
                                        <p:tgtEl>
                                          <p:spTgt spid="15"/>
                                        </p:tgtEl>
                                        <p:attrNameLst>
                                          <p:attrName>ppt_h</p:attrName>
                                        </p:attrNameLst>
                                      </p:cBhvr>
                                      <p:tavLst>
                                        <p:tav tm="0">
                                          <p:val>
                                            <p:strVal val="ppt_h"/>
                                          </p:val>
                                        </p:tav>
                                        <p:tav tm="100000">
                                          <p:val>
                                            <p:fltVal val="0"/>
                                          </p:val>
                                        </p:tav>
                                      </p:tavLst>
                                    </p:anim>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4"/>
                                        </p:tgtEl>
                                        <p:attrNameLst>
                                          <p:attrName>ppt_w</p:attrName>
                                        </p:attrNameLst>
                                      </p:cBhvr>
                                      <p:tavLst>
                                        <p:tav tm="0">
                                          <p:val>
                                            <p:strVal val="ppt_w"/>
                                          </p:val>
                                        </p:tav>
                                        <p:tav tm="100000">
                                          <p:val>
                                            <p:fltVal val="0"/>
                                          </p:val>
                                        </p:tav>
                                      </p:tavLst>
                                    </p:anim>
                                    <p:anim calcmode="lin" valueType="num">
                                      <p:cBhvr>
                                        <p:cTn id="139" dur="500"/>
                                        <p:tgtEl>
                                          <p:spTgt spid="4"/>
                                        </p:tgtEl>
                                        <p:attrNameLst>
                                          <p:attrName>ppt_h</p:attrName>
                                        </p:attrNameLst>
                                      </p:cBhvr>
                                      <p:tavLst>
                                        <p:tav tm="0">
                                          <p:val>
                                            <p:strVal val="ppt_h"/>
                                          </p:val>
                                        </p:tav>
                                        <p:tav tm="100000">
                                          <p:val>
                                            <p:fltVal val="0"/>
                                          </p:val>
                                        </p:tav>
                                      </p:tavLst>
                                    </p:anim>
                                    <p:animEffect transition="out" filter="fade">
                                      <p:cBhvr>
                                        <p:cTn id="140" dur="500"/>
                                        <p:tgtEl>
                                          <p:spTgt spid="4"/>
                                        </p:tgtEl>
                                      </p:cBhvr>
                                    </p:animEffect>
                                    <p:set>
                                      <p:cBhvr>
                                        <p:cTn id="141" dur="1" fill="hold">
                                          <p:stCondLst>
                                            <p:cond delay="499"/>
                                          </p:stCondLst>
                                        </p:cTn>
                                        <p:tgtEl>
                                          <p:spTgt spid="4"/>
                                        </p:tgtEl>
                                        <p:attrNameLst>
                                          <p:attrName>style.visibility</p:attrName>
                                        </p:attrNameLst>
                                      </p:cBhvr>
                                      <p:to>
                                        <p:strVal val="hidden"/>
                                      </p:to>
                                    </p:set>
                                  </p:childTnLst>
                                </p:cTn>
                              </p:par>
                              <p:par>
                                <p:cTn id="142" presetID="31" presetClass="entr" presetSubtype="0" fill="hold" nodeType="withEffect">
                                  <p:stCondLst>
                                    <p:cond delay="0"/>
                                  </p:stCondLst>
                                  <p:childTnLst>
                                    <p:set>
                                      <p:cBhvr>
                                        <p:cTn id="143" dur="1" fill="hold">
                                          <p:stCondLst>
                                            <p:cond delay="0"/>
                                          </p:stCondLst>
                                        </p:cTn>
                                        <p:tgtEl>
                                          <p:spTgt spid="6"/>
                                        </p:tgtEl>
                                        <p:attrNameLst>
                                          <p:attrName>style.visibility</p:attrName>
                                        </p:attrNameLst>
                                      </p:cBhvr>
                                      <p:to>
                                        <p:strVal val="visible"/>
                                      </p:to>
                                    </p:set>
                                    <p:anim calcmode="lin" valueType="num">
                                      <p:cBhvr>
                                        <p:cTn id="144" dur="1000" fill="hold"/>
                                        <p:tgtEl>
                                          <p:spTgt spid="6"/>
                                        </p:tgtEl>
                                        <p:attrNameLst>
                                          <p:attrName>ppt_w</p:attrName>
                                        </p:attrNameLst>
                                      </p:cBhvr>
                                      <p:tavLst>
                                        <p:tav tm="0">
                                          <p:val>
                                            <p:fltVal val="0"/>
                                          </p:val>
                                        </p:tav>
                                        <p:tav tm="100000">
                                          <p:val>
                                            <p:strVal val="#ppt_w"/>
                                          </p:val>
                                        </p:tav>
                                      </p:tavLst>
                                    </p:anim>
                                    <p:anim calcmode="lin" valueType="num">
                                      <p:cBhvr>
                                        <p:cTn id="145" dur="1000" fill="hold"/>
                                        <p:tgtEl>
                                          <p:spTgt spid="6"/>
                                        </p:tgtEl>
                                        <p:attrNameLst>
                                          <p:attrName>ppt_h</p:attrName>
                                        </p:attrNameLst>
                                      </p:cBhvr>
                                      <p:tavLst>
                                        <p:tav tm="0">
                                          <p:val>
                                            <p:fltVal val="0"/>
                                          </p:val>
                                        </p:tav>
                                        <p:tav tm="100000">
                                          <p:val>
                                            <p:strVal val="#ppt_h"/>
                                          </p:val>
                                        </p:tav>
                                      </p:tavLst>
                                    </p:anim>
                                    <p:anim calcmode="lin" valueType="num">
                                      <p:cBhvr>
                                        <p:cTn id="146" dur="1000" fill="hold"/>
                                        <p:tgtEl>
                                          <p:spTgt spid="6"/>
                                        </p:tgtEl>
                                        <p:attrNameLst>
                                          <p:attrName>style.rotation</p:attrName>
                                        </p:attrNameLst>
                                      </p:cBhvr>
                                      <p:tavLst>
                                        <p:tav tm="0">
                                          <p:val>
                                            <p:fltVal val="90"/>
                                          </p:val>
                                        </p:tav>
                                        <p:tav tm="100000">
                                          <p:val>
                                            <p:fltVal val="0"/>
                                          </p:val>
                                        </p:tav>
                                      </p:tavLst>
                                    </p:anim>
                                    <p:animEffect transition="in" filter="fade">
                                      <p:cBhvr>
                                        <p:cTn id="147" dur="1000"/>
                                        <p:tgtEl>
                                          <p:spTgt spid="6"/>
                                        </p:tgtEl>
                                      </p:cBhvr>
                                    </p:animEffect>
                                  </p:childTnLst>
                                </p:cTn>
                              </p:par>
                              <p:par>
                                <p:cTn id="148" presetID="42" presetClass="path" presetSubtype="0" accel="50000" decel="50000" fill="hold" grpId="1" nodeType="withEffect">
                                  <p:stCondLst>
                                    <p:cond delay="0"/>
                                  </p:stCondLst>
                                  <p:childTnLst>
                                    <p:animMotion origin="layout" path="M -3.54167E-6 -2.22222E-6 L 0.49701 0.52824 " pathEditMode="relative" rAng="0" ptsTypes="AA">
                                      <p:cBhvr>
                                        <p:cTn id="149" dur="2000" fill="hold"/>
                                        <p:tgtEl>
                                          <p:spTgt spid="13"/>
                                        </p:tgtEl>
                                        <p:attrNameLst>
                                          <p:attrName>ppt_x</p:attrName>
                                          <p:attrName>ppt_y</p:attrName>
                                        </p:attrNameLst>
                                      </p:cBhvr>
                                      <p:rCtr x="24844" y="2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4" grpId="1"/>
      <p:bldP spid="14" grpId="2"/>
      <p:bldP spid="16" grpId="0"/>
      <p:bldP spid="16" grpId="1"/>
      <p:bldP spid="16" grpId="2"/>
      <p:bldP spid="12" grpId="0"/>
      <p:bldP spid="12" grpId="1"/>
      <p:bldP spid="12" grpId="2"/>
      <p:bldP spid="15" grpId="0"/>
      <p:bldP spid="15" grpId="1"/>
      <p:bldP spid="15" grpId="2"/>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 xmlns:a16="http://schemas.microsoft.com/office/drawing/2014/main" id="{98C71B61-05D4-47FE-835F-D87F2C397F25}"/>
              </a:ext>
            </a:extLst>
          </p:cNvPr>
          <p:cNvSpPr>
            <a:spLocks noGrp="1"/>
          </p:cNvSpPr>
          <p:nvPr>
            <p:ph type="title"/>
          </p:nvPr>
        </p:nvSpPr>
        <p:spPr>
          <a:xfrm>
            <a:off x="-1" y="0"/>
            <a:ext cx="12295163" cy="1223889"/>
          </a:xfrm>
        </p:spPr>
        <p:txBody>
          <a:bodyPr>
            <a:noAutofit/>
          </a:bodyPr>
          <a:lstStyle/>
          <a:p>
            <a:r>
              <a:rPr lang="en-US" sz="2800" dirty="0">
                <a:solidFill>
                  <a:srgbClr val="C00000"/>
                </a:solidFill>
                <a:latin typeface="Arial Black" panose="020B0A04020102020204" pitchFamily="34" charset="0"/>
              </a:rPr>
              <a:t>2</a:t>
            </a:r>
            <a:r>
              <a:rPr lang="en-US" sz="2800" dirty="0">
                <a:latin typeface="Arial Black" panose="020B0A04020102020204" pitchFamily="34" charset="0"/>
              </a:rPr>
              <a:t>. What do you think about the hobbies in </a:t>
            </a:r>
            <a:r>
              <a:rPr lang="en-US" sz="2800" dirty="0">
                <a:solidFill>
                  <a:srgbClr val="C00000"/>
                </a:solidFill>
                <a:latin typeface="Arial Black" panose="020B0A04020102020204" pitchFamily="34" charset="0"/>
              </a:rPr>
              <a:t>1</a:t>
            </a:r>
            <a:r>
              <a:rPr lang="en-US" sz="2800" dirty="0">
                <a:latin typeface="Arial Black" panose="020B0A04020102020204" pitchFamily="34" charset="0"/>
              </a:rPr>
              <a:t>? Look at the table below and tick the boxes. Then, complete the sentences below by writing the reason to explain your choice.</a:t>
            </a:r>
            <a:endParaRPr lang="vi-VN" sz="2800" dirty="0"/>
          </a:p>
        </p:txBody>
      </p:sp>
      <p:sp>
        <p:nvSpPr>
          <p:cNvPr id="9" name="Rectangle 2">
            <a:extLst>
              <a:ext uri="{FF2B5EF4-FFF2-40B4-BE49-F238E27FC236}">
                <a16:creationId xmlns="" xmlns:a16="http://schemas.microsoft.com/office/drawing/2014/main" id="{F7F79F1C-0170-4131-912D-917698B55E2C}"/>
              </a:ext>
            </a:extLst>
          </p:cNvPr>
          <p:cNvSpPr>
            <a:spLocks noChangeArrowheads="1"/>
          </p:cNvSpPr>
          <p:nvPr/>
        </p:nvSpPr>
        <p:spPr bwMode="auto">
          <a:xfrm>
            <a:off x="2852738" y="244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11" name="Hình ảnh 10">
            <a:extLst>
              <a:ext uri="{FF2B5EF4-FFF2-40B4-BE49-F238E27FC236}">
                <a16:creationId xmlns="" xmlns:a16="http://schemas.microsoft.com/office/drawing/2014/main" id="{06FC4D07-E02C-44CD-9703-32EE9C4ED473}"/>
              </a:ext>
            </a:extLst>
          </p:cNvPr>
          <p:cNvPicPr>
            <a:picLocks noChangeAspect="1"/>
          </p:cNvPicPr>
          <p:nvPr/>
        </p:nvPicPr>
        <p:blipFill>
          <a:blip r:embed="rId2"/>
          <a:stretch>
            <a:fillRect/>
          </a:stretch>
        </p:blipFill>
        <p:spPr>
          <a:xfrm>
            <a:off x="1291224" y="1664814"/>
            <a:ext cx="8425402" cy="3828620"/>
          </a:xfrm>
          <a:prstGeom prst="rect">
            <a:avLst/>
          </a:prstGeom>
        </p:spPr>
      </p:pic>
      <p:pic>
        <p:nvPicPr>
          <p:cNvPr id="13" name="Hình ảnh 12" descr="Ảnh có chứa văn bản&#10;&#10;Mô tả được tạo tự động">
            <a:extLst>
              <a:ext uri="{FF2B5EF4-FFF2-40B4-BE49-F238E27FC236}">
                <a16:creationId xmlns="" xmlns:a16="http://schemas.microsoft.com/office/drawing/2014/main" id="{1EF3BC2D-50D7-437E-A754-751F3FB278E8}"/>
              </a:ext>
            </a:extLst>
          </p:cNvPr>
          <p:cNvPicPr>
            <a:picLocks noChangeAspect="1"/>
          </p:cNvPicPr>
          <p:nvPr/>
        </p:nvPicPr>
        <p:blipFill>
          <a:blip r:embed="rId3"/>
          <a:stretch>
            <a:fillRect/>
          </a:stretch>
        </p:blipFill>
        <p:spPr>
          <a:xfrm>
            <a:off x="1677526" y="1558192"/>
            <a:ext cx="8039100" cy="4445000"/>
          </a:xfrm>
          <a:prstGeom prst="rect">
            <a:avLst/>
          </a:prstGeom>
        </p:spPr>
      </p:pic>
      <p:pic>
        <p:nvPicPr>
          <p:cNvPr id="14" name="Hình ảnh 13">
            <a:extLst>
              <a:ext uri="{FF2B5EF4-FFF2-40B4-BE49-F238E27FC236}">
                <a16:creationId xmlns="" xmlns:a16="http://schemas.microsoft.com/office/drawing/2014/main" id="{70D9678C-3052-4DB0-90CD-7232DCF59CCC}"/>
              </a:ext>
            </a:extLst>
          </p:cNvPr>
          <p:cNvPicPr>
            <a:picLocks noChangeAspect="1"/>
          </p:cNvPicPr>
          <p:nvPr/>
        </p:nvPicPr>
        <p:blipFill>
          <a:blip r:embed="rId4"/>
          <a:stretch>
            <a:fillRect/>
          </a:stretch>
        </p:blipFill>
        <p:spPr>
          <a:xfrm>
            <a:off x="223557" y="1582893"/>
            <a:ext cx="12071605" cy="4395597"/>
          </a:xfrm>
          <a:prstGeom prst="rect">
            <a:avLst/>
          </a:prstGeom>
        </p:spPr>
      </p:pic>
    </p:spTree>
    <p:extLst>
      <p:ext uri="{BB962C8B-B14F-4D97-AF65-F5344CB8AC3E}">
        <p14:creationId xmlns:p14="http://schemas.microsoft.com/office/powerpoint/2010/main" val="782095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11"/>
                                        </p:tgtEl>
                                      </p:cBhvr>
                                    </p:animEffect>
                                    <p:anim calcmode="lin" valueType="num">
                                      <p:cBhvr>
                                        <p:cTn id="29" dur="1000"/>
                                        <p:tgtEl>
                                          <p:spTgt spid="11"/>
                                        </p:tgtEl>
                                        <p:attrNameLst>
                                          <p:attrName>ppt_x</p:attrName>
                                        </p:attrNameLst>
                                      </p:cBhvr>
                                      <p:tavLst>
                                        <p:tav tm="0">
                                          <p:val>
                                            <p:strVal val="ppt_x"/>
                                          </p:val>
                                        </p:tav>
                                        <p:tav tm="100000">
                                          <p:val>
                                            <p:strVal val="ppt_x"/>
                                          </p:val>
                                        </p:tav>
                                      </p:tavLst>
                                    </p:anim>
                                    <p:anim calcmode="lin" valueType="num">
                                      <p:cBhvr>
                                        <p:cTn id="30" dur="1000"/>
                                        <p:tgtEl>
                                          <p:spTgt spid="11"/>
                                        </p:tgtEl>
                                        <p:attrNameLst>
                                          <p:attrName>ppt_y</p:attrName>
                                        </p:attrNameLst>
                                      </p:cBhvr>
                                      <p:tavLst>
                                        <p:tav tm="0">
                                          <p:val>
                                            <p:strVal val="ppt_y"/>
                                          </p:val>
                                        </p:tav>
                                        <p:tav tm="100000">
                                          <p:val>
                                            <p:strVal val="ppt_y+.1"/>
                                          </p:val>
                                        </p:tav>
                                      </p:tavLst>
                                    </p:anim>
                                    <p:set>
                                      <p:cBhvr>
                                        <p:cTn id="31" dur="1" fill="hold">
                                          <p:stCondLst>
                                            <p:cond delay="999"/>
                                          </p:stCondLst>
                                        </p:cTn>
                                        <p:tgtEl>
                                          <p:spTgt spid="11"/>
                                        </p:tgtEl>
                                        <p:attrNameLst>
                                          <p:attrName>style.visibility</p:attrName>
                                        </p:attrNameLst>
                                      </p:cBhvr>
                                      <p:to>
                                        <p:strVal val="hidden"/>
                                      </p:to>
                                    </p:set>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B0774C0-AFA2-49B5-8982-F70C2C29DA2F}"/>
              </a:ext>
            </a:extLst>
          </p:cNvPr>
          <p:cNvSpPr>
            <a:spLocks noGrp="1"/>
          </p:cNvSpPr>
          <p:nvPr>
            <p:ph type="title"/>
          </p:nvPr>
        </p:nvSpPr>
        <p:spPr>
          <a:xfrm>
            <a:off x="0" y="259165"/>
            <a:ext cx="2385447" cy="843743"/>
          </a:xfrm>
        </p:spPr>
        <p:txBody>
          <a:bodyPr>
            <a:normAutofit fontScale="90000"/>
          </a:bodyPr>
          <a:lstStyle/>
          <a:p>
            <a:r>
              <a:rPr lang="vi-VN" dirty="0" err="1">
                <a:ln w="0"/>
                <a:solidFill>
                  <a:srgbClr val="7030A0"/>
                </a:solidFill>
                <a:effectLst>
                  <a:outerShdw blurRad="38100" dist="19050" dir="2700000" algn="tl" rotWithShape="0">
                    <a:schemeClr val="dk1">
                      <a:alpha val="40000"/>
                    </a:schemeClr>
                  </a:outerShdw>
                </a:effectLst>
              </a:rPr>
              <a:t>Structure</a:t>
            </a:r>
            <a:r>
              <a:rPr lang="vi-VN" dirty="0">
                <a:ln w="0"/>
                <a:solidFill>
                  <a:srgbClr val="7030A0"/>
                </a:solidFill>
                <a:effectLst>
                  <a:outerShdw blurRad="38100" dist="19050" dir="2700000" algn="tl" rotWithShape="0">
                    <a:schemeClr val="dk1">
                      <a:alpha val="40000"/>
                    </a:schemeClr>
                  </a:outerShdw>
                </a:effectLst>
              </a:rPr>
              <a:t>:</a:t>
            </a:r>
          </a:p>
        </p:txBody>
      </p:sp>
      <p:sp>
        <p:nvSpPr>
          <p:cNvPr id="3" name="Chỗ dành sẵn cho Nội dung 2">
            <a:extLst>
              <a:ext uri="{FF2B5EF4-FFF2-40B4-BE49-F238E27FC236}">
                <a16:creationId xmlns="" xmlns:a16="http://schemas.microsoft.com/office/drawing/2014/main" id="{B42F7F62-5686-4D5F-99E4-B772F6A67AAD}"/>
              </a:ext>
            </a:extLst>
          </p:cNvPr>
          <p:cNvSpPr>
            <a:spLocks noGrp="1"/>
          </p:cNvSpPr>
          <p:nvPr>
            <p:ph idx="1"/>
          </p:nvPr>
        </p:nvSpPr>
        <p:spPr>
          <a:xfrm>
            <a:off x="2124559" y="1102908"/>
            <a:ext cx="7081434" cy="1119053"/>
          </a:xfrm>
        </p:spPr>
        <p:txBody>
          <a:bodyPr/>
          <a:lstStyle/>
          <a:p>
            <a:r>
              <a:rPr lang="vi-VN" dirty="0"/>
              <a:t>S + </a:t>
            </a:r>
            <a:r>
              <a:rPr lang="vi-VN" dirty="0" err="1"/>
              <a:t>find</a:t>
            </a:r>
            <a:r>
              <a:rPr lang="vi-VN" dirty="0"/>
              <a:t> </a:t>
            </a:r>
            <a:r>
              <a:rPr lang="vi-VN" dirty="0" err="1">
                <a:solidFill>
                  <a:srgbClr val="FF0000"/>
                </a:solidFill>
              </a:rPr>
              <a:t>sth</a:t>
            </a:r>
            <a:r>
              <a:rPr lang="vi-VN" dirty="0">
                <a:solidFill>
                  <a:srgbClr val="FF0000"/>
                </a:solidFill>
              </a:rPr>
              <a:t>/ </a:t>
            </a:r>
            <a:r>
              <a:rPr lang="vi-VN" dirty="0" err="1">
                <a:solidFill>
                  <a:srgbClr val="FF0000"/>
                </a:solidFill>
              </a:rPr>
              <a:t>doing</a:t>
            </a:r>
            <a:r>
              <a:rPr lang="vi-VN" dirty="0">
                <a:solidFill>
                  <a:srgbClr val="FF0000"/>
                </a:solidFill>
              </a:rPr>
              <a:t> </a:t>
            </a:r>
            <a:r>
              <a:rPr lang="vi-VN" dirty="0" err="1">
                <a:solidFill>
                  <a:srgbClr val="FF0000"/>
                </a:solidFill>
              </a:rPr>
              <a:t>sth</a:t>
            </a:r>
            <a:r>
              <a:rPr lang="vi-VN" dirty="0"/>
              <a:t> + </a:t>
            </a:r>
            <a:r>
              <a:rPr lang="vi-VN" dirty="0" err="1">
                <a:solidFill>
                  <a:srgbClr val="002060"/>
                </a:solidFill>
              </a:rPr>
              <a:t>adj</a:t>
            </a:r>
            <a:r>
              <a:rPr lang="vi-VN" dirty="0"/>
              <a:t>.</a:t>
            </a:r>
          </a:p>
          <a:p>
            <a:r>
              <a:rPr lang="vi-VN" dirty="0"/>
              <a:t>S + </a:t>
            </a:r>
            <a:r>
              <a:rPr lang="vi-VN" dirty="0" err="1"/>
              <a:t>think</a:t>
            </a:r>
            <a:r>
              <a:rPr lang="vi-VN" dirty="0"/>
              <a:t> (</a:t>
            </a:r>
            <a:r>
              <a:rPr lang="vi-VN" dirty="0" err="1"/>
              <a:t>that</a:t>
            </a:r>
            <a:r>
              <a:rPr lang="vi-VN" dirty="0"/>
              <a:t>) </a:t>
            </a:r>
            <a:r>
              <a:rPr lang="vi-VN" dirty="0" err="1">
                <a:solidFill>
                  <a:srgbClr val="FF0000"/>
                </a:solidFill>
              </a:rPr>
              <a:t>sth</a:t>
            </a:r>
            <a:r>
              <a:rPr lang="vi-VN" dirty="0">
                <a:solidFill>
                  <a:srgbClr val="FF0000"/>
                </a:solidFill>
              </a:rPr>
              <a:t>/</a:t>
            </a:r>
            <a:r>
              <a:rPr lang="vi-VN" dirty="0" err="1">
                <a:solidFill>
                  <a:srgbClr val="FF0000"/>
                </a:solidFill>
              </a:rPr>
              <a:t>doing</a:t>
            </a:r>
            <a:r>
              <a:rPr lang="vi-VN" dirty="0">
                <a:solidFill>
                  <a:srgbClr val="FF0000"/>
                </a:solidFill>
              </a:rPr>
              <a:t> </a:t>
            </a:r>
            <a:r>
              <a:rPr lang="vi-VN" dirty="0" err="1">
                <a:solidFill>
                  <a:srgbClr val="FF0000"/>
                </a:solidFill>
              </a:rPr>
              <a:t>sth</a:t>
            </a:r>
            <a:r>
              <a:rPr lang="vi-VN" dirty="0"/>
              <a:t> + </a:t>
            </a:r>
            <a:r>
              <a:rPr lang="vi-VN" dirty="0" err="1"/>
              <a:t>tobe</a:t>
            </a:r>
            <a:r>
              <a:rPr lang="vi-VN" dirty="0"/>
              <a:t> + </a:t>
            </a:r>
            <a:r>
              <a:rPr lang="vi-VN" dirty="0" err="1">
                <a:solidFill>
                  <a:srgbClr val="7030A0"/>
                </a:solidFill>
              </a:rPr>
              <a:t>adj</a:t>
            </a:r>
            <a:r>
              <a:rPr lang="vi-VN" dirty="0"/>
              <a:t>.</a:t>
            </a:r>
          </a:p>
        </p:txBody>
      </p:sp>
      <p:sp>
        <p:nvSpPr>
          <p:cNvPr id="5" name="Hộp Văn bản 4">
            <a:extLst>
              <a:ext uri="{FF2B5EF4-FFF2-40B4-BE49-F238E27FC236}">
                <a16:creationId xmlns="" xmlns:a16="http://schemas.microsoft.com/office/drawing/2014/main" id="{78A1639F-CA9E-48ED-8704-1DDD4B5625CE}"/>
              </a:ext>
            </a:extLst>
          </p:cNvPr>
          <p:cNvSpPr txBox="1"/>
          <p:nvPr/>
        </p:nvSpPr>
        <p:spPr>
          <a:xfrm>
            <a:off x="139484" y="2844225"/>
            <a:ext cx="1985076" cy="584775"/>
          </a:xfrm>
          <a:prstGeom prst="rect">
            <a:avLst/>
          </a:prstGeom>
          <a:noFill/>
        </p:spPr>
        <p:txBody>
          <a:bodyPr wrap="square" rtlCol="0">
            <a:spAutoFit/>
          </a:bodyPr>
          <a:lstStyle/>
          <a:p>
            <a:r>
              <a:rPr lang="vi-VN" sz="3200" i="1" dirty="0" err="1">
                <a:ln w="0"/>
                <a:solidFill>
                  <a:srgbClr val="C00000"/>
                </a:solidFill>
                <a:effectLst>
                  <a:outerShdw blurRad="38100" dist="25400" dir="5400000" algn="ctr" rotWithShape="0">
                    <a:srgbClr val="6E747A">
                      <a:alpha val="43000"/>
                    </a:srgbClr>
                  </a:outerShdw>
                </a:effectLst>
              </a:rPr>
              <a:t>Example</a:t>
            </a:r>
            <a:r>
              <a:rPr lang="vi-VN" sz="3200" i="1" dirty="0">
                <a:ln w="0"/>
                <a:solidFill>
                  <a:srgbClr val="C00000"/>
                </a:solidFill>
                <a:effectLst>
                  <a:outerShdw blurRad="38100" dist="25400" dir="5400000" algn="ctr" rotWithShape="0">
                    <a:srgbClr val="6E747A">
                      <a:alpha val="43000"/>
                    </a:srgbClr>
                  </a:outerShdw>
                </a:effectLst>
              </a:rPr>
              <a:t>:</a:t>
            </a:r>
          </a:p>
        </p:txBody>
      </p:sp>
      <p:sp>
        <p:nvSpPr>
          <p:cNvPr id="6" name="Hộp Văn bản 5">
            <a:extLst>
              <a:ext uri="{FF2B5EF4-FFF2-40B4-BE49-F238E27FC236}">
                <a16:creationId xmlns="" xmlns:a16="http://schemas.microsoft.com/office/drawing/2014/main" id="{FBE536A2-8024-4ECB-A443-35CBB928C2C6}"/>
              </a:ext>
            </a:extLst>
          </p:cNvPr>
          <p:cNvSpPr txBox="1"/>
          <p:nvPr/>
        </p:nvSpPr>
        <p:spPr>
          <a:xfrm>
            <a:off x="2385447" y="3037668"/>
            <a:ext cx="6820546" cy="954107"/>
          </a:xfrm>
          <a:prstGeom prst="rect">
            <a:avLst/>
          </a:prstGeom>
          <a:noFill/>
        </p:spPr>
        <p:txBody>
          <a:bodyPr wrap="square" rtlCol="0">
            <a:spAutoFit/>
          </a:bodyPr>
          <a:lstStyle/>
          <a:p>
            <a:r>
              <a:rPr lang="vi-VN" sz="2800" dirty="0"/>
              <a:t>I </a:t>
            </a:r>
            <a:r>
              <a:rPr lang="vi-VN" sz="2800" dirty="0" err="1"/>
              <a:t>find</a:t>
            </a:r>
            <a:r>
              <a:rPr lang="vi-VN" sz="2800" dirty="0"/>
              <a:t> </a:t>
            </a:r>
            <a:r>
              <a:rPr lang="vi-VN" sz="2800" dirty="0" err="1">
                <a:solidFill>
                  <a:srgbClr val="FF0000"/>
                </a:solidFill>
              </a:rPr>
              <a:t>jogging</a:t>
            </a:r>
            <a:r>
              <a:rPr lang="vi-VN" sz="2800" dirty="0">
                <a:solidFill>
                  <a:srgbClr val="FF0000"/>
                </a:solidFill>
              </a:rPr>
              <a:t>/ </a:t>
            </a:r>
            <a:r>
              <a:rPr lang="vi-VN" sz="2800" dirty="0" err="1">
                <a:solidFill>
                  <a:srgbClr val="FF0000"/>
                </a:solidFill>
              </a:rPr>
              <a:t>colecting</a:t>
            </a:r>
            <a:r>
              <a:rPr lang="vi-VN" sz="2800" dirty="0">
                <a:solidFill>
                  <a:srgbClr val="FF0000"/>
                </a:solidFill>
              </a:rPr>
              <a:t> </a:t>
            </a:r>
            <a:r>
              <a:rPr lang="vi-VN" sz="2800" dirty="0" err="1">
                <a:solidFill>
                  <a:srgbClr val="FF0000"/>
                </a:solidFill>
              </a:rPr>
              <a:t>doll</a:t>
            </a:r>
            <a:r>
              <a:rPr lang="vi-VN" sz="2800" dirty="0">
                <a:solidFill>
                  <a:srgbClr val="FF0000"/>
                </a:solidFill>
              </a:rPr>
              <a:t> </a:t>
            </a:r>
            <a:r>
              <a:rPr lang="vi-VN" sz="2800" dirty="0" err="1">
                <a:solidFill>
                  <a:srgbClr val="7030A0"/>
                </a:solidFill>
              </a:rPr>
              <a:t>interesting</a:t>
            </a:r>
            <a:r>
              <a:rPr lang="vi-VN" sz="2800" dirty="0">
                <a:solidFill>
                  <a:srgbClr val="7030A0"/>
                </a:solidFill>
              </a:rPr>
              <a:t>.</a:t>
            </a:r>
          </a:p>
          <a:p>
            <a:r>
              <a:rPr lang="vi-VN" sz="2800" dirty="0"/>
              <a:t>I </a:t>
            </a:r>
            <a:r>
              <a:rPr lang="vi-VN" sz="2800" dirty="0" err="1"/>
              <a:t>think</a:t>
            </a:r>
            <a:r>
              <a:rPr lang="vi-VN" sz="2800" dirty="0"/>
              <a:t> </a:t>
            </a:r>
            <a:r>
              <a:rPr lang="vi-VN" sz="2800" dirty="0" err="1">
                <a:solidFill>
                  <a:srgbClr val="FF0000"/>
                </a:solidFill>
              </a:rPr>
              <a:t>reading</a:t>
            </a:r>
            <a:r>
              <a:rPr lang="vi-VN" sz="2800" dirty="0">
                <a:solidFill>
                  <a:srgbClr val="FF0000"/>
                </a:solidFill>
              </a:rPr>
              <a:t> </a:t>
            </a:r>
            <a:r>
              <a:rPr lang="vi-VN" sz="2800" dirty="0" err="1">
                <a:solidFill>
                  <a:srgbClr val="FF0000"/>
                </a:solidFill>
              </a:rPr>
              <a:t>book</a:t>
            </a:r>
            <a:r>
              <a:rPr lang="vi-VN" sz="2800" dirty="0">
                <a:solidFill>
                  <a:srgbClr val="FF0000"/>
                </a:solidFill>
              </a:rPr>
              <a:t> </a:t>
            </a:r>
            <a:r>
              <a:rPr lang="vi-VN" sz="2800" dirty="0" err="1">
                <a:solidFill>
                  <a:srgbClr val="7030A0"/>
                </a:solidFill>
              </a:rPr>
              <a:t>is</a:t>
            </a:r>
            <a:r>
              <a:rPr lang="vi-VN" sz="2800" dirty="0">
                <a:solidFill>
                  <a:srgbClr val="7030A0"/>
                </a:solidFill>
              </a:rPr>
              <a:t> </a:t>
            </a:r>
            <a:r>
              <a:rPr lang="vi-VN" sz="2800" dirty="0" err="1">
                <a:solidFill>
                  <a:srgbClr val="7030A0"/>
                </a:solidFill>
              </a:rPr>
              <a:t>relaxing</a:t>
            </a:r>
            <a:endParaRPr lang="vi-VN" sz="2800" dirty="0">
              <a:solidFill>
                <a:srgbClr val="7030A0"/>
              </a:solidFill>
            </a:endParaRPr>
          </a:p>
        </p:txBody>
      </p:sp>
    </p:spTree>
    <p:extLst>
      <p:ext uri="{BB962C8B-B14F-4D97-AF65-F5344CB8AC3E}">
        <p14:creationId xmlns:p14="http://schemas.microsoft.com/office/powerpoint/2010/main" val="1587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 xmlns:a16="http://schemas.microsoft.com/office/drawing/2014/main" id="{E3077AF2-9528-4D5F-B5AE-81FA9F00DFEF}"/>
              </a:ext>
            </a:extLst>
          </p:cNvPr>
          <p:cNvPicPr>
            <a:picLocks noChangeAspect="1"/>
          </p:cNvPicPr>
          <p:nvPr/>
        </p:nvPicPr>
        <p:blipFill>
          <a:blip r:embed="rId2"/>
          <a:stretch>
            <a:fillRect/>
          </a:stretch>
        </p:blipFill>
        <p:spPr>
          <a:xfrm>
            <a:off x="0" y="3606996"/>
            <a:ext cx="9035512" cy="3251004"/>
          </a:xfrm>
          <a:prstGeom prst="rect">
            <a:avLst/>
          </a:prstGeom>
        </p:spPr>
      </p:pic>
      <p:pic>
        <p:nvPicPr>
          <p:cNvPr id="8" name="Hình ảnh 7">
            <a:extLst>
              <a:ext uri="{FF2B5EF4-FFF2-40B4-BE49-F238E27FC236}">
                <a16:creationId xmlns="" xmlns:a16="http://schemas.microsoft.com/office/drawing/2014/main" id="{3CAFB94F-F3A3-4FC5-9FD9-FCD93BCF0450}"/>
              </a:ext>
            </a:extLst>
          </p:cNvPr>
          <p:cNvPicPr>
            <a:picLocks noChangeAspect="1"/>
          </p:cNvPicPr>
          <p:nvPr/>
        </p:nvPicPr>
        <p:blipFill>
          <a:blip r:embed="rId3"/>
          <a:stretch>
            <a:fillRect/>
          </a:stretch>
        </p:blipFill>
        <p:spPr>
          <a:xfrm>
            <a:off x="5192442" y="426299"/>
            <a:ext cx="6999558" cy="3180697"/>
          </a:xfrm>
          <a:prstGeom prst="rect">
            <a:avLst/>
          </a:prstGeom>
        </p:spPr>
      </p:pic>
      <p:sp>
        <p:nvSpPr>
          <p:cNvPr id="2" name="Hộp Văn bản 1">
            <a:extLst>
              <a:ext uri="{FF2B5EF4-FFF2-40B4-BE49-F238E27FC236}">
                <a16:creationId xmlns="" xmlns:a16="http://schemas.microsoft.com/office/drawing/2014/main" id="{4658BDE0-2180-46C3-9DB2-EC5B438715C1}"/>
              </a:ext>
            </a:extLst>
          </p:cNvPr>
          <p:cNvSpPr txBox="1"/>
          <p:nvPr/>
        </p:nvSpPr>
        <p:spPr>
          <a:xfrm>
            <a:off x="134955" y="426299"/>
            <a:ext cx="2067950" cy="461665"/>
          </a:xfrm>
          <a:prstGeom prst="rect">
            <a:avLst/>
          </a:prstGeom>
          <a:noFill/>
        </p:spPr>
        <p:txBody>
          <a:bodyPr wrap="square" rtlCol="0">
            <a:spAutoFit/>
          </a:bodyPr>
          <a:lstStyle/>
          <a:p>
            <a:r>
              <a:rPr lang="vi-VN" sz="2400" i="1" dirty="0" err="1">
                <a:solidFill>
                  <a:srgbClr val="C00000"/>
                </a:solidFill>
              </a:rPr>
              <a:t>Example</a:t>
            </a:r>
            <a:r>
              <a:rPr lang="vi-VN" sz="2400" i="1" dirty="0">
                <a:solidFill>
                  <a:srgbClr val="C00000"/>
                </a:solidFill>
              </a:rPr>
              <a:t>:</a:t>
            </a:r>
          </a:p>
        </p:txBody>
      </p:sp>
      <p:sp>
        <p:nvSpPr>
          <p:cNvPr id="3" name="Hộp Văn bản 2">
            <a:extLst>
              <a:ext uri="{FF2B5EF4-FFF2-40B4-BE49-F238E27FC236}">
                <a16:creationId xmlns="" xmlns:a16="http://schemas.microsoft.com/office/drawing/2014/main" id="{25F88C7E-AB45-485A-B54A-8DAE4FD37DB8}"/>
              </a:ext>
            </a:extLst>
          </p:cNvPr>
          <p:cNvSpPr txBox="1"/>
          <p:nvPr/>
        </p:nvSpPr>
        <p:spPr>
          <a:xfrm>
            <a:off x="10944665" y="984739"/>
            <a:ext cx="534573" cy="584775"/>
          </a:xfrm>
          <a:prstGeom prst="rect">
            <a:avLst/>
          </a:prstGeom>
          <a:noFill/>
        </p:spPr>
        <p:txBody>
          <a:bodyPr wrap="square" rtlCol="0">
            <a:spAutoFit/>
          </a:bodyPr>
          <a:lstStyle/>
          <a:p>
            <a:r>
              <a:rPr lang="vi-VN" sz="3200" dirty="0">
                <a:sym typeface="Wingdings" panose="05000000000000000000" pitchFamily="2" charset="2"/>
              </a:rPr>
              <a:t></a:t>
            </a:r>
            <a:endParaRPr lang="vi-VN" sz="3200" dirty="0"/>
          </a:p>
        </p:txBody>
      </p:sp>
      <p:sp>
        <p:nvSpPr>
          <p:cNvPr id="4" name="Hộp Văn bản 3">
            <a:extLst>
              <a:ext uri="{FF2B5EF4-FFF2-40B4-BE49-F238E27FC236}">
                <a16:creationId xmlns="" xmlns:a16="http://schemas.microsoft.com/office/drawing/2014/main" id="{7FCC6FE7-DB1F-4DE7-9E9F-B0552C151D4C}"/>
              </a:ext>
            </a:extLst>
          </p:cNvPr>
          <p:cNvSpPr txBox="1"/>
          <p:nvPr/>
        </p:nvSpPr>
        <p:spPr>
          <a:xfrm>
            <a:off x="2950862" y="3784307"/>
            <a:ext cx="1667633" cy="461665"/>
          </a:xfrm>
          <a:prstGeom prst="rect">
            <a:avLst/>
          </a:prstGeom>
          <a:noFill/>
        </p:spPr>
        <p:txBody>
          <a:bodyPr wrap="square" rtlCol="0">
            <a:spAutoFit/>
          </a:bodyPr>
          <a:lstStyle/>
          <a:p>
            <a:r>
              <a:rPr lang="vi-VN" sz="2400" dirty="0" err="1">
                <a:solidFill>
                  <a:srgbClr val="C00000"/>
                </a:solidFill>
              </a:rPr>
              <a:t>interesting</a:t>
            </a:r>
            <a:endParaRPr lang="vi-VN" sz="2400" dirty="0">
              <a:solidFill>
                <a:srgbClr val="C00000"/>
              </a:solidFill>
            </a:endParaRPr>
          </a:p>
        </p:txBody>
      </p:sp>
      <p:sp>
        <p:nvSpPr>
          <p:cNvPr id="5" name="Hộp Văn bản 4">
            <a:extLst>
              <a:ext uri="{FF2B5EF4-FFF2-40B4-BE49-F238E27FC236}">
                <a16:creationId xmlns="" xmlns:a16="http://schemas.microsoft.com/office/drawing/2014/main" id="{D7AC7633-BA75-4F90-8A13-53A6D416208F}"/>
              </a:ext>
            </a:extLst>
          </p:cNvPr>
          <p:cNvSpPr txBox="1"/>
          <p:nvPr/>
        </p:nvSpPr>
        <p:spPr>
          <a:xfrm>
            <a:off x="5670051" y="3784306"/>
            <a:ext cx="6044339" cy="461665"/>
          </a:xfrm>
          <a:prstGeom prst="rect">
            <a:avLst/>
          </a:prstGeom>
          <a:noFill/>
        </p:spPr>
        <p:txBody>
          <a:bodyPr wrap="square" rtlCol="0">
            <a:spAutoFit/>
          </a:bodyPr>
          <a:lstStyle/>
          <a:p>
            <a:r>
              <a:rPr lang="en-US" sz="2400">
                <a:solidFill>
                  <a:srgbClr val="C00000"/>
                </a:solidFill>
              </a:rPr>
              <a:t>it's takes skills to make a pottery product</a:t>
            </a:r>
            <a:endParaRPr lang="vi-VN" sz="2400" dirty="0">
              <a:solidFill>
                <a:srgbClr val="C00000"/>
              </a:solidFill>
            </a:endParaRPr>
          </a:p>
        </p:txBody>
      </p:sp>
    </p:spTree>
    <p:extLst>
      <p:ext uri="{BB962C8B-B14F-4D97-AF65-F5344CB8AC3E}">
        <p14:creationId xmlns:p14="http://schemas.microsoft.com/office/powerpoint/2010/main" val="19728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 xmlns:a16="http://schemas.microsoft.com/office/drawing/2014/main" id="{E3077AF2-9528-4D5F-B5AE-81FA9F00DFEF}"/>
              </a:ext>
            </a:extLst>
          </p:cNvPr>
          <p:cNvPicPr>
            <a:picLocks noChangeAspect="1"/>
          </p:cNvPicPr>
          <p:nvPr/>
        </p:nvPicPr>
        <p:blipFill>
          <a:blip r:embed="rId3"/>
          <a:stretch>
            <a:fillRect/>
          </a:stretch>
        </p:blipFill>
        <p:spPr>
          <a:xfrm>
            <a:off x="9824" y="3606996"/>
            <a:ext cx="9004514" cy="3251004"/>
          </a:xfrm>
          <a:prstGeom prst="rect">
            <a:avLst/>
          </a:prstGeom>
        </p:spPr>
      </p:pic>
      <p:pic>
        <p:nvPicPr>
          <p:cNvPr id="8" name="Hình ảnh 7">
            <a:extLst>
              <a:ext uri="{FF2B5EF4-FFF2-40B4-BE49-F238E27FC236}">
                <a16:creationId xmlns="" xmlns:a16="http://schemas.microsoft.com/office/drawing/2014/main" id="{3CAFB94F-F3A3-4FC5-9FD9-FCD93BCF0450}"/>
              </a:ext>
            </a:extLst>
          </p:cNvPr>
          <p:cNvPicPr>
            <a:picLocks noChangeAspect="1"/>
          </p:cNvPicPr>
          <p:nvPr/>
        </p:nvPicPr>
        <p:blipFill>
          <a:blip r:embed="rId4"/>
          <a:stretch>
            <a:fillRect/>
          </a:stretch>
        </p:blipFill>
        <p:spPr>
          <a:xfrm>
            <a:off x="5192442" y="426299"/>
            <a:ext cx="6999558" cy="3180697"/>
          </a:xfrm>
          <a:prstGeom prst="rect">
            <a:avLst/>
          </a:prstGeom>
        </p:spPr>
      </p:pic>
      <p:pic>
        <p:nvPicPr>
          <p:cNvPr id="10" name="Hình ảnh 9" descr="Ảnh có chứa đối tượng&#10;&#10;Mô tả được tạo tự động">
            <a:extLst>
              <a:ext uri="{FF2B5EF4-FFF2-40B4-BE49-F238E27FC236}">
                <a16:creationId xmlns="" xmlns:a16="http://schemas.microsoft.com/office/drawing/2014/main" id="{B025A929-DC55-4E26-85DA-456CE369030F}"/>
              </a:ext>
            </a:extLst>
          </p:cNvPr>
          <p:cNvPicPr>
            <a:picLocks noChangeAspect="1"/>
          </p:cNvPicPr>
          <p:nvPr/>
        </p:nvPicPr>
        <p:blipFill>
          <a:blip r:embed="rId5"/>
          <a:stretch>
            <a:fillRect/>
          </a:stretch>
        </p:blipFill>
        <p:spPr>
          <a:xfrm>
            <a:off x="20214" y="11895"/>
            <a:ext cx="3890075" cy="3890075"/>
          </a:xfrm>
          <a:prstGeom prst="rect">
            <a:avLst/>
          </a:prstGeom>
        </p:spPr>
      </p:pic>
      <p:pic>
        <p:nvPicPr>
          <p:cNvPr id="16" name="Hình ảnh 15" descr="Ảnh có chứa đối tượng, trắng, đồng hồ, ngoài trời&#10;&#10;Mô tả được tạo tự động">
            <a:extLst>
              <a:ext uri="{FF2B5EF4-FFF2-40B4-BE49-F238E27FC236}">
                <a16:creationId xmlns="" xmlns:a16="http://schemas.microsoft.com/office/drawing/2014/main" id="{B6E63B9D-DD95-49A0-A6A6-28FC54F7DFF4}"/>
              </a:ext>
            </a:extLst>
          </p:cNvPr>
          <p:cNvPicPr>
            <a:picLocks noChangeAspect="1"/>
          </p:cNvPicPr>
          <p:nvPr/>
        </p:nvPicPr>
        <p:blipFill>
          <a:blip r:embed="rId6"/>
          <a:stretch>
            <a:fillRect/>
          </a:stretch>
        </p:blipFill>
        <p:spPr>
          <a:xfrm>
            <a:off x="9014338" y="3684342"/>
            <a:ext cx="2895164" cy="2879257"/>
          </a:xfrm>
          <a:prstGeom prst="rect">
            <a:avLst/>
          </a:prstGeom>
        </p:spPr>
      </p:pic>
      <p:pic>
        <p:nvPicPr>
          <p:cNvPr id="28" name="Hình ảnh 27">
            <a:extLst>
              <a:ext uri="{FF2B5EF4-FFF2-40B4-BE49-F238E27FC236}">
                <a16:creationId xmlns="" xmlns:a16="http://schemas.microsoft.com/office/drawing/2014/main" id="{ED3F83BB-E009-4A6A-AB01-6CF4F02F0B5E}"/>
              </a:ext>
            </a:extLst>
          </p:cNvPr>
          <p:cNvPicPr>
            <a:picLocks noChangeAspect="1"/>
          </p:cNvPicPr>
          <p:nvPr/>
        </p:nvPicPr>
        <p:blipFill>
          <a:blip r:embed="rId7"/>
          <a:stretch>
            <a:fillRect/>
          </a:stretch>
        </p:blipFill>
        <p:spPr>
          <a:xfrm>
            <a:off x="10367424" y="4037577"/>
            <a:ext cx="188992" cy="2389839"/>
          </a:xfrm>
          <a:prstGeom prst="rect">
            <a:avLst/>
          </a:prstGeom>
        </p:spPr>
      </p:pic>
      <p:sp>
        <p:nvSpPr>
          <p:cNvPr id="29" name="Lưu đồ: Đường kết nối 28">
            <a:extLst>
              <a:ext uri="{FF2B5EF4-FFF2-40B4-BE49-F238E27FC236}">
                <a16:creationId xmlns="" xmlns:a16="http://schemas.microsoft.com/office/drawing/2014/main" id="{4ED38452-F3FE-4743-B30F-DE3AAD2CC1CE}"/>
              </a:ext>
            </a:extLst>
          </p:cNvPr>
          <p:cNvSpPr/>
          <p:nvPr/>
        </p:nvSpPr>
        <p:spPr>
          <a:xfrm>
            <a:off x="10268415" y="5068211"/>
            <a:ext cx="371960" cy="30043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chemeClr val="tx1"/>
              </a:solidFill>
            </a:endParaRPr>
          </a:p>
        </p:txBody>
      </p:sp>
      <p:pic>
        <p:nvPicPr>
          <p:cNvPr id="31" name="Hình ảnh 30">
            <a:extLst>
              <a:ext uri="{FF2B5EF4-FFF2-40B4-BE49-F238E27FC236}">
                <a16:creationId xmlns="" xmlns:a16="http://schemas.microsoft.com/office/drawing/2014/main" id="{59C7C950-8ED0-47FD-B0F7-EA5B22A28096}"/>
              </a:ext>
            </a:extLst>
          </p:cNvPr>
          <p:cNvPicPr>
            <a:picLocks noChangeAspect="1"/>
          </p:cNvPicPr>
          <p:nvPr/>
        </p:nvPicPr>
        <p:blipFill>
          <a:blip r:embed="rId8"/>
          <a:stretch>
            <a:fillRect/>
          </a:stretch>
        </p:blipFill>
        <p:spPr>
          <a:xfrm>
            <a:off x="9014338" y="3606996"/>
            <a:ext cx="3180696" cy="3180696"/>
          </a:xfrm>
          <a:prstGeom prst="rect">
            <a:avLst/>
          </a:prstGeom>
        </p:spPr>
      </p:pic>
      <p:pic>
        <p:nvPicPr>
          <p:cNvPr id="9" name="Hình ảnh 8">
            <a:extLst>
              <a:ext uri="{FF2B5EF4-FFF2-40B4-BE49-F238E27FC236}">
                <a16:creationId xmlns="" xmlns:a16="http://schemas.microsoft.com/office/drawing/2014/main" id="{A9352E3A-8D00-498F-8F92-B128FCB087C1}"/>
              </a:ext>
            </a:extLst>
          </p:cNvPr>
          <p:cNvPicPr>
            <a:picLocks noChangeAspect="1"/>
          </p:cNvPicPr>
          <p:nvPr/>
        </p:nvPicPr>
        <p:blipFill>
          <a:blip r:embed="rId8"/>
          <a:stretch>
            <a:fillRect/>
          </a:stretch>
        </p:blipFill>
        <p:spPr>
          <a:xfrm>
            <a:off x="17180" y="0"/>
            <a:ext cx="3822176" cy="3822176"/>
          </a:xfrm>
          <a:prstGeom prst="rect">
            <a:avLst/>
          </a:prstGeom>
        </p:spPr>
      </p:pic>
    </p:spTree>
    <p:extLst>
      <p:ext uri="{BB962C8B-B14F-4D97-AF65-F5344CB8AC3E}">
        <p14:creationId xmlns:p14="http://schemas.microsoft.com/office/powerpoint/2010/main" val="3945565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9000" fill="hold"/>
                                        <p:tgtEl>
                                          <p:spTgt spid="28"/>
                                        </p:tgtEl>
                                        <p:attrNameLst>
                                          <p:attrName>r</p:attrName>
                                        </p:attrNameLst>
                                      </p:cBhvr>
                                    </p:animRot>
                                  </p:childTnLst>
                                </p:cTn>
                              </p:par>
                            </p:childTnLst>
                          </p:cTn>
                        </p:par>
                        <p:par>
                          <p:cTn id="7" fill="hold">
                            <p:stCondLst>
                              <p:cond delay="59000"/>
                            </p:stCondLst>
                            <p:childTnLst>
                              <p:par>
                                <p:cTn id="8" presetID="8" presetClass="emph" presetSubtype="0" fill="hold" nodeType="afterEffect">
                                  <p:stCondLst>
                                    <p:cond delay="0"/>
                                  </p:stCondLst>
                                  <p:childTnLst>
                                    <p:animRot by="21600000">
                                      <p:cBhvr>
                                        <p:cTn id="9" dur="59000" fill="hold"/>
                                        <p:tgtEl>
                                          <p:spTgt spid="28"/>
                                        </p:tgtEl>
                                        <p:attrNameLst>
                                          <p:attrName>r</p:attrName>
                                        </p:attrNameLst>
                                      </p:cBhvr>
                                    </p:animRot>
                                  </p:childTnLst>
                                </p:cTn>
                              </p:par>
                            </p:childTnLst>
                          </p:cTn>
                        </p:par>
                        <p:par>
                          <p:cTn id="10" fill="hold">
                            <p:stCondLst>
                              <p:cond delay="118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18000"/>
                            </p:stCondLst>
                            <p:childTnLst>
                              <p:par>
                                <p:cTn id="16" presetID="8" presetClass="emph" presetSubtype="0" fill="hold" nodeType="afterEffect">
                                  <p:stCondLst>
                                    <p:cond delay="0"/>
                                  </p:stCondLst>
                                  <p:childTnLst>
                                    <p:animRot by="21600000">
                                      <p:cBhvr>
                                        <p:cTn id="17" dur="2000" fill="hold"/>
                                        <p:tgtEl>
                                          <p:spTgt spid="31"/>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8" presetID="8" presetClass="emph" presetSubtype="0" fill="hold" nodeType="withEffect">
                                  <p:stCondLst>
                                    <p:cond delay="0"/>
                                  </p:stCondLst>
                                  <p:childTnLst>
                                    <p:animRot by="21600000">
                                      <p:cBhvr>
                                        <p:cTn id="19" dur="2000" fill="hold"/>
                                        <p:tgtEl>
                                          <p:spTgt spid="9"/>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0" fill="hold">
                            <p:stCondLst>
                              <p:cond delay="120000"/>
                            </p:stCondLst>
                            <p:childTnLst>
                              <p:par>
                                <p:cTn id="21" presetID="32" presetClass="emph" presetSubtype="0" fill="hold" nodeType="afterEffect">
                                  <p:stCondLst>
                                    <p:cond delay="0"/>
                                  </p:stCondLst>
                                  <p:childTnLst>
                                    <p:animRot by="120000">
                                      <p:cBhvr>
                                        <p:cTn id="22" dur="100" fill="hold">
                                          <p:stCondLst>
                                            <p:cond delay="0"/>
                                          </p:stCondLst>
                                        </p:cTn>
                                        <p:tgtEl>
                                          <p:spTgt spid="31"/>
                                        </p:tgtEl>
                                        <p:attrNameLst>
                                          <p:attrName>r</p:attrName>
                                        </p:attrNameLst>
                                      </p:cBhvr>
                                    </p:animRot>
                                    <p:animRot by="-240000">
                                      <p:cBhvr>
                                        <p:cTn id="23" dur="200" fill="hold">
                                          <p:stCondLst>
                                            <p:cond delay="200"/>
                                          </p:stCondLst>
                                        </p:cTn>
                                        <p:tgtEl>
                                          <p:spTgt spid="31"/>
                                        </p:tgtEl>
                                        <p:attrNameLst>
                                          <p:attrName>r</p:attrName>
                                        </p:attrNameLst>
                                      </p:cBhvr>
                                    </p:animRot>
                                    <p:animRot by="240000">
                                      <p:cBhvr>
                                        <p:cTn id="24" dur="200" fill="hold">
                                          <p:stCondLst>
                                            <p:cond delay="400"/>
                                          </p:stCondLst>
                                        </p:cTn>
                                        <p:tgtEl>
                                          <p:spTgt spid="31"/>
                                        </p:tgtEl>
                                        <p:attrNameLst>
                                          <p:attrName>r</p:attrName>
                                        </p:attrNameLst>
                                      </p:cBhvr>
                                    </p:animRot>
                                    <p:animRot by="-240000">
                                      <p:cBhvr>
                                        <p:cTn id="25" dur="200" fill="hold">
                                          <p:stCondLst>
                                            <p:cond delay="600"/>
                                          </p:stCondLst>
                                        </p:cTn>
                                        <p:tgtEl>
                                          <p:spTgt spid="31"/>
                                        </p:tgtEl>
                                        <p:attrNameLst>
                                          <p:attrName>r</p:attrName>
                                        </p:attrNameLst>
                                      </p:cBhvr>
                                    </p:animRot>
                                    <p:animRot by="120000">
                                      <p:cBhvr>
                                        <p:cTn id="26" dur="200" fill="hold">
                                          <p:stCondLst>
                                            <p:cond delay="800"/>
                                          </p:stCondLst>
                                        </p:cTn>
                                        <p:tgtEl>
                                          <p:spTgt spid="31"/>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225</Words>
  <Application>Microsoft Office PowerPoint</Application>
  <PresentationFormat>Custom</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Check homework</vt:lpstr>
      <vt:lpstr>PowerPoint Presentation</vt:lpstr>
      <vt:lpstr>PowerPoint Presentation</vt:lpstr>
      <vt:lpstr>1. Match the activities with the pictures.</vt:lpstr>
      <vt:lpstr>2. What do you think about the hobbies in 1? Look at the table below and tick the boxes. Then, complete the sentences below by writing the reason to explain your choice.</vt:lpstr>
      <vt:lpstr>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trần tùng</dc:creator>
  <cp:lastModifiedBy>Lenovo</cp:lastModifiedBy>
  <cp:revision>6</cp:revision>
  <dcterms:created xsi:type="dcterms:W3CDTF">2019-06-29T10:37:00Z</dcterms:created>
  <dcterms:modified xsi:type="dcterms:W3CDTF">2021-08-06T14:58:02Z</dcterms:modified>
</cp:coreProperties>
</file>