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5" r:id="rId1"/>
  </p:sldMasterIdLst>
  <p:sldIdLst>
    <p:sldId id="299" r:id="rId2"/>
    <p:sldId id="300" r:id="rId3"/>
    <p:sldId id="280" r:id="rId4"/>
    <p:sldId id="310" r:id="rId5"/>
    <p:sldId id="301" r:id="rId6"/>
    <p:sldId id="282" r:id="rId7"/>
    <p:sldId id="302" r:id="rId8"/>
    <p:sldId id="294" r:id="rId9"/>
    <p:sldId id="278" r:id="rId10"/>
    <p:sldId id="286" r:id="rId11"/>
    <p:sldId id="283" r:id="rId12"/>
    <p:sldId id="287" r:id="rId13"/>
    <p:sldId id="296" r:id="rId14"/>
    <p:sldId id="289" r:id="rId15"/>
    <p:sldId id="290" r:id="rId16"/>
    <p:sldId id="291" r:id="rId17"/>
    <p:sldId id="292" r:id="rId18"/>
    <p:sldId id="308" r:id="rId19"/>
    <p:sldId id="303" r:id="rId20"/>
    <p:sldId id="307" r:id="rId21"/>
    <p:sldId id="306" r:id="rId22"/>
    <p:sldId id="305" r:id="rId23"/>
    <p:sldId id="311"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2"/>
    <p:restoredTop sz="94746"/>
  </p:normalViewPr>
  <p:slideViewPr>
    <p:cSldViewPr snapToGrid="0" snapToObjects="1">
      <p:cViewPr>
        <p:scale>
          <a:sx n="70" d="100"/>
          <a:sy n="70" d="100"/>
        </p:scale>
        <p:origin x="-864"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6C826-0E59-46D8-9E88-CB3971029F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6D9AD3F-4281-4BEF-B386-E9A9040C85BC}">
      <dgm:prSet phldrT="[Text]" custT="1"/>
      <dgm:spPr>
        <a:solidFill>
          <a:schemeClr val="accent1">
            <a:lumMod val="20000"/>
            <a:lumOff val="80000"/>
          </a:schemeClr>
        </a:solidFill>
      </dgm:spPr>
      <dgm:t>
        <a:bodyPr/>
        <a:lstStyle/>
        <a:p>
          <a:r>
            <a:rPr lang="en-US" sz="2800" smtClean="0">
              <a:solidFill>
                <a:schemeClr val="accent6">
                  <a:lumMod val="50000"/>
                </a:schemeClr>
              </a:solidFill>
              <a:latin typeface="Times New Roman" pitchFamily="18" charset="0"/>
              <a:cs typeface="Times New Roman" pitchFamily="18" charset="0"/>
            </a:rPr>
            <a:t>Về đích</a:t>
          </a:r>
          <a:endParaRPr lang="en-US" sz="2800">
            <a:solidFill>
              <a:schemeClr val="accent6">
                <a:lumMod val="50000"/>
              </a:schemeClr>
            </a:solidFill>
            <a:latin typeface="Times New Roman" pitchFamily="18" charset="0"/>
            <a:cs typeface="Times New Roman" pitchFamily="18" charset="0"/>
          </a:endParaRPr>
        </a:p>
      </dgm:t>
    </dgm:pt>
    <dgm:pt modelId="{3FBA0421-2004-43E2-B570-B4F2E3BA736C}" type="parTrans" cxnId="{E8797548-D6AD-49BF-81CC-BB5F381CE30D}">
      <dgm:prSet/>
      <dgm:spPr/>
      <dgm:t>
        <a:bodyPr/>
        <a:lstStyle/>
        <a:p>
          <a:endParaRPr lang="en-US"/>
        </a:p>
      </dgm:t>
    </dgm:pt>
    <dgm:pt modelId="{FE5643AC-968F-4927-9B91-E138ED089772}" type="sibTrans" cxnId="{E8797548-D6AD-49BF-81CC-BB5F381CE30D}">
      <dgm:prSet/>
      <dgm:spPr/>
      <dgm:t>
        <a:bodyPr/>
        <a:lstStyle/>
        <a:p>
          <a:endParaRPr lang="en-US"/>
        </a:p>
      </dgm:t>
    </dgm:pt>
    <dgm:pt modelId="{8AF497BC-AE21-4E5F-BE3E-0356684ED74B}">
      <dgm:prSet phldrT="[Text]" custT="1"/>
      <dgm:spPr>
        <a:solidFill>
          <a:schemeClr val="accent1">
            <a:lumMod val="20000"/>
            <a:lumOff val="80000"/>
          </a:schemeClr>
        </a:solidFill>
      </dgm:spPr>
      <dgm:t>
        <a:bodyPr/>
        <a:lstStyle/>
        <a:p>
          <a:r>
            <a:rPr lang="en-US" sz="2800" smtClean="0">
              <a:solidFill>
                <a:schemeClr val="accent6">
                  <a:lumMod val="50000"/>
                </a:schemeClr>
              </a:solidFill>
              <a:latin typeface="Times New Roman" pitchFamily="18" charset="0"/>
              <a:cs typeface="Times New Roman" pitchFamily="18" charset="0"/>
            </a:rPr>
            <a:t>Vượt chướng ngại vật</a:t>
          </a:r>
          <a:endParaRPr lang="en-US" sz="2800">
            <a:solidFill>
              <a:schemeClr val="accent6">
                <a:lumMod val="50000"/>
              </a:schemeClr>
            </a:solidFill>
            <a:latin typeface="Times New Roman" pitchFamily="18" charset="0"/>
            <a:cs typeface="Times New Roman" pitchFamily="18" charset="0"/>
          </a:endParaRPr>
        </a:p>
      </dgm:t>
    </dgm:pt>
    <dgm:pt modelId="{C67362C1-BAB1-4FB8-8A27-46F3C197CA08}" type="sibTrans" cxnId="{B0D23CF9-5E5F-43A7-BFB1-098EB0F8D5DC}">
      <dgm:prSet/>
      <dgm:spPr/>
      <dgm:t>
        <a:bodyPr/>
        <a:lstStyle/>
        <a:p>
          <a:endParaRPr lang="en-US"/>
        </a:p>
      </dgm:t>
    </dgm:pt>
    <dgm:pt modelId="{953E41E9-5FB2-4092-866D-220142E551DD}" type="parTrans" cxnId="{B0D23CF9-5E5F-43A7-BFB1-098EB0F8D5DC}">
      <dgm:prSet/>
      <dgm:spPr/>
      <dgm:t>
        <a:bodyPr/>
        <a:lstStyle/>
        <a:p>
          <a:endParaRPr lang="en-US"/>
        </a:p>
      </dgm:t>
    </dgm:pt>
    <dgm:pt modelId="{A8E90407-DBA6-43A0-9878-5E0F89E9A09F}">
      <dgm:prSet phldrT="[Text]" custT="1"/>
      <dgm:spPr>
        <a:solidFill>
          <a:schemeClr val="accent1">
            <a:lumMod val="20000"/>
            <a:lumOff val="80000"/>
          </a:schemeClr>
        </a:solidFill>
      </dgm:spPr>
      <dgm:t>
        <a:bodyPr/>
        <a:lstStyle/>
        <a:p>
          <a:r>
            <a:rPr lang="en-US" sz="2800" smtClean="0">
              <a:solidFill>
                <a:schemeClr val="accent6">
                  <a:lumMod val="50000"/>
                </a:schemeClr>
              </a:solidFill>
              <a:latin typeface="Times New Roman" pitchFamily="18" charset="0"/>
              <a:cs typeface="Times New Roman" pitchFamily="18" charset="0"/>
            </a:rPr>
            <a:t>Lên</a:t>
          </a:r>
          <a:r>
            <a:rPr lang="en-US" sz="2800" smtClean="0">
              <a:latin typeface="Times New Roman" pitchFamily="18" charset="0"/>
              <a:cs typeface="Times New Roman" pitchFamily="18" charset="0"/>
            </a:rPr>
            <a:t> </a:t>
          </a:r>
          <a:r>
            <a:rPr lang="en-US" sz="2800" smtClean="0">
              <a:solidFill>
                <a:schemeClr val="accent6">
                  <a:lumMod val="50000"/>
                </a:schemeClr>
              </a:solidFill>
              <a:latin typeface="Times New Roman" pitchFamily="18" charset="0"/>
              <a:cs typeface="Times New Roman" pitchFamily="18" charset="0"/>
            </a:rPr>
            <a:t>đường</a:t>
          </a:r>
          <a:endParaRPr lang="en-US" sz="2800">
            <a:solidFill>
              <a:schemeClr val="accent6">
                <a:lumMod val="50000"/>
              </a:schemeClr>
            </a:solidFill>
            <a:latin typeface="Times New Roman" pitchFamily="18" charset="0"/>
            <a:cs typeface="Times New Roman" pitchFamily="18" charset="0"/>
          </a:endParaRPr>
        </a:p>
      </dgm:t>
    </dgm:pt>
    <dgm:pt modelId="{ADECAA03-7622-4233-8AA4-5DBF3FB21012}" type="sibTrans" cxnId="{4F9D64D2-3A1F-4E5C-9492-BEA59D8EC034}">
      <dgm:prSet/>
      <dgm:spPr/>
      <dgm:t>
        <a:bodyPr/>
        <a:lstStyle/>
        <a:p>
          <a:endParaRPr lang="en-US"/>
        </a:p>
      </dgm:t>
    </dgm:pt>
    <dgm:pt modelId="{506FB2A2-2275-4DE0-9F63-48624277CD18}" type="parTrans" cxnId="{4F9D64D2-3A1F-4E5C-9492-BEA59D8EC034}">
      <dgm:prSet/>
      <dgm:spPr/>
      <dgm:t>
        <a:bodyPr/>
        <a:lstStyle/>
        <a:p>
          <a:endParaRPr lang="en-US"/>
        </a:p>
      </dgm:t>
    </dgm:pt>
    <dgm:pt modelId="{903A1DF1-6925-4BE7-A32A-675897BB8F45}">
      <dgm:prSet phldrT="[Text]" custT="1"/>
      <dgm:spPr>
        <a:solidFill>
          <a:schemeClr val="accent1">
            <a:lumMod val="20000"/>
            <a:lumOff val="80000"/>
          </a:schemeClr>
        </a:solidFill>
      </dgm:spPr>
      <dgm:t>
        <a:bodyPr/>
        <a:lstStyle/>
        <a:p>
          <a:r>
            <a:rPr lang="en-US" sz="2800" smtClean="0">
              <a:solidFill>
                <a:schemeClr val="accent6">
                  <a:lumMod val="50000"/>
                </a:schemeClr>
              </a:solidFill>
              <a:latin typeface="Times New Roman" pitchFamily="18" charset="0"/>
              <a:cs typeface="Times New Roman" pitchFamily="18" charset="0"/>
            </a:rPr>
            <a:t>Khởi động</a:t>
          </a:r>
          <a:endParaRPr lang="en-US" sz="2800">
            <a:solidFill>
              <a:schemeClr val="accent6">
                <a:lumMod val="50000"/>
              </a:schemeClr>
            </a:solidFill>
            <a:latin typeface="Times New Roman" pitchFamily="18" charset="0"/>
            <a:cs typeface="Times New Roman" pitchFamily="18" charset="0"/>
          </a:endParaRPr>
        </a:p>
      </dgm:t>
    </dgm:pt>
    <dgm:pt modelId="{BE14ED68-5E98-4606-BE98-5C90B1C254D4}" type="sibTrans" cxnId="{321BCFA0-EBCA-49E0-9CC4-1800491F76DB}">
      <dgm:prSet/>
      <dgm:spPr/>
      <dgm:t>
        <a:bodyPr/>
        <a:lstStyle/>
        <a:p>
          <a:endParaRPr lang="en-US"/>
        </a:p>
      </dgm:t>
    </dgm:pt>
    <dgm:pt modelId="{97F31112-85DD-4E0D-83FF-51567BE669FD}" type="parTrans" cxnId="{321BCFA0-EBCA-49E0-9CC4-1800491F76DB}">
      <dgm:prSet/>
      <dgm:spPr/>
      <dgm:t>
        <a:bodyPr/>
        <a:lstStyle/>
        <a:p>
          <a:endParaRPr lang="en-US"/>
        </a:p>
      </dgm:t>
    </dgm:pt>
    <dgm:pt modelId="{E26102EF-3293-49AE-99C8-72BFF03696D9}">
      <dgm:prSet phldrT="[Text]" custT="1"/>
      <dgm:spPr>
        <a:solidFill>
          <a:schemeClr val="accent1">
            <a:lumMod val="20000"/>
            <a:lumOff val="80000"/>
          </a:schemeClr>
        </a:solidFill>
      </dgm:spPr>
      <dgm:t>
        <a:bodyPr/>
        <a:lstStyle/>
        <a:p>
          <a:r>
            <a:rPr lang="en-US" sz="2800" smtClean="0">
              <a:solidFill>
                <a:schemeClr val="accent6">
                  <a:lumMod val="50000"/>
                </a:schemeClr>
              </a:solidFill>
              <a:latin typeface="Times New Roman" pitchFamily="18" charset="0"/>
              <a:cs typeface="Times New Roman" pitchFamily="18" charset="0"/>
            </a:rPr>
            <a:t>Tăng tốc</a:t>
          </a:r>
          <a:endParaRPr lang="en-US" sz="2800">
            <a:solidFill>
              <a:schemeClr val="accent6">
                <a:lumMod val="50000"/>
              </a:schemeClr>
            </a:solidFill>
            <a:latin typeface="Times New Roman" pitchFamily="18" charset="0"/>
            <a:cs typeface="Times New Roman" pitchFamily="18" charset="0"/>
          </a:endParaRPr>
        </a:p>
      </dgm:t>
    </dgm:pt>
    <dgm:pt modelId="{ECE01065-FA69-4207-AA2B-BCD39915A0B1}" type="parTrans" cxnId="{ED7A71C7-2F54-44D2-91EC-45B1477513C2}">
      <dgm:prSet/>
      <dgm:spPr/>
      <dgm:t>
        <a:bodyPr/>
        <a:lstStyle/>
        <a:p>
          <a:endParaRPr lang="en-US"/>
        </a:p>
      </dgm:t>
    </dgm:pt>
    <dgm:pt modelId="{2098537D-6041-47D6-9BF4-9BD46861DF60}" type="sibTrans" cxnId="{ED7A71C7-2F54-44D2-91EC-45B1477513C2}">
      <dgm:prSet/>
      <dgm:spPr/>
      <dgm:t>
        <a:bodyPr/>
        <a:lstStyle/>
        <a:p>
          <a:endParaRPr lang="en-US"/>
        </a:p>
      </dgm:t>
    </dgm:pt>
    <dgm:pt modelId="{41E900E8-AFCB-489A-AC00-F403337A32A1}" type="pres">
      <dgm:prSet presAssocID="{6046C826-0E59-46D8-9E88-CB3971029F50}" presName="linear" presStyleCnt="0">
        <dgm:presLayoutVars>
          <dgm:dir/>
          <dgm:animLvl val="lvl"/>
          <dgm:resizeHandles val="exact"/>
        </dgm:presLayoutVars>
      </dgm:prSet>
      <dgm:spPr/>
      <dgm:t>
        <a:bodyPr/>
        <a:lstStyle/>
        <a:p>
          <a:endParaRPr lang="en-US"/>
        </a:p>
      </dgm:t>
    </dgm:pt>
    <dgm:pt modelId="{C1C912E1-9568-4535-A3AB-06BC404BC96C}" type="pres">
      <dgm:prSet presAssocID="{903A1DF1-6925-4BE7-A32A-675897BB8F45}" presName="parentLin" presStyleCnt="0"/>
      <dgm:spPr/>
    </dgm:pt>
    <dgm:pt modelId="{CADB272B-C7D5-43E1-8C25-D64AC8B45C56}" type="pres">
      <dgm:prSet presAssocID="{903A1DF1-6925-4BE7-A32A-675897BB8F45}" presName="parentLeftMargin" presStyleLbl="node1" presStyleIdx="0" presStyleCnt="5"/>
      <dgm:spPr/>
      <dgm:t>
        <a:bodyPr/>
        <a:lstStyle/>
        <a:p>
          <a:endParaRPr lang="en-US"/>
        </a:p>
      </dgm:t>
    </dgm:pt>
    <dgm:pt modelId="{023F3488-0584-4F01-8F1F-1660CDA6AEF4}" type="pres">
      <dgm:prSet presAssocID="{903A1DF1-6925-4BE7-A32A-675897BB8F45}" presName="parentText" presStyleLbl="node1" presStyleIdx="0" presStyleCnt="5">
        <dgm:presLayoutVars>
          <dgm:chMax val="0"/>
          <dgm:bulletEnabled val="1"/>
        </dgm:presLayoutVars>
      </dgm:prSet>
      <dgm:spPr/>
      <dgm:t>
        <a:bodyPr/>
        <a:lstStyle/>
        <a:p>
          <a:endParaRPr lang="en-US"/>
        </a:p>
      </dgm:t>
    </dgm:pt>
    <dgm:pt modelId="{3A0A36B2-17AD-4BCA-8F95-D16C9A4D6B7B}" type="pres">
      <dgm:prSet presAssocID="{903A1DF1-6925-4BE7-A32A-675897BB8F45}" presName="negativeSpace" presStyleCnt="0"/>
      <dgm:spPr/>
    </dgm:pt>
    <dgm:pt modelId="{DF1B7081-8A96-4EE8-AE1A-CFA727AA72FD}" type="pres">
      <dgm:prSet presAssocID="{903A1DF1-6925-4BE7-A32A-675897BB8F45}" presName="childText" presStyleLbl="conFgAcc1" presStyleIdx="0" presStyleCnt="5">
        <dgm:presLayoutVars>
          <dgm:bulletEnabled val="1"/>
        </dgm:presLayoutVars>
      </dgm:prSet>
      <dgm:spPr/>
    </dgm:pt>
    <dgm:pt modelId="{1AB0C30D-E18C-4036-BC3A-DA13EA39E0EA}" type="pres">
      <dgm:prSet presAssocID="{BE14ED68-5E98-4606-BE98-5C90B1C254D4}" presName="spaceBetweenRectangles" presStyleCnt="0"/>
      <dgm:spPr/>
    </dgm:pt>
    <dgm:pt modelId="{EB140543-0CFB-4EF4-8E15-C0AAAA90F130}" type="pres">
      <dgm:prSet presAssocID="{A8E90407-DBA6-43A0-9878-5E0F89E9A09F}" presName="parentLin" presStyleCnt="0"/>
      <dgm:spPr/>
    </dgm:pt>
    <dgm:pt modelId="{B1C0E434-AC28-4F2F-A56B-CD6F4A6A21B6}" type="pres">
      <dgm:prSet presAssocID="{A8E90407-DBA6-43A0-9878-5E0F89E9A09F}" presName="parentLeftMargin" presStyleLbl="node1" presStyleIdx="0" presStyleCnt="5"/>
      <dgm:spPr/>
      <dgm:t>
        <a:bodyPr/>
        <a:lstStyle/>
        <a:p>
          <a:endParaRPr lang="en-US"/>
        </a:p>
      </dgm:t>
    </dgm:pt>
    <dgm:pt modelId="{26A5A00E-9F59-45C2-9486-D317F8E420D0}" type="pres">
      <dgm:prSet presAssocID="{A8E90407-DBA6-43A0-9878-5E0F89E9A09F}" presName="parentText" presStyleLbl="node1" presStyleIdx="1" presStyleCnt="5">
        <dgm:presLayoutVars>
          <dgm:chMax val="0"/>
          <dgm:bulletEnabled val="1"/>
        </dgm:presLayoutVars>
      </dgm:prSet>
      <dgm:spPr/>
      <dgm:t>
        <a:bodyPr/>
        <a:lstStyle/>
        <a:p>
          <a:endParaRPr lang="en-US"/>
        </a:p>
      </dgm:t>
    </dgm:pt>
    <dgm:pt modelId="{39ECCC17-2254-4F6C-9992-91F071FD0D3D}" type="pres">
      <dgm:prSet presAssocID="{A8E90407-DBA6-43A0-9878-5E0F89E9A09F}" presName="negativeSpace" presStyleCnt="0"/>
      <dgm:spPr/>
    </dgm:pt>
    <dgm:pt modelId="{8ECA8D37-36B1-4F97-8FF5-43534A084D58}" type="pres">
      <dgm:prSet presAssocID="{A8E90407-DBA6-43A0-9878-5E0F89E9A09F}" presName="childText" presStyleLbl="conFgAcc1" presStyleIdx="1" presStyleCnt="5">
        <dgm:presLayoutVars>
          <dgm:bulletEnabled val="1"/>
        </dgm:presLayoutVars>
      </dgm:prSet>
      <dgm:spPr/>
    </dgm:pt>
    <dgm:pt modelId="{E23E387B-7775-4287-BA8C-36995B673E1A}" type="pres">
      <dgm:prSet presAssocID="{ADECAA03-7622-4233-8AA4-5DBF3FB21012}" presName="spaceBetweenRectangles" presStyleCnt="0"/>
      <dgm:spPr/>
    </dgm:pt>
    <dgm:pt modelId="{C8CB8E06-9971-464E-8FC7-9C5EDED964CB}" type="pres">
      <dgm:prSet presAssocID="{8AF497BC-AE21-4E5F-BE3E-0356684ED74B}" presName="parentLin" presStyleCnt="0"/>
      <dgm:spPr/>
    </dgm:pt>
    <dgm:pt modelId="{FE2264DE-170E-4BA0-A151-0B3A09DC9A05}" type="pres">
      <dgm:prSet presAssocID="{8AF497BC-AE21-4E5F-BE3E-0356684ED74B}" presName="parentLeftMargin" presStyleLbl="node1" presStyleIdx="1" presStyleCnt="5"/>
      <dgm:spPr/>
      <dgm:t>
        <a:bodyPr/>
        <a:lstStyle/>
        <a:p>
          <a:endParaRPr lang="en-US"/>
        </a:p>
      </dgm:t>
    </dgm:pt>
    <dgm:pt modelId="{037FDBCD-A65A-4F1F-9225-E73250EE3AEB}" type="pres">
      <dgm:prSet presAssocID="{8AF497BC-AE21-4E5F-BE3E-0356684ED74B}" presName="parentText" presStyleLbl="node1" presStyleIdx="2" presStyleCnt="5">
        <dgm:presLayoutVars>
          <dgm:chMax val="0"/>
          <dgm:bulletEnabled val="1"/>
        </dgm:presLayoutVars>
      </dgm:prSet>
      <dgm:spPr/>
      <dgm:t>
        <a:bodyPr/>
        <a:lstStyle/>
        <a:p>
          <a:endParaRPr lang="en-US"/>
        </a:p>
      </dgm:t>
    </dgm:pt>
    <dgm:pt modelId="{B09BDC5A-57E6-4723-B0AE-D0A0F25ECDC9}" type="pres">
      <dgm:prSet presAssocID="{8AF497BC-AE21-4E5F-BE3E-0356684ED74B}" presName="negativeSpace" presStyleCnt="0"/>
      <dgm:spPr/>
    </dgm:pt>
    <dgm:pt modelId="{7FC7B77D-DC76-4823-BD44-0CBA2997C82F}" type="pres">
      <dgm:prSet presAssocID="{8AF497BC-AE21-4E5F-BE3E-0356684ED74B}" presName="childText" presStyleLbl="conFgAcc1" presStyleIdx="2" presStyleCnt="5">
        <dgm:presLayoutVars>
          <dgm:bulletEnabled val="1"/>
        </dgm:presLayoutVars>
      </dgm:prSet>
      <dgm:spPr/>
    </dgm:pt>
    <dgm:pt modelId="{B823B786-6A9B-47C5-9676-8B757B49C20A}" type="pres">
      <dgm:prSet presAssocID="{C67362C1-BAB1-4FB8-8A27-46F3C197CA08}" presName="spaceBetweenRectangles" presStyleCnt="0"/>
      <dgm:spPr/>
    </dgm:pt>
    <dgm:pt modelId="{221FAAFA-E203-43F6-9614-098C11D24B0A}" type="pres">
      <dgm:prSet presAssocID="{E26102EF-3293-49AE-99C8-72BFF03696D9}" presName="parentLin" presStyleCnt="0"/>
      <dgm:spPr/>
    </dgm:pt>
    <dgm:pt modelId="{494CC313-0EDB-4B49-BE99-9A06F9D36ECE}" type="pres">
      <dgm:prSet presAssocID="{E26102EF-3293-49AE-99C8-72BFF03696D9}" presName="parentLeftMargin" presStyleLbl="node1" presStyleIdx="2" presStyleCnt="5"/>
      <dgm:spPr/>
      <dgm:t>
        <a:bodyPr/>
        <a:lstStyle/>
        <a:p>
          <a:endParaRPr lang="en-US"/>
        </a:p>
      </dgm:t>
    </dgm:pt>
    <dgm:pt modelId="{A0AD8E6B-77FC-468D-817B-DC17200D7FE7}" type="pres">
      <dgm:prSet presAssocID="{E26102EF-3293-49AE-99C8-72BFF03696D9}" presName="parentText" presStyleLbl="node1" presStyleIdx="3" presStyleCnt="5" custLinFactNeighborX="-3599" custLinFactNeighborY="2433">
        <dgm:presLayoutVars>
          <dgm:chMax val="0"/>
          <dgm:bulletEnabled val="1"/>
        </dgm:presLayoutVars>
      </dgm:prSet>
      <dgm:spPr/>
      <dgm:t>
        <a:bodyPr/>
        <a:lstStyle/>
        <a:p>
          <a:endParaRPr lang="en-US"/>
        </a:p>
      </dgm:t>
    </dgm:pt>
    <dgm:pt modelId="{BF5B6D4D-3F30-42A0-898F-C7B90E40A0D9}" type="pres">
      <dgm:prSet presAssocID="{E26102EF-3293-49AE-99C8-72BFF03696D9}" presName="negativeSpace" presStyleCnt="0"/>
      <dgm:spPr/>
    </dgm:pt>
    <dgm:pt modelId="{3EA7B1AB-40DD-4475-96C7-7F6B62FDE1C7}" type="pres">
      <dgm:prSet presAssocID="{E26102EF-3293-49AE-99C8-72BFF03696D9}" presName="childText" presStyleLbl="conFgAcc1" presStyleIdx="3" presStyleCnt="5">
        <dgm:presLayoutVars>
          <dgm:bulletEnabled val="1"/>
        </dgm:presLayoutVars>
      </dgm:prSet>
      <dgm:spPr/>
    </dgm:pt>
    <dgm:pt modelId="{F9211252-1159-4086-A46C-B7F769A211C0}" type="pres">
      <dgm:prSet presAssocID="{2098537D-6041-47D6-9BF4-9BD46861DF60}" presName="spaceBetweenRectangles" presStyleCnt="0"/>
      <dgm:spPr/>
    </dgm:pt>
    <dgm:pt modelId="{4BE4072E-EB80-4DF1-9E10-FB36D4428B2A}" type="pres">
      <dgm:prSet presAssocID="{D6D9AD3F-4281-4BEF-B386-E9A9040C85BC}" presName="parentLin" presStyleCnt="0"/>
      <dgm:spPr/>
    </dgm:pt>
    <dgm:pt modelId="{EFDFA76D-29A0-473B-A4F0-364083202AAD}" type="pres">
      <dgm:prSet presAssocID="{D6D9AD3F-4281-4BEF-B386-E9A9040C85BC}" presName="parentLeftMargin" presStyleLbl="node1" presStyleIdx="3" presStyleCnt="5"/>
      <dgm:spPr/>
      <dgm:t>
        <a:bodyPr/>
        <a:lstStyle/>
        <a:p>
          <a:endParaRPr lang="en-US"/>
        </a:p>
      </dgm:t>
    </dgm:pt>
    <dgm:pt modelId="{E241441A-94EC-432A-B340-BC032C649733}" type="pres">
      <dgm:prSet presAssocID="{D6D9AD3F-4281-4BEF-B386-E9A9040C85BC}" presName="parentText" presStyleLbl="node1" presStyleIdx="4" presStyleCnt="5">
        <dgm:presLayoutVars>
          <dgm:chMax val="0"/>
          <dgm:bulletEnabled val="1"/>
        </dgm:presLayoutVars>
      </dgm:prSet>
      <dgm:spPr/>
      <dgm:t>
        <a:bodyPr/>
        <a:lstStyle/>
        <a:p>
          <a:endParaRPr lang="en-US"/>
        </a:p>
      </dgm:t>
    </dgm:pt>
    <dgm:pt modelId="{67801CE0-5E13-4854-A82E-259DB7CB305C}" type="pres">
      <dgm:prSet presAssocID="{D6D9AD3F-4281-4BEF-B386-E9A9040C85BC}" presName="negativeSpace" presStyleCnt="0"/>
      <dgm:spPr/>
    </dgm:pt>
    <dgm:pt modelId="{19FED271-A876-4D8B-A980-EDF6368FBC8C}" type="pres">
      <dgm:prSet presAssocID="{D6D9AD3F-4281-4BEF-B386-E9A9040C85BC}" presName="childText" presStyleLbl="conFgAcc1" presStyleIdx="4" presStyleCnt="5">
        <dgm:presLayoutVars>
          <dgm:bulletEnabled val="1"/>
        </dgm:presLayoutVars>
      </dgm:prSet>
      <dgm:spPr/>
    </dgm:pt>
  </dgm:ptLst>
  <dgm:cxnLst>
    <dgm:cxn modelId="{ED7A71C7-2F54-44D2-91EC-45B1477513C2}" srcId="{6046C826-0E59-46D8-9E88-CB3971029F50}" destId="{E26102EF-3293-49AE-99C8-72BFF03696D9}" srcOrd="3" destOrd="0" parTransId="{ECE01065-FA69-4207-AA2B-BCD39915A0B1}" sibTransId="{2098537D-6041-47D6-9BF4-9BD46861DF60}"/>
    <dgm:cxn modelId="{9AA7F27F-6D8D-4016-A0F8-873D4D98332B}" type="presOf" srcId="{D6D9AD3F-4281-4BEF-B386-E9A9040C85BC}" destId="{E241441A-94EC-432A-B340-BC032C649733}" srcOrd="1" destOrd="0" presId="urn:microsoft.com/office/officeart/2005/8/layout/list1"/>
    <dgm:cxn modelId="{AF2C0AEF-C2EC-49C2-BA2E-2C9FA86A9CA7}" type="presOf" srcId="{A8E90407-DBA6-43A0-9878-5E0F89E9A09F}" destId="{26A5A00E-9F59-45C2-9486-D317F8E420D0}" srcOrd="1" destOrd="0" presId="urn:microsoft.com/office/officeart/2005/8/layout/list1"/>
    <dgm:cxn modelId="{502D9390-D569-49B0-BF12-AC036BE47DC5}" type="presOf" srcId="{8AF497BC-AE21-4E5F-BE3E-0356684ED74B}" destId="{FE2264DE-170E-4BA0-A151-0B3A09DC9A05}" srcOrd="0" destOrd="0" presId="urn:microsoft.com/office/officeart/2005/8/layout/list1"/>
    <dgm:cxn modelId="{022DAF41-CDA6-4E0B-8A0B-DDA1A2D30EE9}" type="presOf" srcId="{8AF497BC-AE21-4E5F-BE3E-0356684ED74B}" destId="{037FDBCD-A65A-4F1F-9225-E73250EE3AEB}" srcOrd="1" destOrd="0" presId="urn:microsoft.com/office/officeart/2005/8/layout/list1"/>
    <dgm:cxn modelId="{B1E35E18-F1AE-4F5B-A05C-E94FE0BDF4ED}" type="presOf" srcId="{A8E90407-DBA6-43A0-9878-5E0F89E9A09F}" destId="{B1C0E434-AC28-4F2F-A56B-CD6F4A6A21B6}" srcOrd="0" destOrd="0" presId="urn:microsoft.com/office/officeart/2005/8/layout/list1"/>
    <dgm:cxn modelId="{492ADF00-3971-40F9-88F0-D4A7CC43ACE0}" type="presOf" srcId="{6046C826-0E59-46D8-9E88-CB3971029F50}" destId="{41E900E8-AFCB-489A-AC00-F403337A32A1}" srcOrd="0" destOrd="0" presId="urn:microsoft.com/office/officeart/2005/8/layout/list1"/>
    <dgm:cxn modelId="{2CD028B2-A825-4817-ACEE-F2CF0FBB68A5}" type="presOf" srcId="{903A1DF1-6925-4BE7-A32A-675897BB8F45}" destId="{023F3488-0584-4F01-8F1F-1660CDA6AEF4}" srcOrd="1" destOrd="0" presId="urn:microsoft.com/office/officeart/2005/8/layout/list1"/>
    <dgm:cxn modelId="{B0D23CF9-5E5F-43A7-BFB1-098EB0F8D5DC}" srcId="{6046C826-0E59-46D8-9E88-CB3971029F50}" destId="{8AF497BC-AE21-4E5F-BE3E-0356684ED74B}" srcOrd="2" destOrd="0" parTransId="{953E41E9-5FB2-4092-866D-220142E551DD}" sibTransId="{C67362C1-BAB1-4FB8-8A27-46F3C197CA08}"/>
    <dgm:cxn modelId="{E8797548-D6AD-49BF-81CC-BB5F381CE30D}" srcId="{6046C826-0E59-46D8-9E88-CB3971029F50}" destId="{D6D9AD3F-4281-4BEF-B386-E9A9040C85BC}" srcOrd="4" destOrd="0" parTransId="{3FBA0421-2004-43E2-B570-B4F2E3BA736C}" sibTransId="{FE5643AC-968F-4927-9B91-E138ED089772}"/>
    <dgm:cxn modelId="{FFEE429E-3D5A-4D23-B968-7AA2CE55598C}" type="presOf" srcId="{E26102EF-3293-49AE-99C8-72BFF03696D9}" destId="{A0AD8E6B-77FC-468D-817B-DC17200D7FE7}" srcOrd="1" destOrd="0" presId="urn:microsoft.com/office/officeart/2005/8/layout/list1"/>
    <dgm:cxn modelId="{321BCFA0-EBCA-49E0-9CC4-1800491F76DB}" srcId="{6046C826-0E59-46D8-9E88-CB3971029F50}" destId="{903A1DF1-6925-4BE7-A32A-675897BB8F45}" srcOrd="0" destOrd="0" parTransId="{97F31112-85DD-4E0D-83FF-51567BE669FD}" sibTransId="{BE14ED68-5E98-4606-BE98-5C90B1C254D4}"/>
    <dgm:cxn modelId="{4F9D64D2-3A1F-4E5C-9492-BEA59D8EC034}" srcId="{6046C826-0E59-46D8-9E88-CB3971029F50}" destId="{A8E90407-DBA6-43A0-9878-5E0F89E9A09F}" srcOrd="1" destOrd="0" parTransId="{506FB2A2-2275-4DE0-9F63-48624277CD18}" sibTransId="{ADECAA03-7622-4233-8AA4-5DBF3FB21012}"/>
    <dgm:cxn modelId="{1696C16C-0FF9-47D7-9B4B-D69ADF9E4881}" type="presOf" srcId="{D6D9AD3F-4281-4BEF-B386-E9A9040C85BC}" destId="{EFDFA76D-29A0-473B-A4F0-364083202AAD}" srcOrd="0" destOrd="0" presId="urn:microsoft.com/office/officeart/2005/8/layout/list1"/>
    <dgm:cxn modelId="{0D660088-35C5-47FC-953E-0B9366AF36D2}" type="presOf" srcId="{E26102EF-3293-49AE-99C8-72BFF03696D9}" destId="{494CC313-0EDB-4B49-BE99-9A06F9D36ECE}" srcOrd="0" destOrd="0" presId="urn:microsoft.com/office/officeart/2005/8/layout/list1"/>
    <dgm:cxn modelId="{6F2F017A-58DD-4AB9-BD44-9EB98E39A3CE}" type="presOf" srcId="{903A1DF1-6925-4BE7-A32A-675897BB8F45}" destId="{CADB272B-C7D5-43E1-8C25-D64AC8B45C56}" srcOrd="0" destOrd="0" presId="urn:microsoft.com/office/officeart/2005/8/layout/list1"/>
    <dgm:cxn modelId="{C97BB87E-0CAD-491B-83AF-D84FDEEFD113}" type="presParOf" srcId="{41E900E8-AFCB-489A-AC00-F403337A32A1}" destId="{C1C912E1-9568-4535-A3AB-06BC404BC96C}" srcOrd="0" destOrd="0" presId="urn:microsoft.com/office/officeart/2005/8/layout/list1"/>
    <dgm:cxn modelId="{6D54B62D-5EF4-4C51-A557-0A8CABBB0FB6}" type="presParOf" srcId="{C1C912E1-9568-4535-A3AB-06BC404BC96C}" destId="{CADB272B-C7D5-43E1-8C25-D64AC8B45C56}" srcOrd="0" destOrd="0" presId="urn:microsoft.com/office/officeart/2005/8/layout/list1"/>
    <dgm:cxn modelId="{88BE6109-D693-4BBB-90C6-4AC170914720}" type="presParOf" srcId="{C1C912E1-9568-4535-A3AB-06BC404BC96C}" destId="{023F3488-0584-4F01-8F1F-1660CDA6AEF4}" srcOrd="1" destOrd="0" presId="urn:microsoft.com/office/officeart/2005/8/layout/list1"/>
    <dgm:cxn modelId="{E5135FDF-7DA9-4F04-95E0-95A90C1AA472}" type="presParOf" srcId="{41E900E8-AFCB-489A-AC00-F403337A32A1}" destId="{3A0A36B2-17AD-4BCA-8F95-D16C9A4D6B7B}" srcOrd="1" destOrd="0" presId="urn:microsoft.com/office/officeart/2005/8/layout/list1"/>
    <dgm:cxn modelId="{12AB07CF-F257-4482-8DDC-F4FEAEEAC12C}" type="presParOf" srcId="{41E900E8-AFCB-489A-AC00-F403337A32A1}" destId="{DF1B7081-8A96-4EE8-AE1A-CFA727AA72FD}" srcOrd="2" destOrd="0" presId="urn:microsoft.com/office/officeart/2005/8/layout/list1"/>
    <dgm:cxn modelId="{4EE16054-E299-4C6D-9805-7B94CBA47294}" type="presParOf" srcId="{41E900E8-AFCB-489A-AC00-F403337A32A1}" destId="{1AB0C30D-E18C-4036-BC3A-DA13EA39E0EA}" srcOrd="3" destOrd="0" presId="urn:microsoft.com/office/officeart/2005/8/layout/list1"/>
    <dgm:cxn modelId="{A2A19CFC-CB06-4C30-8F68-910EFA2F3384}" type="presParOf" srcId="{41E900E8-AFCB-489A-AC00-F403337A32A1}" destId="{EB140543-0CFB-4EF4-8E15-C0AAAA90F130}" srcOrd="4" destOrd="0" presId="urn:microsoft.com/office/officeart/2005/8/layout/list1"/>
    <dgm:cxn modelId="{EC79D167-F565-4B96-A1A4-47FFBE8BAF85}" type="presParOf" srcId="{EB140543-0CFB-4EF4-8E15-C0AAAA90F130}" destId="{B1C0E434-AC28-4F2F-A56B-CD6F4A6A21B6}" srcOrd="0" destOrd="0" presId="urn:microsoft.com/office/officeart/2005/8/layout/list1"/>
    <dgm:cxn modelId="{59B8175E-B36D-4401-A948-A6A3AA9D4726}" type="presParOf" srcId="{EB140543-0CFB-4EF4-8E15-C0AAAA90F130}" destId="{26A5A00E-9F59-45C2-9486-D317F8E420D0}" srcOrd="1" destOrd="0" presId="urn:microsoft.com/office/officeart/2005/8/layout/list1"/>
    <dgm:cxn modelId="{68EF3650-1ACB-4520-99D0-1DA004399093}" type="presParOf" srcId="{41E900E8-AFCB-489A-AC00-F403337A32A1}" destId="{39ECCC17-2254-4F6C-9992-91F071FD0D3D}" srcOrd="5" destOrd="0" presId="urn:microsoft.com/office/officeart/2005/8/layout/list1"/>
    <dgm:cxn modelId="{1C13AD52-F537-4235-BAAB-6CB7AEF4E00F}" type="presParOf" srcId="{41E900E8-AFCB-489A-AC00-F403337A32A1}" destId="{8ECA8D37-36B1-4F97-8FF5-43534A084D58}" srcOrd="6" destOrd="0" presId="urn:microsoft.com/office/officeart/2005/8/layout/list1"/>
    <dgm:cxn modelId="{7D801F0D-37F8-4E5F-A1A1-01E204C57F0A}" type="presParOf" srcId="{41E900E8-AFCB-489A-AC00-F403337A32A1}" destId="{E23E387B-7775-4287-BA8C-36995B673E1A}" srcOrd="7" destOrd="0" presId="urn:microsoft.com/office/officeart/2005/8/layout/list1"/>
    <dgm:cxn modelId="{BD36800F-109D-40D4-A11C-A1EB4C78F4EA}" type="presParOf" srcId="{41E900E8-AFCB-489A-AC00-F403337A32A1}" destId="{C8CB8E06-9971-464E-8FC7-9C5EDED964CB}" srcOrd="8" destOrd="0" presId="urn:microsoft.com/office/officeart/2005/8/layout/list1"/>
    <dgm:cxn modelId="{A5454976-115D-4736-9C25-2BC1B70060D2}" type="presParOf" srcId="{C8CB8E06-9971-464E-8FC7-9C5EDED964CB}" destId="{FE2264DE-170E-4BA0-A151-0B3A09DC9A05}" srcOrd="0" destOrd="0" presId="urn:microsoft.com/office/officeart/2005/8/layout/list1"/>
    <dgm:cxn modelId="{27F6A76E-936B-4906-90FF-6EE76D25FA0F}" type="presParOf" srcId="{C8CB8E06-9971-464E-8FC7-9C5EDED964CB}" destId="{037FDBCD-A65A-4F1F-9225-E73250EE3AEB}" srcOrd="1" destOrd="0" presId="urn:microsoft.com/office/officeart/2005/8/layout/list1"/>
    <dgm:cxn modelId="{817A80AB-99B1-470F-9990-D36CD39B51F5}" type="presParOf" srcId="{41E900E8-AFCB-489A-AC00-F403337A32A1}" destId="{B09BDC5A-57E6-4723-B0AE-D0A0F25ECDC9}" srcOrd="9" destOrd="0" presId="urn:microsoft.com/office/officeart/2005/8/layout/list1"/>
    <dgm:cxn modelId="{BB0218A3-680B-4A8A-8194-3863EDD3EF37}" type="presParOf" srcId="{41E900E8-AFCB-489A-AC00-F403337A32A1}" destId="{7FC7B77D-DC76-4823-BD44-0CBA2997C82F}" srcOrd="10" destOrd="0" presId="urn:microsoft.com/office/officeart/2005/8/layout/list1"/>
    <dgm:cxn modelId="{A91AA1D1-C35D-4874-AC94-CADB10410A55}" type="presParOf" srcId="{41E900E8-AFCB-489A-AC00-F403337A32A1}" destId="{B823B786-6A9B-47C5-9676-8B757B49C20A}" srcOrd="11" destOrd="0" presId="urn:microsoft.com/office/officeart/2005/8/layout/list1"/>
    <dgm:cxn modelId="{0409BB04-8A44-475D-8FF5-C6229BF43F6D}" type="presParOf" srcId="{41E900E8-AFCB-489A-AC00-F403337A32A1}" destId="{221FAAFA-E203-43F6-9614-098C11D24B0A}" srcOrd="12" destOrd="0" presId="urn:microsoft.com/office/officeart/2005/8/layout/list1"/>
    <dgm:cxn modelId="{86CC4469-256C-4A56-A2B4-F7F9FC421177}" type="presParOf" srcId="{221FAAFA-E203-43F6-9614-098C11D24B0A}" destId="{494CC313-0EDB-4B49-BE99-9A06F9D36ECE}" srcOrd="0" destOrd="0" presId="urn:microsoft.com/office/officeart/2005/8/layout/list1"/>
    <dgm:cxn modelId="{BF32A080-4DD6-4064-AAD0-81AD8DFC1F55}" type="presParOf" srcId="{221FAAFA-E203-43F6-9614-098C11D24B0A}" destId="{A0AD8E6B-77FC-468D-817B-DC17200D7FE7}" srcOrd="1" destOrd="0" presId="urn:microsoft.com/office/officeart/2005/8/layout/list1"/>
    <dgm:cxn modelId="{690D5AE5-8724-4290-B2ED-01BBDF8252B8}" type="presParOf" srcId="{41E900E8-AFCB-489A-AC00-F403337A32A1}" destId="{BF5B6D4D-3F30-42A0-898F-C7B90E40A0D9}" srcOrd="13" destOrd="0" presId="urn:microsoft.com/office/officeart/2005/8/layout/list1"/>
    <dgm:cxn modelId="{7A831D81-7BE9-44B2-84C9-8BE8A5DAE63B}" type="presParOf" srcId="{41E900E8-AFCB-489A-AC00-F403337A32A1}" destId="{3EA7B1AB-40DD-4475-96C7-7F6B62FDE1C7}" srcOrd="14" destOrd="0" presId="urn:microsoft.com/office/officeart/2005/8/layout/list1"/>
    <dgm:cxn modelId="{F3138BB0-7447-48B2-BD9C-BD47D3BA334C}" type="presParOf" srcId="{41E900E8-AFCB-489A-AC00-F403337A32A1}" destId="{F9211252-1159-4086-A46C-B7F769A211C0}" srcOrd="15" destOrd="0" presId="urn:microsoft.com/office/officeart/2005/8/layout/list1"/>
    <dgm:cxn modelId="{3CFF73F3-D889-4ED2-8BD7-1B2C010F5556}" type="presParOf" srcId="{41E900E8-AFCB-489A-AC00-F403337A32A1}" destId="{4BE4072E-EB80-4DF1-9E10-FB36D4428B2A}" srcOrd="16" destOrd="0" presId="urn:microsoft.com/office/officeart/2005/8/layout/list1"/>
    <dgm:cxn modelId="{938F953C-BFE1-49BE-812B-A1C72B0ECDA9}" type="presParOf" srcId="{4BE4072E-EB80-4DF1-9E10-FB36D4428B2A}" destId="{EFDFA76D-29A0-473B-A4F0-364083202AAD}" srcOrd="0" destOrd="0" presId="urn:microsoft.com/office/officeart/2005/8/layout/list1"/>
    <dgm:cxn modelId="{F8B49188-7A4E-4277-92E8-195B819AB0C6}" type="presParOf" srcId="{4BE4072E-EB80-4DF1-9E10-FB36D4428B2A}" destId="{E241441A-94EC-432A-B340-BC032C649733}" srcOrd="1" destOrd="0" presId="urn:microsoft.com/office/officeart/2005/8/layout/list1"/>
    <dgm:cxn modelId="{2275C224-79B8-4A5A-9BA7-8E828D8CFADD}" type="presParOf" srcId="{41E900E8-AFCB-489A-AC00-F403337A32A1}" destId="{67801CE0-5E13-4854-A82E-259DB7CB305C}" srcOrd="17" destOrd="0" presId="urn:microsoft.com/office/officeart/2005/8/layout/list1"/>
    <dgm:cxn modelId="{70B1C997-7E5A-4927-AF5A-940C20590269}" type="presParOf" srcId="{41E900E8-AFCB-489A-AC00-F403337A32A1}" destId="{19FED271-A876-4D8B-A980-EDF6368FBC8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B7081-8A96-4EE8-AE1A-CFA727AA72FD}">
      <dsp:nvSpPr>
        <dsp:cNvPr id="0" name=""/>
        <dsp:cNvSpPr/>
      </dsp:nvSpPr>
      <dsp:spPr>
        <a:xfrm>
          <a:off x="0" y="366026"/>
          <a:ext cx="7583468"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3F3488-0584-4F01-8F1F-1660CDA6AEF4}">
      <dsp:nvSpPr>
        <dsp:cNvPr id="0" name=""/>
        <dsp:cNvSpPr/>
      </dsp:nvSpPr>
      <dsp:spPr>
        <a:xfrm>
          <a:off x="379173" y="85586"/>
          <a:ext cx="5308427" cy="560880"/>
        </a:xfrm>
        <a:prstGeom prst="roundRect">
          <a:avLst/>
        </a:prstGeom>
        <a:solidFill>
          <a:schemeClr val="accent1">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46" tIns="0" rIns="200646" bIns="0" numCol="1" spcCol="1270" anchor="ctr" anchorCtr="0">
          <a:noAutofit/>
        </a:bodyPr>
        <a:lstStyle/>
        <a:p>
          <a:pPr lvl="0" algn="l" defTabSz="1244600">
            <a:lnSpc>
              <a:spcPct val="90000"/>
            </a:lnSpc>
            <a:spcBef>
              <a:spcPct val="0"/>
            </a:spcBef>
            <a:spcAft>
              <a:spcPct val="35000"/>
            </a:spcAft>
          </a:pPr>
          <a:r>
            <a:rPr lang="en-US" sz="2800" kern="1200" smtClean="0">
              <a:solidFill>
                <a:schemeClr val="accent6">
                  <a:lumMod val="50000"/>
                </a:schemeClr>
              </a:solidFill>
              <a:latin typeface="Times New Roman" pitchFamily="18" charset="0"/>
              <a:cs typeface="Times New Roman" pitchFamily="18" charset="0"/>
            </a:rPr>
            <a:t>Khởi động</a:t>
          </a:r>
          <a:endParaRPr lang="en-US" sz="2800" kern="1200">
            <a:solidFill>
              <a:schemeClr val="accent6">
                <a:lumMod val="50000"/>
              </a:schemeClr>
            </a:solidFill>
            <a:latin typeface="Times New Roman" pitchFamily="18" charset="0"/>
            <a:cs typeface="Times New Roman" pitchFamily="18" charset="0"/>
          </a:endParaRPr>
        </a:p>
      </dsp:txBody>
      <dsp:txXfrm>
        <a:off x="406553" y="112966"/>
        <a:ext cx="5253667" cy="506120"/>
      </dsp:txXfrm>
    </dsp:sp>
    <dsp:sp modelId="{8ECA8D37-36B1-4F97-8FF5-43534A084D58}">
      <dsp:nvSpPr>
        <dsp:cNvPr id="0" name=""/>
        <dsp:cNvSpPr/>
      </dsp:nvSpPr>
      <dsp:spPr>
        <a:xfrm>
          <a:off x="0" y="1227866"/>
          <a:ext cx="7583468"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A5A00E-9F59-45C2-9486-D317F8E420D0}">
      <dsp:nvSpPr>
        <dsp:cNvPr id="0" name=""/>
        <dsp:cNvSpPr/>
      </dsp:nvSpPr>
      <dsp:spPr>
        <a:xfrm>
          <a:off x="379173" y="947426"/>
          <a:ext cx="5308427" cy="560880"/>
        </a:xfrm>
        <a:prstGeom prst="roundRect">
          <a:avLst/>
        </a:prstGeom>
        <a:solidFill>
          <a:schemeClr val="accent1">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46" tIns="0" rIns="200646" bIns="0" numCol="1" spcCol="1270" anchor="ctr" anchorCtr="0">
          <a:noAutofit/>
        </a:bodyPr>
        <a:lstStyle/>
        <a:p>
          <a:pPr lvl="0" algn="l" defTabSz="1244600">
            <a:lnSpc>
              <a:spcPct val="90000"/>
            </a:lnSpc>
            <a:spcBef>
              <a:spcPct val="0"/>
            </a:spcBef>
            <a:spcAft>
              <a:spcPct val="35000"/>
            </a:spcAft>
          </a:pPr>
          <a:r>
            <a:rPr lang="en-US" sz="2800" kern="1200" smtClean="0">
              <a:solidFill>
                <a:schemeClr val="accent6">
                  <a:lumMod val="50000"/>
                </a:schemeClr>
              </a:solidFill>
              <a:latin typeface="Times New Roman" pitchFamily="18" charset="0"/>
              <a:cs typeface="Times New Roman" pitchFamily="18" charset="0"/>
            </a:rPr>
            <a:t>Lên</a:t>
          </a:r>
          <a:r>
            <a:rPr lang="en-US" sz="2800" kern="1200" smtClean="0">
              <a:latin typeface="Times New Roman" pitchFamily="18" charset="0"/>
              <a:cs typeface="Times New Roman" pitchFamily="18" charset="0"/>
            </a:rPr>
            <a:t> </a:t>
          </a:r>
          <a:r>
            <a:rPr lang="en-US" sz="2800" kern="1200" smtClean="0">
              <a:solidFill>
                <a:schemeClr val="accent6">
                  <a:lumMod val="50000"/>
                </a:schemeClr>
              </a:solidFill>
              <a:latin typeface="Times New Roman" pitchFamily="18" charset="0"/>
              <a:cs typeface="Times New Roman" pitchFamily="18" charset="0"/>
            </a:rPr>
            <a:t>đường</a:t>
          </a:r>
          <a:endParaRPr lang="en-US" sz="2800" kern="1200">
            <a:solidFill>
              <a:schemeClr val="accent6">
                <a:lumMod val="50000"/>
              </a:schemeClr>
            </a:solidFill>
            <a:latin typeface="Times New Roman" pitchFamily="18" charset="0"/>
            <a:cs typeface="Times New Roman" pitchFamily="18" charset="0"/>
          </a:endParaRPr>
        </a:p>
      </dsp:txBody>
      <dsp:txXfrm>
        <a:off x="406553" y="974806"/>
        <a:ext cx="5253667" cy="506120"/>
      </dsp:txXfrm>
    </dsp:sp>
    <dsp:sp modelId="{7FC7B77D-DC76-4823-BD44-0CBA2997C82F}">
      <dsp:nvSpPr>
        <dsp:cNvPr id="0" name=""/>
        <dsp:cNvSpPr/>
      </dsp:nvSpPr>
      <dsp:spPr>
        <a:xfrm>
          <a:off x="0" y="2089706"/>
          <a:ext cx="7583468"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7FDBCD-A65A-4F1F-9225-E73250EE3AEB}">
      <dsp:nvSpPr>
        <dsp:cNvPr id="0" name=""/>
        <dsp:cNvSpPr/>
      </dsp:nvSpPr>
      <dsp:spPr>
        <a:xfrm>
          <a:off x="379173" y="1809266"/>
          <a:ext cx="5308427" cy="560880"/>
        </a:xfrm>
        <a:prstGeom prst="roundRect">
          <a:avLst/>
        </a:prstGeom>
        <a:solidFill>
          <a:schemeClr val="accent1">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46" tIns="0" rIns="200646" bIns="0" numCol="1" spcCol="1270" anchor="ctr" anchorCtr="0">
          <a:noAutofit/>
        </a:bodyPr>
        <a:lstStyle/>
        <a:p>
          <a:pPr lvl="0" algn="l" defTabSz="1244600">
            <a:lnSpc>
              <a:spcPct val="90000"/>
            </a:lnSpc>
            <a:spcBef>
              <a:spcPct val="0"/>
            </a:spcBef>
            <a:spcAft>
              <a:spcPct val="35000"/>
            </a:spcAft>
          </a:pPr>
          <a:r>
            <a:rPr lang="en-US" sz="2800" kern="1200" smtClean="0">
              <a:solidFill>
                <a:schemeClr val="accent6">
                  <a:lumMod val="50000"/>
                </a:schemeClr>
              </a:solidFill>
              <a:latin typeface="Times New Roman" pitchFamily="18" charset="0"/>
              <a:cs typeface="Times New Roman" pitchFamily="18" charset="0"/>
            </a:rPr>
            <a:t>Vượt chướng ngại vật</a:t>
          </a:r>
          <a:endParaRPr lang="en-US" sz="2800" kern="1200">
            <a:solidFill>
              <a:schemeClr val="accent6">
                <a:lumMod val="50000"/>
              </a:schemeClr>
            </a:solidFill>
            <a:latin typeface="Times New Roman" pitchFamily="18" charset="0"/>
            <a:cs typeface="Times New Roman" pitchFamily="18" charset="0"/>
          </a:endParaRPr>
        </a:p>
      </dsp:txBody>
      <dsp:txXfrm>
        <a:off x="406553" y="1836646"/>
        <a:ext cx="5253667" cy="506120"/>
      </dsp:txXfrm>
    </dsp:sp>
    <dsp:sp modelId="{3EA7B1AB-40DD-4475-96C7-7F6B62FDE1C7}">
      <dsp:nvSpPr>
        <dsp:cNvPr id="0" name=""/>
        <dsp:cNvSpPr/>
      </dsp:nvSpPr>
      <dsp:spPr>
        <a:xfrm>
          <a:off x="0" y="2951546"/>
          <a:ext cx="7583468"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AD8E6B-77FC-468D-817B-DC17200D7FE7}">
      <dsp:nvSpPr>
        <dsp:cNvPr id="0" name=""/>
        <dsp:cNvSpPr/>
      </dsp:nvSpPr>
      <dsp:spPr>
        <a:xfrm>
          <a:off x="365526" y="2684752"/>
          <a:ext cx="5308427" cy="560880"/>
        </a:xfrm>
        <a:prstGeom prst="roundRect">
          <a:avLst/>
        </a:prstGeom>
        <a:solidFill>
          <a:schemeClr val="accent1">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46" tIns="0" rIns="200646" bIns="0" numCol="1" spcCol="1270" anchor="ctr" anchorCtr="0">
          <a:noAutofit/>
        </a:bodyPr>
        <a:lstStyle/>
        <a:p>
          <a:pPr lvl="0" algn="l" defTabSz="1244600">
            <a:lnSpc>
              <a:spcPct val="90000"/>
            </a:lnSpc>
            <a:spcBef>
              <a:spcPct val="0"/>
            </a:spcBef>
            <a:spcAft>
              <a:spcPct val="35000"/>
            </a:spcAft>
          </a:pPr>
          <a:r>
            <a:rPr lang="en-US" sz="2800" kern="1200" smtClean="0">
              <a:solidFill>
                <a:schemeClr val="accent6">
                  <a:lumMod val="50000"/>
                </a:schemeClr>
              </a:solidFill>
              <a:latin typeface="Times New Roman" pitchFamily="18" charset="0"/>
              <a:cs typeface="Times New Roman" pitchFamily="18" charset="0"/>
            </a:rPr>
            <a:t>Tăng tốc</a:t>
          </a:r>
          <a:endParaRPr lang="en-US" sz="2800" kern="1200">
            <a:solidFill>
              <a:schemeClr val="accent6">
                <a:lumMod val="50000"/>
              </a:schemeClr>
            </a:solidFill>
            <a:latin typeface="Times New Roman" pitchFamily="18" charset="0"/>
            <a:cs typeface="Times New Roman" pitchFamily="18" charset="0"/>
          </a:endParaRPr>
        </a:p>
      </dsp:txBody>
      <dsp:txXfrm>
        <a:off x="392906" y="2712132"/>
        <a:ext cx="5253667" cy="506120"/>
      </dsp:txXfrm>
    </dsp:sp>
    <dsp:sp modelId="{19FED271-A876-4D8B-A980-EDF6368FBC8C}">
      <dsp:nvSpPr>
        <dsp:cNvPr id="0" name=""/>
        <dsp:cNvSpPr/>
      </dsp:nvSpPr>
      <dsp:spPr>
        <a:xfrm>
          <a:off x="0" y="3813386"/>
          <a:ext cx="7583468" cy="478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41441A-94EC-432A-B340-BC032C649733}">
      <dsp:nvSpPr>
        <dsp:cNvPr id="0" name=""/>
        <dsp:cNvSpPr/>
      </dsp:nvSpPr>
      <dsp:spPr>
        <a:xfrm>
          <a:off x="379173" y="3532946"/>
          <a:ext cx="5308427" cy="560880"/>
        </a:xfrm>
        <a:prstGeom prst="roundRect">
          <a:avLst/>
        </a:prstGeom>
        <a:solidFill>
          <a:schemeClr val="accent1">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46" tIns="0" rIns="200646" bIns="0" numCol="1" spcCol="1270" anchor="ctr" anchorCtr="0">
          <a:noAutofit/>
        </a:bodyPr>
        <a:lstStyle/>
        <a:p>
          <a:pPr lvl="0" algn="l" defTabSz="1244600">
            <a:lnSpc>
              <a:spcPct val="90000"/>
            </a:lnSpc>
            <a:spcBef>
              <a:spcPct val="0"/>
            </a:spcBef>
            <a:spcAft>
              <a:spcPct val="35000"/>
            </a:spcAft>
          </a:pPr>
          <a:r>
            <a:rPr lang="en-US" sz="2800" kern="1200" smtClean="0">
              <a:solidFill>
                <a:schemeClr val="accent6">
                  <a:lumMod val="50000"/>
                </a:schemeClr>
              </a:solidFill>
              <a:latin typeface="Times New Roman" pitchFamily="18" charset="0"/>
              <a:cs typeface="Times New Roman" pitchFamily="18" charset="0"/>
            </a:rPr>
            <a:t>Về đích</a:t>
          </a:r>
          <a:endParaRPr lang="en-US" sz="2800" kern="1200">
            <a:solidFill>
              <a:schemeClr val="accent6">
                <a:lumMod val="50000"/>
              </a:schemeClr>
            </a:solidFill>
            <a:latin typeface="Times New Roman" pitchFamily="18" charset="0"/>
            <a:cs typeface="Times New Roman" pitchFamily="18" charset="0"/>
          </a:endParaRPr>
        </a:p>
      </dsp:txBody>
      <dsp:txXfrm>
        <a:off x="406553" y="3560326"/>
        <a:ext cx="5253667"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7AF3DD-BDE4-AC4C-B91C-26D20EFDBC5C}" type="datetimeFigureOut">
              <a:rPr lang="vi-VN" smtClean="0"/>
              <a:t>07/03/2021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1C6CE4-789E-9A4A-91B1-77998C7AA796}" type="slidenum">
              <a:rPr lang="vi-VN" smtClean="0"/>
              <a:t>‹#›</a:t>
            </a:fld>
            <a:endParaRPr lang="vi-VN"/>
          </a:p>
        </p:txBody>
      </p:sp>
    </p:spTree>
    <p:extLst>
      <p:ext uri="{BB962C8B-B14F-4D97-AF65-F5344CB8AC3E}">
        <p14:creationId xmlns:p14="http://schemas.microsoft.com/office/powerpoint/2010/main" val="339877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7AF3DD-BDE4-AC4C-B91C-26D20EFDBC5C}" type="datetimeFigureOut">
              <a:rPr lang="vi-VN" smtClean="0"/>
              <a:t>07/03/2021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1C6CE4-789E-9A4A-91B1-77998C7AA796}" type="slidenum">
              <a:rPr lang="vi-VN" smtClean="0"/>
              <a:t>‹#›</a:t>
            </a:fld>
            <a:endParaRPr lang="vi-VN"/>
          </a:p>
        </p:txBody>
      </p:sp>
    </p:spTree>
    <p:extLst>
      <p:ext uri="{BB962C8B-B14F-4D97-AF65-F5344CB8AC3E}">
        <p14:creationId xmlns:p14="http://schemas.microsoft.com/office/powerpoint/2010/main" val="410642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7AF3DD-BDE4-AC4C-B91C-26D20EFDBC5C}" type="datetimeFigureOut">
              <a:rPr lang="vi-VN" smtClean="0"/>
              <a:t>07/03/2021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1C6CE4-789E-9A4A-91B1-77998C7AA796}" type="slidenum">
              <a:rPr lang="vi-VN" smtClean="0"/>
              <a:t>‹#›</a:t>
            </a:fld>
            <a:endParaRPr lang="vi-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7433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7AF3DD-BDE4-AC4C-B91C-26D20EFDBC5C}" type="datetimeFigureOut">
              <a:rPr lang="vi-VN" smtClean="0"/>
              <a:t>07/03/2021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1C6CE4-789E-9A4A-91B1-77998C7AA796}" type="slidenum">
              <a:rPr lang="vi-VN" smtClean="0"/>
              <a:t>‹#›</a:t>
            </a:fld>
            <a:endParaRPr lang="vi-VN"/>
          </a:p>
        </p:txBody>
      </p:sp>
    </p:spTree>
    <p:extLst>
      <p:ext uri="{BB962C8B-B14F-4D97-AF65-F5344CB8AC3E}">
        <p14:creationId xmlns:p14="http://schemas.microsoft.com/office/powerpoint/2010/main" val="3273143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7AF3DD-BDE4-AC4C-B91C-26D20EFDBC5C}" type="datetimeFigureOut">
              <a:rPr lang="vi-VN" smtClean="0"/>
              <a:t>07/03/2021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1C6CE4-789E-9A4A-91B1-77998C7AA796}" type="slidenum">
              <a:rPr lang="vi-VN" smtClean="0"/>
              <a:t>‹#›</a:t>
            </a:fld>
            <a:endParaRPr 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585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7AF3DD-BDE4-AC4C-B91C-26D20EFDBC5C}" type="datetimeFigureOut">
              <a:rPr lang="vi-VN" smtClean="0"/>
              <a:t>07/03/2021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1C6CE4-789E-9A4A-91B1-77998C7AA796}" type="slidenum">
              <a:rPr lang="vi-VN" smtClean="0"/>
              <a:t>‹#›</a:t>
            </a:fld>
            <a:endParaRPr lang="vi-VN"/>
          </a:p>
        </p:txBody>
      </p:sp>
    </p:spTree>
    <p:extLst>
      <p:ext uri="{BB962C8B-B14F-4D97-AF65-F5344CB8AC3E}">
        <p14:creationId xmlns:p14="http://schemas.microsoft.com/office/powerpoint/2010/main" val="314349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7AF3DD-BDE4-AC4C-B91C-26D20EFDBC5C}" type="datetimeFigureOut">
              <a:rPr lang="vi-VN" smtClean="0"/>
              <a:t>07/03/2021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1C6CE4-789E-9A4A-91B1-77998C7AA796}" type="slidenum">
              <a:rPr lang="vi-VN" smtClean="0"/>
              <a:t>‹#›</a:t>
            </a:fld>
            <a:endParaRPr lang="vi-VN"/>
          </a:p>
        </p:txBody>
      </p:sp>
    </p:spTree>
    <p:extLst>
      <p:ext uri="{BB962C8B-B14F-4D97-AF65-F5344CB8AC3E}">
        <p14:creationId xmlns:p14="http://schemas.microsoft.com/office/powerpoint/2010/main" val="3085151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7AF3DD-BDE4-AC4C-B91C-26D20EFDBC5C}" type="datetimeFigureOut">
              <a:rPr lang="vi-VN" smtClean="0"/>
              <a:t>07/03/2021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1C6CE4-789E-9A4A-91B1-77998C7AA796}" type="slidenum">
              <a:rPr lang="vi-VN" smtClean="0"/>
              <a:t>‹#›</a:t>
            </a:fld>
            <a:endParaRPr lang="vi-VN"/>
          </a:p>
        </p:txBody>
      </p:sp>
    </p:spTree>
    <p:extLst>
      <p:ext uri="{BB962C8B-B14F-4D97-AF65-F5344CB8AC3E}">
        <p14:creationId xmlns:p14="http://schemas.microsoft.com/office/powerpoint/2010/main" val="173661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7AF3DD-BDE4-AC4C-B91C-26D20EFDBC5C}" type="datetimeFigureOut">
              <a:rPr lang="vi-VN" smtClean="0"/>
              <a:t>07/03/2021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1C6CE4-789E-9A4A-91B1-77998C7AA796}" type="slidenum">
              <a:rPr lang="vi-VN" smtClean="0"/>
              <a:t>‹#›</a:t>
            </a:fld>
            <a:endParaRPr lang="vi-VN"/>
          </a:p>
        </p:txBody>
      </p:sp>
    </p:spTree>
    <p:extLst>
      <p:ext uri="{BB962C8B-B14F-4D97-AF65-F5344CB8AC3E}">
        <p14:creationId xmlns:p14="http://schemas.microsoft.com/office/powerpoint/2010/main" val="236544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7AF3DD-BDE4-AC4C-B91C-26D20EFDBC5C}" type="datetimeFigureOut">
              <a:rPr lang="vi-VN" smtClean="0"/>
              <a:t>07/03/2021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1C6CE4-789E-9A4A-91B1-77998C7AA796}" type="slidenum">
              <a:rPr lang="vi-VN" smtClean="0"/>
              <a:t>‹#›</a:t>
            </a:fld>
            <a:endParaRPr lang="vi-VN"/>
          </a:p>
        </p:txBody>
      </p:sp>
    </p:spTree>
    <p:extLst>
      <p:ext uri="{BB962C8B-B14F-4D97-AF65-F5344CB8AC3E}">
        <p14:creationId xmlns:p14="http://schemas.microsoft.com/office/powerpoint/2010/main" val="323952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7AF3DD-BDE4-AC4C-B91C-26D20EFDBC5C}" type="datetimeFigureOut">
              <a:rPr lang="vi-VN" smtClean="0"/>
              <a:t>07/03/2021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1C6CE4-789E-9A4A-91B1-77998C7AA796}" type="slidenum">
              <a:rPr lang="vi-VN" smtClean="0"/>
              <a:t>‹#›</a:t>
            </a:fld>
            <a:endParaRPr lang="vi-VN"/>
          </a:p>
        </p:txBody>
      </p:sp>
    </p:spTree>
    <p:extLst>
      <p:ext uri="{BB962C8B-B14F-4D97-AF65-F5344CB8AC3E}">
        <p14:creationId xmlns:p14="http://schemas.microsoft.com/office/powerpoint/2010/main" val="12395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7AF3DD-BDE4-AC4C-B91C-26D20EFDBC5C}" type="datetimeFigureOut">
              <a:rPr lang="vi-VN" smtClean="0"/>
              <a:t>07/03/2021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51C6CE4-789E-9A4A-91B1-77998C7AA796}" type="slidenum">
              <a:rPr lang="vi-VN" smtClean="0"/>
              <a:t>‹#›</a:t>
            </a:fld>
            <a:endParaRPr lang="vi-VN"/>
          </a:p>
        </p:txBody>
      </p:sp>
    </p:spTree>
    <p:extLst>
      <p:ext uri="{BB962C8B-B14F-4D97-AF65-F5344CB8AC3E}">
        <p14:creationId xmlns:p14="http://schemas.microsoft.com/office/powerpoint/2010/main" val="234831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7AF3DD-BDE4-AC4C-B91C-26D20EFDBC5C}" type="datetimeFigureOut">
              <a:rPr lang="vi-VN" smtClean="0"/>
              <a:t>07/03/2021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51C6CE4-789E-9A4A-91B1-77998C7AA796}" type="slidenum">
              <a:rPr lang="vi-VN" smtClean="0"/>
              <a:t>‹#›</a:t>
            </a:fld>
            <a:endParaRPr lang="vi-VN"/>
          </a:p>
        </p:txBody>
      </p:sp>
    </p:spTree>
    <p:extLst>
      <p:ext uri="{BB962C8B-B14F-4D97-AF65-F5344CB8AC3E}">
        <p14:creationId xmlns:p14="http://schemas.microsoft.com/office/powerpoint/2010/main" val="4341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AF3DD-BDE4-AC4C-B91C-26D20EFDBC5C}" type="datetimeFigureOut">
              <a:rPr lang="vi-VN" smtClean="0"/>
              <a:t>07/03/2021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51C6CE4-789E-9A4A-91B1-77998C7AA796}" type="slidenum">
              <a:rPr lang="vi-VN" smtClean="0"/>
              <a:t>‹#›</a:t>
            </a:fld>
            <a:endParaRPr lang="vi-VN"/>
          </a:p>
        </p:txBody>
      </p:sp>
    </p:spTree>
    <p:extLst>
      <p:ext uri="{BB962C8B-B14F-4D97-AF65-F5344CB8AC3E}">
        <p14:creationId xmlns:p14="http://schemas.microsoft.com/office/powerpoint/2010/main" val="112708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7AF3DD-BDE4-AC4C-B91C-26D20EFDBC5C}" type="datetimeFigureOut">
              <a:rPr lang="vi-VN" smtClean="0"/>
              <a:t>07/03/2021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1C6CE4-789E-9A4A-91B1-77998C7AA796}" type="slidenum">
              <a:rPr lang="vi-VN" smtClean="0"/>
              <a:t>‹#›</a:t>
            </a:fld>
            <a:endParaRPr lang="vi-VN"/>
          </a:p>
        </p:txBody>
      </p:sp>
    </p:spTree>
    <p:extLst>
      <p:ext uri="{BB962C8B-B14F-4D97-AF65-F5344CB8AC3E}">
        <p14:creationId xmlns:p14="http://schemas.microsoft.com/office/powerpoint/2010/main" val="402375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7AF3DD-BDE4-AC4C-B91C-26D20EFDBC5C}" type="datetimeFigureOut">
              <a:rPr lang="vi-VN" smtClean="0"/>
              <a:t>07/03/2021</a:t>
            </a:fld>
            <a:endParaRPr lang="vi-V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1C6CE4-789E-9A4A-91B1-77998C7AA796}" type="slidenum">
              <a:rPr lang="vi-VN" smtClean="0"/>
              <a:t>‹#›</a:t>
            </a:fld>
            <a:endParaRPr lang="vi-VN"/>
          </a:p>
        </p:txBody>
      </p:sp>
    </p:spTree>
    <p:extLst>
      <p:ext uri="{BB962C8B-B14F-4D97-AF65-F5344CB8AC3E}">
        <p14:creationId xmlns:p14="http://schemas.microsoft.com/office/powerpoint/2010/main" val="1021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7AF3DD-BDE4-AC4C-B91C-26D20EFDBC5C}" type="datetimeFigureOut">
              <a:rPr lang="vi-VN" smtClean="0"/>
              <a:t>07/03/2021</a:t>
            </a:fld>
            <a:endParaRPr lang="vi-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51C6CE4-789E-9A4A-91B1-77998C7AA796}" type="slidenum">
              <a:rPr lang="vi-VN" smtClean="0"/>
              <a:t>‹#›</a:t>
            </a:fld>
            <a:endParaRPr lang="vi-VN"/>
          </a:p>
        </p:txBody>
      </p:sp>
    </p:spTree>
    <p:extLst>
      <p:ext uri="{BB962C8B-B14F-4D97-AF65-F5344CB8AC3E}">
        <p14:creationId xmlns:p14="http://schemas.microsoft.com/office/powerpoint/2010/main" val="1745352157"/>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slideLayout" Target="../slideLayouts/slideLayout2.xml"/><Relationship Id="rId2" Type="http://schemas.microsoft.com/office/2007/relationships/media" Target="../media/media1.wma"/><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slideLayout" Target="../slideLayouts/slideLayout2.xml"/><Relationship Id="rId2" Type="http://schemas.microsoft.com/office/2007/relationships/media" Target="../media/media1.wma"/><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slideLayout" Target="../slideLayouts/slideLayout2.xml"/><Relationship Id="rId2" Type="http://schemas.microsoft.com/office/2007/relationships/media" Target="../media/media1.wma"/><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slideLayout" Target="../slideLayouts/slideLayout2.xml"/><Relationship Id="rId2" Type="http://schemas.microsoft.com/office/2007/relationships/media" Target="../media/media1.wma"/><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1.xml"/><Relationship Id="rId4" Type="http://schemas.openxmlformats.org/officeDocument/2006/relationships/slide" Target="slide2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3" y="186519"/>
            <a:ext cx="10909615" cy="1320800"/>
          </a:xfrm>
        </p:spPr>
        <p:txBody>
          <a:bodyPr>
            <a:prstTxWarp prst="textChevron">
              <a:avLst/>
            </a:prstTxWarp>
            <a:normAutofit/>
          </a:bodyPr>
          <a:lstStyle/>
          <a:p>
            <a:r>
              <a:rPr lang="en-US"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Bài 24: Nước Cham-pa từ thế kỉ II đến thế kỉ X</a:t>
            </a:r>
            <a:endParaRPr lang="en-US"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677333" y="2160589"/>
            <a:ext cx="10909615" cy="3880773"/>
          </a:xfrm>
        </p:spPr>
        <p:txBody>
          <a:bodyPr/>
          <a:lstStyle/>
          <a:p>
            <a:pPr marL="0" indent="0">
              <a:buNone/>
            </a:pPr>
            <a:endParaRPr lang="en-US" smtClean="0"/>
          </a:p>
          <a:p>
            <a:pPr marL="0" indent="0">
              <a:buNone/>
            </a:pPr>
            <a:endParaRPr lang="en-US">
              <a:latin typeface="Times New Roman" pitchFamily="18" charset="0"/>
              <a:cs typeface="Times New Roman" pitchFamily="18" charset="0"/>
            </a:endParaRPr>
          </a:p>
        </p:txBody>
      </p:sp>
      <p:sp>
        <p:nvSpPr>
          <p:cNvPr id="4" name="Rectangle 3"/>
          <p:cNvSpPr/>
          <p:nvPr/>
        </p:nvSpPr>
        <p:spPr>
          <a:xfrm>
            <a:off x="6003634" y="2967335"/>
            <a:ext cx="184731"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en-US" sz="5400" b="1" cap="none" spc="0">
              <a:ln w="50800"/>
              <a:solidFill>
                <a:schemeClr val="bg1">
                  <a:shade val="50000"/>
                </a:schemeClr>
              </a:solidFill>
              <a:effectLst/>
            </a:endParaRPr>
          </a:p>
        </p:txBody>
      </p:sp>
      <p:graphicFrame>
        <p:nvGraphicFramePr>
          <p:cNvPr id="5" name="Diagram 4"/>
          <p:cNvGraphicFramePr/>
          <p:nvPr>
            <p:extLst>
              <p:ext uri="{D42A27DB-BD31-4B8C-83A1-F6EECF244321}">
                <p14:modId xmlns:p14="http://schemas.microsoft.com/office/powerpoint/2010/main" val="2097432347"/>
              </p:ext>
            </p:extLst>
          </p:nvPr>
        </p:nvGraphicFramePr>
        <p:xfrm>
          <a:off x="2251882" y="1534614"/>
          <a:ext cx="7583468" cy="4377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75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xmlns="" id="{98B6262E-B2FD-5E4A-A89D-98311F6EE91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64" t="6187"/>
          <a:stretch/>
        </p:blipFill>
        <p:spPr bwMode="auto">
          <a:xfrm>
            <a:off x="-1" y="-557198"/>
            <a:ext cx="12229026" cy="880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xmlns="" id="{D3AFFEB6-725E-3946-B257-2E5A88E51CDC}"/>
              </a:ext>
            </a:extLst>
          </p:cNvPr>
          <p:cNvSpPr txBox="1"/>
          <p:nvPr/>
        </p:nvSpPr>
        <p:spPr>
          <a:xfrm>
            <a:off x="709311" y="5743575"/>
            <a:ext cx="3917280" cy="578882"/>
          </a:xfrm>
          <a:prstGeom prst="roundRect">
            <a:avLst/>
          </a:prstGeom>
          <a:solidFill>
            <a:srgbClr val="FFFF00"/>
          </a:solidFill>
          <a:ln>
            <a:solidFill>
              <a:schemeClr val="accent2"/>
            </a:solidFill>
          </a:ln>
        </p:spPr>
        <p:txBody>
          <a:bodyPr wrap="square" rtlCol="0">
            <a:spAutoFit/>
          </a:bodyPr>
          <a:lstStyle/>
          <a:p>
            <a:r>
              <a:rPr lang="en-US" sz="2800" dirty="0" err="1">
                <a:latin typeface="Times New Roman" pitchFamily="18" charset="0"/>
                <a:cs typeface="Times New Roman" pitchFamily="18" charset="0"/>
              </a:rPr>
              <a:t>Tháp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Chăm</a:t>
            </a:r>
            <a:r>
              <a:rPr lang="en-US" sz="2800" dirty="0">
                <a:latin typeface="Times New Roman" pitchFamily="18" charset="0"/>
                <a:cs typeface="Times New Roman" pitchFamily="18" charset="0"/>
              </a:rPr>
              <a:t> ở Phan Rang</a:t>
            </a:r>
          </a:p>
        </p:txBody>
      </p:sp>
    </p:spTree>
    <p:extLst>
      <p:ext uri="{BB962C8B-B14F-4D97-AF65-F5344CB8AC3E}">
        <p14:creationId xmlns:p14="http://schemas.microsoft.com/office/powerpoint/2010/main" val="1901566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137A31-FD68-0F49-933C-9BA1BC0DB4D1}"/>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EC378463-F26E-994D-8C53-1683B3AFE576}"/>
              </a:ext>
            </a:extLst>
          </p:cNvPr>
          <p:cNvPicPr>
            <a:picLocks noGrp="1" noChangeAspect="1"/>
          </p:cNvPicPr>
          <p:nvPr>
            <p:ph idx="1"/>
          </p:nvPr>
        </p:nvPicPr>
        <p:blipFill>
          <a:blip r:embed="rId2"/>
          <a:stretch>
            <a:fillRect/>
          </a:stretch>
        </p:blipFill>
        <p:spPr>
          <a:xfrm>
            <a:off x="-1" y="-1"/>
            <a:ext cx="12192001" cy="6894639"/>
          </a:xfrm>
        </p:spPr>
      </p:pic>
      <p:sp>
        <p:nvSpPr>
          <p:cNvPr id="6" name="Rounded Rectangle 5">
            <a:extLst>
              <a:ext uri="{FF2B5EF4-FFF2-40B4-BE49-F238E27FC236}">
                <a16:creationId xmlns:a16="http://schemas.microsoft.com/office/drawing/2014/main" xmlns="" id="{678918EB-8094-334B-9500-1590C993AC82}"/>
              </a:ext>
            </a:extLst>
          </p:cNvPr>
          <p:cNvSpPr/>
          <p:nvPr/>
        </p:nvSpPr>
        <p:spPr>
          <a:xfrm>
            <a:off x="3107529" y="5372100"/>
            <a:ext cx="5976940" cy="10286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Đồ gốm và đồ đá văn hóa Sa Huỳnh tại Bảo tàng Quảng Ngãi.</a:t>
            </a:r>
          </a:p>
        </p:txBody>
      </p:sp>
    </p:spTree>
    <p:extLst>
      <p:ext uri="{BB962C8B-B14F-4D97-AF65-F5344CB8AC3E}">
        <p14:creationId xmlns:p14="http://schemas.microsoft.com/office/powerpoint/2010/main" val="3362960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F2F26-7DFF-DA46-BA7E-D7BD72BE4BF2}"/>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xmlns="" id="{7F9751D6-B444-B748-8621-DAB2A398BCA6}"/>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xmlns="" id="{32868D8F-9641-794F-A633-5BE650FDA4AE}"/>
              </a:ext>
            </a:extLst>
          </p:cNvPr>
          <p:cNvPicPr>
            <a:picLocks noChangeAspect="1"/>
          </p:cNvPicPr>
          <p:nvPr/>
        </p:nvPicPr>
        <p:blipFill>
          <a:blip r:embed="rId2"/>
          <a:stretch>
            <a:fillRect/>
          </a:stretch>
        </p:blipFill>
        <p:spPr>
          <a:xfrm>
            <a:off x="0" y="-2314576"/>
            <a:ext cx="12192000" cy="11013440"/>
          </a:xfrm>
          <a:prstGeom prst="rect">
            <a:avLst/>
          </a:prstGeom>
        </p:spPr>
      </p:pic>
      <p:sp>
        <p:nvSpPr>
          <p:cNvPr id="5" name="TextBox 4">
            <a:extLst>
              <a:ext uri="{FF2B5EF4-FFF2-40B4-BE49-F238E27FC236}">
                <a16:creationId xmlns:a16="http://schemas.microsoft.com/office/drawing/2014/main" xmlns="" id="{464A7DA7-6F07-4A49-89E0-1A1F214C4AEC}"/>
              </a:ext>
            </a:extLst>
          </p:cNvPr>
          <p:cNvSpPr txBox="1"/>
          <p:nvPr/>
        </p:nvSpPr>
        <p:spPr>
          <a:xfrm>
            <a:off x="3103834" y="6358802"/>
            <a:ext cx="5984331" cy="510778"/>
          </a:xfrm>
          <a:prstGeom prst="roundRect">
            <a:avLst/>
          </a:prstGeom>
          <a:blipFill>
            <a:blip r:embed="rId3"/>
            <a:tile tx="0" ty="0" sx="100000" sy="100000" flip="none" algn="tl"/>
          </a:blipFill>
          <a:ln>
            <a:solidFill>
              <a:schemeClr val="accent2"/>
            </a:solidFill>
          </a:ln>
        </p:spPr>
        <p:txBody>
          <a:bodyPr wrap="none" rtlCol="0">
            <a:spAutoFit/>
          </a:bodyPr>
          <a:lstStyle/>
          <a:p>
            <a:r>
              <a:rPr lang="en-US" sz="2400" dirty="0" err="1">
                <a:solidFill>
                  <a:srgbClr val="000000"/>
                </a:solidFill>
              </a:rPr>
              <a:t>Phù</a:t>
            </a:r>
            <a:r>
              <a:rPr lang="en-US" sz="2400" dirty="0">
                <a:solidFill>
                  <a:srgbClr val="000000"/>
                </a:solidFill>
              </a:rPr>
              <a:t> </a:t>
            </a:r>
            <a:r>
              <a:rPr lang="en-US" sz="2400" dirty="0" err="1">
                <a:solidFill>
                  <a:srgbClr val="000000"/>
                </a:solidFill>
              </a:rPr>
              <a:t>điêu</a:t>
            </a:r>
            <a:r>
              <a:rPr lang="en-US" sz="2400" dirty="0">
                <a:solidFill>
                  <a:srgbClr val="000000"/>
                </a:solidFill>
              </a:rPr>
              <a:t> </a:t>
            </a:r>
            <a:r>
              <a:rPr lang="en-US" sz="2400" dirty="0" err="1">
                <a:solidFill>
                  <a:srgbClr val="000000"/>
                </a:solidFill>
              </a:rPr>
              <a:t>tượng</a:t>
            </a:r>
            <a:r>
              <a:rPr lang="en-US" sz="2400" dirty="0">
                <a:solidFill>
                  <a:srgbClr val="000000"/>
                </a:solidFill>
              </a:rPr>
              <a:t> </a:t>
            </a:r>
            <a:r>
              <a:rPr lang="en-US" sz="2400" dirty="0" err="1">
                <a:solidFill>
                  <a:srgbClr val="000000"/>
                </a:solidFill>
              </a:rPr>
              <a:t>thần</a:t>
            </a:r>
            <a:r>
              <a:rPr lang="en-US" sz="2400" dirty="0">
                <a:solidFill>
                  <a:srgbClr val="000000"/>
                </a:solidFill>
              </a:rPr>
              <a:t> Siva </a:t>
            </a:r>
            <a:r>
              <a:rPr lang="en-US" sz="2400" dirty="0" err="1">
                <a:solidFill>
                  <a:srgbClr val="000000"/>
                </a:solidFill>
              </a:rPr>
              <a:t>trên</a:t>
            </a:r>
            <a:r>
              <a:rPr lang="en-US" sz="2400" dirty="0">
                <a:solidFill>
                  <a:srgbClr val="000000"/>
                </a:solidFill>
              </a:rPr>
              <a:t> </a:t>
            </a:r>
            <a:r>
              <a:rPr lang="en-US" sz="2400" dirty="0" err="1">
                <a:solidFill>
                  <a:srgbClr val="000000"/>
                </a:solidFill>
              </a:rPr>
              <a:t>tháp</a:t>
            </a:r>
            <a:r>
              <a:rPr lang="en-US" sz="2400" dirty="0">
                <a:solidFill>
                  <a:srgbClr val="000000"/>
                </a:solidFill>
              </a:rPr>
              <a:t> </a:t>
            </a:r>
            <a:r>
              <a:rPr lang="en-US" sz="2400" dirty="0" err="1">
                <a:solidFill>
                  <a:srgbClr val="000000"/>
                </a:solidFill>
              </a:rPr>
              <a:t>Chăm</a:t>
            </a:r>
            <a:r>
              <a:rPr lang="en-US" sz="2400" dirty="0">
                <a:solidFill>
                  <a:srgbClr val="000000"/>
                </a:solidFill>
              </a:rPr>
              <a:t> </a:t>
            </a:r>
          </a:p>
        </p:txBody>
      </p:sp>
    </p:spTree>
    <p:extLst>
      <p:ext uri="{BB962C8B-B14F-4D97-AF65-F5344CB8AC3E}">
        <p14:creationId xmlns:p14="http://schemas.microsoft.com/office/powerpoint/2010/main" val="1918349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1555845" y="354842"/>
            <a:ext cx="2988859" cy="96899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Khu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thánh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Mỹ</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Sơn</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16810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5C5329B-998C-C14D-8527-A5E0601E4047}"/>
              </a:ext>
            </a:extLst>
          </p:cNvPr>
          <p:cNvPicPr>
            <a:picLocks noChangeAspect="1"/>
          </p:cNvPicPr>
          <p:nvPr/>
        </p:nvPicPr>
        <p:blipFill>
          <a:blip r:embed="rId5"/>
          <a:stretch>
            <a:fillRect/>
          </a:stretch>
        </p:blipFill>
        <p:spPr>
          <a:xfrm>
            <a:off x="0" y="0"/>
            <a:ext cx="12192000" cy="6858000"/>
          </a:xfrm>
          <a:prstGeom prst="rect">
            <a:avLst/>
          </a:prstGeom>
        </p:spPr>
      </p:pic>
      <p:sp>
        <p:nvSpPr>
          <p:cNvPr id="41" name="Rounded Rectangle 40">
            <a:hlinkClick r:id="" action="ppaction://noaction"/>
          </p:cNvPr>
          <p:cNvSpPr/>
          <p:nvPr/>
        </p:nvSpPr>
        <p:spPr>
          <a:xfrm>
            <a:off x="1579419" y="5257800"/>
            <a:ext cx="9042400" cy="1016000"/>
          </a:xfrm>
          <a:prstGeom prst="round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3" b="1">
                <a:solidFill>
                  <a:srgbClr val="FFFF00"/>
                </a:solidFill>
                <a:latin typeface="Times New Roman" pitchFamily="18" charset="0"/>
                <a:cs typeface="Times New Roman" pitchFamily="18" charset="0"/>
              </a:rPr>
              <a:t>THỜI GIAN</a:t>
            </a:r>
          </a:p>
        </p:txBody>
      </p:sp>
      <p:sp>
        <p:nvSpPr>
          <p:cNvPr id="42" name="Rectangle 41"/>
          <p:cNvSpPr/>
          <p:nvPr/>
        </p:nvSpPr>
        <p:spPr>
          <a:xfrm>
            <a:off x="3155453" y="5247884"/>
            <a:ext cx="5890343" cy="1025987"/>
          </a:xfrm>
          <a:prstGeom prst="rect">
            <a:avLst/>
          </a:prstGeom>
          <a:noFill/>
        </p:spPr>
        <p:txBody>
          <a:bodyPr wrap="square" lIns="121920" tIns="60960" rIns="121920" bIns="60960">
            <a:spAutoFit/>
          </a:bodyPr>
          <a:lstStyle/>
          <a:p>
            <a:pPr algn="ctr"/>
            <a:r>
              <a:rPr lang="en-US" sz="5867"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HẾT </a:t>
            </a:r>
            <a:r>
              <a:rPr lang="en-US" sz="5867">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GIỜ</a:t>
            </a:r>
          </a:p>
        </p:txBody>
      </p:sp>
      <p:sp>
        <p:nvSpPr>
          <p:cNvPr id="30" name="Rectangle 29"/>
          <p:cNvSpPr/>
          <p:nvPr/>
        </p:nvSpPr>
        <p:spPr>
          <a:xfrm>
            <a:off x="5791200"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3</a:t>
            </a:r>
          </a:p>
        </p:txBody>
      </p:sp>
      <p:sp>
        <p:nvSpPr>
          <p:cNvPr id="31" name="Rectangle 30"/>
          <p:cNvSpPr/>
          <p:nvPr/>
        </p:nvSpPr>
        <p:spPr>
          <a:xfrm>
            <a:off x="651409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2</a:t>
            </a:r>
          </a:p>
        </p:txBody>
      </p:sp>
      <p:sp>
        <p:nvSpPr>
          <p:cNvPr id="32" name="Rectangle 31"/>
          <p:cNvSpPr/>
          <p:nvPr/>
        </p:nvSpPr>
        <p:spPr>
          <a:xfrm>
            <a:off x="7238943"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1</a:t>
            </a:r>
          </a:p>
        </p:txBody>
      </p:sp>
      <p:sp>
        <p:nvSpPr>
          <p:cNvPr id="39" name="Rectangle 38"/>
          <p:cNvSpPr/>
          <p:nvPr/>
        </p:nvSpPr>
        <p:spPr>
          <a:xfrm>
            <a:off x="4189427"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5</a:t>
            </a:r>
          </a:p>
        </p:txBody>
      </p:sp>
      <p:sp>
        <p:nvSpPr>
          <p:cNvPr id="40" name="Rectangle 39"/>
          <p:cNvSpPr/>
          <p:nvPr/>
        </p:nvSpPr>
        <p:spPr>
          <a:xfrm>
            <a:off x="4982513"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4</a:t>
            </a:r>
          </a:p>
        </p:txBody>
      </p:sp>
      <p:pic>
        <p:nvPicPr>
          <p:cNvPr id="2" name="clock tick.wma">
            <a:hlinkClick r:id="" action="ppaction://media"/>
          </p:cNvPr>
          <p:cNvPicPr>
            <a:picLocks noChangeAspect="1"/>
          </p:cNvPicPr>
          <p:nvPr>
            <a:audioFile r:link="rId1"/>
            <p:extLst>
              <p:ext uri="{DAA4B4D4-6D71-4841-9C94-3DE7FCFB9230}">
                <p14:media xmlns:p14="http://schemas.microsoft.com/office/powerpoint/2010/main" r:embed="rId2">
                  <p14:trim end="643.0072"/>
                </p14:media>
              </p:ext>
            </p:extLst>
          </p:nvPr>
        </p:nvPicPr>
        <p:blipFill>
          <a:blip r:embed="rId6"/>
          <a:stretch>
            <a:fillRect/>
          </a:stretch>
        </p:blipFill>
        <p:spPr>
          <a:xfrm>
            <a:off x="12395200" y="1889276"/>
            <a:ext cx="812800" cy="812800"/>
          </a:xfrm>
          <a:prstGeom prst="rect">
            <a:avLst/>
          </a:prstGeom>
        </p:spPr>
      </p:pic>
      <p:sp>
        <p:nvSpPr>
          <p:cNvPr id="5" name="TextBox 4">
            <a:extLst>
              <a:ext uri="{FF2B5EF4-FFF2-40B4-BE49-F238E27FC236}">
                <a16:creationId xmlns:a16="http://schemas.microsoft.com/office/drawing/2014/main" xmlns="" id="{9F0FC092-4A54-7242-9DF6-3E15985C2622}"/>
              </a:ext>
            </a:extLst>
          </p:cNvPr>
          <p:cNvSpPr txBox="1"/>
          <p:nvPr/>
        </p:nvSpPr>
        <p:spPr>
          <a:xfrm>
            <a:off x="2286000" y="1271588"/>
            <a:ext cx="7672388" cy="2677656"/>
          </a:xfrm>
          <a:prstGeom prst="rect">
            <a:avLst/>
          </a:prstGeom>
          <a:noFill/>
        </p:spPr>
        <p:txBody>
          <a:bodyPr wrap="square" rtlCol="0">
            <a:spAutoFit/>
          </a:bodyPr>
          <a:lstStyle/>
          <a:p>
            <a:r>
              <a:rPr lang="vi-VN" sz="2800" b="1" u="sng" dirty="0">
                <a:latin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cs typeface="Times New Roman" panose="02020603050405020304" pitchFamily="18" charset="0"/>
              </a:rPr>
              <a:t> Người Chăm sống ở đâu?</a:t>
            </a:r>
          </a:p>
          <a:p>
            <a:endParaRPr lang="vi-VN" sz="2800" dirty="0">
              <a:latin typeface="Times New Roman" panose="02020603050405020304" pitchFamily="18" charset="0"/>
              <a:cs typeface="Times New Roman" panose="02020603050405020304" pitchFamily="18" charset="0"/>
            </a:endParaRPr>
          </a:p>
          <a:p>
            <a:pPr marL="514350" indent="-514350">
              <a:buAutoNum type="alphaUcPeriod"/>
            </a:pPr>
            <a:r>
              <a:rPr lang="vi-VN" sz="2800" dirty="0">
                <a:latin typeface="Times New Roman" panose="02020603050405020304" pitchFamily="18" charset="0"/>
                <a:cs typeface="Times New Roman" panose="02020603050405020304" pitchFamily="18" charset="0"/>
              </a:rPr>
              <a:t>Sa Huỳnh</a:t>
            </a:r>
          </a:p>
          <a:p>
            <a:pPr marL="514350" indent="-514350">
              <a:buAutoNum type="alphaUcPeriod"/>
            </a:pPr>
            <a:r>
              <a:rPr lang="vi-VN" sz="2800" dirty="0">
                <a:latin typeface="Times New Roman" panose="02020603050405020304" pitchFamily="18" charset="0"/>
                <a:cs typeface="Times New Roman" panose="02020603050405020304" pitchFamily="18" charset="0"/>
              </a:rPr>
              <a:t>Giao Châu</a:t>
            </a:r>
          </a:p>
          <a:p>
            <a:pPr marL="514350" indent="-514350">
              <a:buAutoNum type="alphaUcPeriod"/>
            </a:pPr>
            <a:r>
              <a:rPr lang="vi-VN" sz="2800" dirty="0">
                <a:latin typeface="Times New Roman" panose="02020603050405020304" pitchFamily="18" charset="0"/>
                <a:cs typeface="Times New Roman" panose="02020603050405020304" pitchFamily="18" charset="0"/>
              </a:rPr>
              <a:t>Hoành Sơn</a:t>
            </a:r>
          </a:p>
          <a:p>
            <a:pPr marL="514350" indent="-514350">
              <a:buAutoNum type="alphaUcPeriod"/>
            </a:pPr>
            <a:r>
              <a:rPr lang="vi-VN" sz="2800" dirty="0">
                <a:latin typeface="Times New Roman" panose="02020603050405020304" pitchFamily="18" charset="0"/>
                <a:cs typeface="Times New Roman" panose="02020603050405020304" pitchFamily="18" charset="0"/>
              </a:rPr>
              <a:t>Huyện Tượng Lâm, quận Nhật Nam</a:t>
            </a:r>
          </a:p>
        </p:txBody>
      </p:sp>
      <p:sp>
        <p:nvSpPr>
          <p:cNvPr id="8" name="Donut 7">
            <a:extLst>
              <a:ext uri="{FF2B5EF4-FFF2-40B4-BE49-F238E27FC236}">
                <a16:creationId xmlns:a16="http://schemas.microsoft.com/office/drawing/2014/main" xmlns="" id="{38218740-3C0F-FF43-9D74-59A53581BE43}"/>
              </a:ext>
            </a:extLst>
          </p:cNvPr>
          <p:cNvSpPr/>
          <p:nvPr/>
        </p:nvSpPr>
        <p:spPr>
          <a:xfrm>
            <a:off x="2143125" y="3443288"/>
            <a:ext cx="728663" cy="500062"/>
          </a:xfrm>
          <a:prstGeom prst="donut">
            <a:avLst>
              <a:gd name="adj" fmla="val 77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3146002314"/>
      </p:ext>
    </p:extLst>
  </p:cSld>
  <p:clrMapOvr>
    <a:masterClrMapping/>
  </p:clrMapOvr>
  <mc:AlternateContent xmlns:mc="http://schemas.openxmlformats.org/markup-compatibility/2006" xmlns:p14="http://schemas.microsoft.com/office/powerpoint/2010/main">
    <mc:Choice Requires="p14">
      <p:transition spd="slow">
        <p14:flythrough/>
        <p:sndAc>
          <p:stSnd>
            <p:snd r:embed="rId4"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500"/>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39"/>
                                        </p:tgtEl>
                                        <p:attrNameLst>
                                          <p:attrName>ppt_y</p:attrName>
                                        </p:attrNameLst>
                                      </p:cBhvr>
                                      <p:tavLst>
                                        <p:tav tm="0">
                                          <p:val>
                                            <p:strVal val="ppt_y"/>
                                          </p:val>
                                        </p:tav>
                                        <p:tav tm="100000">
                                          <p:val>
                                            <p:strVal val="ppt_y"/>
                                          </p:val>
                                        </p:tav>
                                      </p:tavLst>
                                    </p:anim>
                                    <p:anim calcmode="lin" valueType="num">
                                      <p:cBhvr>
                                        <p:cTn id="8" dur="500"/>
                                        <p:tgtEl>
                                          <p:spTgt spid="39"/>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39"/>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39"/>
                                        </p:tgtEl>
                                      </p:cBhvr>
                                    </p:animEffect>
                                    <p:set>
                                      <p:cBhvr>
                                        <p:cTn id="11" dur="1" fill="hold">
                                          <p:stCondLst>
                                            <p:cond delay="499"/>
                                          </p:stCondLst>
                                        </p:cTn>
                                        <p:tgtEl>
                                          <p:spTgt spid="39"/>
                                        </p:tgtEl>
                                        <p:attrNameLst>
                                          <p:attrName>style.visibility</p:attrName>
                                        </p:attrNameLst>
                                      </p:cBhvr>
                                      <p:to>
                                        <p:strVal val="hidden"/>
                                      </p:to>
                                    </p:set>
                                  </p:childTnLst>
                                </p:cTn>
                              </p:par>
                            </p:childTnLst>
                          </p:cTn>
                        </p:par>
                        <p:par>
                          <p:cTn id="12" fill="hold">
                            <p:stCondLst>
                              <p:cond delay="500"/>
                            </p:stCondLst>
                            <p:childTnLst>
                              <p:par>
                                <p:cTn id="13" presetID="41" presetClass="exit" presetSubtype="0" fill="hold" grpId="0" nodeType="afterEffect">
                                  <p:stCondLst>
                                    <p:cond delay="0"/>
                                  </p:stCondLst>
                                  <p:iterate type="lt">
                                    <p:tmPct val="10000"/>
                                  </p:iterate>
                                  <p:childTnLst>
                                    <p:anim calcmode="lin" valueType="num">
                                      <p:cBhvr>
                                        <p:cTn id="14" dur="500"/>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5" dur="500"/>
                                        <p:tgtEl>
                                          <p:spTgt spid="40"/>
                                        </p:tgtEl>
                                        <p:attrNameLst>
                                          <p:attrName>ppt_y</p:attrName>
                                        </p:attrNameLst>
                                      </p:cBhvr>
                                      <p:tavLst>
                                        <p:tav tm="0">
                                          <p:val>
                                            <p:strVal val="ppt_y"/>
                                          </p:val>
                                        </p:tav>
                                        <p:tav tm="100000">
                                          <p:val>
                                            <p:strVal val="ppt_y"/>
                                          </p:val>
                                        </p:tav>
                                      </p:tavLst>
                                    </p:anim>
                                    <p:anim calcmode="lin" valueType="num">
                                      <p:cBhvr>
                                        <p:cTn id="16" dur="500"/>
                                        <p:tgtEl>
                                          <p:spTgt spid="40"/>
                                        </p:tgtEl>
                                        <p:attrNameLst>
                                          <p:attrName>ppt_h</p:attrName>
                                        </p:attrNameLst>
                                      </p:cBhvr>
                                      <p:tavLst>
                                        <p:tav tm="0">
                                          <p:val>
                                            <p:strVal val="ppt_h"/>
                                          </p:val>
                                        </p:tav>
                                        <p:tav tm="50000">
                                          <p:val>
                                            <p:strVal val="ppt_h+.01"/>
                                          </p:val>
                                        </p:tav>
                                        <p:tav tm="100000">
                                          <p:val>
                                            <p:strVal val="ppt_h/10"/>
                                          </p:val>
                                        </p:tav>
                                      </p:tavLst>
                                    </p:anim>
                                    <p:anim calcmode="lin" valueType="num">
                                      <p:cBhvr>
                                        <p:cTn id="17" dur="500"/>
                                        <p:tgtEl>
                                          <p:spTgt spid="40"/>
                                        </p:tgtEl>
                                        <p:attrNameLst>
                                          <p:attrName>ppt_w</p:attrName>
                                        </p:attrNameLst>
                                      </p:cBhvr>
                                      <p:tavLst>
                                        <p:tav tm="0">
                                          <p:val>
                                            <p:strVal val="ppt_w"/>
                                          </p:val>
                                        </p:tav>
                                        <p:tav tm="50000">
                                          <p:val>
                                            <p:strVal val="ppt_w+.01"/>
                                          </p:val>
                                        </p:tav>
                                        <p:tav tm="100000">
                                          <p:val>
                                            <p:strVal val="ppt_w/10"/>
                                          </p:val>
                                        </p:tav>
                                      </p:tavLst>
                                    </p:anim>
                                    <p:animEffect transition="out" filter="fade">
                                      <p:cBhvr>
                                        <p:cTn id="18" dur="500" tmFilter="0,0; .5, 0; 1, 1"/>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par>
                          <p:cTn id="20" fill="hold">
                            <p:stCondLst>
                              <p:cond delay="1000"/>
                            </p:stCondLst>
                            <p:childTnLst>
                              <p:par>
                                <p:cTn id="21" presetID="41" presetClass="exit" presetSubtype="0" fill="hold" grpId="0" nodeType="afterEffect">
                                  <p:stCondLst>
                                    <p:cond delay="0"/>
                                  </p:stCondLst>
                                  <p:iterate type="lt">
                                    <p:tmPct val="10000"/>
                                  </p:iterate>
                                  <p:childTnLst>
                                    <p:anim calcmode="lin" valueType="num">
                                      <p:cBhvr>
                                        <p:cTn id="22" dur="500"/>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3" dur="500"/>
                                        <p:tgtEl>
                                          <p:spTgt spid="30"/>
                                        </p:tgtEl>
                                        <p:attrNameLst>
                                          <p:attrName>ppt_y</p:attrName>
                                        </p:attrNameLst>
                                      </p:cBhvr>
                                      <p:tavLst>
                                        <p:tav tm="0">
                                          <p:val>
                                            <p:strVal val="ppt_y"/>
                                          </p:val>
                                        </p:tav>
                                        <p:tav tm="100000">
                                          <p:val>
                                            <p:strVal val="ppt_y"/>
                                          </p:val>
                                        </p:tav>
                                      </p:tavLst>
                                    </p:anim>
                                    <p:anim calcmode="lin" valueType="num">
                                      <p:cBhvr>
                                        <p:cTn id="24" dur="500"/>
                                        <p:tgtEl>
                                          <p:spTgt spid="30"/>
                                        </p:tgtEl>
                                        <p:attrNameLst>
                                          <p:attrName>ppt_h</p:attrName>
                                        </p:attrNameLst>
                                      </p:cBhvr>
                                      <p:tavLst>
                                        <p:tav tm="0">
                                          <p:val>
                                            <p:strVal val="ppt_h"/>
                                          </p:val>
                                        </p:tav>
                                        <p:tav tm="50000">
                                          <p:val>
                                            <p:strVal val="ppt_h+.01"/>
                                          </p:val>
                                        </p:tav>
                                        <p:tav tm="100000">
                                          <p:val>
                                            <p:strVal val="ppt_h/10"/>
                                          </p:val>
                                        </p:tav>
                                      </p:tavLst>
                                    </p:anim>
                                    <p:anim calcmode="lin" valueType="num">
                                      <p:cBhvr>
                                        <p:cTn id="25" dur="500"/>
                                        <p:tgtEl>
                                          <p:spTgt spid="30"/>
                                        </p:tgtEl>
                                        <p:attrNameLst>
                                          <p:attrName>ppt_w</p:attrName>
                                        </p:attrNameLst>
                                      </p:cBhvr>
                                      <p:tavLst>
                                        <p:tav tm="0">
                                          <p:val>
                                            <p:strVal val="ppt_w"/>
                                          </p:val>
                                        </p:tav>
                                        <p:tav tm="50000">
                                          <p:val>
                                            <p:strVal val="ppt_w+.01"/>
                                          </p:val>
                                        </p:tav>
                                        <p:tav tm="100000">
                                          <p:val>
                                            <p:strVal val="ppt_w/10"/>
                                          </p:val>
                                        </p:tav>
                                      </p:tavLst>
                                    </p:anim>
                                    <p:animEffect transition="out" filter="fade">
                                      <p:cBhvr>
                                        <p:cTn id="26" dur="500" tmFilter="0,0; .5, 0; 1, 1"/>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par>
                          <p:cTn id="28" fill="hold">
                            <p:stCondLst>
                              <p:cond delay="1500"/>
                            </p:stCondLst>
                            <p:childTnLst>
                              <p:par>
                                <p:cTn id="29" presetID="41" presetClass="exit" presetSubtype="0" fill="hold" grpId="0" nodeType="afterEffect">
                                  <p:stCondLst>
                                    <p:cond delay="0"/>
                                  </p:stCondLst>
                                  <p:iterate type="lt">
                                    <p:tmPct val="10000"/>
                                  </p:iterate>
                                  <p:childTnLst>
                                    <p:anim calcmode="lin" valueType="num">
                                      <p:cBhvr>
                                        <p:cTn id="30" dur="500"/>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1" dur="500"/>
                                        <p:tgtEl>
                                          <p:spTgt spid="31"/>
                                        </p:tgtEl>
                                        <p:attrNameLst>
                                          <p:attrName>ppt_y</p:attrName>
                                        </p:attrNameLst>
                                      </p:cBhvr>
                                      <p:tavLst>
                                        <p:tav tm="0">
                                          <p:val>
                                            <p:strVal val="ppt_y"/>
                                          </p:val>
                                        </p:tav>
                                        <p:tav tm="100000">
                                          <p:val>
                                            <p:strVal val="ppt_y"/>
                                          </p:val>
                                        </p:tav>
                                      </p:tavLst>
                                    </p:anim>
                                    <p:anim calcmode="lin" valueType="num">
                                      <p:cBhvr>
                                        <p:cTn id="32" dur="500"/>
                                        <p:tgtEl>
                                          <p:spTgt spid="31"/>
                                        </p:tgtEl>
                                        <p:attrNameLst>
                                          <p:attrName>ppt_h</p:attrName>
                                        </p:attrNameLst>
                                      </p:cBhvr>
                                      <p:tavLst>
                                        <p:tav tm="0">
                                          <p:val>
                                            <p:strVal val="ppt_h"/>
                                          </p:val>
                                        </p:tav>
                                        <p:tav tm="50000">
                                          <p:val>
                                            <p:strVal val="ppt_h+.01"/>
                                          </p:val>
                                        </p:tav>
                                        <p:tav tm="100000">
                                          <p:val>
                                            <p:strVal val="ppt_h/10"/>
                                          </p:val>
                                        </p:tav>
                                      </p:tavLst>
                                    </p:anim>
                                    <p:anim calcmode="lin" valueType="num">
                                      <p:cBhvr>
                                        <p:cTn id="33" dur="500"/>
                                        <p:tgtEl>
                                          <p:spTgt spid="31"/>
                                        </p:tgtEl>
                                        <p:attrNameLst>
                                          <p:attrName>ppt_w</p:attrName>
                                        </p:attrNameLst>
                                      </p:cBhvr>
                                      <p:tavLst>
                                        <p:tav tm="0">
                                          <p:val>
                                            <p:strVal val="ppt_w"/>
                                          </p:val>
                                        </p:tav>
                                        <p:tav tm="50000">
                                          <p:val>
                                            <p:strVal val="ppt_w+.01"/>
                                          </p:val>
                                        </p:tav>
                                        <p:tav tm="100000">
                                          <p:val>
                                            <p:strVal val="ppt_w/10"/>
                                          </p:val>
                                        </p:tav>
                                      </p:tavLst>
                                    </p:anim>
                                    <p:animEffect transition="out" filter="fade">
                                      <p:cBhvr>
                                        <p:cTn id="34" dur="500" tmFilter="0,0; .5, 0; 1, 1"/>
                                        <p:tgtEl>
                                          <p:spTgt spid="31"/>
                                        </p:tgtEl>
                                      </p:cBhvr>
                                    </p:animEffect>
                                    <p:set>
                                      <p:cBhvr>
                                        <p:cTn id="35" dur="1" fill="hold">
                                          <p:stCondLst>
                                            <p:cond delay="499"/>
                                          </p:stCondLst>
                                        </p:cTn>
                                        <p:tgtEl>
                                          <p:spTgt spid="31"/>
                                        </p:tgtEl>
                                        <p:attrNameLst>
                                          <p:attrName>style.visibility</p:attrName>
                                        </p:attrNameLst>
                                      </p:cBhvr>
                                      <p:to>
                                        <p:strVal val="hidden"/>
                                      </p:to>
                                    </p:set>
                                  </p:childTnLst>
                                </p:cTn>
                              </p:par>
                            </p:childTnLst>
                          </p:cTn>
                        </p:par>
                        <p:par>
                          <p:cTn id="36" fill="hold">
                            <p:stCondLst>
                              <p:cond delay="2000"/>
                            </p:stCondLst>
                            <p:childTnLst>
                              <p:par>
                                <p:cTn id="37" presetID="41" presetClass="exit" presetSubtype="0" fill="hold" grpId="0" nodeType="afterEffect">
                                  <p:stCondLst>
                                    <p:cond delay="0"/>
                                  </p:stCondLst>
                                  <p:iterate type="lt">
                                    <p:tmPct val="10000"/>
                                  </p:iterate>
                                  <p:childTnLst>
                                    <p:anim calcmode="lin" valueType="num">
                                      <p:cBhvr>
                                        <p:cTn id="38" dur="500"/>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9" dur="500"/>
                                        <p:tgtEl>
                                          <p:spTgt spid="32"/>
                                        </p:tgtEl>
                                        <p:attrNameLst>
                                          <p:attrName>ppt_y</p:attrName>
                                        </p:attrNameLst>
                                      </p:cBhvr>
                                      <p:tavLst>
                                        <p:tav tm="0">
                                          <p:val>
                                            <p:strVal val="ppt_y"/>
                                          </p:val>
                                        </p:tav>
                                        <p:tav tm="100000">
                                          <p:val>
                                            <p:strVal val="ppt_y"/>
                                          </p:val>
                                        </p:tav>
                                      </p:tavLst>
                                    </p:anim>
                                    <p:anim calcmode="lin" valueType="num">
                                      <p:cBhvr>
                                        <p:cTn id="40" dur="500"/>
                                        <p:tgtEl>
                                          <p:spTgt spid="32"/>
                                        </p:tgtEl>
                                        <p:attrNameLst>
                                          <p:attrName>ppt_h</p:attrName>
                                        </p:attrNameLst>
                                      </p:cBhvr>
                                      <p:tavLst>
                                        <p:tav tm="0">
                                          <p:val>
                                            <p:strVal val="ppt_h"/>
                                          </p:val>
                                        </p:tav>
                                        <p:tav tm="50000">
                                          <p:val>
                                            <p:strVal val="ppt_h+.01"/>
                                          </p:val>
                                        </p:tav>
                                        <p:tav tm="100000">
                                          <p:val>
                                            <p:strVal val="ppt_h/10"/>
                                          </p:val>
                                        </p:tav>
                                      </p:tavLst>
                                    </p:anim>
                                    <p:anim calcmode="lin" valueType="num">
                                      <p:cBhvr>
                                        <p:cTn id="41" dur="500"/>
                                        <p:tgtEl>
                                          <p:spTgt spid="32"/>
                                        </p:tgtEl>
                                        <p:attrNameLst>
                                          <p:attrName>ppt_w</p:attrName>
                                        </p:attrNameLst>
                                      </p:cBhvr>
                                      <p:tavLst>
                                        <p:tav tm="0">
                                          <p:val>
                                            <p:strVal val="ppt_w"/>
                                          </p:val>
                                        </p:tav>
                                        <p:tav tm="50000">
                                          <p:val>
                                            <p:strVal val="ppt_w+.01"/>
                                          </p:val>
                                        </p:tav>
                                        <p:tav tm="100000">
                                          <p:val>
                                            <p:strVal val="ppt_w/10"/>
                                          </p:val>
                                        </p:tav>
                                      </p:tavLst>
                                    </p:anim>
                                    <p:animEffect transition="out" filter="fade">
                                      <p:cBhvr>
                                        <p:cTn id="42" dur="500" tmFilter="0,0; .5, 0; 1, 1"/>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1" presetClass="mediacall" presetSubtype="0" fill="hold" nodeType="withEffect">
                                  <p:stCondLst>
                                    <p:cond delay="0"/>
                                  </p:stCondLst>
                                  <p:childTnLst>
                                    <p:cmd type="call" cmd="playFrom(0.0)">
                                      <p:cBhvr>
                                        <p:cTn id="45" dur="774" fill="hold"/>
                                        <p:tgtEl>
                                          <p:spTgt spid="2"/>
                                        </p:tgtEl>
                                      </p:cBhvr>
                                    </p:cmd>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26" presetClass="emph" presetSubtype="0" repeatCount="5000" fill="hold" grpId="1" nodeType="withEffect">
                                  <p:stCondLst>
                                    <p:cond delay="0"/>
                                  </p:stCondLst>
                                  <p:childTnLst>
                                    <p:animEffect transition="out" filter="fade">
                                      <p:cBhvr>
                                        <p:cTn id="50" dur="500" tmFilter="0, 0; .2, .5; .8, .5; 1, 0"/>
                                        <p:tgtEl>
                                          <p:spTgt spid="42"/>
                                        </p:tgtEl>
                                      </p:cBhvr>
                                    </p:animEffect>
                                    <p:animScale>
                                      <p:cBhvr>
                                        <p:cTn id="51" dur="250" autoRev="1" fill="hold"/>
                                        <p:tgtEl>
                                          <p:spTgt spid="42"/>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linds(horizont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41"/>
                    </p:tgtEl>
                  </p:cond>
                </p:stCondLst>
                <p:endSync evt="end" delay="0">
                  <p:rtn val="all"/>
                </p:endSync>
                <p:childTnLst>
                  <p:par>
                    <p:cTn id="58" fill="hold">
                      <p:stCondLst>
                        <p:cond delay="0"/>
                      </p:stCondLst>
                      <p:childTnLst>
                        <p:par>
                          <p:cTn id="59" fill="hold">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41"/>
                                        </p:tgtEl>
                                      </p:cBhvr>
                                    </p:animEffect>
                                    <p:animScale>
                                      <p:cBhvr>
                                        <p:cTn id="62" dur="250" autoRev="1" fill="hold"/>
                                        <p:tgtEl>
                                          <p:spTgt spid="41"/>
                                        </p:tgtEl>
                                      </p:cBhvr>
                                      <p:by x="105000" y="105000"/>
                                    </p:animScale>
                                  </p:childTnLst>
                                </p:cTn>
                              </p:par>
                            </p:childTnLst>
                          </p:cTn>
                        </p:par>
                      </p:childTnLst>
                    </p:cTn>
                  </p:par>
                </p:childTnLst>
              </p:cTn>
              <p:nextCondLst>
                <p:cond evt="onClick" delay="0">
                  <p:tgtEl>
                    <p:spTgt spid="41"/>
                  </p:tgtEl>
                </p:cond>
              </p:nextCondLst>
            </p:seq>
            <p:audio>
              <p:cMediaNode vol="80000">
                <p:cTn id="63" fill="hold" display="0">
                  <p:stCondLst>
                    <p:cond delay="indefinite"/>
                  </p:stCondLst>
                  <p:endCondLst>
                    <p:cond evt="onStopAudio" delay="0">
                      <p:tgtEl>
                        <p:sldTgt/>
                      </p:tgtEl>
                    </p:cond>
                  </p:endCondLst>
                </p:cTn>
                <p:tgtEl>
                  <p:spTgt spid="2"/>
                </p:tgtEl>
              </p:cMediaNode>
            </p:audio>
          </p:childTnLst>
        </p:cTn>
      </p:par>
    </p:tnLst>
    <p:bldLst>
      <p:bldP spid="41" grpId="0" animBg="1"/>
      <p:bldP spid="42" grpId="0"/>
      <p:bldP spid="42" grpId="1"/>
      <p:bldP spid="30" grpId="0" animBg="1"/>
      <p:bldP spid="31" grpId="0" animBg="1"/>
      <p:bldP spid="32" grpId="0" animBg="1"/>
      <p:bldP spid="39" grpId="0" animBg="1"/>
      <p:bldP spid="40"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5C5329B-998C-C14D-8527-A5E0601E4047}"/>
              </a:ext>
            </a:extLst>
          </p:cNvPr>
          <p:cNvPicPr>
            <a:picLocks noChangeAspect="1"/>
          </p:cNvPicPr>
          <p:nvPr/>
        </p:nvPicPr>
        <p:blipFill>
          <a:blip r:embed="rId5"/>
          <a:stretch>
            <a:fillRect/>
          </a:stretch>
        </p:blipFill>
        <p:spPr>
          <a:xfrm>
            <a:off x="0" y="0"/>
            <a:ext cx="12192000" cy="6858000"/>
          </a:xfrm>
          <a:prstGeom prst="rect">
            <a:avLst/>
          </a:prstGeom>
        </p:spPr>
      </p:pic>
      <p:sp>
        <p:nvSpPr>
          <p:cNvPr id="41" name="Rounded Rectangle 40">
            <a:hlinkClick r:id="" action="ppaction://noaction"/>
          </p:cNvPr>
          <p:cNvSpPr/>
          <p:nvPr/>
        </p:nvSpPr>
        <p:spPr>
          <a:xfrm>
            <a:off x="1579419" y="5257800"/>
            <a:ext cx="9042400" cy="1016000"/>
          </a:xfrm>
          <a:prstGeom prst="round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3" b="1">
                <a:solidFill>
                  <a:srgbClr val="FFFF00"/>
                </a:solidFill>
                <a:latin typeface="Times New Roman" pitchFamily="18" charset="0"/>
                <a:cs typeface="Times New Roman" pitchFamily="18" charset="0"/>
              </a:rPr>
              <a:t>THỜI GIAN</a:t>
            </a:r>
          </a:p>
        </p:txBody>
      </p:sp>
      <p:sp>
        <p:nvSpPr>
          <p:cNvPr id="42" name="Rectangle 41"/>
          <p:cNvSpPr/>
          <p:nvPr/>
        </p:nvSpPr>
        <p:spPr>
          <a:xfrm>
            <a:off x="3155453" y="5247884"/>
            <a:ext cx="5890343" cy="1025987"/>
          </a:xfrm>
          <a:prstGeom prst="rect">
            <a:avLst/>
          </a:prstGeom>
          <a:noFill/>
        </p:spPr>
        <p:txBody>
          <a:bodyPr wrap="square" lIns="121920" tIns="60960" rIns="121920" bIns="60960">
            <a:spAutoFit/>
          </a:bodyPr>
          <a:lstStyle/>
          <a:p>
            <a:pPr algn="ctr"/>
            <a:r>
              <a:rPr lang="en-US" sz="5867">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HẾT GIỜ</a:t>
            </a:r>
          </a:p>
        </p:txBody>
      </p:sp>
      <p:sp>
        <p:nvSpPr>
          <p:cNvPr id="30" name="Rectangle 29"/>
          <p:cNvSpPr/>
          <p:nvPr/>
        </p:nvSpPr>
        <p:spPr>
          <a:xfrm>
            <a:off x="5791200"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3</a:t>
            </a:r>
          </a:p>
        </p:txBody>
      </p:sp>
      <p:sp>
        <p:nvSpPr>
          <p:cNvPr id="31" name="Rectangle 30"/>
          <p:cNvSpPr/>
          <p:nvPr/>
        </p:nvSpPr>
        <p:spPr>
          <a:xfrm>
            <a:off x="6636926" y="5405277"/>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2</a:t>
            </a:r>
          </a:p>
        </p:txBody>
      </p:sp>
      <p:sp>
        <p:nvSpPr>
          <p:cNvPr id="32" name="Rectangle 31"/>
          <p:cNvSpPr/>
          <p:nvPr/>
        </p:nvSpPr>
        <p:spPr>
          <a:xfrm>
            <a:off x="7457307" y="5434094"/>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1</a:t>
            </a:r>
          </a:p>
        </p:txBody>
      </p:sp>
      <p:sp>
        <p:nvSpPr>
          <p:cNvPr id="39" name="Rectangle 38"/>
          <p:cNvSpPr/>
          <p:nvPr/>
        </p:nvSpPr>
        <p:spPr>
          <a:xfrm>
            <a:off x="4025653"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5</a:t>
            </a:r>
          </a:p>
        </p:txBody>
      </p:sp>
      <p:sp>
        <p:nvSpPr>
          <p:cNvPr id="40" name="Rectangle 39"/>
          <p:cNvSpPr/>
          <p:nvPr/>
        </p:nvSpPr>
        <p:spPr>
          <a:xfrm>
            <a:off x="4956298"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4</a:t>
            </a:r>
          </a:p>
        </p:txBody>
      </p:sp>
      <p:pic>
        <p:nvPicPr>
          <p:cNvPr id="2" name="clock tick.wma">
            <a:hlinkClick r:id="" action="ppaction://media"/>
          </p:cNvPr>
          <p:cNvPicPr>
            <a:picLocks noChangeAspect="1"/>
          </p:cNvPicPr>
          <p:nvPr>
            <a:audioFile r:link="rId1"/>
            <p:extLst>
              <p:ext uri="{DAA4B4D4-6D71-4841-9C94-3DE7FCFB9230}">
                <p14:media xmlns:p14="http://schemas.microsoft.com/office/powerpoint/2010/main" r:embed="rId2">
                  <p14:trim end="643.0072"/>
                </p14:media>
              </p:ext>
            </p:extLst>
          </p:nvPr>
        </p:nvPicPr>
        <p:blipFill>
          <a:blip r:embed="rId6"/>
          <a:stretch>
            <a:fillRect/>
          </a:stretch>
        </p:blipFill>
        <p:spPr>
          <a:xfrm>
            <a:off x="12395200" y="1889276"/>
            <a:ext cx="812800" cy="812800"/>
          </a:xfrm>
          <a:prstGeom prst="rect">
            <a:avLst/>
          </a:prstGeom>
        </p:spPr>
      </p:pic>
      <p:sp>
        <p:nvSpPr>
          <p:cNvPr id="5" name="TextBox 4">
            <a:extLst>
              <a:ext uri="{FF2B5EF4-FFF2-40B4-BE49-F238E27FC236}">
                <a16:creationId xmlns:a16="http://schemas.microsoft.com/office/drawing/2014/main" xmlns="" id="{9F0FC092-4A54-7242-9DF6-3E15985C2622}"/>
              </a:ext>
            </a:extLst>
          </p:cNvPr>
          <p:cNvSpPr txBox="1"/>
          <p:nvPr/>
        </p:nvSpPr>
        <p:spPr>
          <a:xfrm>
            <a:off x="2286000" y="1271588"/>
            <a:ext cx="7672388" cy="2677656"/>
          </a:xfrm>
          <a:prstGeom prst="rect">
            <a:avLst/>
          </a:prstGeom>
          <a:noFill/>
        </p:spPr>
        <p:txBody>
          <a:bodyPr wrap="square" rtlCol="0">
            <a:spAutoFit/>
          </a:bodyPr>
          <a:lstStyle/>
          <a:p>
            <a:r>
              <a:rPr lang="vi-VN" sz="2800" b="1" u="sng" dirty="0">
                <a:latin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cs typeface="Times New Roman" panose="02020603050405020304" pitchFamily="18" charset="0"/>
              </a:rPr>
              <a:t> Nhân dân Tượng Lâm nổi dậy chống nhà Hán vào thời gian nào?</a:t>
            </a:r>
          </a:p>
          <a:p>
            <a:pPr marL="514350" indent="-514350">
              <a:buAutoNum type="alphaUcPeriod"/>
            </a:pPr>
            <a:r>
              <a:rPr lang="vi-VN" sz="2800" dirty="0">
                <a:latin typeface="Times New Roman" panose="02020603050405020304" pitchFamily="18" charset="0"/>
                <a:cs typeface="Times New Roman" panose="02020603050405020304" pitchFamily="18" charset="0"/>
              </a:rPr>
              <a:t>200- 215</a:t>
            </a:r>
          </a:p>
          <a:p>
            <a:pPr marL="514350" indent="-514350">
              <a:buAutoNum type="alphaUcPeriod"/>
            </a:pPr>
            <a:r>
              <a:rPr lang="vi-VN" sz="2800" dirty="0">
                <a:latin typeface="Times New Roman" panose="02020603050405020304" pitchFamily="18" charset="0"/>
                <a:cs typeface="Times New Roman" panose="02020603050405020304" pitchFamily="18" charset="0"/>
              </a:rPr>
              <a:t>402</a:t>
            </a:r>
          </a:p>
          <a:p>
            <a:pPr marL="514350" indent="-514350">
              <a:buAutoNum type="alphaUcPeriod"/>
            </a:pPr>
            <a:r>
              <a:rPr lang="vi-VN" sz="2800" dirty="0">
                <a:latin typeface="Times New Roman" panose="02020603050405020304" pitchFamily="18" charset="0"/>
                <a:cs typeface="Times New Roman" panose="02020603050405020304" pitchFamily="18" charset="0"/>
              </a:rPr>
              <a:t>192- 193</a:t>
            </a:r>
          </a:p>
          <a:p>
            <a:pPr marL="514350" indent="-514350">
              <a:buAutoNum type="alphaUcPeriod"/>
            </a:pPr>
            <a:r>
              <a:rPr lang="vi-VN" sz="2800" dirty="0">
                <a:latin typeface="Times New Roman" panose="02020603050405020304" pitchFamily="18" charset="0"/>
                <a:cs typeface="Times New Roman" panose="02020603050405020304" pitchFamily="18" charset="0"/>
              </a:rPr>
              <a:t>195</a:t>
            </a:r>
          </a:p>
        </p:txBody>
      </p:sp>
      <p:sp>
        <p:nvSpPr>
          <p:cNvPr id="8" name="Donut 7">
            <a:extLst>
              <a:ext uri="{FF2B5EF4-FFF2-40B4-BE49-F238E27FC236}">
                <a16:creationId xmlns:a16="http://schemas.microsoft.com/office/drawing/2014/main" xmlns="" id="{38218740-3C0F-FF43-9D74-59A53581BE43}"/>
              </a:ext>
            </a:extLst>
          </p:cNvPr>
          <p:cNvSpPr/>
          <p:nvPr/>
        </p:nvSpPr>
        <p:spPr>
          <a:xfrm>
            <a:off x="2082800" y="3043238"/>
            <a:ext cx="728663" cy="500062"/>
          </a:xfrm>
          <a:prstGeom prst="donut">
            <a:avLst>
              <a:gd name="adj" fmla="val 77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4254701476"/>
      </p:ext>
    </p:extLst>
  </p:cSld>
  <p:clrMapOvr>
    <a:masterClrMapping/>
  </p:clrMapOvr>
  <mc:AlternateContent xmlns:mc="http://schemas.openxmlformats.org/markup-compatibility/2006" xmlns:p14="http://schemas.microsoft.com/office/powerpoint/2010/main">
    <mc:Choice Requires="p14">
      <p:transition spd="slow">
        <p14:flythrough/>
        <p:sndAc>
          <p:stSnd>
            <p:snd r:embed="rId4"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500"/>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39"/>
                                        </p:tgtEl>
                                        <p:attrNameLst>
                                          <p:attrName>ppt_y</p:attrName>
                                        </p:attrNameLst>
                                      </p:cBhvr>
                                      <p:tavLst>
                                        <p:tav tm="0">
                                          <p:val>
                                            <p:strVal val="ppt_y"/>
                                          </p:val>
                                        </p:tav>
                                        <p:tav tm="100000">
                                          <p:val>
                                            <p:strVal val="ppt_y"/>
                                          </p:val>
                                        </p:tav>
                                      </p:tavLst>
                                    </p:anim>
                                    <p:anim calcmode="lin" valueType="num">
                                      <p:cBhvr>
                                        <p:cTn id="8" dur="500"/>
                                        <p:tgtEl>
                                          <p:spTgt spid="39"/>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39"/>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39"/>
                                        </p:tgtEl>
                                      </p:cBhvr>
                                    </p:animEffect>
                                    <p:set>
                                      <p:cBhvr>
                                        <p:cTn id="11" dur="1" fill="hold">
                                          <p:stCondLst>
                                            <p:cond delay="499"/>
                                          </p:stCondLst>
                                        </p:cTn>
                                        <p:tgtEl>
                                          <p:spTgt spid="39"/>
                                        </p:tgtEl>
                                        <p:attrNameLst>
                                          <p:attrName>style.visibility</p:attrName>
                                        </p:attrNameLst>
                                      </p:cBhvr>
                                      <p:to>
                                        <p:strVal val="hidden"/>
                                      </p:to>
                                    </p:set>
                                  </p:childTnLst>
                                </p:cTn>
                              </p:par>
                            </p:childTnLst>
                          </p:cTn>
                        </p:par>
                        <p:par>
                          <p:cTn id="12" fill="hold">
                            <p:stCondLst>
                              <p:cond delay="500"/>
                            </p:stCondLst>
                            <p:childTnLst>
                              <p:par>
                                <p:cTn id="13" presetID="41" presetClass="exit" presetSubtype="0" fill="hold" grpId="0" nodeType="afterEffect">
                                  <p:stCondLst>
                                    <p:cond delay="0"/>
                                  </p:stCondLst>
                                  <p:iterate type="lt">
                                    <p:tmPct val="10000"/>
                                  </p:iterate>
                                  <p:childTnLst>
                                    <p:anim calcmode="lin" valueType="num">
                                      <p:cBhvr>
                                        <p:cTn id="14" dur="500"/>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5" dur="500"/>
                                        <p:tgtEl>
                                          <p:spTgt spid="40"/>
                                        </p:tgtEl>
                                        <p:attrNameLst>
                                          <p:attrName>ppt_y</p:attrName>
                                        </p:attrNameLst>
                                      </p:cBhvr>
                                      <p:tavLst>
                                        <p:tav tm="0">
                                          <p:val>
                                            <p:strVal val="ppt_y"/>
                                          </p:val>
                                        </p:tav>
                                        <p:tav tm="100000">
                                          <p:val>
                                            <p:strVal val="ppt_y"/>
                                          </p:val>
                                        </p:tav>
                                      </p:tavLst>
                                    </p:anim>
                                    <p:anim calcmode="lin" valueType="num">
                                      <p:cBhvr>
                                        <p:cTn id="16" dur="500"/>
                                        <p:tgtEl>
                                          <p:spTgt spid="40"/>
                                        </p:tgtEl>
                                        <p:attrNameLst>
                                          <p:attrName>ppt_h</p:attrName>
                                        </p:attrNameLst>
                                      </p:cBhvr>
                                      <p:tavLst>
                                        <p:tav tm="0">
                                          <p:val>
                                            <p:strVal val="ppt_h"/>
                                          </p:val>
                                        </p:tav>
                                        <p:tav tm="50000">
                                          <p:val>
                                            <p:strVal val="ppt_h+.01"/>
                                          </p:val>
                                        </p:tav>
                                        <p:tav tm="100000">
                                          <p:val>
                                            <p:strVal val="ppt_h/10"/>
                                          </p:val>
                                        </p:tav>
                                      </p:tavLst>
                                    </p:anim>
                                    <p:anim calcmode="lin" valueType="num">
                                      <p:cBhvr>
                                        <p:cTn id="17" dur="500"/>
                                        <p:tgtEl>
                                          <p:spTgt spid="40"/>
                                        </p:tgtEl>
                                        <p:attrNameLst>
                                          <p:attrName>ppt_w</p:attrName>
                                        </p:attrNameLst>
                                      </p:cBhvr>
                                      <p:tavLst>
                                        <p:tav tm="0">
                                          <p:val>
                                            <p:strVal val="ppt_w"/>
                                          </p:val>
                                        </p:tav>
                                        <p:tav tm="50000">
                                          <p:val>
                                            <p:strVal val="ppt_w+.01"/>
                                          </p:val>
                                        </p:tav>
                                        <p:tav tm="100000">
                                          <p:val>
                                            <p:strVal val="ppt_w/10"/>
                                          </p:val>
                                        </p:tav>
                                      </p:tavLst>
                                    </p:anim>
                                    <p:animEffect transition="out" filter="fade">
                                      <p:cBhvr>
                                        <p:cTn id="18" dur="500" tmFilter="0,0; .5, 0; 1, 1"/>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par>
                          <p:cTn id="20" fill="hold">
                            <p:stCondLst>
                              <p:cond delay="1000"/>
                            </p:stCondLst>
                            <p:childTnLst>
                              <p:par>
                                <p:cTn id="21" presetID="41" presetClass="exit" presetSubtype="0" fill="hold" grpId="0" nodeType="afterEffect">
                                  <p:stCondLst>
                                    <p:cond delay="0"/>
                                  </p:stCondLst>
                                  <p:iterate type="lt">
                                    <p:tmPct val="10000"/>
                                  </p:iterate>
                                  <p:childTnLst>
                                    <p:anim calcmode="lin" valueType="num">
                                      <p:cBhvr>
                                        <p:cTn id="22" dur="500"/>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3" dur="500"/>
                                        <p:tgtEl>
                                          <p:spTgt spid="30"/>
                                        </p:tgtEl>
                                        <p:attrNameLst>
                                          <p:attrName>ppt_y</p:attrName>
                                        </p:attrNameLst>
                                      </p:cBhvr>
                                      <p:tavLst>
                                        <p:tav tm="0">
                                          <p:val>
                                            <p:strVal val="ppt_y"/>
                                          </p:val>
                                        </p:tav>
                                        <p:tav tm="100000">
                                          <p:val>
                                            <p:strVal val="ppt_y"/>
                                          </p:val>
                                        </p:tav>
                                      </p:tavLst>
                                    </p:anim>
                                    <p:anim calcmode="lin" valueType="num">
                                      <p:cBhvr>
                                        <p:cTn id="24" dur="500"/>
                                        <p:tgtEl>
                                          <p:spTgt spid="30"/>
                                        </p:tgtEl>
                                        <p:attrNameLst>
                                          <p:attrName>ppt_h</p:attrName>
                                        </p:attrNameLst>
                                      </p:cBhvr>
                                      <p:tavLst>
                                        <p:tav tm="0">
                                          <p:val>
                                            <p:strVal val="ppt_h"/>
                                          </p:val>
                                        </p:tav>
                                        <p:tav tm="50000">
                                          <p:val>
                                            <p:strVal val="ppt_h+.01"/>
                                          </p:val>
                                        </p:tav>
                                        <p:tav tm="100000">
                                          <p:val>
                                            <p:strVal val="ppt_h/10"/>
                                          </p:val>
                                        </p:tav>
                                      </p:tavLst>
                                    </p:anim>
                                    <p:anim calcmode="lin" valueType="num">
                                      <p:cBhvr>
                                        <p:cTn id="25" dur="500"/>
                                        <p:tgtEl>
                                          <p:spTgt spid="30"/>
                                        </p:tgtEl>
                                        <p:attrNameLst>
                                          <p:attrName>ppt_w</p:attrName>
                                        </p:attrNameLst>
                                      </p:cBhvr>
                                      <p:tavLst>
                                        <p:tav tm="0">
                                          <p:val>
                                            <p:strVal val="ppt_w"/>
                                          </p:val>
                                        </p:tav>
                                        <p:tav tm="50000">
                                          <p:val>
                                            <p:strVal val="ppt_w+.01"/>
                                          </p:val>
                                        </p:tav>
                                        <p:tav tm="100000">
                                          <p:val>
                                            <p:strVal val="ppt_w/10"/>
                                          </p:val>
                                        </p:tav>
                                      </p:tavLst>
                                    </p:anim>
                                    <p:animEffect transition="out" filter="fade">
                                      <p:cBhvr>
                                        <p:cTn id="26" dur="500" tmFilter="0,0; .5, 0; 1, 1"/>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par>
                          <p:cTn id="28" fill="hold">
                            <p:stCondLst>
                              <p:cond delay="1500"/>
                            </p:stCondLst>
                            <p:childTnLst>
                              <p:par>
                                <p:cTn id="29" presetID="41" presetClass="exit" presetSubtype="0" fill="hold" grpId="0" nodeType="afterEffect">
                                  <p:stCondLst>
                                    <p:cond delay="0"/>
                                  </p:stCondLst>
                                  <p:iterate type="lt">
                                    <p:tmPct val="10000"/>
                                  </p:iterate>
                                  <p:childTnLst>
                                    <p:anim calcmode="lin" valueType="num">
                                      <p:cBhvr>
                                        <p:cTn id="30" dur="500"/>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1" dur="500"/>
                                        <p:tgtEl>
                                          <p:spTgt spid="31"/>
                                        </p:tgtEl>
                                        <p:attrNameLst>
                                          <p:attrName>ppt_y</p:attrName>
                                        </p:attrNameLst>
                                      </p:cBhvr>
                                      <p:tavLst>
                                        <p:tav tm="0">
                                          <p:val>
                                            <p:strVal val="ppt_y"/>
                                          </p:val>
                                        </p:tav>
                                        <p:tav tm="100000">
                                          <p:val>
                                            <p:strVal val="ppt_y"/>
                                          </p:val>
                                        </p:tav>
                                      </p:tavLst>
                                    </p:anim>
                                    <p:anim calcmode="lin" valueType="num">
                                      <p:cBhvr>
                                        <p:cTn id="32" dur="500"/>
                                        <p:tgtEl>
                                          <p:spTgt spid="31"/>
                                        </p:tgtEl>
                                        <p:attrNameLst>
                                          <p:attrName>ppt_h</p:attrName>
                                        </p:attrNameLst>
                                      </p:cBhvr>
                                      <p:tavLst>
                                        <p:tav tm="0">
                                          <p:val>
                                            <p:strVal val="ppt_h"/>
                                          </p:val>
                                        </p:tav>
                                        <p:tav tm="50000">
                                          <p:val>
                                            <p:strVal val="ppt_h+.01"/>
                                          </p:val>
                                        </p:tav>
                                        <p:tav tm="100000">
                                          <p:val>
                                            <p:strVal val="ppt_h/10"/>
                                          </p:val>
                                        </p:tav>
                                      </p:tavLst>
                                    </p:anim>
                                    <p:anim calcmode="lin" valueType="num">
                                      <p:cBhvr>
                                        <p:cTn id="33" dur="500"/>
                                        <p:tgtEl>
                                          <p:spTgt spid="31"/>
                                        </p:tgtEl>
                                        <p:attrNameLst>
                                          <p:attrName>ppt_w</p:attrName>
                                        </p:attrNameLst>
                                      </p:cBhvr>
                                      <p:tavLst>
                                        <p:tav tm="0">
                                          <p:val>
                                            <p:strVal val="ppt_w"/>
                                          </p:val>
                                        </p:tav>
                                        <p:tav tm="50000">
                                          <p:val>
                                            <p:strVal val="ppt_w+.01"/>
                                          </p:val>
                                        </p:tav>
                                        <p:tav tm="100000">
                                          <p:val>
                                            <p:strVal val="ppt_w/10"/>
                                          </p:val>
                                        </p:tav>
                                      </p:tavLst>
                                    </p:anim>
                                    <p:animEffect transition="out" filter="fade">
                                      <p:cBhvr>
                                        <p:cTn id="34" dur="500" tmFilter="0,0; .5, 0; 1, 1"/>
                                        <p:tgtEl>
                                          <p:spTgt spid="31"/>
                                        </p:tgtEl>
                                      </p:cBhvr>
                                    </p:animEffect>
                                    <p:set>
                                      <p:cBhvr>
                                        <p:cTn id="35" dur="1" fill="hold">
                                          <p:stCondLst>
                                            <p:cond delay="499"/>
                                          </p:stCondLst>
                                        </p:cTn>
                                        <p:tgtEl>
                                          <p:spTgt spid="31"/>
                                        </p:tgtEl>
                                        <p:attrNameLst>
                                          <p:attrName>style.visibility</p:attrName>
                                        </p:attrNameLst>
                                      </p:cBhvr>
                                      <p:to>
                                        <p:strVal val="hidden"/>
                                      </p:to>
                                    </p:set>
                                  </p:childTnLst>
                                </p:cTn>
                              </p:par>
                            </p:childTnLst>
                          </p:cTn>
                        </p:par>
                        <p:par>
                          <p:cTn id="36" fill="hold">
                            <p:stCondLst>
                              <p:cond delay="2000"/>
                            </p:stCondLst>
                            <p:childTnLst>
                              <p:par>
                                <p:cTn id="37" presetID="41" presetClass="exit" presetSubtype="0" fill="hold" grpId="0" nodeType="afterEffect">
                                  <p:stCondLst>
                                    <p:cond delay="0"/>
                                  </p:stCondLst>
                                  <p:iterate type="lt">
                                    <p:tmPct val="10000"/>
                                  </p:iterate>
                                  <p:childTnLst>
                                    <p:anim calcmode="lin" valueType="num">
                                      <p:cBhvr>
                                        <p:cTn id="38" dur="500"/>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9" dur="500"/>
                                        <p:tgtEl>
                                          <p:spTgt spid="32"/>
                                        </p:tgtEl>
                                        <p:attrNameLst>
                                          <p:attrName>ppt_y</p:attrName>
                                        </p:attrNameLst>
                                      </p:cBhvr>
                                      <p:tavLst>
                                        <p:tav tm="0">
                                          <p:val>
                                            <p:strVal val="ppt_y"/>
                                          </p:val>
                                        </p:tav>
                                        <p:tav tm="100000">
                                          <p:val>
                                            <p:strVal val="ppt_y"/>
                                          </p:val>
                                        </p:tav>
                                      </p:tavLst>
                                    </p:anim>
                                    <p:anim calcmode="lin" valueType="num">
                                      <p:cBhvr>
                                        <p:cTn id="40" dur="500"/>
                                        <p:tgtEl>
                                          <p:spTgt spid="32"/>
                                        </p:tgtEl>
                                        <p:attrNameLst>
                                          <p:attrName>ppt_h</p:attrName>
                                        </p:attrNameLst>
                                      </p:cBhvr>
                                      <p:tavLst>
                                        <p:tav tm="0">
                                          <p:val>
                                            <p:strVal val="ppt_h"/>
                                          </p:val>
                                        </p:tav>
                                        <p:tav tm="50000">
                                          <p:val>
                                            <p:strVal val="ppt_h+.01"/>
                                          </p:val>
                                        </p:tav>
                                        <p:tav tm="100000">
                                          <p:val>
                                            <p:strVal val="ppt_h/10"/>
                                          </p:val>
                                        </p:tav>
                                      </p:tavLst>
                                    </p:anim>
                                    <p:anim calcmode="lin" valueType="num">
                                      <p:cBhvr>
                                        <p:cTn id="41" dur="500"/>
                                        <p:tgtEl>
                                          <p:spTgt spid="32"/>
                                        </p:tgtEl>
                                        <p:attrNameLst>
                                          <p:attrName>ppt_w</p:attrName>
                                        </p:attrNameLst>
                                      </p:cBhvr>
                                      <p:tavLst>
                                        <p:tav tm="0">
                                          <p:val>
                                            <p:strVal val="ppt_w"/>
                                          </p:val>
                                        </p:tav>
                                        <p:tav tm="50000">
                                          <p:val>
                                            <p:strVal val="ppt_w+.01"/>
                                          </p:val>
                                        </p:tav>
                                        <p:tav tm="100000">
                                          <p:val>
                                            <p:strVal val="ppt_w/10"/>
                                          </p:val>
                                        </p:tav>
                                      </p:tavLst>
                                    </p:anim>
                                    <p:animEffect transition="out" filter="fade">
                                      <p:cBhvr>
                                        <p:cTn id="42" dur="500" tmFilter="0,0; .5, 0; 1, 1"/>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1" presetClass="mediacall" presetSubtype="0" fill="hold" nodeType="withEffect">
                                  <p:stCondLst>
                                    <p:cond delay="0"/>
                                  </p:stCondLst>
                                  <p:childTnLst>
                                    <p:cmd type="call" cmd="playFrom(0.0)">
                                      <p:cBhvr>
                                        <p:cTn id="45" dur="774" fill="hold"/>
                                        <p:tgtEl>
                                          <p:spTgt spid="2"/>
                                        </p:tgtEl>
                                      </p:cBhvr>
                                    </p:cmd>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26" presetClass="emph" presetSubtype="0" repeatCount="5000" fill="hold" grpId="1" nodeType="withEffect">
                                  <p:stCondLst>
                                    <p:cond delay="0"/>
                                  </p:stCondLst>
                                  <p:childTnLst>
                                    <p:animEffect transition="out" filter="fade">
                                      <p:cBhvr>
                                        <p:cTn id="50" dur="500" tmFilter="0, 0; .2, .5; .8, .5; 1, 0"/>
                                        <p:tgtEl>
                                          <p:spTgt spid="42"/>
                                        </p:tgtEl>
                                      </p:cBhvr>
                                    </p:animEffect>
                                    <p:animScale>
                                      <p:cBhvr>
                                        <p:cTn id="51" dur="250" autoRev="1" fill="hold"/>
                                        <p:tgtEl>
                                          <p:spTgt spid="42"/>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linds(horizont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41"/>
                    </p:tgtEl>
                  </p:cond>
                </p:stCondLst>
                <p:endSync evt="end" delay="0">
                  <p:rtn val="all"/>
                </p:endSync>
                <p:childTnLst>
                  <p:par>
                    <p:cTn id="58" fill="hold">
                      <p:stCondLst>
                        <p:cond delay="0"/>
                      </p:stCondLst>
                      <p:childTnLst>
                        <p:par>
                          <p:cTn id="59" fill="hold">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41"/>
                                        </p:tgtEl>
                                      </p:cBhvr>
                                    </p:animEffect>
                                    <p:animScale>
                                      <p:cBhvr>
                                        <p:cTn id="62" dur="250" autoRev="1" fill="hold"/>
                                        <p:tgtEl>
                                          <p:spTgt spid="41"/>
                                        </p:tgtEl>
                                      </p:cBhvr>
                                      <p:by x="105000" y="105000"/>
                                    </p:animScale>
                                  </p:childTnLst>
                                </p:cTn>
                              </p:par>
                            </p:childTnLst>
                          </p:cTn>
                        </p:par>
                      </p:childTnLst>
                    </p:cTn>
                  </p:par>
                </p:childTnLst>
              </p:cTn>
              <p:nextCondLst>
                <p:cond evt="onClick" delay="0">
                  <p:tgtEl>
                    <p:spTgt spid="41"/>
                  </p:tgtEl>
                </p:cond>
              </p:nextCondLst>
            </p:seq>
            <p:audio>
              <p:cMediaNode vol="80000">
                <p:cTn id="63" fill="hold" display="0">
                  <p:stCondLst>
                    <p:cond delay="indefinite"/>
                  </p:stCondLst>
                  <p:endCondLst>
                    <p:cond evt="onStopAudio" delay="0">
                      <p:tgtEl>
                        <p:sldTgt/>
                      </p:tgtEl>
                    </p:cond>
                  </p:endCondLst>
                </p:cTn>
                <p:tgtEl>
                  <p:spTgt spid="2"/>
                </p:tgtEl>
              </p:cMediaNode>
            </p:audio>
          </p:childTnLst>
        </p:cTn>
      </p:par>
    </p:tnLst>
    <p:bldLst>
      <p:bldP spid="41" grpId="0" animBg="1"/>
      <p:bldP spid="42" grpId="0"/>
      <p:bldP spid="42" grpId="1"/>
      <p:bldP spid="30" grpId="0" animBg="1"/>
      <p:bldP spid="31" grpId="0" animBg="1"/>
      <p:bldP spid="32" grpId="0" animBg="1"/>
      <p:bldP spid="39" grpId="0" animBg="1"/>
      <p:bldP spid="40"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5C5329B-998C-C14D-8527-A5E0601E4047}"/>
              </a:ext>
            </a:extLst>
          </p:cNvPr>
          <p:cNvPicPr>
            <a:picLocks noChangeAspect="1"/>
          </p:cNvPicPr>
          <p:nvPr/>
        </p:nvPicPr>
        <p:blipFill>
          <a:blip r:embed="rId5"/>
          <a:stretch>
            <a:fillRect/>
          </a:stretch>
        </p:blipFill>
        <p:spPr>
          <a:xfrm>
            <a:off x="0" y="0"/>
            <a:ext cx="12192000" cy="6858000"/>
          </a:xfrm>
          <a:prstGeom prst="rect">
            <a:avLst/>
          </a:prstGeom>
        </p:spPr>
      </p:pic>
      <p:sp>
        <p:nvSpPr>
          <p:cNvPr id="41" name="Rounded Rectangle 40">
            <a:hlinkClick r:id="" action="ppaction://noaction"/>
          </p:cNvPr>
          <p:cNvSpPr/>
          <p:nvPr/>
        </p:nvSpPr>
        <p:spPr>
          <a:xfrm>
            <a:off x="1579419" y="5257800"/>
            <a:ext cx="9042400" cy="1016000"/>
          </a:xfrm>
          <a:prstGeom prst="round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3" b="1">
                <a:solidFill>
                  <a:srgbClr val="FFFF00"/>
                </a:solidFill>
                <a:latin typeface="Times New Roman" pitchFamily="18" charset="0"/>
                <a:cs typeface="Times New Roman" pitchFamily="18" charset="0"/>
              </a:rPr>
              <a:t>THỜI GIAN</a:t>
            </a:r>
          </a:p>
        </p:txBody>
      </p:sp>
      <p:sp>
        <p:nvSpPr>
          <p:cNvPr id="42" name="Rectangle 41"/>
          <p:cNvSpPr/>
          <p:nvPr/>
        </p:nvSpPr>
        <p:spPr>
          <a:xfrm>
            <a:off x="3155453" y="5247884"/>
            <a:ext cx="5890343" cy="1025987"/>
          </a:xfrm>
          <a:prstGeom prst="rect">
            <a:avLst/>
          </a:prstGeom>
          <a:noFill/>
        </p:spPr>
        <p:txBody>
          <a:bodyPr wrap="square" lIns="121920" tIns="60960" rIns="121920" bIns="60960">
            <a:spAutoFit/>
          </a:bodyPr>
          <a:lstStyle/>
          <a:p>
            <a:pPr algn="ctr"/>
            <a:r>
              <a:rPr lang="en-US" sz="5867">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HẾT GIỜ</a:t>
            </a:r>
          </a:p>
        </p:txBody>
      </p:sp>
      <p:sp>
        <p:nvSpPr>
          <p:cNvPr id="30" name="Rectangle 29"/>
          <p:cNvSpPr/>
          <p:nvPr/>
        </p:nvSpPr>
        <p:spPr>
          <a:xfrm>
            <a:off x="5457152" y="5405277"/>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3</a:t>
            </a:r>
          </a:p>
        </p:txBody>
      </p:sp>
      <p:sp>
        <p:nvSpPr>
          <p:cNvPr id="31" name="Rectangle 30"/>
          <p:cNvSpPr/>
          <p:nvPr/>
        </p:nvSpPr>
        <p:spPr>
          <a:xfrm>
            <a:off x="6295731"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2</a:t>
            </a:r>
          </a:p>
        </p:txBody>
      </p:sp>
      <p:sp>
        <p:nvSpPr>
          <p:cNvPr id="32" name="Rectangle 31"/>
          <p:cNvSpPr/>
          <p:nvPr/>
        </p:nvSpPr>
        <p:spPr>
          <a:xfrm>
            <a:off x="7088818" y="5405277"/>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1</a:t>
            </a:r>
          </a:p>
        </p:txBody>
      </p:sp>
      <p:sp>
        <p:nvSpPr>
          <p:cNvPr id="39" name="Rectangle 38"/>
          <p:cNvSpPr/>
          <p:nvPr/>
        </p:nvSpPr>
        <p:spPr>
          <a:xfrm>
            <a:off x="3921021"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5</a:t>
            </a:r>
          </a:p>
        </p:txBody>
      </p:sp>
      <p:sp>
        <p:nvSpPr>
          <p:cNvPr id="40" name="Rectangle 39"/>
          <p:cNvSpPr/>
          <p:nvPr/>
        </p:nvSpPr>
        <p:spPr>
          <a:xfrm>
            <a:off x="47459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4</a:t>
            </a:r>
          </a:p>
        </p:txBody>
      </p:sp>
      <p:pic>
        <p:nvPicPr>
          <p:cNvPr id="2" name="clock tick.wma">
            <a:hlinkClick r:id="" action="ppaction://media"/>
          </p:cNvPr>
          <p:cNvPicPr>
            <a:picLocks noChangeAspect="1"/>
          </p:cNvPicPr>
          <p:nvPr>
            <a:audioFile r:link="rId1"/>
            <p:extLst>
              <p:ext uri="{DAA4B4D4-6D71-4841-9C94-3DE7FCFB9230}">
                <p14:media xmlns:p14="http://schemas.microsoft.com/office/powerpoint/2010/main" r:embed="rId2">
                  <p14:trim end="643.0072"/>
                </p14:media>
              </p:ext>
            </p:extLst>
          </p:nvPr>
        </p:nvPicPr>
        <p:blipFill>
          <a:blip r:embed="rId6"/>
          <a:stretch>
            <a:fillRect/>
          </a:stretch>
        </p:blipFill>
        <p:spPr>
          <a:xfrm>
            <a:off x="12395200" y="1889276"/>
            <a:ext cx="812800" cy="812800"/>
          </a:xfrm>
          <a:prstGeom prst="rect">
            <a:avLst/>
          </a:prstGeom>
        </p:spPr>
      </p:pic>
      <p:sp>
        <p:nvSpPr>
          <p:cNvPr id="5" name="TextBox 4">
            <a:extLst>
              <a:ext uri="{FF2B5EF4-FFF2-40B4-BE49-F238E27FC236}">
                <a16:creationId xmlns:a16="http://schemas.microsoft.com/office/drawing/2014/main" xmlns="" id="{9F0FC092-4A54-7242-9DF6-3E15985C2622}"/>
              </a:ext>
            </a:extLst>
          </p:cNvPr>
          <p:cNvSpPr txBox="1"/>
          <p:nvPr/>
        </p:nvSpPr>
        <p:spPr>
          <a:xfrm>
            <a:off x="2286000" y="1271588"/>
            <a:ext cx="7672388" cy="2677656"/>
          </a:xfrm>
          <a:prstGeom prst="rect">
            <a:avLst/>
          </a:prstGeom>
          <a:noFill/>
        </p:spPr>
        <p:txBody>
          <a:bodyPr wrap="square" rtlCol="0">
            <a:spAutoFit/>
          </a:bodyPr>
          <a:lstStyle/>
          <a:p>
            <a:r>
              <a:rPr lang="vi-VN" sz="2800" b="1" u="sng" dirty="0">
                <a:latin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cs typeface="Times New Roman" panose="02020603050405020304" pitchFamily="18" charset="0"/>
              </a:rPr>
              <a:t> Kinh đô Cham-pa được đóng ở đâu?</a:t>
            </a:r>
          </a:p>
          <a:p>
            <a:endParaRPr lang="vi-VN" sz="2800" dirty="0">
              <a:latin typeface="Times New Roman" panose="02020603050405020304" pitchFamily="18" charset="0"/>
              <a:cs typeface="Times New Roman" panose="02020603050405020304" pitchFamily="18" charset="0"/>
            </a:endParaRPr>
          </a:p>
          <a:p>
            <a:pPr marL="514350" indent="-514350">
              <a:buAutoNum type="alphaUcPeriod"/>
            </a:pPr>
            <a:r>
              <a:rPr lang="vi-VN" sz="2800" dirty="0">
                <a:latin typeface="Times New Roman" panose="02020603050405020304" pitchFamily="18" charset="0"/>
                <a:cs typeface="Times New Roman" panose="02020603050405020304" pitchFamily="18" charset="0"/>
              </a:rPr>
              <a:t>Bạch HẠc (Phú Thọ)</a:t>
            </a:r>
          </a:p>
          <a:p>
            <a:pPr marL="514350" indent="-514350">
              <a:buAutoNum type="alphaUcPeriod"/>
            </a:pPr>
            <a:r>
              <a:rPr lang="vi-VN" sz="2800" dirty="0">
                <a:latin typeface="Times New Roman" panose="02020603050405020304" pitchFamily="18" charset="0"/>
                <a:cs typeface="Times New Roman" panose="02020603050405020304" pitchFamily="18" charset="0"/>
              </a:rPr>
              <a:t>Sin-ha-pu-ra (Trà Kiệu- Quảng Nam)</a:t>
            </a:r>
          </a:p>
          <a:p>
            <a:pPr marL="514350" indent="-514350">
              <a:buAutoNum type="alphaUcPeriod"/>
            </a:pPr>
            <a:r>
              <a:rPr lang="vi-VN" sz="2800" dirty="0">
                <a:latin typeface="Times New Roman" panose="02020603050405020304" pitchFamily="18" charset="0"/>
                <a:cs typeface="Times New Roman" panose="02020603050405020304" pitchFamily="18" charset="0"/>
              </a:rPr>
              <a:t>Cổ Loa (Đông Anh)</a:t>
            </a:r>
          </a:p>
          <a:p>
            <a:pPr marL="514350" indent="-514350">
              <a:buAutoNum type="alphaUcPeriod"/>
            </a:pPr>
            <a:r>
              <a:rPr lang="vi-VN" sz="2800" dirty="0">
                <a:latin typeface="Times New Roman" panose="02020603050405020304" pitchFamily="18" charset="0"/>
                <a:cs typeface="Times New Roman" panose="02020603050405020304" pitchFamily="18" charset="0"/>
              </a:rPr>
              <a:t>Hà Nội</a:t>
            </a:r>
          </a:p>
        </p:txBody>
      </p:sp>
      <p:sp>
        <p:nvSpPr>
          <p:cNvPr id="8" name="Donut 7">
            <a:extLst>
              <a:ext uri="{FF2B5EF4-FFF2-40B4-BE49-F238E27FC236}">
                <a16:creationId xmlns:a16="http://schemas.microsoft.com/office/drawing/2014/main" xmlns="" id="{38218740-3C0F-FF43-9D74-59A53581BE43}"/>
              </a:ext>
            </a:extLst>
          </p:cNvPr>
          <p:cNvSpPr/>
          <p:nvPr/>
        </p:nvSpPr>
        <p:spPr>
          <a:xfrm>
            <a:off x="2082800" y="2610416"/>
            <a:ext cx="728663" cy="500062"/>
          </a:xfrm>
          <a:prstGeom prst="donut">
            <a:avLst>
              <a:gd name="adj" fmla="val 77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748341275"/>
      </p:ext>
    </p:extLst>
  </p:cSld>
  <p:clrMapOvr>
    <a:masterClrMapping/>
  </p:clrMapOvr>
  <mc:AlternateContent xmlns:mc="http://schemas.openxmlformats.org/markup-compatibility/2006" xmlns:p14="http://schemas.microsoft.com/office/powerpoint/2010/main">
    <mc:Choice Requires="p14">
      <p:transition spd="slow">
        <p14:flythrough/>
        <p:sndAc>
          <p:stSnd>
            <p:snd r:embed="rId4"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500"/>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39"/>
                                        </p:tgtEl>
                                        <p:attrNameLst>
                                          <p:attrName>ppt_y</p:attrName>
                                        </p:attrNameLst>
                                      </p:cBhvr>
                                      <p:tavLst>
                                        <p:tav tm="0">
                                          <p:val>
                                            <p:strVal val="ppt_y"/>
                                          </p:val>
                                        </p:tav>
                                        <p:tav tm="100000">
                                          <p:val>
                                            <p:strVal val="ppt_y"/>
                                          </p:val>
                                        </p:tav>
                                      </p:tavLst>
                                    </p:anim>
                                    <p:anim calcmode="lin" valueType="num">
                                      <p:cBhvr>
                                        <p:cTn id="8" dur="500"/>
                                        <p:tgtEl>
                                          <p:spTgt spid="39"/>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39"/>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39"/>
                                        </p:tgtEl>
                                      </p:cBhvr>
                                    </p:animEffect>
                                    <p:set>
                                      <p:cBhvr>
                                        <p:cTn id="11" dur="1" fill="hold">
                                          <p:stCondLst>
                                            <p:cond delay="499"/>
                                          </p:stCondLst>
                                        </p:cTn>
                                        <p:tgtEl>
                                          <p:spTgt spid="39"/>
                                        </p:tgtEl>
                                        <p:attrNameLst>
                                          <p:attrName>style.visibility</p:attrName>
                                        </p:attrNameLst>
                                      </p:cBhvr>
                                      <p:to>
                                        <p:strVal val="hidden"/>
                                      </p:to>
                                    </p:set>
                                  </p:childTnLst>
                                </p:cTn>
                              </p:par>
                            </p:childTnLst>
                          </p:cTn>
                        </p:par>
                        <p:par>
                          <p:cTn id="12" fill="hold">
                            <p:stCondLst>
                              <p:cond delay="500"/>
                            </p:stCondLst>
                            <p:childTnLst>
                              <p:par>
                                <p:cTn id="13" presetID="41" presetClass="exit" presetSubtype="0" fill="hold" grpId="0" nodeType="afterEffect">
                                  <p:stCondLst>
                                    <p:cond delay="0"/>
                                  </p:stCondLst>
                                  <p:iterate type="lt">
                                    <p:tmPct val="10000"/>
                                  </p:iterate>
                                  <p:childTnLst>
                                    <p:anim calcmode="lin" valueType="num">
                                      <p:cBhvr>
                                        <p:cTn id="14" dur="500"/>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5" dur="500"/>
                                        <p:tgtEl>
                                          <p:spTgt spid="40"/>
                                        </p:tgtEl>
                                        <p:attrNameLst>
                                          <p:attrName>ppt_y</p:attrName>
                                        </p:attrNameLst>
                                      </p:cBhvr>
                                      <p:tavLst>
                                        <p:tav tm="0">
                                          <p:val>
                                            <p:strVal val="ppt_y"/>
                                          </p:val>
                                        </p:tav>
                                        <p:tav tm="100000">
                                          <p:val>
                                            <p:strVal val="ppt_y"/>
                                          </p:val>
                                        </p:tav>
                                      </p:tavLst>
                                    </p:anim>
                                    <p:anim calcmode="lin" valueType="num">
                                      <p:cBhvr>
                                        <p:cTn id="16" dur="500"/>
                                        <p:tgtEl>
                                          <p:spTgt spid="40"/>
                                        </p:tgtEl>
                                        <p:attrNameLst>
                                          <p:attrName>ppt_h</p:attrName>
                                        </p:attrNameLst>
                                      </p:cBhvr>
                                      <p:tavLst>
                                        <p:tav tm="0">
                                          <p:val>
                                            <p:strVal val="ppt_h"/>
                                          </p:val>
                                        </p:tav>
                                        <p:tav tm="50000">
                                          <p:val>
                                            <p:strVal val="ppt_h+.01"/>
                                          </p:val>
                                        </p:tav>
                                        <p:tav tm="100000">
                                          <p:val>
                                            <p:strVal val="ppt_h/10"/>
                                          </p:val>
                                        </p:tav>
                                      </p:tavLst>
                                    </p:anim>
                                    <p:anim calcmode="lin" valueType="num">
                                      <p:cBhvr>
                                        <p:cTn id="17" dur="500"/>
                                        <p:tgtEl>
                                          <p:spTgt spid="40"/>
                                        </p:tgtEl>
                                        <p:attrNameLst>
                                          <p:attrName>ppt_w</p:attrName>
                                        </p:attrNameLst>
                                      </p:cBhvr>
                                      <p:tavLst>
                                        <p:tav tm="0">
                                          <p:val>
                                            <p:strVal val="ppt_w"/>
                                          </p:val>
                                        </p:tav>
                                        <p:tav tm="50000">
                                          <p:val>
                                            <p:strVal val="ppt_w+.01"/>
                                          </p:val>
                                        </p:tav>
                                        <p:tav tm="100000">
                                          <p:val>
                                            <p:strVal val="ppt_w/10"/>
                                          </p:val>
                                        </p:tav>
                                      </p:tavLst>
                                    </p:anim>
                                    <p:animEffect transition="out" filter="fade">
                                      <p:cBhvr>
                                        <p:cTn id="18" dur="500" tmFilter="0,0; .5, 0; 1, 1"/>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par>
                          <p:cTn id="20" fill="hold">
                            <p:stCondLst>
                              <p:cond delay="1000"/>
                            </p:stCondLst>
                            <p:childTnLst>
                              <p:par>
                                <p:cTn id="21" presetID="41" presetClass="exit" presetSubtype="0" fill="hold" grpId="0" nodeType="afterEffect">
                                  <p:stCondLst>
                                    <p:cond delay="0"/>
                                  </p:stCondLst>
                                  <p:iterate type="lt">
                                    <p:tmPct val="10000"/>
                                  </p:iterate>
                                  <p:childTnLst>
                                    <p:anim calcmode="lin" valueType="num">
                                      <p:cBhvr>
                                        <p:cTn id="22" dur="500"/>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3" dur="500"/>
                                        <p:tgtEl>
                                          <p:spTgt spid="30"/>
                                        </p:tgtEl>
                                        <p:attrNameLst>
                                          <p:attrName>ppt_y</p:attrName>
                                        </p:attrNameLst>
                                      </p:cBhvr>
                                      <p:tavLst>
                                        <p:tav tm="0">
                                          <p:val>
                                            <p:strVal val="ppt_y"/>
                                          </p:val>
                                        </p:tav>
                                        <p:tav tm="100000">
                                          <p:val>
                                            <p:strVal val="ppt_y"/>
                                          </p:val>
                                        </p:tav>
                                      </p:tavLst>
                                    </p:anim>
                                    <p:anim calcmode="lin" valueType="num">
                                      <p:cBhvr>
                                        <p:cTn id="24" dur="500"/>
                                        <p:tgtEl>
                                          <p:spTgt spid="30"/>
                                        </p:tgtEl>
                                        <p:attrNameLst>
                                          <p:attrName>ppt_h</p:attrName>
                                        </p:attrNameLst>
                                      </p:cBhvr>
                                      <p:tavLst>
                                        <p:tav tm="0">
                                          <p:val>
                                            <p:strVal val="ppt_h"/>
                                          </p:val>
                                        </p:tav>
                                        <p:tav tm="50000">
                                          <p:val>
                                            <p:strVal val="ppt_h+.01"/>
                                          </p:val>
                                        </p:tav>
                                        <p:tav tm="100000">
                                          <p:val>
                                            <p:strVal val="ppt_h/10"/>
                                          </p:val>
                                        </p:tav>
                                      </p:tavLst>
                                    </p:anim>
                                    <p:anim calcmode="lin" valueType="num">
                                      <p:cBhvr>
                                        <p:cTn id="25" dur="500"/>
                                        <p:tgtEl>
                                          <p:spTgt spid="30"/>
                                        </p:tgtEl>
                                        <p:attrNameLst>
                                          <p:attrName>ppt_w</p:attrName>
                                        </p:attrNameLst>
                                      </p:cBhvr>
                                      <p:tavLst>
                                        <p:tav tm="0">
                                          <p:val>
                                            <p:strVal val="ppt_w"/>
                                          </p:val>
                                        </p:tav>
                                        <p:tav tm="50000">
                                          <p:val>
                                            <p:strVal val="ppt_w+.01"/>
                                          </p:val>
                                        </p:tav>
                                        <p:tav tm="100000">
                                          <p:val>
                                            <p:strVal val="ppt_w/10"/>
                                          </p:val>
                                        </p:tav>
                                      </p:tavLst>
                                    </p:anim>
                                    <p:animEffect transition="out" filter="fade">
                                      <p:cBhvr>
                                        <p:cTn id="26" dur="500" tmFilter="0,0; .5, 0; 1, 1"/>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par>
                          <p:cTn id="28" fill="hold">
                            <p:stCondLst>
                              <p:cond delay="1500"/>
                            </p:stCondLst>
                            <p:childTnLst>
                              <p:par>
                                <p:cTn id="29" presetID="41" presetClass="exit" presetSubtype="0" fill="hold" grpId="0" nodeType="afterEffect">
                                  <p:stCondLst>
                                    <p:cond delay="0"/>
                                  </p:stCondLst>
                                  <p:iterate type="lt">
                                    <p:tmPct val="10000"/>
                                  </p:iterate>
                                  <p:childTnLst>
                                    <p:anim calcmode="lin" valueType="num">
                                      <p:cBhvr>
                                        <p:cTn id="30" dur="500"/>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1" dur="500"/>
                                        <p:tgtEl>
                                          <p:spTgt spid="31"/>
                                        </p:tgtEl>
                                        <p:attrNameLst>
                                          <p:attrName>ppt_y</p:attrName>
                                        </p:attrNameLst>
                                      </p:cBhvr>
                                      <p:tavLst>
                                        <p:tav tm="0">
                                          <p:val>
                                            <p:strVal val="ppt_y"/>
                                          </p:val>
                                        </p:tav>
                                        <p:tav tm="100000">
                                          <p:val>
                                            <p:strVal val="ppt_y"/>
                                          </p:val>
                                        </p:tav>
                                      </p:tavLst>
                                    </p:anim>
                                    <p:anim calcmode="lin" valueType="num">
                                      <p:cBhvr>
                                        <p:cTn id="32" dur="500"/>
                                        <p:tgtEl>
                                          <p:spTgt spid="31"/>
                                        </p:tgtEl>
                                        <p:attrNameLst>
                                          <p:attrName>ppt_h</p:attrName>
                                        </p:attrNameLst>
                                      </p:cBhvr>
                                      <p:tavLst>
                                        <p:tav tm="0">
                                          <p:val>
                                            <p:strVal val="ppt_h"/>
                                          </p:val>
                                        </p:tav>
                                        <p:tav tm="50000">
                                          <p:val>
                                            <p:strVal val="ppt_h+.01"/>
                                          </p:val>
                                        </p:tav>
                                        <p:tav tm="100000">
                                          <p:val>
                                            <p:strVal val="ppt_h/10"/>
                                          </p:val>
                                        </p:tav>
                                      </p:tavLst>
                                    </p:anim>
                                    <p:anim calcmode="lin" valueType="num">
                                      <p:cBhvr>
                                        <p:cTn id="33" dur="500"/>
                                        <p:tgtEl>
                                          <p:spTgt spid="31"/>
                                        </p:tgtEl>
                                        <p:attrNameLst>
                                          <p:attrName>ppt_w</p:attrName>
                                        </p:attrNameLst>
                                      </p:cBhvr>
                                      <p:tavLst>
                                        <p:tav tm="0">
                                          <p:val>
                                            <p:strVal val="ppt_w"/>
                                          </p:val>
                                        </p:tav>
                                        <p:tav tm="50000">
                                          <p:val>
                                            <p:strVal val="ppt_w+.01"/>
                                          </p:val>
                                        </p:tav>
                                        <p:tav tm="100000">
                                          <p:val>
                                            <p:strVal val="ppt_w/10"/>
                                          </p:val>
                                        </p:tav>
                                      </p:tavLst>
                                    </p:anim>
                                    <p:animEffect transition="out" filter="fade">
                                      <p:cBhvr>
                                        <p:cTn id="34" dur="500" tmFilter="0,0; .5, 0; 1, 1"/>
                                        <p:tgtEl>
                                          <p:spTgt spid="31"/>
                                        </p:tgtEl>
                                      </p:cBhvr>
                                    </p:animEffect>
                                    <p:set>
                                      <p:cBhvr>
                                        <p:cTn id="35" dur="1" fill="hold">
                                          <p:stCondLst>
                                            <p:cond delay="499"/>
                                          </p:stCondLst>
                                        </p:cTn>
                                        <p:tgtEl>
                                          <p:spTgt spid="31"/>
                                        </p:tgtEl>
                                        <p:attrNameLst>
                                          <p:attrName>style.visibility</p:attrName>
                                        </p:attrNameLst>
                                      </p:cBhvr>
                                      <p:to>
                                        <p:strVal val="hidden"/>
                                      </p:to>
                                    </p:set>
                                  </p:childTnLst>
                                </p:cTn>
                              </p:par>
                            </p:childTnLst>
                          </p:cTn>
                        </p:par>
                        <p:par>
                          <p:cTn id="36" fill="hold">
                            <p:stCondLst>
                              <p:cond delay="2000"/>
                            </p:stCondLst>
                            <p:childTnLst>
                              <p:par>
                                <p:cTn id="37" presetID="41" presetClass="exit" presetSubtype="0" fill="hold" grpId="0" nodeType="afterEffect">
                                  <p:stCondLst>
                                    <p:cond delay="0"/>
                                  </p:stCondLst>
                                  <p:iterate type="lt">
                                    <p:tmPct val="10000"/>
                                  </p:iterate>
                                  <p:childTnLst>
                                    <p:anim calcmode="lin" valueType="num">
                                      <p:cBhvr>
                                        <p:cTn id="38" dur="500"/>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9" dur="500"/>
                                        <p:tgtEl>
                                          <p:spTgt spid="32"/>
                                        </p:tgtEl>
                                        <p:attrNameLst>
                                          <p:attrName>ppt_y</p:attrName>
                                        </p:attrNameLst>
                                      </p:cBhvr>
                                      <p:tavLst>
                                        <p:tav tm="0">
                                          <p:val>
                                            <p:strVal val="ppt_y"/>
                                          </p:val>
                                        </p:tav>
                                        <p:tav tm="100000">
                                          <p:val>
                                            <p:strVal val="ppt_y"/>
                                          </p:val>
                                        </p:tav>
                                      </p:tavLst>
                                    </p:anim>
                                    <p:anim calcmode="lin" valueType="num">
                                      <p:cBhvr>
                                        <p:cTn id="40" dur="500"/>
                                        <p:tgtEl>
                                          <p:spTgt spid="32"/>
                                        </p:tgtEl>
                                        <p:attrNameLst>
                                          <p:attrName>ppt_h</p:attrName>
                                        </p:attrNameLst>
                                      </p:cBhvr>
                                      <p:tavLst>
                                        <p:tav tm="0">
                                          <p:val>
                                            <p:strVal val="ppt_h"/>
                                          </p:val>
                                        </p:tav>
                                        <p:tav tm="50000">
                                          <p:val>
                                            <p:strVal val="ppt_h+.01"/>
                                          </p:val>
                                        </p:tav>
                                        <p:tav tm="100000">
                                          <p:val>
                                            <p:strVal val="ppt_h/10"/>
                                          </p:val>
                                        </p:tav>
                                      </p:tavLst>
                                    </p:anim>
                                    <p:anim calcmode="lin" valueType="num">
                                      <p:cBhvr>
                                        <p:cTn id="41" dur="500"/>
                                        <p:tgtEl>
                                          <p:spTgt spid="32"/>
                                        </p:tgtEl>
                                        <p:attrNameLst>
                                          <p:attrName>ppt_w</p:attrName>
                                        </p:attrNameLst>
                                      </p:cBhvr>
                                      <p:tavLst>
                                        <p:tav tm="0">
                                          <p:val>
                                            <p:strVal val="ppt_w"/>
                                          </p:val>
                                        </p:tav>
                                        <p:tav tm="50000">
                                          <p:val>
                                            <p:strVal val="ppt_w+.01"/>
                                          </p:val>
                                        </p:tav>
                                        <p:tav tm="100000">
                                          <p:val>
                                            <p:strVal val="ppt_w/10"/>
                                          </p:val>
                                        </p:tav>
                                      </p:tavLst>
                                    </p:anim>
                                    <p:animEffect transition="out" filter="fade">
                                      <p:cBhvr>
                                        <p:cTn id="42" dur="500" tmFilter="0,0; .5, 0; 1, 1"/>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1" presetClass="mediacall" presetSubtype="0" fill="hold" nodeType="withEffect">
                                  <p:stCondLst>
                                    <p:cond delay="0"/>
                                  </p:stCondLst>
                                  <p:childTnLst>
                                    <p:cmd type="call" cmd="playFrom(0.0)">
                                      <p:cBhvr>
                                        <p:cTn id="45" dur="774" fill="hold"/>
                                        <p:tgtEl>
                                          <p:spTgt spid="2"/>
                                        </p:tgtEl>
                                      </p:cBhvr>
                                    </p:cmd>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26" presetClass="emph" presetSubtype="0" repeatCount="5000" fill="hold" grpId="1" nodeType="withEffect">
                                  <p:stCondLst>
                                    <p:cond delay="0"/>
                                  </p:stCondLst>
                                  <p:childTnLst>
                                    <p:animEffect transition="out" filter="fade">
                                      <p:cBhvr>
                                        <p:cTn id="50" dur="500" tmFilter="0, 0; .2, .5; .8, .5; 1, 0"/>
                                        <p:tgtEl>
                                          <p:spTgt spid="42"/>
                                        </p:tgtEl>
                                      </p:cBhvr>
                                    </p:animEffect>
                                    <p:animScale>
                                      <p:cBhvr>
                                        <p:cTn id="51" dur="250" autoRev="1" fill="hold"/>
                                        <p:tgtEl>
                                          <p:spTgt spid="42"/>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linds(horizont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41"/>
                    </p:tgtEl>
                  </p:cond>
                </p:stCondLst>
                <p:endSync evt="end" delay="0">
                  <p:rtn val="all"/>
                </p:endSync>
                <p:childTnLst>
                  <p:par>
                    <p:cTn id="58" fill="hold">
                      <p:stCondLst>
                        <p:cond delay="0"/>
                      </p:stCondLst>
                      <p:childTnLst>
                        <p:par>
                          <p:cTn id="59" fill="hold">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41"/>
                                        </p:tgtEl>
                                      </p:cBhvr>
                                    </p:animEffect>
                                    <p:animScale>
                                      <p:cBhvr>
                                        <p:cTn id="62" dur="250" autoRev="1" fill="hold"/>
                                        <p:tgtEl>
                                          <p:spTgt spid="41"/>
                                        </p:tgtEl>
                                      </p:cBhvr>
                                      <p:by x="105000" y="105000"/>
                                    </p:animScale>
                                  </p:childTnLst>
                                </p:cTn>
                              </p:par>
                            </p:childTnLst>
                          </p:cTn>
                        </p:par>
                      </p:childTnLst>
                    </p:cTn>
                  </p:par>
                </p:childTnLst>
              </p:cTn>
              <p:nextCondLst>
                <p:cond evt="onClick" delay="0">
                  <p:tgtEl>
                    <p:spTgt spid="41"/>
                  </p:tgtEl>
                </p:cond>
              </p:nextCondLst>
            </p:seq>
            <p:audio>
              <p:cMediaNode vol="80000">
                <p:cTn id="63" fill="hold" display="0">
                  <p:stCondLst>
                    <p:cond delay="indefinite"/>
                  </p:stCondLst>
                  <p:endCondLst>
                    <p:cond evt="onStopAudio" delay="0">
                      <p:tgtEl>
                        <p:sldTgt/>
                      </p:tgtEl>
                    </p:cond>
                  </p:endCondLst>
                </p:cTn>
                <p:tgtEl>
                  <p:spTgt spid="2"/>
                </p:tgtEl>
              </p:cMediaNode>
            </p:audio>
          </p:childTnLst>
        </p:cTn>
      </p:par>
    </p:tnLst>
    <p:bldLst>
      <p:bldP spid="41" grpId="0" animBg="1"/>
      <p:bldP spid="42" grpId="0"/>
      <p:bldP spid="42" grpId="1"/>
      <p:bldP spid="30" grpId="0" animBg="1"/>
      <p:bldP spid="31" grpId="0" animBg="1"/>
      <p:bldP spid="32" grpId="0" animBg="1"/>
      <p:bldP spid="39" grpId="0" animBg="1"/>
      <p:bldP spid="40"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5C5329B-998C-C14D-8527-A5E0601E4047}"/>
              </a:ext>
            </a:extLst>
          </p:cNvPr>
          <p:cNvPicPr>
            <a:picLocks noChangeAspect="1"/>
          </p:cNvPicPr>
          <p:nvPr/>
        </p:nvPicPr>
        <p:blipFill>
          <a:blip r:embed="rId5"/>
          <a:stretch>
            <a:fillRect/>
          </a:stretch>
        </p:blipFill>
        <p:spPr>
          <a:xfrm>
            <a:off x="0" y="0"/>
            <a:ext cx="12192000" cy="6858000"/>
          </a:xfrm>
          <a:prstGeom prst="rect">
            <a:avLst/>
          </a:prstGeom>
        </p:spPr>
      </p:pic>
      <p:sp>
        <p:nvSpPr>
          <p:cNvPr id="41" name="Rounded Rectangle 40">
            <a:hlinkClick r:id="" action="ppaction://noaction"/>
          </p:cNvPr>
          <p:cNvSpPr/>
          <p:nvPr/>
        </p:nvSpPr>
        <p:spPr>
          <a:xfrm>
            <a:off x="1579419" y="5257800"/>
            <a:ext cx="9042400" cy="1016000"/>
          </a:xfrm>
          <a:prstGeom prst="round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3" b="1">
                <a:solidFill>
                  <a:srgbClr val="FFFF00"/>
                </a:solidFill>
                <a:latin typeface="Times New Roman" pitchFamily="18" charset="0"/>
                <a:cs typeface="Times New Roman" pitchFamily="18" charset="0"/>
              </a:rPr>
              <a:t>THỜI GIAN</a:t>
            </a:r>
          </a:p>
        </p:txBody>
      </p:sp>
      <p:sp>
        <p:nvSpPr>
          <p:cNvPr id="42" name="Rectangle 41"/>
          <p:cNvSpPr/>
          <p:nvPr/>
        </p:nvSpPr>
        <p:spPr>
          <a:xfrm>
            <a:off x="3155453" y="5247884"/>
            <a:ext cx="5890343" cy="1025987"/>
          </a:xfrm>
          <a:prstGeom prst="rect">
            <a:avLst/>
          </a:prstGeom>
          <a:noFill/>
        </p:spPr>
        <p:txBody>
          <a:bodyPr wrap="square" lIns="121920" tIns="60960" rIns="121920" bIns="60960">
            <a:spAutoFit/>
          </a:bodyPr>
          <a:lstStyle/>
          <a:p>
            <a:pPr algn="ctr"/>
            <a:r>
              <a:rPr lang="en-US" sz="5867">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HẾT GIỜ</a:t>
            </a:r>
          </a:p>
        </p:txBody>
      </p:sp>
      <p:sp>
        <p:nvSpPr>
          <p:cNvPr id="30" name="Rectangle 29"/>
          <p:cNvSpPr/>
          <p:nvPr/>
        </p:nvSpPr>
        <p:spPr>
          <a:xfrm>
            <a:off x="5512594"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3</a:t>
            </a:r>
          </a:p>
        </p:txBody>
      </p:sp>
      <p:sp>
        <p:nvSpPr>
          <p:cNvPr id="31" name="Rectangle 30"/>
          <p:cNvSpPr/>
          <p:nvPr/>
        </p:nvSpPr>
        <p:spPr>
          <a:xfrm>
            <a:off x="6418561"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2</a:t>
            </a:r>
          </a:p>
        </p:txBody>
      </p:sp>
      <p:sp>
        <p:nvSpPr>
          <p:cNvPr id="32" name="Rectangle 31"/>
          <p:cNvSpPr/>
          <p:nvPr/>
        </p:nvSpPr>
        <p:spPr>
          <a:xfrm>
            <a:off x="7320830"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1</a:t>
            </a:r>
          </a:p>
        </p:txBody>
      </p:sp>
      <p:sp>
        <p:nvSpPr>
          <p:cNvPr id="39" name="Rectangle 38"/>
          <p:cNvSpPr/>
          <p:nvPr/>
        </p:nvSpPr>
        <p:spPr>
          <a:xfrm>
            <a:off x="3806853"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5</a:t>
            </a:r>
            <a:endParaRPr lang="en-US" sz="2667" b="1" dirty="0">
              <a:solidFill>
                <a:srgbClr val="FFFF00"/>
              </a:solidFill>
              <a:latin typeface="Times New Roman" pitchFamily="18" charset="0"/>
              <a:cs typeface="Times New Roman" pitchFamily="18" charset="0"/>
            </a:endParaRPr>
          </a:p>
        </p:txBody>
      </p:sp>
      <p:sp>
        <p:nvSpPr>
          <p:cNvPr id="40" name="Rectangle 39"/>
          <p:cNvSpPr/>
          <p:nvPr/>
        </p:nvSpPr>
        <p:spPr>
          <a:xfrm>
            <a:off x="47459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FFFF00"/>
                </a:solidFill>
                <a:latin typeface="Times New Roman" pitchFamily="18" charset="0"/>
                <a:cs typeface="Times New Roman" pitchFamily="18" charset="0"/>
              </a:rPr>
              <a:t>4</a:t>
            </a:r>
          </a:p>
        </p:txBody>
      </p:sp>
      <p:pic>
        <p:nvPicPr>
          <p:cNvPr id="2" name="clock tick.wma">
            <a:hlinkClick r:id="" action="ppaction://media"/>
          </p:cNvPr>
          <p:cNvPicPr>
            <a:picLocks noChangeAspect="1"/>
          </p:cNvPicPr>
          <p:nvPr>
            <a:audioFile r:link="rId1"/>
            <p:extLst>
              <p:ext uri="{DAA4B4D4-6D71-4841-9C94-3DE7FCFB9230}">
                <p14:media xmlns:p14="http://schemas.microsoft.com/office/powerpoint/2010/main" r:embed="rId2">
                  <p14:trim end="643.0072"/>
                </p14:media>
              </p:ext>
            </p:extLst>
          </p:nvPr>
        </p:nvPicPr>
        <p:blipFill>
          <a:blip r:embed="rId6"/>
          <a:stretch>
            <a:fillRect/>
          </a:stretch>
        </p:blipFill>
        <p:spPr>
          <a:xfrm>
            <a:off x="12395200" y="1889276"/>
            <a:ext cx="812800" cy="812800"/>
          </a:xfrm>
          <a:prstGeom prst="rect">
            <a:avLst/>
          </a:prstGeom>
        </p:spPr>
      </p:pic>
      <p:sp>
        <p:nvSpPr>
          <p:cNvPr id="5" name="TextBox 4">
            <a:extLst>
              <a:ext uri="{FF2B5EF4-FFF2-40B4-BE49-F238E27FC236}">
                <a16:creationId xmlns:a16="http://schemas.microsoft.com/office/drawing/2014/main" xmlns="" id="{9F0FC092-4A54-7242-9DF6-3E15985C2622}"/>
              </a:ext>
            </a:extLst>
          </p:cNvPr>
          <p:cNvSpPr txBox="1"/>
          <p:nvPr/>
        </p:nvSpPr>
        <p:spPr>
          <a:xfrm>
            <a:off x="2286000" y="1271588"/>
            <a:ext cx="7672388" cy="3108543"/>
          </a:xfrm>
          <a:prstGeom prst="rect">
            <a:avLst/>
          </a:prstGeom>
          <a:noFill/>
        </p:spPr>
        <p:txBody>
          <a:bodyPr wrap="square" rtlCol="0">
            <a:spAutoFit/>
          </a:bodyPr>
          <a:lstStyle/>
          <a:p>
            <a:r>
              <a:rPr lang="vi-VN" sz="2800" b="1" u="sng" dirty="0">
                <a:latin typeface="Times New Roman" panose="02020603050405020304" pitchFamily="18" charset="0"/>
                <a:cs typeface="Times New Roman" panose="02020603050405020304" pitchFamily="18" charset="0"/>
              </a:rPr>
              <a:t>Câu 4:</a:t>
            </a:r>
            <a:r>
              <a:rPr lang="vi-VN" sz="2800" dirty="0">
                <a:latin typeface="Times New Roman" panose="02020603050405020304" pitchFamily="18" charset="0"/>
                <a:cs typeface="Times New Roman" panose="02020603050405020304" pitchFamily="18" charset="0"/>
              </a:rPr>
              <a:t> Sau khi mở rộng lãnh thổ, Lâm Ấp được đổi thành tên nào?</a:t>
            </a:r>
          </a:p>
          <a:p>
            <a:endParaRPr lang="vi-VN" sz="2800" dirty="0">
              <a:latin typeface="Times New Roman" panose="02020603050405020304" pitchFamily="18" charset="0"/>
              <a:cs typeface="Times New Roman" panose="02020603050405020304" pitchFamily="18" charset="0"/>
            </a:endParaRPr>
          </a:p>
          <a:p>
            <a:pPr marL="514350" indent="-514350">
              <a:buAutoNum type="alphaUcPeriod"/>
            </a:pPr>
            <a:r>
              <a:rPr lang="vi-VN" sz="2800" dirty="0">
                <a:latin typeface="Times New Roman" panose="02020603050405020304" pitchFamily="18" charset="0"/>
                <a:cs typeface="Times New Roman" panose="02020603050405020304" pitchFamily="18" charset="0"/>
              </a:rPr>
              <a:t>Nam Việt</a:t>
            </a:r>
          </a:p>
          <a:p>
            <a:pPr marL="514350" indent="-514350">
              <a:buAutoNum type="alphaUcPeriod"/>
            </a:pPr>
            <a:r>
              <a:rPr lang="vi-VN" sz="2800" dirty="0">
                <a:latin typeface="Times New Roman" panose="02020603050405020304" pitchFamily="18" charset="0"/>
                <a:cs typeface="Times New Roman" panose="02020603050405020304" pitchFamily="18" charset="0"/>
              </a:rPr>
              <a:t>Vạn Xuân</a:t>
            </a:r>
          </a:p>
          <a:p>
            <a:pPr marL="514350" indent="-514350">
              <a:buAutoNum type="alphaUcPeriod"/>
            </a:pPr>
            <a:r>
              <a:rPr lang="vi-VN" sz="2800" dirty="0">
                <a:latin typeface="Times New Roman" panose="02020603050405020304" pitchFamily="18" charset="0"/>
                <a:cs typeface="Times New Roman" panose="02020603050405020304" pitchFamily="18" charset="0"/>
              </a:rPr>
              <a:t>Đạt Việt</a:t>
            </a:r>
          </a:p>
          <a:p>
            <a:pPr marL="514350" indent="-514350">
              <a:buAutoNum type="alphaUcPeriod"/>
            </a:pPr>
            <a:r>
              <a:rPr lang="vi-VN" sz="2800" dirty="0">
                <a:latin typeface="Times New Roman" panose="02020603050405020304" pitchFamily="18" charset="0"/>
                <a:cs typeface="Times New Roman" panose="02020603050405020304" pitchFamily="18" charset="0"/>
              </a:rPr>
              <a:t>Cham-pa</a:t>
            </a:r>
          </a:p>
        </p:txBody>
      </p:sp>
      <p:sp>
        <p:nvSpPr>
          <p:cNvPr id="8" name="Donut 7">
            <a:extLst>
              <a:ext uri="{FF2B5EF4-FFF2-40B4-BE49-F238E27FC236}">
                <a16:creationId xmlns:a16="http://schemas.microsoft.com/office/drawing/2014/main" xmlns="" id="{38218740-3C0F-FF43-9D74-59A53581BE43}"/>
              </a:ext>
            </a:extLst>
          </p:cNvPr>
          <p:cNvSpPr/>
          <p:nvPr/>
        </p:nvSpPr>
        <p:spPr>
          <a:xfrm>
            <a:off x="2082800" y="3880069"/>
            <a:ext cx="728663" cy="500062"/>
          </a:xfrm>
          <a:prstGeom prst="donut">
            <a:avLst>
              <a:gd name="adj" fmla="val 77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3927062795"/>
      </p:ext>
    </p:extLst>
  </p:cSld>
  <p:clrMapOvr>
    <a:masterClrMapping/>
  </p:clrMapOvr>
  <mc:AlternateContent xmlns:mc="http://schemas.openxmlformats.org/markup-compatibility/2006" xmlns:p14="http://schemas.microsoft.com/office/powerpoint/2010/main">
    <mc:Choice Requires="p14">
      <p:transition spd="slow">
        <p14:flythrough/>
        <p:sndAc>
          <p:stSnd>
            <p:snd r:embed="rId4"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500"/>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39"/>
                                        </p:tgtEl>
                                        <p:attrNameLst>
                                          <p:attrName>ppt_y</p:attrName>
                                        </p:attrNameLst>
                                      </p:cBhvr>
                                      <p:tavLst>
                                        <p:tav tm="0">
                                          <p:val>
                                            <p:strVal val="ppt_y"/>
                                          </p:val>
                                        </p:tav>
                                        <p:tav tm="100000">
                                          <p:val>
                                            <p:strVal val="ppt_y"/>
                                          </p:val>
                                        </p:tav>
                                      </p:tavLst>
                                    </p:anim>
                                    <p:anim calcmode="lin" valueType="num">
                                      <p:cBhvr>
                                        <p:cTn id="8" dur="500"/>
                                        <p:tgtEl>
                                          <p:spTgt spid="39"/>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39"/>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39"/>
                                        </p:tgtEl>
                                      </p:cBhvr>
                                    </p:animEffect>
                                    <p:set>
                                      <p:cBhvr>
                                        <p:cTn id="11" dur="1" fill="hold">
                                          <p:stCondLst>
                                            <p:cond delay="499"/>
                                          </p:stCondLst>
                                        </p:cTn>
                                        <p:tgtEl>
                                          <p:spTgt spid="39"/>
                                        </p:tgtEl>
                                        <p:attrNameLst>
                                          <p:attrName>style.visibility</p:attrName>
                                        </p:attrNameLst>
                                      </p:cBhvr>
                                      <p:to>
                                        <p:strVal val="hidden"/>
                                      </p:to>
                                    </p:set>
                                  </p:childTnLst>
                                </p:cTn>
                              </p:par>
                            </p:childTnLst>
                          </p:cTn>
                        </p:par>
                        <p:par>
                          <p:cTn id="12" fill="hold">
                            <p:stCondLst>
                              <p:cond delay="500"/>
                            </p:stCondLst>
                            <p:childTnLst>
                              <p:par>
                                <p:cTn id="13" presetID="41" presetClass="exit" presetSubtype="0" fill="hold" grpId="0" nodeType="afterEffect">
                                  <p:stCondLst>
                                    <p:cond delay="0"/>
                                  </p:stCondLst>
                                  <p:iterate type="lt">
                                    <p:tmPct val="10000"/>
                                  </p:iterate>
                                  <p:childTnLst>
                                    <p:anim calcmode="lin" valueType="num">
                                      <p:cBhvr>
                                        <p:cTn id="14" dur="500"/>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5" dur="500"/>
                                        <p:tgtEl>
                                          <p:spTgt spid="40"/>
                                        </p:tgtEl>
                                        <p:attrNameLst>
                                          <p:attrName>ppt_y</p:attrName>
                                        </p:attrNameLst>
                                      </p:cBhvr>
                                      <p:tavLst>
                                        <p:tav tm="0">
                                          <p:val>
                                            <p:strVal val="ppt_y"/>
                                          </p:val>
                                        </p:tav>
                                        <p:tav tm="100000">
                                          <p:val>
                                            <p:strVal val="ppt_y"/>
                                          </p:val>
                                        </p:tav>
                                      </p:tavLst>
                                    </p:anim>
                                    <p:anim calcmode="lin" valueType="num">
                                      <p:cBhvr>
                                        <p:cTn id="16" dur="500"/>
                                        <p:tgtEl>
                                          <p:spTgt spid="40"/>
                                        </p:tgtEl>
                                        <p:attrNameLst>
                                          <p:attrName>ppt_h</p:attrName>
                                        </p:attrNameLst>
                                      </p:cBhvr>
                                      <p:tavLst>
                                        <p:tav tm="0">
                                          <p:val>
                                            <p:strVal val="ppt_h"/>
                                          </p:val>
                                        </p:tav>
                                        <p:tav tm="50000">
                                          <p:val>
                                            <p:strVal val="ppt_h+.01"/>
                                          </p:val>
                                        </p:tav>
                                        <p:tav tm="100000">
                                          <p:val>
                                            <p:strVal val="ppt_h/10"/>
                                          </p:val>
                                        </p:tav>
                                      </p:tavLst>
                                    </p:anim>
                                    <p:anim calcmode="lin" valueType="num">
                                      <p:cBhvr>
                                        <p:cTn id="17" dur="500"/>
                                        <p:tgtEl>
                                          <p:spTgt spid="40"/>
                                        </p:tgtEl>
                                        <p:attrNameLst>
                                          <p:attrName>ppt_w</p:attrName>
                                        </p:attrNameLst>
                                      </p:cBhvr>
                                      <p:tavLst>
                                        <p:tav tm="0">
                                          <p:val>
                                            <p:strVal val="ppt_w"/>
                                          </p:val>
                                        </p:tav>
                                        <p:tav tm="50000">
                                          <p:val>
                                            <p:strVal val="ppt_w+.01"/>
                                          </p:val>
                                        </p:tav>
                                        <p:tav tm="100000">
                                          <p:val>
                                            <p:strVal val="ppt_w/10"/>
                                          </p:val>
                                        </p:tav>
                                      </p:tavLst>
                                    </p:anim>
                                    <p:animEffect transition="out" filter="fade">
                                      <p:cBhvr>
                                        <p:cTn id="18" dur="500" tmFilter="0,0; .5, 0; 1, 1"/>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par>
                          <p:cTn id="20" fill="hold">
                            <p:stCondLst>
                              <p:cond delay="1000"/>
                            </p:stCondLst>
                            <p:childTnLst>
                              <p:par>
                                <p:cTn id="21" presetID="41" presetClass="exit" presetSubtype="0" fill="hold" grpId="0" nodeType="afterEffect">
                                  <p:stCondLst>
                                    <p:cond delay="0"/>
                                  </p:stCondLst>
                                  <p:iterate type="lt">
                                    <p:tmPct val="10000"/>
                                  </p:iterate>
                                  <p:childTnLst>
                                    <p:anim calcmode="lin" valueType="num">
                                      <p:cBhvr>
                                        <p:cTn id="22" dur="500"/>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3" dur="500"/>
                                        <p:tgtEl>
                                          <p:spTgt spid="30"/>
                                        </p:tgtEl>
                                        <p:attrNameLst>
                                          <p:attrName>ppt_y</p:attrName>
                                        </p:attrNameLst>
                                      </p:cBhvr>
                                      <p:tavLst>
                                        <p:tav tm="0">
                                          <p:val>
                                            <p:strVal val="ppt_y"/>
                                          </p:val>
                                        </p:tav>
                                        <p:tav tm="100000">
                                          <p:val>
                                            <p:strVal val="ppt_y"/>
                                          </p:val>
                                        </p:tav>
                                      </p:tavLst>
                                    </p:anim>
                                    <p:anim calcmode="lin" valueType="num">
                                      <p:cBhvr>
                                        <p:cTn id="24" dur="500"/>
                                        <p:tgtEl>
                                          <p:spTgt spid="30"/>
                                        </p:tgtEl>
                                        <p:attrNameLst>
                                          <p:attrName>ppt_h</p:attrName>
                                        </p:attrNameLst>
                                      </p:cBhvr>
                                      <p:tavLst>
                                        <p:tav tm="0">
                                          <p:val>
                                            <p:strVal val="ppt_h"/>
                                          </p:val>
                                        </p:tav>
                                        <p:tav tm="50000">
                                          <p:val>
                                            <p:strVal val="ppt_h+.01"/>
                                          </p:val>
                                        </p:tav>
                                        <p:tav tm="100000">
                                          <p:val>
                                            <p:strVal val="ppt_h/10"/>
                                          </p:val>
                                        </p:tav>
                                      </p:tavLst>
                                    </p:anim>
                                    <p:anim calcmode="lin" valueType="num">
                                      <p:cBhvr>
                                        <p:cTn id="25" dur="500"/>
                                        <p:tgtEl>
                                          <p:spTgt spid="30"/>
                                        </p:tgtEl>
                                        <p:attrNameLst>
                                          <p:attrName>ppt_w</p:attrName>
                                        </p:attrNameLst>
                                      </p:cBhvr>
                                      <p:tavLst>
                                        <p:tav tm="0">
                                          <p:val>
                                            <p:strVal val="ppt_w"/>
                                          </p:val>
                                        </p:tav>
                                        <p:tav tm="50000">
                                          <p:val>
                                            <p:strVal val="ppt_w+.01"/>
                                          </p:val>
                                        </p:tav>
                                        <p:tav tm="100000">
                                          <p:val>
                                            <p:strVal val="ppt_w/10"/>
                                          </p:val>
                                        </p:tav>
                                      </p:tavLst>
                                    </p:anim>
                                    <p:animEffect transition="out" filter="fade">
                                      <p:cBhvr>
                                        <p:cTn id="26" dur="500" tmFilter="0,0; .5, 0; 1, 1"/>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par>
                          <p:cTn id="28" fill="hold">
                            <p:stCondLst>
                              <p:cond delay="1500"/>
                            </p:stCondLst>
                            <p:childTnLst>
                              <p:par>
                                <p:cTn id="29" presetID="41" presetClass="exit" presetSubtype="0" fill="hold" grpId="0" nodeType="afterEffect">
                                  <p:stCondLst>
                                    <p:cond delay="0"/>
                                  </p:stCondLst>
                                  <p:iterate type="lt">
                                    <p:tmPct val="10000"/>
                                  </p:iterate>
                                  <p:childTnLst>
                                    <p:anim calcmode="lin" valueType="num">
                                      <p:cBhvr>
                                        <p:cTn id="30" dur="500"/>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1" dur="500"/>
                                        <p:tgtEl>
                                          <p:spTgt spid="31"/>
                                        </p:tgtEl>
                                        <p:attrNameLst>
                                          <p:attrName>ppt_y</p:attrName>
                                        </p:attrNameLst>
                                      </p:cBhvr>
                                      <p:tavLst>
                                        <p:tav tm="0">
                                          <p:val>
                                            <p:strVal val="ppt_y"/>
                                          </p:val>
                                        </p:tav>
                                        <p:tav tm="100000">
                                          <p:val>
                                            <p:strVal val="ppt_y"/>
                                          </p:val>
                                        </p:tav>
                                      </p:tavLst>
                                    </p:anim>
                                    <p:anim calcmode="lin" valueType="num">
                                      <p:cBhvr>
                                        <p:cTn id="32" dur="500"/>
                                        <p:tgtEl>
                                          <p:spTgt spid="31"/>
                                        </p:tgtEl>
                                        <p:attrNameLst>
                                          <p:attrName>ppt_h</p:attrName>
                                        </p:attrNameLst>
                                      </p:cBhvr>
                                      <p:tavLst>
                                        <p:tav tm="0">
                                          <p:val>
                                            <p:strVal val="ppt_h"/>
                                          </p:val>
                                        </p:tav>
                                        <p:tav tm="50000">
                                          <p:val>
                                            <p:strVal val="ppt_h+.01"/>
                                          </p:val>
                                        </p:tav>
                                        <p:tav tm="100000">
                                          <p:val>
                                            <p:strVal val="ppt_h/10"/>
                                          </p:val>
                                        </p:tav>
                                      </p:tavLst>
                                    </p:anim>
                                    <p:anim calcmode="lin" valueType="num">
                                      <p:cBhvr>
                                        <p:cTn id="33" dur="500"/>
                                        <p:tgtEl>
                                          <p:spTgt spid="31"/>
                                        </p:tgtEl>
                                        <p:attrNameLst>
                                          <p:attrName>ppt_w</p:attrName>
                                        </p:attrNameLst>
                                      </p:cBhvr>
                                      <p:tavLst>
                                        <p:tav tm="0">
                                          <p:val>
                                            <p:strVal val="ppt_w"/>
                                          </p:val>
                                        </p:tav>
                                        <p:tav tm="50000">
                                          <p:val>
                                            <p:strVal val="ppt_w+.01"/>
                                          </p:val>
                                        </p:tav>
                                        <p:tav tm="100000">
                                          <p:val>
                                            <p:strVal val="ppt_w/10"/>
                                          </p:val>
                                        </p:tav>
                                      </p:tavLst>
                                    </p:anim>
                                    <p:animEffect transition="out" filter="fade">
                                      <p:cBhvr>
                                        <p:cTn id="34" dur="500" tmFilter="0,0; .5, 0; 1, 1"/>
                                        <p:tgtEl>
                                          <p:spTgt spid="31"/>
                                        </p:tgtEl>
                                      </p:cBhvr>
                                    </p:animEffect>
                                    <p:set>
                                      <p:cBhvr>
                                        <p:cTn id="35" dur="1" fill="hold">
                                          <p:stCondLst>
                                            <p:cond delay="499"/>
                                          </p:stCondLst>
                                        </p:cTn>
                                        <p:tgtEl>
                                          <p:spTgt spid="31"/>
                                        </p:tgtEl>
                                        <p:attrNameLst>
                                          <p:attrName>style.visibility</p:attrName>
                                        </p:attrNameLst>
                                      </p:cBhvr>
                                      <p:to>
                                        <p:strVal val="hidden"/>
                                      </p:to>
                                    </p:set>
                                  </p:childTnLst>
                                </p:cTn>
                              </p:par>
                            </p:childTnLst>
                          </p:cTn>
                        </p:par>
                        <p:par>
                          <p:cTn id="36" fill="hold">
                            <p:stCondLst>
                              <p:cond delay="2000"/>
                            </p:stCondLst>
                            <p:childTnLst>
                              <p:par>
                                <p:cTn id="37" presetID="41" presetClass="exit" presetSubtype="0" fill="hold" grpId="0" nodeType="afterEffect">
                                  <p:stCondLst>
                                    <p:cond delay="0"/>
                                  </p:stCondLst>
                                  <p:iterate type="lt">
                                    <p:tmPct val="10000"/>
                                  </p:iterate>
                                  <p:childTnLst>
                                    <p:anim calcmode="lin" valueType="num">
                                      <p:cBhvr>
                                        <p:cTn id="38" dur="500"/>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9" dur="500"/>
                                        <p:tgtEl>
                                          <p:spTgt spid="32"/>
                                        </p:tgtEl>
                                        <p:attrNameLst>
                                          <p:attrName>ppt_y</p:attrName>
                                        </p:attrNameLst>
                                      </p:cBhvr>
                                      <p:tavLst>
                                        <p:tav tm="0">
                                          <p:val>
                                            <p:strVal val="ppt_y"/>
                                          </p:val>
                                        </p:tav>
                                        <p:tav tm="100000">
                                          <p:val>
                                            <p:strVal val="ppt_y"/>
                                          </p:val>
                                        </p:tav>
                                      </p:tavLst>
                                    </p:anim>
                                    <p:anim calcmode="lin" valueType="num">
                                      <p:cBhvr>
                                        <p:cTn id="40" dur="500"/>
                                        <p:tgtEl>
                                          <p:spTgt spid="32"/>
                                        </p:tgtEl>
                                        <p:attrNameLst>
                                          <p:attrName>ppt_h</p:attrName>
                                        </p:attrNameLst>
                                      </p:cBhvr>
                                      <p:tavLst>
                                        <p:tav tm="0">
                                          <p:val>
                                            <p:strVal val="ppt_h"/>
                                          </p:val>
                                        </p:tav>
                                        <p:tav tm="50000">
                                          <p:val>
                                            <p:strVal val="ppt_h+.01"/>
                                          </p:val>
                                        </p:tav>
                                        <p:tav tm="100000">
                                          <p:val>
                                            <p:strVal val="ppt_h/10"/>
                                          </p:val>
                                        </p:tav>
                                      </p:tavLst>
                                    </p:anim>
                                    <p:anim calcmode="lin" valueType="num">
                                      <p:cBhvr>
                                        <p:cTn id="41" dur="500"/>
                                        <p:tgtEl>
                                          <p:spTgt spid="32"/>
                                        </p:tgtEl>
                                        <p:attrNameLst>
                                          <p:attrName>ppt_w</p:attrName>
                                        </p:attrNameLst>
                                      </p:cBhvr>
                                      <p:tavLst>
                                        <p:tav tm="0">
                                          <p:val>
                                            <p:strVal val="ppt_w"/>
                                          </p:val>
                                        </p:tav>
                                        <p:tav tm="50000">
                                          <p:val>
                                            <p:strVal val="ppt_w+.01"/>
                                          </p:val>
                                        </p:tav>
                                        <p:tav tm="100000">
                                          <p:val>
                                            <p:strVal val="ppt_w/10"/>
                                          </p:val>
                                        </p:tav>
                                      </p:tavLst>
                                    </p:anim>
                                    <p:animEffect transition="out" filter="fade">
                                      <p:cBhvr>
                                        <p:cTn id="42" dur="500" tmFilter="0,0; .5, 0; 1, 1"/>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1" presetClass="mediacall" presetSubtype="0" fill="hold" nodeType="withEffect">
                                  <p:stCondLst>
                                    <p:cond delay="0"/>
                                  </p:stCondLst>
                                  <p:childTnLst>
                                    <p:cmd type="call" cmd="playFrom(0.0)">
                                      <p:cBhvr>
                                        <p:cTn id="45" dur="774" fill="hold"/>
                                        <p:tgtEl>
                                          <p:spTgt spid="2"/>
                                        </p:tgtEl>
                                      </p:cBhvr>
                                    </p:cmd>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26" presetClass="emph" presetSubtype="0" repeatCount="5000" fill="hold" grpId="1" nodeType="withEffect">
                                  <p:stCondLst>
                                    <p:cond delay="0"/>
                                  </p:stCondLst>
                                  <p:childTnLst>
                                    <p:animEffect transition="out" filter="fade">
                                      <p:cBhvr>
                                        <p:cTn id="50" dur="500" tmFilter="0, 0; .2, .5; .8, .5; 1, 0"/>
                                        <p:tgtEl>
                                          <p:spTgt spid="42"/>
                                        </p:tgtEl>
                                      </p:cBhvr>
                                    </p:animEffect>
                                    <p:animScale>
                                      <p:cBhvr>
                                        <p:cTn id="51" dur="250" autoRev="1" fill="hold"/>
                                        <p:tgtEl>
                                          <p:spTgt spid="42"/>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linds(horizont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41"/>
                    </p:tgtEl>
                  </p:cond>
                </p:stCondLst>
                <p:endSync evt="end" delay="0">
                  <p:rtn val="all"/>
                </p:endSync>
                <p:childTnLst>
                  <p:par>
                    <p:cTn id="58" fill="hold">
                      <p:stCondLst>
                        <p:cond delay="0"/>
                      </p:stCondLst>
                      <p:childTnLst>
                        <p:par>
                          <p:cTn id="59" fill="hold">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41"/>
                                        </p:tgtEl>
                                      </p:cBhvr>
                                    </p:animEffect>
                                    <p:animScale>
                                      <p:cBhvr>
                                        <p:cTn id="62" dur="250" autoRev="1" fill="hold"/>
                                        <p:tgtEl>
                                          <p:spTgt spid="41"/>
                                        </p:tgtEl>
                                      </p:cBhvr>
                                      <p:by x="105000" y="105000"/>
                                    </p:animScale>
                                  </p:childTnLst>
                                </p:cTn>
                              </p:par>
                            </p:childTnLst>
                          </p:cTn>
                        </p:par>
                      </p:childTnLst>
                    </p:cTn>
                  </p:par>
                </p:childTnLst>
              </p:cTn>
              <p:nextCondLst>
                <p:cond evt="onClick" delay="0">
                  <p:tgtEl>
                    <p:spTgt spid="41"/>
                  </p:tgtEl>
                </p:cond>
              </p:nextCondLst>
            </p:seq>
            <p:audio>
              <p:cMediaNode vol="80000">
                <p:cTn id="63" fill="hold" display="0">
                  <p:stCondLst>
                    <p:cond delay="indefinite"/>
                  </p:stCondLst>
                  <p:endCondLst>
                    <p:cond evt="onStopAudio" delay="0">
                      <p:tgtEl>
                        <p:sldTgt/>
                      </p:tgtEl>
                    </p:cond>
                  </p:endCondLst>
                </p:cTn>
                <p:tgtEl>
                  <p:spTgt spid="2"/>
                </p:tgtEl>
              </p:cMediaNode>
            </p:audio>
          </p:childTnLst>
        </p:cTn>
      </p:par>
    </p:tnLst>
    <p:bldLst>
      <p:bldP spid="41" grpId="0" animBg="1"/>
      <p:bldP spid="42" grpId="0"/>
      <p:bldP spid="42" grpId="1"/>
      <p:bldP spid="30" grpId="0" animBg="1"/>
      <p:bldP spid="31" grpId="0" animBg="1"/>
      <p:bldP spid="32" grpId="0" animBg="1"/>
      <p:bldP spid="39" grpId="0" animBg="1"/>
      <p:bldP spid="40"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1323833" y="1009934"/>
            <a:ext cx="2333767" cy="1337481"/>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itchFamily="18" charset="0"/>
                <a:cs typeface="Times New Roman" pitchFamily="18" charset="0"/>
              </a:rPr>
              <a:t>Cộng điểm bằng số điểm cả đội đạt được trong phần chơi</a:t>
            </a:r>
          </a:p>
          <a:p>
            <a:pPr algn="ctr"/>
            <a:endParaRPr lang="en-US" sz="2000">
              <a:solidFill>
                <a:schemeClr val="tx1"/>
              </a:solidFill>
              <a:latin typeface="Times New Roman" pitchFamily="18" charset="0"/>
              <a:cs typeface="Times New Roman" pitchFamily="18" charset="0"/>
            </a:endParaRPr>
          </a:p>
        </p:txBody>
      </p:sp>
      <p:sp>
        <p:nvSpPr>
          <p:cNvPr id="6" name="Rectangle 5"/>
          <p:cNvSpPr/>
          <p:nvPr/>
        </p:nvSpPr>
        <p:spPr>
          <a:xfrm>
            <a:off x="1323831" y="1050877"/>
            <a:ext cx="2333767" cy="133748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Heart 6"/>
          <p:cNvSpPr/>
          <p:nvPr/>
        </p:nvSpPr>
        <p:spPr>
          <a:xfrm>
            <a:off x="7083188" y="1132764"/>
            <a:ext cx="2920621" cy="1528549"/>
          </a:xfrm>
          <a:prstGeom prst="hear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itchFamily="18" charset="0"/>
                <a:cs typeface="Times New Roman" pitchFamily="18" charset="0"/>
              </a:rPr>
              <a:t>Cộng 5 điểm thi đua</a:t>
            </a:r>
            <a:endParaRPr lang="en-US">
              <a:solidFill>
                <a:schemeClr val="tx1"/>
              </a:solidFill>
              <a:latin typeface="Times New Roman" pitchFamily="18" charset="0"/>
              <a:cs typeface="Times New Roman" pitchFamily="18" charset="0"/>
            </a:endParaRPr>
          </a:p>
        </p:txBody>
      </p:sp>
      <p:sp>
        <p:nvSpPr>
          <p:cNvPr id="8" name="Heart 7"/>
          <p:cNvSpPr/>
          <p:nvPr/>
        </p:nvSpPr>
        <p:spPr>
          <a:xfrm>
            <a:off x="7083188" y="1132764"/>
            <a:ext cx="2920621" cy="1528549"/>
          </a:xfrm>
          <a:prstGeom prst="hear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latin typeface="Times New Roman" pitchFamily="18" charset="0"/>
              <a:cs typeface="Times New Roman" pitchFamily="18" charset="0"/>
            </a:endParaRPr>
          </a:p>
        </p:txBody>
      </p:sp>
      <p:sp>
        <p:nvSpPr>
          <p:cNvPr id="9" name="Oval 8"/>
          <p:cNvSpPr/>
          <p:nvPr/>
        </p:nvSpPr>
        <p:spPr>
          <a:xfrm>
            <a:off x="1064525" y="3548418"/>
            <a:ext cx="2224585" cy="2074459"/>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itchFamily="18" charset="0"/>
                <a:cs typeface="Times New Roman" pitchFamily="18" charset="0"/>
              </a:rPr>
              <a:t>1 phần thưởng từ cô</a:t>
            </a:r>
            <a:endParaRPr lang="en-US" sz="2400">
              <a:solidFill>
                <a:schemeClr val="tx1"/>
              </a:solidFill>
              <a:latin typeface="Times New Roman" pitchFamily="18" charset="0"/>
              <a:cs typeface="Times New Roman" pitchFamily="18" charset="0"/>
            </a:endParaRPr>
          </a:p>
        </p:txBody>
      </p:sp>
      <p:sp>
        <p:nvSpPr>
          <p:cNvPr id="10" name="Oval 9"/>
          <p:cNvSpPr/>
          <p:nvPr/>
        </p:nvSpPr>
        <p:spPr>
          <a:xfrm>
            <a:off x="1064525" y="3548418"/>
            <a:ext cx="2224585" cy="207445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Isosceles Triangle 10"/>
          <p:cNvSpPr/>
          <p:nvPr/>
        </p:nvSpPr>
        <p:spPr>
          <a:xfrm>
            <a:off x="7287904" y="3370997"/>
            <a:ext cx="2511188" cy="2251880"/>
          </a:xfrm>
          <a:prstGeom prst="triangle">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itchFamily="18" charset="0"/>
                <a:cs typeface="Times New Roman" pitchFamily="18" charset="0"/>
              </a:rPr>
              <a:t>Một tràng vỗ tay</a:t>
            </a:r>
            <a:endParaRPr lang="en-US" sz="2400">
              <a:solidFill>
                <a:schemeClr val="tx1"/>
              </a:solidFill>
              <a:latin typeface="Times New Roman" pitchFamily="18" charset="0"/>
              <a:cs typeface="Times New Roman" pitchFamily="18" charset="0"/>
            </a:endParaRPr>
          </a:p>
        </p:txBody>
      </p:sp>
      <p:sp>
        <p:nvSpPr>
          <p:cNvPr id="12" name="Isosceles Triangle 11"/>
          <p:cNvSpPr/>
          <p:nvPr/>
        </p:nvSpPr>
        <p:spPr>
          <a:xfrm>
            <a:off x="7287904" y="3370997"/>
            <a:ext cx="2511188" cy="2251879"/>
          </a:xfrm>
          <a:prstGeom prst="triangle">
            <a:avLst>
              <a:gd name="adj" fmla="val 4891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4164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45" presetClass="exit" presetSubtype="0" fill="hold" grpId="0" nodeType="clickEffect">
                                  <p:stCondLst>
                                    <p:cond delay="0"/>
                                  </p:stCondLst>
                                  <p:childTnLst>
                                    <p:animEffect transition="out" filter="fade">
                                      <p:cBhvr>
                                        <p:cTn id="12" dur="2000"/>
                                        <p:tgtEl>
                                          <p:spTgt spid="8"/>
                                        </p:tgtEl>
                                      </p:cBhvr>
                                    </p:animEffect>
                                    <p:anim calcmode="lin" valueType="num">
                                      <p:cBhvr>
                                        <p:cTn id="13"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2000"/>
                                        <p:tgtEl>
                                          <p:spTgt spid="8"/>
                                        </p:tgtEl>
                                        <p:attrNameLst>
                                          <p:attrName>ppt_h</p:attrName>
                                        </p:attrNameLst>
                                      </p:cBhvr>
                                      <p:tavLst>
                                        <p:tav tm="0">
                                          <p:val>
                                            <p:strVal val="ppt_h"/>
                                          </p:val>
                                        </p:tav>
                                        <p:tav tm="100000">
                                          <p:val>
                                            <p:strVal val="ppt_h"/>
                                          </p:val>
                                        </p:tav>
                                      </p:tavLst>
                                    </p:anim>
                                    <p:set>
                                      <p:cBhvr>
                                        <p:cTn id="15"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10"/>
                                        </p:tgtEl>
                                        <p:attrNameLst>
                                          <p:attrName>ppt_x</p:attrName>
                                        </p:attrNameLst>
                                      </p:cBhvr>
                                      <p:tavLst>
                                        <p:tav tm="0">
                                          <p:val>
                                            <p:strVal val="ppt_x"/>
                                          </p:val>
                                        </p:tav>
                                        <p:tav tm="100000">
                                          <p:val>
                                            <p:strVal val="ppt_x"/>
                                          </p:val>
                                        </p:tav>
                                      </p:tavLst>
                                    </p:anim>
                                    <p:anim calcmode="lin" valueType="num">
                                      <p:cBhvr additive="base">
                                        <p:cTn id="21" dur="500"/>
                                        <p:tgtEl>
                                          <p:spTgt spid="10"/>
                                        </p:tgtEl>
                                        <p:attrNameLst>
                                          <p:attrName>ppt_y</p:attrName>
                                        </p:attrNameLst>
                                      </p:cBhvr>
                                      <p:tavLst>
                                        <p:tav tm="0">
                                          <p:val>
                                            <p:strVal val="ppt_y"/>
                                          </p:val>
                                        </p:tav>
                                        <p:tav tm="100000">
                                          <p:val>
                                            <p:strVal val="1+ppt_h/2"/>
                                          </p:val>
                                        </p:tav>
                                      </p:tavLst>
                                    </p:anim>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22" presetClass="exit" presetSubtype="4" fill="hold" grpId="0" nodeType="clickEffect">
                                  <p:stCondLst>
                                    <p:cond delay="0"/>
                                  </p:stCondLst>
                                  <p:childTnLst>
                                    <p:animEffect transition="out" filter="wipe(down)">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animBg="1"/>
      <p:bldP spid="8"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p:txBody>
          <a:bodyPr/>
          <a:lstStyle/>
          <a:p>
            <a:pPr marL="0" indent="0">
              <a:buNone/>
            </a:pPr>
            <a:r>
              <a:rPr lang="en-US" smtClean="0"/>
              <a:t> </a:t>
            </a:r>
            <a:endParaRPr lang="en-US"/>
          </a:p>
        </p:txBody>
      </p:sp>
      <p:sp>
        <p:nvSpPr>
          <p:cNvPr id="4" name="Cloud Callout 3">
            <a:hlinkClick r:id="rId3" action="ppaction://hlinksldjump"/>
          </p:cNvPr>
          <p:cNvSpPr/>
          <p:nvPr/>
        </p:nvSpPr>
        <p:spPr>
          <a:xfrm>
            <a:off x="2483892" y="818866"/>
            <a:ext cx="4462818" cy="195162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itchFamily="18" charset="0"/>
                <a:cs typeface="Times New Roman" pitchFamily="18" charset="0"/>
              </a:rPr>
              <a:t>Nền kinh tế chính của người Champa là gì?</a:t>
            </a:r>
            <a:endParaRPr lang="en-US" sz="2800" b="1">
              <a:solidFill>
                <a:schemeClr val="tx1"/>
              </a:solidFill>
              <a:latin typeface="Times New Roman" pitchFamily="18" charset="0"/>
              <a:cs typeface="Times New Roman" pitchFamily="18" charset="0"/>
            </a:endParaRPr>
          </a:p>
        </p:txBody>
      </p:sp>
      <p:sp>
        <p:nvSpPr>
          <p:cNvPr id="5" name="Rounded Rectangle 4"/>
          <p:cNvSpPr/>
          <p:nvPr/>
        </p:nvSpPr>
        <p:spPr>
          <a:xfrm>
            <a:off x="5868536" y="3753134"/>
            <a:ext cx="5472753" cy="12828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itchFamily="18" charset="0"/>
                <a:cs typeface="Times New Roman" pitchFamily="18" charset="0"/>
              </a:rPr>
              <a:t>Sản xuất nông nghiệp, trồng lúa nước 2 vụ</a:t>
            </a:r>
          </a:p>
        </p:txBody>
      </p:sp>
    </p:spTree>
    <p:extLst>
      <p:ext uri="{BB962C8B-B14F-4D97-AF65-F5344CB8AC3E}">
        <p14:creationId xmlns:p14="http://schemas.microsoft.com/office/powerpoint/2010/main" val="83732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Phần 1: Khởi động</a:t>
            </a:r>
            <a:endParaRPr lang="en-US"/>
          </a:p>
        </p:txBody>
      </p:sp>
      <p:sp>
        <p:nvSpPr>
          <p:cNvPr id="3" name="Content Placeholder 2"/>
          <p:cNvSpPr>
            <a:spLocks noGrp="1"/>
          </p:cNvSpPr>
          <p:nvPr>
            <p:ph idx="1"/>
          </p:nvPr>
        </p:nvSpPr>
        <p:spPr/>
        <p:txBody>
          <a:bodyPr/>
          <a:lstStyle/>
          <a:p>
            <a:pPr marL="0" indent="0">
              <a:buNone/>
            </a:pPr>
            <a:endParaRPr lang="en-US"/>
          </a:p>
        </p:txBody>
      </p:sp>
    </p:spTree>
    <p:extLst>
      <p:ext uri="{BB962C8B-B14F-4D97-AF65-F5344CB8AC3E}">
        <p14:creationId xmlns:p14="http://schemas.microsoft.com/office/powerpoint/2010/main" val="3361916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p:txBody>
          <a:bodyPr/>
          <a:lstStyle/>
          <a:p>
            <a:pPr marL="0" indent="0">
              <a:buNone/>
            </a:pPr>
            <a:r>
              <a:rPr lang="en-US" smtClean="0"/>
              <a:t> </a:t>
            </a:r>
            <a:endParaRPr lang="en-US"/>
          </a:p>
        </p:txBody>
      </p:sp>
      <p:sp>
        <p:nvSpPr>
          <p:cNvPr id="4" name="Cloud Callout 3">
            <a:hlinkClick r:id="rId3" action="ppaction://hlinksldjump"/>
          </p:cNvPr>
          <p:cNvSpPr/>
          <p:nvPr/>
        </p:nvSpPr>
        <p:spPr>
          <a:xfrm>
            <a:off x="1897039" y="895290"/>
            <a:ext cx="4626591" cy="207021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itchFamily="18" charset="0"/>
                <a:cs typeface="Times New Roman" pitchFamily="18" charset="0"/>
              </a:rPr>
              <a:t>Người Chăm làm ruộng bậc thang ở đâu?</a:t>
            </a:r>
            <a:endParaRPr lang="en-US" sz="2800" b="1">
              <a:solidFill>
                <a:schemeClr val="tx1"/>
              </a:solidFill>
              <a:latin typeface="Times New Roman" pitchFamily="18" charset="0"/>
              <a:cs typeface="Times New Roman" pitchFamily="18" charset="0"/>
            </a:endParaRPr>
          </a:p>
        </p:txBody>
      </p:sp>
      <p:sp>
        <p:nvSpPr>
          <p:cNvPr id="5" name="Rounded Rectangle 4"/>
          <p:cNvSpPr/>
          <p:nvPr/>
        </p:nvSpPr>
        <p:spPr>
          <a:xfrm>
            <a:off x="5800299" y="3684896"/>
            <a:ext cx="4585647"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itchFamily="18" charset="0"/>
                <a:cs typeface="Times New Roman" pitchFamily="18" charset="0"/>
              </a:rPr>
              <a:t>Trên các sườn, đồi núi</a:t>
            </a:r>
            <a:endParaRPr lang="en-US" sz="32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044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p:txBody>
          <a:bodyPr/>
          <a:lstStyle/>
          <a:p>
            <a:pPr marL="0" indent="0">
              <a:buNone/>
            </a:pPr>
            <a:r>
              <a:rPr lang="en-US" smtClean="0"/>
              <a:t> </a:t>
            </a:r>
            <a:endParaRPr lang="en-US"/>
          </a:p>
        </p:txBody>
      </p:sp>
      <p:sp>
        <p:nvSpPr>
          <p:cNvPr id="4" name="Cloud Callout 3">
            <a:hlinkClick r:id="rId3" action="ppaction://hlinksldjump"/>
          </p:cNvPr>
          <p:cNvSpPr/>
          <p:nvPr/>
        </p:nvSpPr>
        <p:spPr>
          <a:xfrm>
            <a:off x="2135874" y="609600"/>
            <a:ext cx="4626591" cy="207021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itchFamily="18" charset="0"/>
                <a:cs typeface="Times New Roman" pitchFamily="18" charset="0"/>
              </a:rPr>
              <a:t>Ngoài nông nghiệp, người dân Champa còn phát triển những ngành nghề nào?</a:t>
            </a:r>
            <a:endParaRPr lang="en-US" sz="2400" b="1">
              <a:solidFill>
                <a:schemeClr val="tx1"/>
              </a:solidFill>
              <a:latin typeface="Times New Roman" pitchFamily="18" charset="0"/>
              <a:cs typeface="Times New Roman" pitchFamily="18" charset="0"/>
            </a:endParaRPr>
          </a:p>
        </p:txBody>
      </p:sp>
      <p:sp>
        <p:nvSpPr>
          <p:cNvPr id="5" name="Rounded Rectangle 4"/>
          <p:cNvSpPr/>
          <p:nvPr/>
        </p:nvSpPr>
        <p:spPr>
          <a:xfrm>
            <a:off x="5895834" y="2679817"/>
            <a:ext cx="4612943" cy="20471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smtClean="0">
                <a:solidFill>
                  <a:schemeClr val="tx1"/>
                </a:solidFill>
                <a:latin typeface="Times New Roman" pitchFamily="18" charset="0"/>
                <a:cs typeface="Times New Roman" pitchFamily="18" charset="0"/>
              </a:rPr>
              <a:t>Trồng các</a:t>
            </a:r>
            <a:r>
              <a:rPr lang="en-US" sz="2200" smtClean="0">
                <a:latin typeface="Times New Roman" pitchFamily="18" charset="0"/>
                <a:cs typeface="Times New Roman" pitchFamily="18" charset="0"/>
              </a:rPr>
              <a:t> </a:t>
            </a:r>
            <a:r>
              <a:rPr lang="en-US" sz="2200">
                <a:solidFill>
                  <a:schemeClr val="tx1"/>
                </a:solidFill>
                <a:latin typeface="Times New Roman" pitchFamily="18" charset="0"/>
                <a:cs typeface="Times New Roman" pitchFamily="18" charset="0"/>
              </a:rPr>
              <a:t>loại cây công nghiệp, cây ăn quả khai thác lâm thổ sản, đánh cá và buôn bán với các nước trong vùng, họ còn biết làm đồ gốm, thương nghiệp phát </a:t>
            </a:r>
            <a:r>
              <a:rPr lang="en-US" sz="2200" smtClean="0">
                <a:solidFill>
                  <a:schemeClr val="tx1"/>
                </a:solidFill>
                <a:latin typeface="Times New Roman" pitchFamily="18" charset="0"/>
                <a:cs typeface="Times New Roman" pitchFamily="18" charset="0"/>
              </a:rPr>
              <a:t>triển.</a:t>
            </a:r>
            <a:endParaRPr lang="en-US" sz="22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044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p:txBody>
          <a:bodyPr/>
          <a:lstStyle/>
          <a:p>
            <a:pPr marL="0" indent="0">
              <a:buNone/>
            </a:pPr>
            <a:r>
              <a:rPr lang="en-US" smtClean="0"/>
              <a:t> </a:t>
            </a:r>
            <a:endParaRPr lang="en-US"/>
          </a:p>
        </p:txBody>
      </p:sp>
      <p:sp>
        <p:nvSpPr>
          <p:cNvPr id="4" name="Cloud Callout 3">
            <a:hlinkClick r:id="rId3" action="ppaction://hlinksldjump"/>
          </p:cNvPr>
          <p:cNvSpPr/>
          <p:nvPr/>
        </p:nvSpPr>
        <p:spPr>
          <a:xfrm>
            <a:off x="2210938" y="780197"/>
            <a:ext cx="4476466" cy="230040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itchFamily="18" charset="0"/>
                <a:cs typeface="Times New Roman" pitchFamily="18" charset="0"/>
              </a:rPr>
              <a:t>T</a:t>
            </a:r>
            <a:r>
              <a:rPr lang="en-US" sz="2800" b="1" smtClean="0">
                <a:solidFill>
                  <a:schemeClr val="tx1"/>
                </a:solidFill>
                <a:latin typeface="Times New Roman" pitchFamily="18" charset="0"/>
                <a:cs typeface="Times New Roman" pitchFamily="18" charset="0"/>
              </a:rPr>
              <a:t>ình hình thương nghiệp ở Champa từ thế kỉ II đến thế kì X?</a:t>
            </a:r>
            <a:endParaRPr lang="en-US" sz="2800" b="1">
              <a:solidFill>
                <a:schemeClr val="tx1"/>
              </a:solidFill>
              <a:latin typeface="Times New Roman" pitchFamily="18" charset="0"/>
              <a:cs typeface="Times New Roman" pitchFamily="18" charset="0"/>
            </a:endParaRPr>
          </a:p>
        </p:txBody>
      </p:sp>
      <p:sp>
        <p:nvSpPr>
          <p:cNvPr id="5" name="Rounded Rectangle 4"/>
          <p:cNvSpPr/>
          <p:nvPr/>
        </p:nvSpPr>
        <p:spPr>
          <a:xfrm>
            <a:off x="6509982" y="3439236"/>
            <a:ext cx="4449170" cy="16923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latin typeface="Times New Roman" pitchFamily="18" charset="0"/>
                <a:cs typeface="Times New Roman" pitchFamily="18" charset="0"/>
              </a:rPr>
              <a:t>Họ buôn bán với một số quận khác ở Giao Châu, Ấn Độ, Trung Quốc. Một số lái buôn còn kiêm nghề cướp biển.</a:t>
            </a:r>
          </a:p>
        </p:txBody>
      </p:sp>
    </p:spTree>
    <p:extLst>
      <p:ext uri="{BB962C8B-B14F-4D97-AF65-F5344CB8AC3E}">
        <p14:creationId xmlns:p14="http://schemas.microsoft.com/office/powerpoint/2010/main" val="33044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98064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2233BD06-79FD-514F-B300-E6CCC72F7390}"/>
              </a:ext>
            </a:extLst>
          </p:cNvPr>
          <p:cNvSpPr txBox="1"/>
          <p:nvPr/>
        </p:nvSpPr>
        <p:spPr>
          <a:xfrm>
            <a:off x="400049" y="133069"/>
            <a:ext cx="5915891" cy="1323439"/>
          </a:xfrm>
          <a:prstGeom prst="rect">
            <a:avLst/>
          </a:prstGeom>
          <a:noFill/>
        </p:spPr>
        <p:txBody>
          <a:bodyPr wrap="square" rtlCol="0">
            <a:spAutoFit/>
          </a:bodyPr>
          <a:lstStyle/>
          <a:p>
            <a:r>
              <a:rPr lang="en-US" sz="4000" b="1" u="sng" dirty="0">
                <a:solidFill>
                  <a:schemeClr val="tx2">
                    <a:lumMod val="60000"/>
                    <a:lumOff val="40000"/>
                  </a:schemeClr>
                </a:solidFill>
                <a:latin typeface="Times New Roman" pitchFamily="18" charset="0"/>
                <a:cs typeface="Times New Roman" pitchFamily="18" charset="0"/>
              </a:rPr>
              <a:t>I</a:t>
            </a:r>
            <a:r>
              <a:rPr lang="vi-VN" sz="4000" b="1" u="sng" smtClean="0">
                <a:solidFill>
                  <a:schemeClr val="tx2">
                    <a:lumMod val="60000"/>
                    <a:lumOff val="40000"/>
                  </a:schemeClr>
                </a:solidFill>
                <a:latin typeface="Times New Roman" pitchFamily="18" charset="0"/>
                <a:cs typeface="Times New Roman" pitchFamily="18" charset="0"/>
              </a:rPr>
              <a:t>. </a:t>
            </a:r>
            <a:r>
              <a:rPr lang="vi-VN" sz="4000" b="1" u="sng" dirty="0">
                <a:solidFill>
                  <a:schemeClr val="tx2">
                    <a:lumMod val="60000"/>
                    <a:lumOff val="40000"/>
                  </a:schemeClr>
                </a:solidFill>
                <a:latin typeface="Times New Roman" pitchFamily="18" charset="0"/>
                <a:cs typeface="Times New Roman" pitchFamily="18" charset="0"/>
              </a:rPr>
              <a:t>Nước Cham-pa độc lập ra đời</a:t>
            </a:r>
          </a:p>
        </p:txBody>
      </p:sp>
      <p:pic>
        <p:nvPicPr>
          <p:cNvPr id="24" name="Picture 11">
            <a:extLst>
              <a:ext uri="{FF2B5EF4-FFF2-40B4-BE49-F238E27FC236}">
                <a16:creationId xmlns:a16="http://schemas.microsoft.com/office/drawing/2014/main" xmlns="" id="{A25FE1B0-13DC-2446-B8C8-F1BD15B90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162" y="0"/>
            <a:ext cx="3927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Freeform 12">
            <a:extLst>
              <a:ext uri="{FF2B5EF4-FFF2-40B4-BE49-F238E27FC236}">
                <a16:creationId xmlns:a16="http://schemas.microsoft.com/office/drawing/2014/main" xmlns="" id="{AF38AE0B-C0A0-534A-A1A9-B503D50E1E8B}"/>
              </a:ext>
            </a:extLst>
          </p:cNvPr>
          <p:cNvSpPr>
            <a:spLocks/>
          </p:cNvSpPr>
          <p:nvPr/>
        </p:nvSpPr>
        <p:spPr bwMode="auto">
          <a:xfrm>
            <a:off x="9748837" y="3128963"/>
            <a:ext cx="695325" cy="633413"/>
          </a:xfrm>
          <a:custGeom>
            <a:avLst/>
            <a:gdLst>
              <a:gd name="T0" fmla="*/ 32 w 512"/>
              <a:gd name="T1" fmla="*/ 141 h 399"/>
              <a:gd name="T2" fmla="*/ 135 w 512"/>
              <a:gd name="T3" fmla="*/ 26 h 399"/>
              <a:gd name="T4" fmla="*/ 186 w 512"/>
              <a:gd name="T5" fmla="*/ 0 h 399"/>
              <a:gd name="T6" fmla="*/ 301 w 512"/>
              <a:gd name="T7" fmla="*/ 39 h 399"/>
              <a:gd name="T8" fmla="*/ 327 w 512"/>
              <a:gd name="T9" fmla="*/ 77 h 399"/>
              <a:gd name="T10" fmla="*/ 404 w 512"/>
              <a:gd name="T11" fmla="*/ 128 h 399"/>
              <a:gd name="T12" fmla="*/ 468 w 512"/>
              <a:gd name="T13" fmla="*/ 256 h 399"/>
              <a:gd name="T14" fmla="*/ 506 w 512"/>
              <a:gd name="T15" fmla="*/ 333 h 399"/>
              <a:gd name="T16" fmla="*/ 391 w 512"/>
              <a:gd name="T17" fmla="*/ 384 h 399"/>
              <a:gd name="T18" fmla="*/ 237 w 512"/>
              <a:gd name="T19" fmla="*/ 397 h 399"/>
              <a:gd name="T20" fmla="*/ 109 w 512"/>
              <a:gd name="T21" fmla="*/ 269 h 399"/>
              <a:gd name="T22" fmla="*/ 71 w 512"/>
              <a:gd name="T23" fmla="*/ 231 h 399"/>
              <a:gd name="T24" fmla="*/ 32 w 512"/>
              <a:gd name="T25" fmla="*/ 14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2" h="399">
                <a:moveTo>
                  <a:pt x="32" y="141"/>
                </a:moveTo>
                <a:cubicBezTo>
                  <a:pt x="88" y="104"/>
                  <a:pt x="87" y="67"/>
                  <a:pt x="135" y="26"/>
                </a:cubicBezTo>
                <a:cubicBezTo>
                  <a:pt x="149" y="14"/>
                  <a:pt x="169" y="9"/>
                  <a:pt x="186" y="0"/>
                </a:cubicBezTo>
                <a:cubicBezTo>
                  <a:pt x="240" y="9"/>
                  <a:pt x="264" y="2"/>
                  <a:pt x="301" y="39"/>
                </a:cubicBezTo>
                <a:cubicBezTo>
                  <a:pt x="312" y="50"/>
                  <a:pt x="315" y="67"/>
                  <a:pt x="327" y="77"/>
                </a:cubicBezTo>
                <a:cubicBezTo>
                  <a:pt x="350" y="97"/>
                  <a:pt x="404" y="128"/>
                  <a:pt x="404" y="128"/>
                </a:cubicBezTo>
                <a:cubicBezTo>
                  <a:pt x="418" y="200"/>
                  <a:pt x="407" y="217"/>
                  <a:pt x="468" y="256"/>
                </a:cubicBezTo>
                <a:cubicBezTo>
                  <a:pt x="473" y="263"/>
                  <a:pt x="512" y="318"/>
                  <a:pt x="506" y="333"/>
                </a:cubicBezTo>
                <a:cubicBezTo>
                  <a:pt x="494" y="363"/>
                  <a:pt x="417" y="375"/>
                  <a:pt x="391" y="384"/>
                </a:cubicBezTo>
                <a:cubicBezTo>
                  <a:pt x="320" y="349"/>
                  <a:pt x="303" y="353"/>
                  <a:pt x="237" y="397"/>
                </a:cubicBezTo>
                <a:cubicBezTo>
                  <a:pt x="63" y="310"/>
                  <a:pt x="181" y="399"/>
                  <a:pt x="109" y="269"/>
                </a:cubicBezTo>
                <a:cubicBezTo>
                  <a:pt x="100" y="253"/>
                  <a:pt x="82" y="245"/>
                  <a:pt x="71" y="231"/>
                </a:cubicBezTo>
                <a:cubicBezTo>
                  <a:pt x="12" y="154"/>
                  <a:pt x="0" y="176"/>
                  <a:pt x="32" y="141"/>
                </a:cubicBezTo>
                <a:close/>
              </a:path>
            </a:pathLst>
          </a:custGeom>
          <a:solidFill>
            <a:srgbClr val="0000FF"/>
          </a:solidFill>
          <a:ln w="28575" cmpd="sng">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 Box 13">
            <a:extLst>
              <a:ext uri="{FF2B5EF4-FFF2-40B4-BE49-F238E27FC236}">
                <a16:creationId xmlns:a16="http://schemas.microsoft.com/office/drawing/2014/main" xmlns="" id="{029CF1E8-567A-674C-BFC5-A6D5BAE1D4E5}"/>
              </a:ext>
            </a:extLst>
          </p:cNvPr>
          <p:cNvSpPr txBox="1">
            <a:spLocks noChangeArrowheads="1"/>
          </p:cNvSpPr>
          <p:nvPr/>
        </p:nvSpPr>
        <p:spPr bwMode="auto">
          <a:xfrm>
            <a:off x="8310562" y="457200"/>
            <a:ext cx="1749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err="1"/>
              <a:t>Giao</a:t>
            </a:r>
            <a:r>
              <a:rPr lang="en-US" b="1" dirty="0"/>
              <a:t> </a:t>
            </a:r>
            <a:r>
              <a:rPr lang="en-US" b="1" dirty="0" err="1"/>
              <a:t>Chỉ</a:t>
            </a:r>
            <a:endParaRPr lang="en-US" b="1" dirty="0"/>
          </a:p>
        </p:txBody>
      </p:sp>
      <p:sp>
        <p:nvSpPr>
          <p:cNvPr id="27" name="Text Box 14">
            <a:extLst>
              <a:ext uri="{FF2B5EF4-FFF2-40B4-BE49-F238E27FC236}">
                <a16:creationId xmlns:a16="http://schemas.microsoft.com/office/drawing/2014/main" xmlns="" id="{C0E50494-9FDB-E84B-99E9-9858A31322B2}"/>
              </a:ext>
            </a:extLst>
          </p:cNvPr>
          <p:cNvSpPr txBox="1">
            <a:spLocks noChangeArrowheads="1"/>
          </p:cNvSpPr>
          <p:nvPr/>
        </p:nvSpPr>
        <p:spPr bwMode="auto">
          <a:xfrm>
            <a:off x="8615362" y="1295400"/>
            <a:ext cx="1901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err="1"/>
              <a:t>Cửu</a:t>
            </a:r>
            <a:r>
              <a:rPr lang="en-US" b="1" dirty="0"/>
              <a:t> </a:t>
            </a:r>
            <a:r>
              <a:rPr lang="en-US" b="1" dirty="0" err="1"/>
              <a:t>Chân</a:t>
            </a:r>
            <a:endParaRPr lang="en-US" b="1" dirty="0"/>
          </a:p>
        </p:txBody>
      </p:sp>
      <p:sp>
        <p:nvSpPr>
          <p:cNvPr id="28" name="Text Box 15">
            <a:extLst>
              <a:ext uri="{FF2B5EF4-FFF2-40B4-BE49-F238E27FC236}">
                <a16:creationId xmlns:a16="http://schemas.microsoft.com/office/drawing/2014/main" xmlns="" id="{539B2B25-CF04-7E42-9E30-C24BBA42651A}"/>
              </a:ext>
            </a:extLst>
          </p:cNvPr>
          <p:cNvSpPr txBox="1">
            <a:spLocks noChangeArrowheads="1"/>
          </p:cNvSpPr>
          <p:nvPr/>
        </p:nvSpPr>
        <p:spPr bwMode="auto">
          <a:xfrm>
            <a:off x="9453562" y="2514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err="1"/>
              <a:t>Hoành</a:t>
            </a:r>
            <a:r>
              <a:rPr lang="en-US" b="1" dirty="0"/>
              <a:t> </a:t>
            </a:r>
            <a:r>
              <a:rPr lang="en-US" b="1" dirty="0" err="1"/>
              <a:t>Sơn</a:t>
            </a:r>
            <a:endParaRPr lang="en-US" b="1" dirty="0"/>
          </a:p>
        </p:txBody>
      </p:sp>
      <p:sp>
        <p:nvSpPr>
          <p:cNvPr id="29" name="Freeform 16">
            <a:extLst>
              <a:ext uri="{FF2B5EF4-FFF2-40B4-BE49-F238E27FC236}">
                <a16:creationId xmlns:a16="http://schemas.microsoft.com/office/drawing/2014/main" xmlns="" id="{AF121232-AA69-6543-A887-BEFAE8455C7C}"/>
              </a:ext>
            </a:extLst>
          </p:cNvPr>
          <p:cNvSpPr>
            <a:spLocks/>
          </p:cNvSpPr>
          <p:nvPr/>
        </p:nvSpPr>
        <p:spPr bwMode="auto">
          <a:xfrm>
            <a:off x="9312275" y="2747273"/>
            <a:ext cx="750887" cy="558800"/>
          </a:xfrm>
          <a:custGeom>
            <a:avLst/>
            <a:gdLst>
              <a:gd name="T0" fmla="*/ 205 w 409"/>
              <a:gd name="T1" fmla="*/ 39 h 352"/>
              <a:gd name="T2" fmla="*/ 115 w 409"/>
              <a:gd name="T3" fmla="*/ 0 h 352"/>
              <a:gd name="T4" fmla="*/ 77 w 409"/>
              <a:gd name="T5" fmla="*/ 13 h 352"/>
              <a:gd name="T6" fmla="*/ 0 w 409"/>
              <a:gd name="T7" fmla="*/ 26 h 352"/>
              <a:gd name="T8" fmla="*/ 77 w 409"/>
              <a:gd name="T9" fmla="*/ 192 h 352"/>
              <a:gd name="T10" fmla="*/ 166 w 409"/>
              <a:gd name="T11" fmla="*/ 231 h 352"/>
              <a:gd name="T12" fmla="*/ 217 w 409"/>
              <a:gd name="T13" fmla="*/ 295 h 352"/>
              <a:gd name="T14" fmla="*/ 281 w 409"/>
              <a:gd name="T15" fmla="*/ 346 h 352"/>
              <a:gd name="T16" fmla="*/ 409 w 409"/>
              <a:gd name="T17" fmla="*/ 231 h 352"/>
              <a:gd name="T18" fmla="*/ 320 w 409"/>
              <a:gd name="T19" fmla="*/ 179 h 352"/>
              <a:gd name="T20" fmla="*/ 307 w 409"/>
              <a:gd name="T21" fmla="*/ 141 h 352"/>
              <a:gd name="T22" fmla="*/ 269 w 409"/>
              <a:gd name="T23" fmla="*/ 115 h 352"/>
              <a:gd name="T24" fmla="*/ 205 w 409"/>
              <a:gd name="T25" fmla="*/ 3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352">
                <a:moveTo>
                  <a:pt x="205" y="39"/>
                </a:moveTo>
                <a:cubicBezTo>
                  <a:pt x="197" y="35"/>
                  <a:pt x="133" y="0"/>
                  <a:pt x="115" y="0"/>
                </a:cubicBezTo>
                <a:cubicBezTo>
                  <a:pt x="102" y="0"/>
                  <a:pt x="90" y="10"/>
                  <a:pt x="77" y="13"/>
                </a:cubicBezTo>
                <a:cubicBezTo>
                  <a:pt x="52" y="19"/>
                  <a:pt x="26" y="22"/>
                  <a:pt x="0" y="26"/>
                </a:cubicBezTo>
                <a:cubicBezTo>
                  <a:pt x="15" y="85"/>
                  <a:pt x="43" y="142"/>
                  <a:pt x="77" y="192"/>
                </a:cubicBezTo>
                <a:cubicBezTo>
                  <a:pt x="96" y="254"/>
                  <a:pt x="107" y="250"/>
                  <a:pt x="166" y="231"/>
                </a:cubicBezTo>
                <a:cubicBezTo>
                  <a:pt x="191" y="304"/>
                  <a:pt x="160" y="238"/>
                  <a:pt x="217" y="295"/>
                </a:cubicBezTo>
                <a:cubicBezTo>
                  <a:pt x="274" y="352"/>
                  <a:pt x="208" y="321"/>
                  <a:pt x="281" y="346"/>
                </a:cubicBezTo>
                <a:cubicBezTo>
                  <a:pt x="314" y="247"/>
                  <a:pt x="299" y="262"/>
                  <a:pt x="409" y="231"/>
                </a:cubicBezTo>
                <a:cubicBezTo>
                  <a:pt x="381" y="212"/>
                  <a:pt x="344" y="203"/>
                  <a:pt x="320" y="179"/>
                </a:cubicBezTo>
                <a:cubicBezTo>
                  <a:pt x="311" y="170"/>
                  <a:pt x="315" y="151"/>
                  <a:pt x="307" y="141"/>
                </a:cubicBezTo>
                <a:cubicBezTo>
                  <a:pt x="297" y="129"/>
                  <a:pt x="282" y="124"/>
                  <a:pt x="269" y="115"/>
                </a:cubicBezTo>
                <a:cubicBezTo>
                  <a:pt x="215" y="36"/>
                  <a:pt x="248" y="39"/>
                  <a:pt x="205" y="39"/>
                </a:cubicBezTo>
                <a:close/>
              </a:path>
            </a:pathLst>
          </a:cu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7">
            <a:extLst>
              <a:ext uri="{FF2B5EF4-FFF2-40B4-BE49-F238E27FC236}">
                <a16:creationId xmlns:a16="http://schemas.microsoft.com/office/drawing/2014/main" xmlns="" id="{E5000DCA-9AD1-C94D-BC54-D66AEA843B9B}"/>
              </a:ext>
            </a:extLst>
          </p:cNvPr>
          <p:cNvSpPr>
            <a:spLocks/>
          </p:cNvSpPr>
          <p:nvPr/>
        </p:nvSpPr>
        <p:spPr bwMode="auto">
          <a:xfrm>
            <a:off x="9568797" y="3589440"/>
            <a:ext cx="1066800" cy="2112963"/>
          </a:xfrm>
          <a:custGeom>
            <a:avLst/>
            <a:gdLst>
              <a:gd name="T0" fmla="*/ 141 w 666"/>
              <a:gd name="T1" fmla="*/ 30 h 1331"/>
              <a:gd name="T2" fmla="*/ 230 w 666"/>
              <a:gd name="T3" fmla="*/ 107 h 1331"/>
              <a:gd name="T4" fmla="*/ 358 w 666"/>
              <a:gd name="T5" fmla="*/ 69 h 1331"/>
              <a:gd name="T6" fmla="*/ 397 w 666"/>
              <a:gd name="T7" fmla="*/ 81 h 1331"/>
              <a:gd name="T8" fmla="*/ 474 w 666"/>
              <a:gd name="T9" fmla="*/ 56 h 1331"/>
              <a:gd name="T10" fmla="*/ 525 w 666"/>
              <a:gd name="T11" fmla="*/ 30 h 1331"/>
              <a:gd name="T12" fmla="*/ 563 w 666"/>
              <a:gd name="T13" fmla="*/ 158 h 1331"/>
              <a:gd name="T14" fmla="*/ 602 w 666"/>
              <a:gd name="T15" fmla="*/ 325 h 1331"/>
              <a:gd name="T16" fmla="*/ 614 w 666"/>
              <a:gd name="T17" fmla="*/ 363 h 1331"/>
              <a:gd name="T18" fmla="*/ 627 w 666"/>
              <a:gd name="T19" fmla="*/ 401 h 1331"/>
              <a:gd name="T20" fmla="*/ 614 w 666"/>
              <a:gd name="T21" fmla="*/ 542 h 1331"/>
              <a:gd name="T22" fmla="*/ 666 w 666"/>
              <a:gd name="T23" fmla="*/ 619 h 1331"/>
              <a:gd name="T24" fmla="*/ 640 w 666"/>
              <a:gd name="T25" fmla="*/ 875 h 1331"/>
              <a:gd name="T26" fmla="*/ 614 w 666"/>
              <a:gd name="T27" fmla="*/ 939 h 1331"/>
              <a:gd name="T28" fmla="*/ 525 w 666"/>
              <a:gd name="T29" fmla="*/ 1144 h 1331"/>
              <a:gd name="T30" fmla="*/ 486 w 666"/>
              <a:gd name="T31" fmla="*/ 1157 h 1331"/>
              <a:gd name="T32" fmla="*/ 320 w 666"/>
              <a:gd name="T33" fmla="*/ 1259 h 1331"/>
              <a:gd name="T34" fmla="*/ 205 w 666"/>
              <a:gd name="T35" fmla="*/ 1310 h 1331"/>
              <a:gd name="T36" fmla="*/ 77 w 666"/>
              <a:gd name="T37" fmla="*/ 1118 h 1331"/>
              <a:gd name="T38" fmla="*/ 0 w 666"/>
              <a:gd name="T39" fmla="*/ 888 h 1331"/>
              <a:gd name="T40" fmla="*/ 77 w 666"/>
              <a:gd name="T41" fmla="*/ 862 h 1331"/>
              <a:gd name="T42" fmla="*/ 128 w 666"/>
              <a:gd name="T43" fmla="*/ 837 h 1331"/>
              <a:gd name="T44" fmla="*/ 192 w 666"/>
              <a:gd name="T45" fmla="*/ 529 h 1331"/>
              <a:gd name="T46" fmla="*/ 166 w 666"/>
              <a:gd name="T47" fmla="*/ 478 h 1331"/>
              <a:gd name="T48" fmla="*/ 128 w 666"/>
              <a:gd name="T49" fmla="*/ 465 h 1331"/>
              <a:gd name="T50" fmla="*/ 77 w 666"/>
              <a:gd name="T51" fmla="*/ 363 h 1331"/>
              <a:gd name="T52" fmla="*/ 154 w 666"/>
              <a:gd name="T53" fmla="*/ 158 h 1331"/>
              <a:gd name="T54" fmla="*/ 141 w 666"/>
              <a:gd name="T55" fmla="*/ 30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6" h="1331">
                <a:moveTo>
                  <a:pt x="141" y="30"/>
                </a:moveTo>
                <a:cubicBezTo>
                  <a:pt x="195" y="67"/>
                  <a:pt x="210" y="45"/>
                  <a:pt x="230" y="107"/>
                </a:cubicBezTo>
                <a:cubicBezTo>
                  <a:pt x="318" y="49"/>
                  <a:pt x="279" y="47"/>
                  <a:pt x="358" y="69"/>
                </a:cubicBezTo>
                <a:cubicBezTo>
                  <a:pt x="371" y="73"/>
                  <a:pt x="384" y="77"/>
                  <a:pt x="397" y="81"/>
                </a:cubicBezTo>
                <a:cubicBezTo>
                  <a:pt x="423" y="73"/>
                  <a:pt x="452" y="72"/>
                  <a:pt x="474" y="56"/>
                </a:cubicBezTo>
                <a:cubicBezTo>
                  <a:pt x="529" y="17"/>
                  <a:pt x="434" y="0"/>
                  <a:pt x="525" y="30"/>
                </a:cubicBezTo>
                <a:cubicBezTo>
                  <a:pt x="536" y="74"/>
                  <a:pt x="548" y="116"/>
                  <a:pt x="563" y="158"/>
                </a:cubicBezTo>
                <a:cubicBezTo>
                  <a:pt x="581" y="279"/>
                  <a:pt x="566" y="215"/>
                  <a:pt x="602" y="325"/>
                </a:cubicBezTo>
                <a:cubicBezTo>
                  <a:pt x="606" y="338"/>
                  <a:pt x="610" y="350"/>
                  <a:pt x="614" y="363"/>
                </a:cubicBezTo>
                <a:cubicBezTo>
                  <a:pt x="618" y="376"/>
                  <a:pt x="627" y="401"/>
                  <a:pt x="627" y="401"/>
                </a:cubicBezTo>
                <a:cubicBezTo>
                  <a:pt x="608" y="460"/>
                  <a:pt x="587" y="482"/>
                  <a:pt x="614" y="542"/>
                </a:cubicBezTo>
                <a:cubicBezTo>
                  <a:pt x="627" y="570"/>
                  <a:pt x="666" y="619"/>
                  <a:pt x="666" y="619"/>
                </a:cubicBezTo>
                <a:cubicBezTo>
                  <a:pt x="657" y="704"/>
                  <a:pt x="654" y="790"/>
                  <a:pt x="640" y="875"/>
                </a:cubicBezTo>
                <a:cubicBezTo>
                  <a:pt x="636" y="898"/>
                  <a:pt x="620" y="917"/>
                  <a:pt x="614" y="939"/>
                </a:cubicBezTo>
                <a:cubicBezTo>
                  <a:pt x="592" y="1022"/>
                  <a:pt x="601" y="1093"/>
                  <a:pt x="525" y="1144"/>
                </a:cubicBezTo>
                <a:cubicBezTo>
                  <a:pt x="514" y="1152"/>
                  <a:pt x="498" y="1150"/>
                  <a:pt x="486" y="1157"/>
                </a:cubicBezTo>
                <a:cubicBezTo>
                  <a:pt x="433" y="1186"/>
                  <a:pt x="370" y="1225"/>
                  <a:pt x="320" y="1259"/>
                </a:cubicBezTo>
                <a:cubicBezTo>
                  <a:pt x="295" y="1331"/>
                  <a:pt x="273" y="1327"/>
                  <a:pt x="205" y="1310"/>
                </a:cubicBezTo>
                <a:cubicBezTo>
                  <a:pt x="162" y="1202"/>
                  <a:pt x="172" y="1166"/>
                  <a:pt x="77" y="1118"/>
                </a:cubicBezTo>
                <a:cubicBezTo>
                  <a:pt x="50" y="970"/>
                  <a:pt x="54" y="994"/>
                  <a:pt x="0" y="888"/>
                </a:cubicBezTo>
                <a:cubicBezTo>
                  <a:pt x="26" y="879"/>
                  <a:pt x="55" y="878"/>
                  <a:pt x="77" y="862"/>
                </a:cubicBezTo>
                <a:cubicBezTo>
                  <a:pt x="131" y="824"/>
                  <a:pt x="41" y="807"/>
                  <a:pt x="128" y="837"/>
                </a:cubicBezTo>
                <a:cubicBezTo>
                  <a:pt x="162" y="736"/>
                  <a:pt x="133" y="617"/>
                  <a:pt x="192" y="529"/>
                </a:cubicBezTo>
                <a:cubicBezTo>
                  <a:pt x="183" y="512"/>
                  <a:pt x="179" y="491"/>
                  <a:pt x="166" y="478"/>
                </a:cubicBezTo>
                <a:cubicBezTo>
                  <a:pt x="157" y="469"/>
                  <a:pt x="136" y="476"/>
                  <a:pt x="128" y="465"/>
                </a:cubicBezTo>
                <a:cubicBezTo>
                  <a:pt x="105" y="435"/>
                  <a:pt x="77" y="363"/>
                  <a:pt x="77" y="363"/>
                </a:cubicBezTo>
                <a:cubicBezTo>
                  <a:pt x="92" y="290"/>
                  <a:pt x="120" y="224"/>
                  <a:pt x="154" y="158"/>
                </a:cubicBezTo>
                <a:cubicBezTo>
                  <a:pt x="135" y="82"/>
                  <a:pt x="141" y="125"/>
                  <a:pt x="141" y="30"/>
                </a:cubicBezTo>
                <a:close/>
              </a:path>
            </a:pathLst>
          </a:custGeom>
          <a:solidFill>
            <a:srgbClr val="0000FF"/>
          </a:soli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18">
            <a:extLst>
              <a:ext uri="{FF2B5EF4-FFF2-40B4-BE49-F238E27FC236}">
                <a16:creationId xmlns:a16="http://schemas.microsoft.com/office/drawing/2014/main" xmlns="" id="{F94EFC5F-856C-E443-AB51-9815D6D144A6}"/>
              </a:ext>
            </a:extLst>
          </p:cNvPr>
          <p:cNvSpPr txBox="1">
            <a:spLocks noChangeArrowheads="1"/>
          </p:cNvSpPr>
          <p:nvPr/>
        </p:nvSpPr>
        <p:spPr bwMode="auto">
          <a:xfrm>
            <a:off x="10901362" y="2895600"/>
            <a:ext cx="1143000" cy="408623"/>
          </a:xfrm>
          <a:prstGeom prst="wedgeRoundRectCallout">
            <a:avLst>
              <a:gd name="adj1" fmla="val -106630"/>
              <a:gd name="adj2" fmla="val 59257"/>
              <a:gd name="adj3" fmla="val 16667"/>
            </a:avLst>
          </a:prstGeom>
          <a:blipFill>
            <a:blip r:embed="rId3"/>
            <a:tile tx="0" ty="0" sx="100000" sy="100000" flip="none" algn="tl"/>
          </a:blipFill>
          <a:ln w="9525">
            <a:solidFill>
              <a:schemeClr val="tx1"/>
            </a:solidFill>
            <a:miter lim="800000"/>
            <a:headEnd/>
            <a:tailEnd/>
          </a:ln>
          <a:effectLst/>
          <a:extLst/>
        </p:spPr>
        <p:txBody>
          <a:bodyPr wrap="square">
            <a:spAutoFit/>
          </a:bodyPr>
          <a:lstStyle/>
          <a:p>
            <a:pPr algn="ctr">
              <a:spcBef>
                <a:spcPct val="50000"/>
              </a:spcBef>
            </a:pPr>
            <a:r>
              <a:rPr lang="en-US" b="1" dirty="0" err="1">
                <a:solidFill>
                  <a:srgbClr val="FF3300"/>
                </a:solidFill>
              </a:rPr>
              <a:t>Lâm</a:t>
            </a:r>
            <a:r>
              <a:rPr lang="en-US" b="1" dirty="0">
                <a:solidFill>
                  <a:srgbClr val="FF3300"/>
                </a:solidFill>
              </a:rPr>
              <a:t> </a:t>
            </a:r>
            <a:r>
              <a:rPr lang="en-US" b="1" dirty="0" err="1">
                <a:solidFill>
                  <a:srgbClr val="FF3300"/>
                </a:solidFill>
              </a:rPr>
              <a:t>Ấp</a:t>
            </a:r>
            <a:endParaRPr lang="en-US" b="1" dirty="0">
              <a:solidFill>
                <a:srgbClr val="FF3300"/>
              </a:solidFill>
            </a:endParaRPr>
          </a:p>
        </p:txBody>
      </p:sp>
      <p:sp>
        <p:nvSpPr>
          <p:cNvPr id="32" name="Text Box 19">
            <a:extLst>
              <a:ext uri="{FF2B5EF4-FFF2-40B4-BE49-F238E27FC236}">
                <a16:creationId xmlns:a16="http://schemas.microsoft.com/office/drawing/2014/main" xmlns="" id="{50C602E1-5EE6-F644-98EF-AFD34D8C16DB}"/>
              </a:ext>
            </a:extLst>
          </p:cNvPr>
          <p:cNvSpPr txBox="1">
            <a:spLocks noChangeArrowheads="1"/>
          </p:cNvSpPr>
          <p:nvPr/>
        </p:nvSpPr>
        <p:spPr bwMode="auto">
          <a:xfrm>
            <a:off x="9288986" y="3999656"/>
            <a:ext cx="1981200" cy="408623"/>
          </a:xfrm>
          <a:prstGeom prst="roundRect">
            <a:avLst/>
          </a:prstGeom>
          <a:blipFill>
            <a:blip r:embed="rId3"/>
            <a:tile tx="0" ty="0" sx="100000" sy="100000" flip="none" algn="tl"/>
          </a:blipFill>
          <a:ln w="9525">
            <a:solidFill>
              <a:schemeClr val="tx1"/>
            </a:solidFill>
            <a:miter lim="800000"/>
            <a:headEnd/>
            <a:tailEnd/>
          </a:ln>
          <a:effectLst/>
          <a:extLst/>
        </p:spPr>
        <p:txBody>
          <a:bodyPr wrap="square">
            <a:spAutoFit/>
          </a:bodyPr>
          <a:lstStyle/>
          <a:p>
            <a:pPr>
              <a:spcBef>
                <a:spcPct val="50000"/>
              </a:spcBef>
            </a:pPr>
            <a:r>
              <a:rPr lang="en-US" b="1" dirty="0">
                <a:solidFill>
                  <a:srgbClr val="FF3300"/>
                </a:solidFill>
              </a:rPr>
              <a:t>Cham-Pa (TKVI)</a:t>
            </a:r>
          </a:p>
        </p:txBody>
      </p:sp>
      <p:sp>
        <p:nvSpPr>
          <p:cNvPr id="33" name="Text Box 20">
            <a:extLst>
              <a:ext uri="{FF2B5EF4-FFF2-40B4-BE49-F238E27FC236}">
                <a16:creationId xmlns:a16="http://schemas.microsoft.com/office/drawing/2014/main" xmlns="" id="{7702475E-659B-B441-8F3A-A6A826930873}"/>
              </a:ext>
            </a:extLst>
          </p:cNvPr>
          <p:cNvSpPr txBox="1">
            <a:spLocks noChangeArrowheads="1"/>
          </p:cNvSpPr>
          <p:nvPr/>
        </p:nvSpPr>
        <p:spPr bwMode="auto">
          <a:xfrm>
            <a:off x="9148762" y="2971800"/>
            <a:ext cx="1676400" cy="408623"/>
          </a:xfrm>
          <a:prstGeom prst="roundRect">
            <a:avLst/>
          </a:prstGeom>
          <a:blipFill>
            <a:blip r:embed="rId3"/>
            <a:tile tx="0" ty="0" sx="100000" sy="100000" flip="none" algn="tl"/>
          </a:blipFill>
          <a:ln w="9525">
            <a:solidFill>
              <a:schemeClr val="tx1"/>
            </a:solidFill>
            <a:miter lim="800000"/>
            <a:headEnd/>
            <a:tailEnd/>
          </a:ln>
          <a:effectLst/>
          <a:extLst/>
        </p:spPr>
        <p:txBody>
          <a:bodyPr wrap="square">
            <a:spAutoFit/>
          </a:bodyPr>
          <a:lstStyle/>
          <a:p>
            <a:pPr algn="ctr">
              <a:spcBef>
                <a:spcPct val="50000"/>
              </a:spcBef>
            </a:pPr>
            <a:r>
              <a:rPr lang="en-US" b="1" dirty="0">
                <a:solidFill>
                  <a:srgbClr val="FF3300"/>
                </a:solidFill>
              </a:rPr>
              <a:t>Sin-ha-</a:t>
            </a:r>
            <a:r>
              <a:rPr lang="en-US" b="1" dirty="0" err="1">
                <a:solidFill>
                  <a:srgbClr val="FF3300"/>
                </a:solidFill>
              </a:rPr>
              <a:t>pu</a:t>
            </a:r>
            <a:r>
              <a:rPr lang="en-US" b="1" dirty="0">
                <a:solidFill>
                  <a:srgbClr val="FF3300"/>
                </a:solidFill>
              </a:rPr>
              <a:t>-</a:t>
            </a:r>
            <a:r>
              <a:rPr lang="en-US" b="1" dirty="0" err="1">
                <a:solidFill>
                  <a:srgbClr val="FF3300"/>
                </a:solidFill>
              </a:rPr>
              <a:t>ra</a:t>
            </a:r>
            <a:endParaRPr lang="en-US" b="1" dirty="0">
              <a:solidFill>
                <a:srgbClr val="FF3300"/>
              </a:solidFill>
            </a:endParaRPr>
          </a:p>
        </p:txBody>
      </p:sp>
      <p:sp>
        <p:nvSpPr>
          <p:cNvPr id="34" name="Text Box 21">
            <a:extLst>
              <a:ext uri="{FF2B5EF4-FFF2-40B4-BE49-F238E27FC236}">
                <a16:creationId xmlns:a16="http://schemas.microsoft.com/office/drawing/2014/main" xmlns="" id="{CA89DC5D-59CF-674F-ADEE-A7DCECEAB75A}"/>
              </a:ext>
            </a:extLst>
          </p:cNvPr>
          <p:cNvSpPr txBox="1">
            <a:spLocks noChangeArrowheads="1"/>
          </p:cNvSpPr>
          <p:nvPr/>
        </p:nvSpPr>
        <p:spPr bwMode="auto">
          <a:xfrm>
            <a:off x="10139362" y="5484122"/>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t>Phan Rang</a:t>
            </a:r>
          </a:p>
        </p:txBody>
      </p:sp>
      <p:sp>
        <p:nvSpPr>
          <p:cNvPr id="35" name="Oval 22">
            <a:extLst>
              <a:ext uri="{FF2B5EF4-FFF2-40B4-BE49-F238E27FC236}">
                <a16:creationId xmlns:a16="http://schemas.microsoft.com/office/drawing/2014/main" xmlns="" id="{A223C3B9-C9C5-8B4B-BF62-86BF8D63B46B}"/>
              </a:ext>
            </a:extLst>
          </p:cNvPr>
          <p:cNvSpPr>
            <a:spLocks noChangeArrowheads="1"/>
          </p:cNvSpPr>
          <p:nvPr/>
        </p:nvSpPr>
        <p:spPr bwMode="auto">
          <a:xfrm>
            <a:off x="10063162" y="3488635"/>
            <a:ext cx="152400" cy="15240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3300"/>
              </a:solidFill>
            </a:endParaRPr>
          </a:p>
        </p:txBody>
      </p:sp>
      <p:sp>
        <p:nvSpPr>
          <p:cNvPr id="36" name="TextBox 35">
            <a:extLst>
              <a:ext uri="{FF2B5EF4-FFF2-40B4-BE49-F238E27FC236}">
                <a16:creationId xmlns:a16="http://schemas.microsoft.com/office/drawing/2014/main" xmlns="" id="{4D1BD9D5-73B8-2249-845C-FBAF15AD9D5B}"/>
              </a:ext>
            </a:extLst>
          </p:cNvPr>
          <p:cNvSpPr txBox="1"/>
          <p:nvPr/>
        </p:nvSpPr>
        <p:spPr>
          <a:xfrm>
            <a:off x="7242174" y="5993195"/>
            <a:ext cx="4648200" cy="851297"/>
          </a:xfrm>
          <a:prstGeom prst="roundRect">
            <a:avLst/>
          </a:prstGeom>
          <a:blipFill>
            <a:blip r:embed="rId3"/>
            <a:tile tx="0" ty="0" sx="100000" sy="100000" flip="none" algn="tl"/>
          </a:blipFill>
          <a:ln>
            <a:solidFill>
              <a:schemeClr val="accent2"/>
            </a:solidFill>
          </a:ln>
        </p:spPr>
        <p:txBody>
          <a:bodyPr wrap="square" rtlCol="0">
            <a:spAutoFit/>
          </a:bodyPr>
          <a:lstStyle/>
          <a:p>
            <a:pPr algn="ctr"/>
            <a:r>
              <a:rPr lang="en-US" sz="2200" dirty="0" err="1">
                <a:latin typeface="Times New Roman" panose="02020603050405020304" pitchFamily="18" charset="0"/>
                <a:cs typeface="Times New Roman" panose="02020603050405020304" pitchFamily="18" charset="0"/>
              </a:rPr>
              <a:t>Lược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Cham- pa </a:t>
            </a:r>
          </a:p>
          <a:p>
            <a:pPr algn="ct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kỉ</a:t>
            </a:r>
            <a:r>
              <a:rPr lang="en-US" sz="2200" dirty="0">
                <a:latin typeface="Times New Roman" panose="02020603050405020304" pitchFamily="18" charset="0"/>
                <a:cs typeface="Times New Roman" panose="02020603050405020304" pitchFamily="18" charset="0"/>
              </a:rPr>
              <a:t> VI- X</a:t>
            </a:r>
          </a:p>
        </p:txBody>
      </p:sp>
      <p:sp>
        <p:nvSpPr>
          <p:cNvPr id="17" name="Text Box 18">
            <a:extLst>
              <a:ext uri="{FF2B5EF4-FFF2-40B4-BE49-F238E27FC236}">
                <a16:creationId xmlns:a16="http://schemas.microsoft.com/office/drawing/2014/main" xmlns="" id="{0C6E0EF7-C39F-BE44-ACF0-AC61180A3B9E}"/>
              </a:ext>
            </a:extLst>
          </p:cNvPr>
          <p:cNvSpPr txBox="1">
            <a:spLocks noChangeArrowheads="1"/>
          </p:cNvSpPr>
          <p:nvPr/>
        </p:nvSpPr>
        <p:spPr bwMode="auto">
          <a:xfrm>
            <a:off x="7559040" y="4399757"/>
            <a:ext cx="1888405" cy="408623"/>
          </a:xfrm>
          <a:prstGeom prst="wedgeRoundRectCallout">
            <a:avLst>
              <a:gd name="adj1" fmla="val 85005"/>
              <a:gd name="adj2" fmla="val -60739"/>
              <a:gd name="adj3" fmla="val 16667"/>
            </a:avLst>
          </a:prstGeom>
          <a:blipFill>
            <a:blip r:embed="rId3"/>
            <a:tile tx="0" ty="0" sx="100000" sy="100000" flip="none" algn="tl"/>
          </a:blipFill>
          <a:ln w="9525">
            <a:solidFill>
              <a:schemeClr val="tx1"/>
            </a:solidFill>
            <a:miter lim="800000"/>
            <a:headEnd/>
            <a:tailEnd/>
          </a:ln>
          <a:effectLst/>
          <a:extLst/>
        </p:spPr>
        <p:txBody>
          <a:bodyPr wrap="square">
            <a:spAutoFit/>
          </a:bodyPr>
          <a:lstStyle/>
          <a:p>
            <a:pPr algn="ctr">
              <a:spcBef>
                <a:spcPct val="50000"/>
              </a:spcBef>
            </a:pPr>
            <a:r>
              <a:rPr lang="en-US" b="1" dirty="0" err="1"/>
              <a:t>Tượng</a:t>
            </a:r>
            <a:r>
              <a:rPr lang="en-US" b="1" dirty="0"/>
              <a:t> </a:t>
            </a:r>
            <a:r>
              <a:rPr lang="en-US" b="1" dirty="0" err="1"/>
              <a:t>Lâm</a:t>
            </a:r>
            <a:endParaRPr lang="en-US" b="1" dirty="0"/>
          </a:p>
        </p:txBody>
      </p:sp>
    </p:spTree>
    <p:extLst>
      <p:ext uri="{BB962C8B-B14F-4D97-AF65-F5344CB8AC3E}">
        <p14:creationId xmlns:p14="http://schemas.microsoft.com/office/powerpoint/2010/main" val="237647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out)">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2000"/>
                                        <p:tgtEl>
                                          <p:spTgt spid="2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20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mph" presetSubtype="0" fill="hold" grpId="0" nodeType="click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28"/>
                                        </p:tgtEl>
                                        <p:attrNameLst>
                                          <p:attrName>ppt_x</p:attrName>
                                          <p:attrName>ppt_y</p:attrName>
                                        </p:attrNameLst>
                                      </p:cBhvr>
                                    </p:animMotion>
                                    <p:animRot by="1500000">
                                      <p:cBhvr>
                                        <p:cTn id="20" dur="125" fill="hold">
                                          <p:stCondLst>
                                            <p:cond delay="0"/>
                                          </p:stCondLst>
                                        </p:cTn>
                                        <p:tgtEl>
                                          <p:spTgt spid="28"/>
                                        </p:tgtEl>
                                        <p:attrNameLst>
                                          <p:attrName>r</p:attrName>
                                        </p:attrNameLst>
                                      </p:cBhvr>
                                    </p:animRot>
                                    <p:animRot by="-1500000">
                                      <p:cBhvr>
                                        <p:cTn id="21" dur="125" fill="hold">
                                          <p:stCondLst>
                                            <p:cond delay="125"/>
                                          </p:stCondLst>
                                        </p:cTn>
                                        <p:tgtEl>
                                          <p:spTgt spid="28"/>
                                        </p:tgtEl>
                                        <p:attrNameLst>
                                          <p:attrName>r</p:attrName>
                                        </p:attrNameLst>
                                      </p:cBhvr>
                                    </p:animRot>
                                    <p:animRot by="-1500000">
                                      <p:cBhvr>
                                        <p:cTn id="22" dur="125" fill="hold">
                                          <p:stCondLst>
                                            <p:cond delay="250"/>
                                          </p:stCondLst>
                                        </p:cTn>
                                        <p:tgtEl>
                                          <p:spTgt spid="28"/>
                                        </p:tgtEl>
                                        <p:attrNameLst>
                                          <p:attrName>r</p:attrName>
                                        </p:attrNameLst>
                                      </p:cBhvr>
                                    </p:animRot>
                                    <p:animRot by="1500000">
                                      <p:cBhvr>
                                        <p:cTn id="23" dur="125" fill="hold">
                                          <p:stCondLst>
                                            <p:cond delay="375"/>
                                          </p:stCondLst>
                                        </p:cTn>
                                        <p:tgtEl>
                                          <p:spTgt spid="2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grpId="0" nodeType="click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34"/>
                                        </p:tgtEl>
                                        <p:attrNameLst>
                                          <p:attrName>ppt_x</p:attrName>
                                          <p:attrName>ppt_y</p:attrName>
                                        </p:attrNameLst>
                                      </p:cBhvr>
                                    </p:animMotion>
                                    <p:animRot by="1500000">
                                      <p:cBhvr>
                                        <p:cTn id="28" dur="125" fill="hold">
                                          <p:stCondLst>
                                            <p:cond delay="0"/>
                                          </p:stCondLst>
                                        </p:cTn>
                                        <p:tgtEl>
                                          <p:spTgt spid="34"/>
                                        </p:tgtEl>
                                        <p:attrNameLst>
                                          <p:attrName>r</p:attrName>
                                        </p:attrNameLst>
                                      </p:cBhvr>
                                    </p:animRot>
                                    <p:animRot by="-1500000">
                                      <p:cBhvr>
                                        <p:cTn id="29" dur="125" fill="hold">
                                          <p:stCondLst>
                                            <p:cond delay="125"/>
                                          </p:stCondLst>
                                        </p:cTn>
                                        <p:tgtEl>
                                          <p:spTgt spid="34"/>
                                        </p:tgtEl>
                                        <p:attrNameLst>
                                          <p:attrName>r</p:attrName>
                                        </p:attrNameLst>
                                      </p:cBhvr>
                                    </p:animRot>
                                    <p:animRot by="-1500000">
                                      <p:cBhvr>
                                        <p:cTn id="30" dur="125" fill="hold">
                                          <p:stCondLst>
                                            <p:cond delay="250"/>
                                          </p:stCondLst>
                                        </p:cTn>
                                        <p:tgtEl>
                                          <p:spTgt spid="34"/>
                                        </p:tgtEl>
                                        <p:attrNameLst>
                                          <p:attrName>r</p:attrName>
                                        </p:attrNameLst>
                                      </p:cBhvr>
                                    </p:animRot>
                                    <p:animRot by="1500000">
                                      <p:cBhvr>
                                        <p:cTn id="31" dur="125" fill="hold">
                                          <p:stCondLst>
                                            <p:cond delay="375"/>
                                          </p:stCondLst>
                                        </p:cTn>
                                        <p:tgtEl>
                                          <p:spTgt spid="34"/>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6" presetClass="exit" presetSubtype="32" fill="hold" grpId="1" nodeType="clickEffect">
                                  <p:stCondLst>
                                    <p:cond delay="0"/>
                                  </p:stCondLst>
                                  <p:childTnLst>
                                    <p:animEffect transition="out" filter="circle(out)">
                                      <p:cBhvr>
                                        <p:cTn id="35" dur="2000"/>
                                        <p:tgtEl>
                                          <p:spTgt spid="31"/>
                                        </p:tgtEl>
                                      </p:cBhvr>
                                    </p:animEffect>
                                    <p:set>
                                      <p:cBhvr>
                                        <p:cTn id="36" dur="1" fill="hold">
                                          <p:stCondLst>
                                            <p:cond delay="1999"/>
                                          </p:stCondLst>
                                        </p:cTn>
                                        <p:tgtEl>
                                          <p:spTgt spid="31"/>
                                        </p:tgtEl>
                                        <p:attrNameLst>
                                          <p:attrName>style.visibility</p:attrName>
                                        </p:attrNameLst>
                                      </p:cBhvr>
                                      <p:to>
                                        <p:strVal val="hidden"/>
                                      </p:to>
                                    </p:set>
                                  </p:childTnLst>
                                </p:cTn>
                              </p:par>
                              <p:par>
                                <p:cTn id="37" presetID="6" presetClass="entr" presetSubtype="32"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circle(out)">
                                      <p:cBhvr>
                                        <p:cTn id="39" dur="20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circle(in)">
                                      <p:cBhvr>
                                        <p:cTn id="44" dur="2000"/>
                                        <p:tgtEl>
                                          <p:spTgt spid="35"/>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circle(in)">
                                      <p:cBhvr>
                                        <p:cTn id="47" dur="20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par>
                                <p:cTn id="53" presetID="6" presetClass="exit" presetSubtype="32" fill="hold" grpId="1" nodeType="withEffect">
                                  <p:stCondLst>
                                    <p:cond delay="0"/>
                                  </p:stCondLst>
                                  <p:childTnLst>
                                    <p:animEffect transition="out" filter="circle(out)">
                                      <p:cBhvr>
                                        <p:cTn id="54" dur="2000"/>
                                        <p:tgtEl>
                                          <p:spTgt spid="17"/>
                                        </p:tgtEl>
                                      </p:cBhvr>
                                    </p:animEffect>
                                    <p:set>
                                      <p:cBhvr>
                                        <p:cTn id="55"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P spid="31" grpId="1" animBg="1"/>
      <p:bldP spid="32" grpId="0" animBg="1"/>
      <p:bldP spid="33" grpId="0" animBg="1"/>
      <p:bldP spid="34" grpId="0"/>
      <p:bldP spid="35" grpId="0" animBg="1"/>
      <p:bldP spid="17" grpId="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A72EABC9-2266-4E4D-B50B-6B40FAA92708}"/>
              </a:ext>
            </a:extLst>
          </p:cNvPr>
          <p:cNvSpPr txBox="1"/>
          <p:nvPr/>
        </p:nvSpPr>
        <p:spPr>
          <a:xfrm>
            <a:off x="-1" y="80269"/>
            <a:ext cx="7190509" cy="461665"/>
          </a:xfrm>
          <a:prstGeom prst="rect">
            <a:avLst/>
          </a:prstGeom>
          <a:noFill/>
        </p:spPr>
        <p:txBody>
          <a:bodyPr wrap="square" rtlCol="0">
            <a:spAutoFit/>
          </a:bodyPr>
          <a:lstStyle/>
          <a:p>
            <a:r>
              <a:rPr lang="vi-VN" sz="2400" b="1" dirty="0">
                <a:solidFill>
                  <a:srgbClr val="0070C0"/>
                </a:solidFill>
                <a:latin typeface="+mj-lt"/>
              </a:rPr>
              <a:t>NƯỚC CHAM-PA TỪ THẾ KỶ II ĐẾN THẾ KỶ X</a:t>
            </a:r>
          </a:p>
        </p:txBody>
      </p:sp>
      <p:sp>
        <p:nvSpPr>
          <p:cNvPr id="4" name="TextBox 3">
            <a:extLst>
              <a:ext uri="{FF2B5EF4-FFF2-40B4-BE49-F238E27FC236}">
                <a16:creationId xmlns:a16="http://schemas.microsoft.com/office/drawing/2014/main" xmlns="" id="{A27D6F03-4AFE-7440-8042-5BA9A465A8E1}"/>
              </a:ext>
            </a:extLst>
          </p:cNvPr>
          <p:cNvSpPr txBox="1"/>
          <p:nvPr/>
        </p:nvSpPr>
        <p:spPr>
          <a:xfrm>
            <a:off x="400049" y="1495526"/>
            <a:ext cx="6205971" cy="3108543"/>
          </a:xfrm>
          <a:prstGeom prst="rect">
            <a:avLst/>
          </a:prstGeom>
          <a:noFill/>
        </p:spPr>
        <p:txBody>
          <a:bodyPr wrap="square" rtlCol="0">
            <a:spAutoFit/>
          </a:bodyPr>
          <a:lstStyle/>
          <a:p>
            <a:pPr marL="457200" indent="-457200">
              <a:buFontTx/>
              <a:buChar char="-"/>
            </a:pPr>
            <a:r>
              <a:rPr lang="vi-VN" sz="2800" dirty="0">
                <a:latin typeface="Times New Roman" panose="02020603050405020304" pitchFamily="18" charset="0"/>
                <a:cs typeface="Times New Roman" panose="02020603050405020304" pitchFamily="18" charset="0"/>
              </a:rPr>
              <a:t>Do căm phẫn chính sách tàn bạo của nhà Hán.</a:t>
            </a:r>
          </a:p>
          <a:p>
            <a:pPr marL="457200" indent="-457200">
              <a:buFontTx/>
              <a:buChar char="-"/>
            </a:pPr>
            <a:r>
              <a:rPr lang="vi-VN" sz="2800" dirty="0">
                <a:latin typeface="Times New Roman" panose="02020603050405020304" pitchFamily="18" charset="0"/>
                <a:cs typeface="Times New Roman" panose="02020603050405020304" pitchFamily="18" charset="0"/>
              </a:rPr>
              <a:t>Thế kỷ II lợi dụng nhà Hán suy yếu, Khu Liên lãnh đạo nhân dân Tượng Lâm nổi dậy giành độc lập (192-193)</a:t>
            </a:r>
          </a:p>
          <a:p>
            <a:pPr marL="457200" indent="-457200">
              <a:buFontTx/>
              <a:buChar char="-"/>
            </a:pPr>
            <a:r>
              <a:rPr lang="vi-VN" sz="2800" dirty="0">
                <a:latin typeface="Times New Roman" panose="02020603050405020304" pitchFamily="18" charset="0"/>
                <a:cs typeface="Times New Roman" panose="02020603050405020304" pitchFamily="18" charset="0"/>
              </a:rPr>
              <a:t>Khu Liên tự xưng vua.đặt tên nước là Lâm Ấp.</a:t>
            </a:r>
          </a:p>
        </p:txBody>
      </p:sp>
      <p:sp>
        <p:nvSpPr>
          <p:cNvPr id="10" name="TextBox 9">
            <a:extLst>
              <a:ext uri="{FF2B5EF4-FFF2-40B4-BE49-F238E27FC236}">
                <a16:creationId xmlns:a16="http://schemas.microsoft.com/office/drawing/2014/main" xmlns="" id="{2233BD06-79FD-514F-B300-E6CCC72F7390}"/>
              </a:ext>
            </a:extLst>
          </p:cNvPr>
          <p:cNvSpPr txBox="1"/>
          <p:nvPr/>
        </p:nvSpPr>
        <p:spPr>
          <a:xfrm>
            <a:off x="400050" y="523015"/>
            <a:ext cx="5915891" cy="523220"/>
          </a:xfrm>
          <a:prstGeom prst="rect">
            <a:avLst/>
          </a:prstGeom>
          <a:noFill/>
        </p:spPr>
        <p:txBody>
          <a:bodyPr wrap="square" rtlCol="0">
            <a:spAutoFit/>
          </a:bodyPr>
          <a:lstStyle/>
          <a:p>
            <a:r>
              <a:rPr lang="vi-VN" sz="2800" u="sng" dirty="0">
                <a:solidFill>
                  <a:srgbClr val="FF0000"/>
                </a:solidFill>
                <a:latin typeface="+mj-lt"/>
              </a:rPr>
              <a:t>1. Nước Cham-pa độc lập ra đời</a:t>
            </a:r>
          </a:p>
        </p:txBody>
      </p:sp>
      <p:sp>
        <p:nvSpPr>
          <p:cNvPr id="7" name="TextBox 6">
            <a:extLst>
              <a:ext uri="{FF2B5EF4-FFF2-40B4-BE49-F238E27FC236}">
                <a16:creationId xmlns:a16="http://schemas.microsoft.com/office/drawing/2014/main" xmlns="" id="{FBD6A068-0027-C146-8B63-5D8076FD518A}"/>
              </a:ext>
            </a:extLst>
          </p:cNvPr>
          <p:cNvSpPr txBox="1"/>
          <p:nvPr/>
        </p:nvSpPr>
        <p:spPr>
          <a:xfrm>
            <a:off x="690129" y="965761"/>
            <a:ext cx="5915891" cy="523220"/>
          </a:xfrm>
          <a:prstGeom prst="rect">
            <a:avLst/>
          </a:prstGeom>
          <a:noFill/>
        </p:spPr>
        <p:txBody>
          <a:bodyPr wrap="square" rtlCol="0">
            <a:spAutoFit/>
          </a:bodyPr>
          <a:lstStyle/>
          <a:p>
            <a:r>
              <a:rPr lang="vi-VN" sz="2800" i="1" u="sng" dirty="0">
                <a:latin typeface="+mj-lt"/>
              </a:rPr>
              <a:t>a. Hoàn cảnh.</a:t>
            </a:r>
          </a:p>
        </p:txBody>
      </p:sp>
      <p:pic>
        <p:nvPicPr>
          <p:cNvPr id="25" name="Picture 24">
            <a:extLst>
              <a:ext uri="{FF2B5EF4-FFF2-40B4-BE49-F238E27FC236}">
                <a16:creationId xmlns:a16="http://schemas.microsoft.com/office/drawing/2014/main" xmlns="" id="{D55457B5-0216-8643-8081-B0DA7C3343CD}"/>
              </a:ext>
            </a:extLst>
          </p:cNvPr>
          <p:cNvPicPr>
            <a:picLocks noChangeAspect="1"/>
          </p:cNvPicPr>
          <p:nvPr/>
        </p:nvPicPr>
        <p:blipFill rotWithShape="1">
          <a:blip r:embed="rId2"/>
          <a:srcRect b="9830"/>
          <a:stretch/>
        </p:blipFill>
        <p:spPr>
          <a:xfrm>
            <a:off x="6987369" y="0"/>
            <a:ext cx="5204632" cy="6858000"/>
          </a:xfrm>
          <a:prstGeom prst="rect">
            <a:avLst/>
          </a:prstGeom>
        </p:spPr>
      </p:pic>
      <p:sp>
        <p:nvSpPr>
          <p:cNvPr id="23" name="Text Box 18">
            <a:extLst>
              <a:ext uri="{FF2B5EF4-FFF2-40B4-BE49-F238E27FC236}">
                <a16:creationId xmlns:a16="http://schemas.microsoft.com/office/drawing/2014/main" xmlns="" id="{0C6E0EF7-C39F-BE44-ACF0-AC61180A3B9E}"/>
              </a:ext>
            </a:extLst>
          </p:cNvPr>
          <p:cNvSpPr txBox="1">
            <a:spLocks noChangeArrowheads="1"/>
          </p:cNvSpPr>
          <p:nvPr/>
        </p:nvSpPr>
        <p:spPr bwMode="auto">
          <a:xfrm>
            <a:off x="7559040" y="4399757"/>
            <a:ext cx="1888405" cy="408623"/>
          </a:xfrm>
          <a:prstGeom prst="wedgeRoundRectCallout">
            <a:avLst>
              <a:gd name="adj1" fmla="val 85005"/>
              <a:gd name="adj2" fmla="val -60739"/>
              <a:gd name="adj3" fmla="val 16667"/>
            </a:avLst>
          </a:prstGeom>
          <a:blipFill>
            <a:blip r:embed="rId3"/>
            <a:tile tx="0" ty="0" sx="100000" sy="100000" flip="none" algn="tl"/>
          </a:blipFill>
          <a:ln w="9525">
            <a:solidFill>
              <a:schemeClr val="tx1"/>
            </a:solidFill>
            <a:miter lim="800000"/>
            <a:headEnd/>
            <a:tailEnd/>
          </a:ln>
          <a:effectLst/>
          <a:extLst/>
        </p:spPr>
        <p:txBody>
          <a:bodyPr wrap="square">
            <a:spAutoFit/>
          </a:bodyPr>
          <a:lstStyle/>
          <a:p>
            <a:pPr algn="ctr">
              <a:spcBef>
                <a:spcPct val="50000"/>
              </a:spcBef>
            </a:pPr>
            <a:r>
              <a:rPr lang="en-US" b="1" dirty="0" err="1"/>
              <a:t>Tượng</a:t>
            </a:r>
            <a:r>
              <a:rPr lang="en-US" b="1" dirty="0"/>
              <a:t> </a:t>
            </a:r>
            <a:r>
              <a:rPr lang="en-US" b="1" dirty="0" err="1"/>
              <a:t>Lâm</a:t>
            </a:r>
            <a:endParaRPr lang="en-US" b="1" dirty="0"/>
          </a:p>
        </p:txBody>
      </p:sp>
    </p:spTree>
    <p:extLst>
      <p:ext uri="{BB962C8B-B14F-4D97-AF65-F5344CB8AC3E}">
        <p14:creationId xmlns:p14="http://schemas.microsoft.com/office/powerpoint/2010/main" val="32582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2000"/>
                                        <p:tgtEl>
                                          <p:spTgt spid="23"/>
                                        </p:tgtEl>
                                      </p:cBhvr>
                                    </p:animEffect>
                                  </p:childTnLst>
                                </p:cTn>
                              </p:par>
                              <p:par>
                                <p:cTn id="26" presetID="6" presetClass="exit" presetSubtype="32" fill="hold" grpId="1" nodeType="withEffect">
                                  <p:stCondLst>
                                    <p:cond delay="0"/>
                                  </p:stCondLst>
                                  <p:childTnLst>
                                    <p:animEffect transition="out" filter="circle(out)">
                                      <p:cBhvr>
                                        <p:cTn id="27" dur="2000"/>
                                        <p:tgtEl>
                                          <p:spTgt spid="23"/>
                                        </p:tgtEl>
                                      </p:cBhvr>
                                    </p:animEffect>
                                    <p:set>
                                      <p:cBhvr>
                                        <p:cTn id="28" dur="1" fill="hold">
                                          <p:stCondLst>
                                            <p:cond delay="1999"/>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p:cTn id="33"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p:cTn id="42"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44"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p:cTn id="51"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53"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4484"/>
          </a:xfrm>
        </p:spPr>
        <p:txBody>
          <a:bodyPr>
            <a:normAutofit/>
          </a:bodyPr>
          <a:lstStyle/>
          <a:p>
            <a:r>
              <a:rPr lang="en-US" sz="4000" b="1" smtClean="0">
                <a:latin typeface="Times New Roman" pitchFamily="18" charset="0"/>
                <a:cs typeface="Times New Roman" pitchFamily="18" charset="0"/>
              </a:rPr>
              <a:t>I/ Nước Champa độc lập ra đời</a:t>
            </a:r>
            <a:endParaRPr lang="en-US" sz="4000" b="1">
              <a:latin typeface="Times New Roman" pitchFamily="18" charset="0"/>
              <a:cs typeface="Times New Roman" pitchFamily="18" charset="0"/>
            </a:endParaRPr>
          </a:p>
        </p:txBody>
      </p:sp>
      <p:sp>
        <p:nvSpPr>
          <p:cNvPr id="3" name="Content Placeholder 2"/>
          <p:cNvSpPr>
            <a:spLocks noGrp="1"/>
          </p:cNvSpPr>
          <p:nvPr>
            <p:ph idx="1"/>
          </p:nvPr>
        </p:nvSpPr>
        <p:spPr>
          <a:xfrm>
            <a:off x="677333" y="1624085"/>
            <a:ext cx="9435657" cy="4417278"/>
          </a:xfrm>
        </p:spPr>
        <p:txBody>
          <a:bodyPr/>
          <a:lstStyle/>
          <a:p>
            <a:pPr marL="0" indent="0">
              <a:buNone/>
            </a:pPr>
            <a:r>
              <a:rPr lang="en-US" smtClean="0"/>
              <a:t>  </a:t>
            </a:r>
            <a:endParaRPr lang="en-US"/>
          </a:p>
        </p:txBody>
      </p:sp>
      <p:sp>
        <p:nvSpPr>
          <p:cNvPr id="6" name="Explosion 1 5"/>
          <p:cNvSpPr/>
          <p:nvPr/>
        </p:nvSpPr>
        <p:spPr>
          <a:xfrm>
            <a:off x="5172501" y="2019869"/>
            <a:ext cx="4626592" cy="4021494"/>
          </a:xfrm>
          <a:prstGeom prst="irregularSeal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1"/>
                </a:solidFill>
                <a:latin typeface="Times New Roman" pitchFamily="18" charset="0"/>
                <a:cs typeface="Times New Roman" pitchFamily="18" charset="0"/>
              </a:rPr>
              <a:t>N</a:t>
            </a:r>
            <a:r>
              <a:rPr lang="en-US" sz="2200" b="1" smtClean="0">
                <a:solidFill>
                  <a:schemeClr val="tx1"/>
                </a:solidFill>
                <a:latin typeface="Times New Roman" pitchFamily="18" charset="0"/>
                <a:cs typeface="Times New Roman" pitchFamily="18" charset="0"/>
              </a:rPr>
              <a:t>hận xét </a:t>
            </a:r>
            <a:r>
              <a:rPr lang="en-US" sz="2200" b="1">
                <a:solidFill>
                  <a:schemeClr val="tx1"/>
                </a:solidFill>
                <a:latin typeface="Times New Roman" pitchFamily="18" charset="0"/>
                <a:cs typeface="Times New Roman" pitchFamily="18" charset="0"/>
              </a:rPr>
              <a:t>về quá trình thành lập và mở rộng nước Champa?</a:t>
            </a:r>
            <a:endParaRPr lang="en-US" sz="22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9861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u="sng" dirty="0" smtClean="0">
                <a:solidFill>
                  <a:schemeClr val="tx2">
                    <a:lumMod val="60000"/>
                    <a:lumOff val="40000"/>
                  </a:schemeClr>
                </a:solidFill>
                <a:latin typeface="Times New Roman" pitchFamily="18" charset="0"/>
                <a:cs typeface="Times New Roman" pitchFamily="18" charset="0"/>
              </a:rPr>
              <a:t>2. </a:t>
            </a:r>
            <a:r>
              <a:rPr lang="en-US" sz="4000" b="1" u="sng" dirty="0" err="1" smtClean="0">
                <a:solidFill>
                  <a:schemeClr val="tx2">
                    <a:lumMod val="60000"/>
                    <a:lumOff val="40000"/>
                  </a:schemeClr>
                </a:solidFill>
                <a:latin typeface="Times New Roman" pitchFamily="18" charset="0"/>
                <a:cs typeface="Times New Roman" pitchFamily="18" charset="0"/>
              </a:rPr>
              <a:t>Tình</a:t>
            </a:r>
            <a:r>
              <a:rPr lang="en-US" sz="4000" b="1" u="sng" dirty="0" smtClean="0">
                <a:solidFill>
                  <a:schemeClr val="tx2">
                    <a:lumMod val="60000"/>
                    <a:lumOff val="40000"/>
                  </a:schemeClr>
                </a:solidFill>
                <a:latin typeface="Times New Roman" pitchFamily="18" charset="0"/>
                <a:cs typeface="Times New Roman" pitchFamily="18" charset="0"/>
              </a:rPr>
              <a:t> </a:t>
            </a:r>
            <a:r>
              <a:rPr lang="en-US" sz="4000" b="1" u="sng" dirty="0" err="1" smtClean="0">
                <a:solidFill>
                  <a:schemeClr val="tx2">
                    <a:lumMod val="60000"/>
                    <a:lumOff val="40000"/>
                  </a:schemeClr>
                </a:solidFill>
                <a:latin typeface="Times New Roman" pitchFamily="18" charset="0"/>
                <a:cs typeface="Times New Roman" pitchFamily="18" charset="0"/>
              </a:rPr>
              <a:t>hình</a:t>
            </a:r>
            <a:r>
              <a:rPr lang="en-US" sz="4000" b="1" u="sng" dirty="0" smtClean="0">
                <a:solidFill>
                  <a:schemeClr val="tx2">
                    <a:lumMod val="60000"/>
                    <a:lumOff val="40000"/>
                  </a:schemeClr>
                </a:solidFill>
                <a:latin typeface="Times New Roman" pitchFamily="18" charset="0"/>
                <a:cs typeface="Times New Roman" pitchFamily="18" charset="0"/>
              </a:rPr>
              <a:t> </a:t>
            </a:r>
            <a:r>
              <a:rPr lang="en-US" sz="4000" b="1" u="sng" dirty="0" err="1" smtClean="0">
                <a:solidFill>
                  <a:schemeClr val="tx2">
                    <a:lumMod val="60000"/>
                    <a:lumOff val="40000"/>
                  </a:schemeClr>
                </a:solidFill>
                <a:latin typeface="Times New Roman" pitchFamily="18" charset="0"/>
                <a:cs typeface="Times New Roman" pitchFamily="18" charset="0"/>
              </a:rPr>
              <a:t>kinh</a:t>
            </a:r>
            <a:r>
              <a:rPr lang="en-US" sz="4000" b="1" u="sng" dirty="0" smtClean="0">
                <a:solidFill>
                  <a:schemeClr val="tx2">
                    <a:lumMod val="60000"/>
                    <a:lumOff val="40000"/>
                  </a:schemeClr>
                </a:solidFill>
                <a:latin typeface="Times New Roman" pitchFamily="18" charset="0"/>
                <a:cs typeface="Times New Roman" pitchFamily="18" charset="0"/>
              </a:rPr>
              <a:t> </a:t>
            </a:r>
            <a:r>
              <a:rPr lang="en-US" sz="4000" b="1" u="sng" dirty="0" err="1" smtClean="0">
                <a:solidFill>
                  <a:schemeClr val="tx2">
                    <a:lumMod val="60000"/>
                    <a:lumOff val="40000"/>
                  </a:schemeClr>
                </a:solidFill>
                <a:latin typeface="Times New Roman" pitchFamily="18" charset="0"/>
                <a:cs typeface="Times New Roman" pitchFamily="18" charset="0"/>
              </a:rPr>
              <a:t>tế</a:t>
            </a:r>
            <a:r>
              <a:rPr lang="en-US" sz="4000" b="1" u="sng" dirty="0" smtClean="0">
                <a:solidFill>
                  <a:schemeClr val="tx2">
                    <a:lumMod val="60000"/>
                    <a:lumOff val="40000"/>
                  </a:schemeClr>
                </a:solidFill>
                <a:latin typeface="Times New Roman" pitchFamily="18" charset="0"/>
                <a:cs typeface="Times New Roman" pitchFamily="18" charset="0"/>
              </a:rPr>
              <a:t>, </a:t>
            </a:r>
            <a:r>
              <a:rPr lang="en-US" sz="4000" b="1" u="sng" dirty="0" err="1" smtClean="0">
                <a:solidFill>
                  <a:schemeClr val="tx2">
                    <a:lumMod val="60000"/>
                    <a:lumOff val="40000"/>
                  </a:schemeClr>
                </a:solidFill>
                <a:latin typeface="Times New Roman" pitchFamily="18" charset="0"/>
                <a:cs typeface="Times New Roman" pitchFamily="18" charset="0"/>
              </a:rPr>
              <a:t>văn</a:t>
            </a:r>
            <a:r>
              <a:rPr lang="en-US" sz="4000" b="1" u="sng" dirty="0" smtClean="0">
                <a:solidFill>
                  <a:schemeClr val="tx2">
                    <a:lumMod val="60000"/>
                    <a:lumOff val="40000"/>
                  </a:schemeClr>
                </a:solidFill>
                <a:latin typeface="Times New Roman" pitchFamily="18" charset="0"/>
                <a:cs typeface="Times New Roman" pitchFamily="18" charset="0"/>
              </a:rPr>
              <a:t> </a:t>
            </a:r>
            <a:r>
              <a:rPr lang="en-US" sz="4000" b="1" u="sng" dirty="0" err="1" smtClean="0">
                <a:solidFill>
                  <a:schemeClr val="tx2">
                    <a:lumMod val="60000"/>
                    <a:lumOff val="40000"/>
                  </a:schemeClr>
                </a:solidFill>
                <a:latin typeface="Times New Roman" pitchFamily="18" charset="0"/>
                <a:cs typeface="Times New Roman" pitchFamily="18" charset="0"/>
              </a:rPr>
              <a:t>hóa</a:t>
            </a:r>
            <a:r>
              <a:rPr lang="en-US" sz="4000" b="1" u="sng" dirty="0" smtClean="0">
                <a:solidFill>
                  <a:schemeClr val="tx2">
                    <a:lumMod val="60000"/>
                    <a:lumOff val="40000"/>
                  </a:schemeClr>
                </a:solidFill>
                <a:latin typeface="Times New Roman" pitchFamily="18" charset="0"/>
                <a:cs typeface="Times New Roman" pitchFamily="18" charset="0"/>
              </a:rPr>
              <a:t> Cham-pa </a:t>
            </a:r>
            <a:r>
              <a:rPr lang="en-US" sz="4000" b="1" u="sng" dirty="0" err="1" smtClean="0">
                <a:solidFill>
                  <a:schemeClr val="tx2">
                    <a:lumMod val="60000"/>
                    <a:lumOff val="40000"/>
                  </a:schemeClr>
                </a:solidFill>
                <a:latin typeface="Times New Roman" pitchFamily="18" charset="0"/>
                <a:cs typeface="Times New Roman" pitchFamily="18" charset="0"/>
              </a:rPr>
              <a:t>từ</a:t>
            </a:r>
            <a:r>
              <a:rPr lang="en-US" sz="4000" b="1" u="sng" dirty="0" smtClean="0">
                <a:solidFill>
                  <a:schemeClr val="tx2">
                    <a:lumMod val="60000"/>
                    <a:lumOff val="40000"/>
                  </a:schemeClr>
                </a:solidFill>
                <a:latin typeface="Times New Roman" pitchFamily="18" charset="0"/>
                <a:cs typeface="Times New Roman" pitchFamily="18" charset="0"/>
              </a:rPr>
              <a:t> </a:t>
            </a:r>
            <a:r>
              <a:rPr lang="en-US" sz="4000" b="1" u="sng" dirty="0" err="1" smtClean="0">
                <a:solidFill>
                  <a:schemeClr val="tx2">
                    <a:lumMod val="60000"/>
                    <a:lumOff val="40000"/>
                  </a:schemeClr>
                </a:solidFill>
                <a:latin typeface="Times New Roman" pitchFamily="18" charset="0"/>
                <a:cs typeface="Times New Roman" pitchFamily="18" charset="0"/>
              </a:rPr>
              <a:t>thế</a:t>
            </a:r>
            <a:r>
              <a:rPr lang="en-US" sz="4000" b="1" u="sng" dirty="0" smtClean="0">
                <a:solidFill>
                  <a:schemeClr val="tx2">
                    <a:lumMod val="60000"/>
                    <a:lumOff val="40000"/>
                  </a:schemeClr>
                </a:solidFill>
                <a:latin typeface="Times New Roman" pitchFamily="18" charset="0"/>
                <a:cs typeface="Times New Roman" pitchFamily="18" charset="0"/>
              </a:rPr>
              <a:t> </a:t>
            </a:r>
            <a:r>
              <a:rPr lang="en-US" sz="4000" b="1" u="sng" dirty="0" err="1" smtClean="0">
                <a:solidFill>
                  <a:schemeClr val="tx2">
                    <a:lumMod val="60000"/>
                    <a:lumOff val="40000"/>
                  </a:schemeClr>
                </a:solidFill>
                <a:latin typeface="Times New Roman" pitchFamily="18" charset="0"/>
                <a:cs typeface="Times New Roman" pitchFamily="18" charset="0"/>
              </a:rPr>
              <a:t>kỉ</a:t>
            </a:r>
            <a:r>
              <a:rPr lang="en-US" sz="4000" b="1" u="sng" dirty="0" smtClean="0">
                <a:solidFill>
                  <a:schemeClr val="tx2">
                    <a:lumMod val="60000"/>
                    <a:lumOff val="40000"/>
                  </a:schemeClr>
                </a:solidFill>
                <a:latin typeface="Times New Roman" pitchFamily="18" charset="0"/>
                <a:cs typeface="Times New Roman" pitchFamily="18" charset="0"/>
              </a:rPr>
              <a:t> II </a:t>
            </a:r>
            <a:r>
              <a:rPr lang="en-US" sz="4000" b="1" u="sng" dirty="0" err="1" smtClean="0">
                <a:solidFill>
                  <a:schemeClr val="tx2">
                    <a:lumMod val="60000"/>
                    <a:lumOff val="40000"/>
                  </a:schemeClr>
                </a:solidFill>
                <a:latin typeface="Times New Roman" pitchFamily="18" charset="0"/>
                <a:cs typeface="Times New Roman" pitchFamily="18" charset="0"/>
              </a:rPr>
              <a:t>đến</a:t>
            </a:r>
            <a:r>
              <a:rPr lang="en-US" sz="4000" b="1" u="sng" dirty="0" smtClean="0">
                <a:solidFill>
                  <a:schemeClr val="tx2">
                    <a:lumMod val="60000"/>
                    <a:lumOff val="40000"/>
                  </a:schemeClr>
                </a:solidFill>
                <a:latin typeface="Times New Roman" pitchFamily="18" charset="0"/>
                <a:cs typeface="Times New Roman" pitchFamily="18" charset="0"/>
              </a:rPr>
              <a:t> </a:t>
            </a:r>
            <a:r>
              <a:rPr lang="en-US" sz="4000" b="1" u="sng" dirty="0" err="1" smtClean="0">
                <a:solidFill>
                  <a:schemeClr val="tx2">
                    <a:lumMod val="60000"/>
                    <a:lumOff val="40000"/>
                  </a:schemeClr>
                </a:solidFill>
                <a:latin typeface="Times New Roman" pitchFamily="18" charset="0"/>
                <a:cs typeface="Times New Roman" pitchFamily="18" charset="0"/>
              </a:rPr>
              <a:t>thế</a:t>
            </a:r>
            <a:r>
              <a:rPr lang="en-US" sz="4000" b="1" u="sng" dirty="0" smtClean="0">
                <a:solidFill>
                  <a:schemeClr val="tx2">
                    <a:lumMod val="60000"/>
                    <a:lumOff val="40000"/>
                  </a:schemeClr>
                </a:solidFill>
                <a:latin typeface="Times New Roman" pitchFamily="18" charset="0"/>
                <a:cs typeface="Times New Roman" pitchFamily="18" charset="0"/>
              </a:rPr>
              <a:t> </a:t>
            </a:r>
            <a:r>
              <a:rPr lang="en-US" sz="4000" b="1" u="sng" err="1" smtClean="0">
                <a:solidFill>
                  <a:schemeClr val="tx2">
                    <a:lumMod val="60000"/>
                    <a:lumOff val="40000"/>
                  </a:schemeClr>
                </a:solidFill>
                <a:latin typeface="Times New Roman" pitchFamily="18" charset="0"/>
                <a:cs typeface="Times New Roman" pitchFamily="18" charset="0"/>
              </a:rPr>
              <a:t>kỉ</a:t>
            </a:r>
            <a:r>
              <a:rPr lang="en-US" sz="4000" b="1" u="sng" smtClean="0">
                <a:solidFill>
                  <a:schemeClr val="tx2">
                    <a:lumMod val="60000"/>
                    <a:lumOff val="40000"/>
                  </a:schemeClr>
                </a:solidFill>
                <a:latin typeface="Times New Roman" pitchFamily="18" charset="0"/>
                <a:cs typeface="Times New Roman" pitchFamily="18" charset="0"/>
              </a:rPr>
              <a:t> X</a:t>
            </a:r>
            <a:endParaRPr lang="en-US" sz="4000" b="1" u="sng" dirty="0">
              <a:solidFill>
                <a:schemeClr val="tx2">
                  <a:lumMod val="60000"/>
                  <a:lumOff val="40000"/>
                </a:schemeClr>
              </a:solidFill>
              <a:latin typeface="Times New Roman" pitchFamily="18" charset="0"/>
              <a:cs typeface="Times New Roman" pitchFamily="18" charset="0"/>
            </a:endParaRPr>
          </a:p>
        </p:txBody>
      </p:sp>
      <p:sp>
        <p:nvSpPr>
          <p:cNvPr id="4" name="Content Placeholder 3"/>
          <p:cNvSpPr>
            <a:spLocks noGrp="1"/>
          </p:cNvSpPr>
          <p:nvPr>
            <p:ph idx="1"/>
          </p:nvPr>
        </p:nvSpPr>
        <p:spPr/>
        <p:txBody>
          <a:bodyPr>
            <a:normAutofit/>
          </a:bodyPr>
          <a:lstStyle/>
          <a:p>
            <a:pPr marL="0" indent="0">
              <a:buNone/>
            </a:pPr>
            <a:r>
              <a:rPr lang="en-US" sz="3600" smtClean="0">
                <a:latin typeface="Times New Roman" pitchFamily="18" charset="0"/>
                <a:cs typeface="Times New Roman" pitchFamily="18" charset="0"/>
              </a:rPr>
              <a:t> a/ Kinh tế</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084072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017" y="1099250"/>
            <a:ext cx="6505530" cy="4461602"/>
          </a:xfrm>
          <a:prstGeom prst="rect">
            <a:avLst/>
          </a:prstGeom>
        </p:spPr>
      </p:pic>
      <p:sp>
        <p:nvSpPr>
          <p:cNvPr id="6" name="Rectangle 5">
            <a:hlinkClick r:id="rId3" action="ppaction://hlinksldjump"/>
          </p:cNvPr>
          <p:cNvSpPr/>
          <p:nvPr/>
        </p:nvSpPr>
        <p:spPr>
          <a:xfrm>
            <a:off x="2251881" y="723328"/>
            <a:ext cx="3800901" cy="260672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600">
                <a:latin typeface="Times New Roman" pitchFamily="18" charset="0"/>
                <a:cs typeface="Times New Roman" pitchFamily="18" charset="0"/>
              </a:rPr>
              <a:t>1</a:t>
            </a:r>
          </a:p>
        </p:txBody>
      </p:sp>
      <p:sp>
        <p:nvSpPr>
          <p:cNvPr id="7" name="Rectangle 6">
            <a:hlinkClick r:id="rId4" action="ppaction://hlinksldjump"/>
          </p:cNvPr>
          <p:cNvSpPr/>
          <p:nvPr/>
        </p:nvSpPr>
        <p:spPr>
          <a:xfrm>
            <a:off x="6052782" y="3330050"/>
            <a:ext cx="3800901" cy="260672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600" smtClean="0">
                <a:latin typeface="Times New Roman" pitchFamily="18" charset="0"/>
                <a:cs typeface="Times New Roman" pitchFamily="18" charset="0"/>
              </a:rPr>
              <a:t>4</a:t>
            </a:r>
            <a:endParaRPr lang="en-US" sz="6600">
              <a:latin typeface="Times New Roman" pitchFamily="18" charset="0"/>
              <a:cs typeface="Times New Roman" pitchFamily="18" charset="0"/>
            </a:endParaRPr>
          </a:p>
        </p:txBody>
      </p:sp>
      <p:sp>
        <p:nvSpPr>
          <p:cNvPr id="8" name="Rectangle 7">
            <a:hlinkClick r:id="rId5" action="ppaction://hlinksldjump"/>
          </p:cNvPr>
          <p:cNvSpPr/>
          <p:nvPr/>
        </p:nvSpPr>
        <p:spPr>
          <a:xfrm>
            <a:off x="2251881" y="3330051"/>
            <a:ext cx="3800901" cy="260672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600" smtClean="0">
                <a:latin typeface="Times New Roman" pitchFamily="18" charset="0"/>
                <a:cs typeface="Times New Roman" pitchFamily="18" charset="0"/>
              </a:rPr>
              <a:t>3</a:t>
            </a:r>
            <a:endParaRPr lang="en-US" sz="6600">
              <a:latin typeface="Times New Roman" pitchFamily="18" charset="0"/>
              <a:cs typeface="Times New Roman" pitchFamily="18" charset="0"/>
            </a:endParaRPr>
          </a:p>
        </p:txBody>
      </p:sp>
      <p:sp>
        <p:nvSpPr>
          <p:cNvPr id="9" name="Rectangle 8">
            <a:hlinkClick r:id="rId6" action="ppaction://hlinksldjump"/>
          </p:cNvPr>
          <p:cNvSpPr/>
          <p:nvPr/>
        </p:nvSpPr>
        <p:spPr>
          <a:xfrm>
            <a:off x="6052782" y="723328"/>
            <a:ext cx="3800902" cy="260672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600" smtClean="0">
                <a:latin typeface="Times New Roman" pitchFamily="18" charset="0"/>
                <a:cs typeface="Times New Roman" pitchFamily="18" charset="0"/>
              </a:rPr>
              <a:t>2</a:t>
            </a:r>
            <a:endParaRPr lang="en-US" sz="6600">
              <a:latin typeface="Times New Roman" pitchFamily="18" charset="0"/>
              <a:cs typeface="Times New Roman" pitchFamily="18" charset="0"/>
            </a:endParaRPr>
          </a:p>
        </p:txBody>
      </p:sp>
    </p:spTree>
    <p:extLst>
      <p:ext uri="{BB962C8B-B14F-4D97-AF65-F5344CB8AC3E}">
        <p14:creationId xmlns:p14="http://schemas.microsoft.com/office/powerpoint/2010/main" val="24784713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6"/>
                                        </p:tgtEl>
                                      </p:cBhvr>
                                    </p:animEffect>
                                    <p:anim calcmode="lin" valueType="num">
                                      <p:cBhvr>
                                        <p:cTn id="7"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14" dur="26">
                                          <p:stCondLst>
                                            <p:cond delay="620"/>
                                          </p:stCondLst>
                                        </p:cTn>
                                        <p:tgtEl>
                                          <p:spTgt spid="6"/>
                                        </p:tgtEl>
                                      </p:cBhvr>
                                      <p:to x="100000" y="60000"/>
                                    </p:animScale>
                                    <p:animScale>
                                      <p:cBhvr>
                                        <p:cTn id="15" dur="166" decel="50000">
                                          <p:stCondLst>
                                            <p:cond delay="646"/>
                                          </p:stCondLst>
                                        </p:cTn>
                                        <p:tgtEl>
                                          <p:spTgt spid="6"/>
                                        </p:tgtEl>
                                      </p:cBhvr>
                                      <p:to x="100000" y="100000"/>
                                    </p:animScale>
                                    <p:animScale>
                                      <p:cBhvr>
                                        <p:cTn id="16" dur="26">
                                          <p:stCondLst>
                                            <p:cond delay="1312"/>
                                          </p:stCondLst>
                                        </p:cTn>
                                        <p:tgtEl>
                                          <p:spTgt spid="6"/>
                                        </p:tgtEl>
                                      </p:cBhvr>
                                      <p:to x="100000" y="80000"/>
                                    </p:animScale>
                                    <p:animScale>
                                      <p:cBhvr>
                                        <p:cTn id="17" dur="166" decel="50000">
                                          <p:stCondLst>
                                            <p:cond delay="1338"/>
                                          </p:stCondLst>
                                        </p:cTn>
                                        <p:tgtEl>
                                          <p:spTgt spid="6"/>
                                        </p:tgtEl>
                                      </p:cBhvr>
                                      <p:to x="100000" y="100000"/>
                                    </p:animScale>
                                    <p:animScale>
                                      <p:cBhvr>
                                        <p:cTn id="18" dur="26">
                                          <p:stCondLst>
                                            <p:cond delay="1642"/>
                                          </p:stCondLst>
                                        </p:cTn>
                                        <p:tgtEl>
                                          <p:spTgt spid="6"/>
                                        </p:tgtEl>
                                      </p:cBhvr>
                                      <p:to x="100000" y="90000"/>
                                    </p:animScale>
                                    <p:animScale>
                                      <p:cBhvr>
                                        <p:cTn id="19" dur="166" decel="50000">
                                          <p:stCondLst>
                                            <p:cond delay="1668"/>
                                          </p:stCondLst>
                                        </p:cTn>
                                        <p:tgtEl>
                                          <p:spTgt spid="6"/>
                                        </p:tgtEl>
                                      </p:cBhvr>
                                      <p:to x="100000" y="100000"/>
                                    </p:animScale>
                                    <p:animScale>
                                      <p:cBhvr>
                                        <p:cTn id="20" dur="26">
                                          <p:stCondLst>
                                            <p:cond delay="1808"/>
                                          </p:stCondLst>
                                        </p:cTn>
                                        <p:tgtEl>
                                          <p:spTgt spid="6"/>
                                        </p:tgtEl>
                                      </p:cBhvr>
                                      <p:to x="100000" y="95000"/>
                                    </p:animScale>
                                    <p:animScale>
                                      <p:cBhvr>
                                        <p:cTn id="21" dur="166" decel="50000">
                                          <p:stCondLst>
                                            <p:cond delay="1834"/>
                                          </p:stCondLst>
                                        </p:cTn>
                                        <p:tgtEl>
                                          <p:spTgt spid="6"/>
                                        </p:tgtEl>
                                      </p:cBhvr>
                                      <p:to x="100000" y="100000"/>
                                    </p:animScale>
                                    <p:set>
                                      <p:cBhvr>
                                        <p:cTn id="22"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6" presetClass="exit" presetSubtype="0" fill="hold" grpId="0" nodeType="clickEffect">
                                  <p:stCondLst>
                                    <p:cond delay="0"/>
                                  </p:stCondLst>
                                  <p:childTnLst>
                                    <p:animEffect transition="out" filter="wipe(down)">
                                      <p:cBhvr>
                                        <p:cTn id="27" dur="180" accel="50000">
                                          <p:stCondLst>
                                            <p:cond delay="1820"/>
                                          </p:stCondLst>
                                        </p:cTn>
                                        <p:tgtEl>
                                          <p:spTgt spid="9"/>
                                        </p:tgtEl>
                                      </p:cBhvr>
                                    </p:animEffect>
                                    <p:anim calcmode="lin" valueType="num">
                                      <p:cBhvr>
                                        <p:cTn id="28"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29"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30"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35" dur="26">
                                          <p:stCondLst>
                                            <p:cond delay="620"/>
                                          </p:stCondLst>
                                        </p:cTn>
                                        <p:tgtEl>
                                          <p:spTgt spid="9"/>
                                        </p:tgtEl>
                                      </p:cBhvr>
                                      <p:to x="100000" y="60000"/>
                                    </p:animScale>
                                    <p:animScale>
                                      <p:cBhvr>
                                        <p:cTn id="36" dur="166" decel="50000">
                                          <p:stCondLst>
                                            <p:cond delay="64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set>
                                      <p:cBhvr>
                                        <p:cTn id="43"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7"/>
                    </p:tgtEl>
                  </p:cond>
                </p:stCondLst>
                <p:endSync evt="end" delay="0">
                  <p:rtn val="all"/>
                </p:endSync>
                <p:childTnLst>
                  <p:par>
                    <p:cTn id="45" fill="hold">
                      <p:stCondLst>
                        <p:cond delay="0"/>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7"/>
                                        </p:tgtEl>
                                        <p:attrNameLst>
                                          <p:attrName>ppt_w</p:attrName>
                                        </p:attrNameLst>
                                      </p:cBhvr>
                                      <p:tavLst>
                                        <p:tav tm="0">
                                          <p:val>
                                            <p:strVal val="ppt_w"/>
                                          </p:val>
                                        </p:tav>
                                        <p:tav tm="100000">
                                          <p:val>
                                            <p:fltVal val="0"/>
                                          </p:val>
                                        </p:tav>
                                      </p:tavLst>
                                    </p:anim>
                                    <p:anim calcmode="lin" valueType="num">
                                      <p:cBhvr>
                                        <p:cTn id="49" dur="500"/>
                                        <p:tgtEl>
                                          <p:spTgt spid="7"/>
                                        </p:tgtEl>
                                        <p:attrNameLst>
                                          <p:attrName>ppt_h</p:attrName>
                                        </p:attrNameLst>
                                      </p:cBhvr>
                                      <p:tavLst>
                                        <p:tav tm="0">
                                          <p:val>
                                            <p:strVal val="ppt_h"/>
                                          </p:val>
                                        </p:tav>
                                        <p:tav tm="100000">
                                          <p:val>
                                            <p:fltVal val="0"/>
                                          </p:val>
                                        </p:tav>
                                      </p:tavLst>
                                    </p:anim>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8"/>
                    </p:tgtEl>
                  </p:cond>
                </p:stCondLst>
                <p:endSync evt="end" delay="0">
                  <p:rtn val="all"/>
                </p:endSync>
                <p:childTnLst>
                  <p:par>
                    <p:cTn id="53" fill="hold">
                      <p:stCondLst>
                        <p:cond delay="0"/>
                      </p:stCondLst>
                      <p:childTnLst>
                        <p:par>
                          <p:cTn id="54" fill="hold">
                            <p:stCondLst>
                              <p:cond delay="0"/>
                            </p:stCondLst>
                            <p:childTnLst>
                              <p:par>
                                <p:cTn id="55" presetID="45" presetClass="exit" presetSubtype="0" fill="hold" grpId="0" nodeType="clickEffect">
                                  <p:stCondLst>
                                    <p:cond delay="0"/>
                                  </p:stCondLst>
                                  <p:childTnLst>
                                    <p:animEffect transition="out" filter="fade">
                                      <p:cBhvr>
                                        <p:cTn id="56" dur="2000"/>
                                        <p:tgtEl>
                                          <p:spTgt spid="8"/>
                                        </p:tgtEl>
                                      </p:cBhvr>
                                    </p:animEffect>
                                    <p:anim calcmode="lin" valueType="num">
                                      <p:cBhvr>
                                        <p:cTn id="57"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8" dur="2000"/>
                                        <p:tgtEl>
                                          <p:spTgt spid="8"/>
                                        </p:tgtEl>
                                        <p:attrNameLst>
                                          <p:attrName>ppt_h</p:attrName>
                                        </p:attrNameLst>
                                      </p:cBhvr>
                                      <p:tavLst>
                                        <p:tav tm="0">
                                          <p:val>
                                            <p:strVal val="ppt_h"/>
                                          </p:val>
                                        </p:tav>
                                        <p:tav tm="100000">
                                          <p:val>
                                            <p:strVal val="ppt_h"/>
                                          </p:val>
                                        </p:tav>
                                      </p:tavLst>
                                    </p:anim>
                                    <p:set>
                                      <p:cBhvr>
                                        <p:cTn id="59"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705135"/>
            <a:ext cx="8596668" cy="1320800"/>
          </a:xfrm>
        </p:spPr>
        <p:txBody>
          <a:bodyPr/>
          <a:lstStyle/>
          <a:p>
            <a:r>
              <a:rPr lang="en-US" smtClean="0"/>
              <a:t>  </a:t>
            </a:r>
            <a:br>
              <a:rPr lang="en-US" smtClean="0"/>
            </a:br>
            <a:r>
              <a:rPr lang="en-US" sz="4000" smtClean="0">
                <a:solidFill>
                  <a:schemeClr val="tx1"/>
                </a:solidFill>
                <a:latin typeface="Times New Roman" pitchFamily="18" charset="0"/>
                <a:cs typeface="Times New Roman" pitchFamily="18" charset="0"/>
              </a:rPr>
              <a:t>b/ Văn hóa</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677333" y="2160589"/>
            <a:ext cx="9080815" cy="3880773"/>
          </a:xfrm>
        </p:spPr>
        <p:txBody>
          <a:bodyPr/>
          <a:lstStyle/>
          <a:p>
            <a:r>
              <a:rPr lang="en-US"/>
              <a:t> </a:t>
            </a:r>
            <a:r>
              <a:rPr lang="en-US" sz="3200">
                <a:latin typeface="Times New Roman" pitchFamily="18" charset="0"/>
                <a:cs typeface="Times New Roman" pitchFamily="18" charset="0"/>
              </a:rPr>
              <a:t>Chữ viết: có chữ viết riêng, bắt nguồn từ </a:t>
            </a:r>
            <a:r>
              <a:rPr lang="en-US" sz="3400" b="1" u="sng">
                <a:solidFill>
                  <a:srgbClr val="FF0000"/>
                </a:solidFill>
                <a:latin typeface="Times New Roman" pitchFamily="18" charset="0"/>
                <a:cs typeface="Times New Roman" pitchFamily="18" charset="0"/>
              </a:rPr>
              <a:t>chữ Phạn</a:t>
            </a:r>
            <a:endParaRPr lang="en-US" sz="3400" b="1">
              <a:solidFill>
                <a:srgbClr val="FF0000"/>
              </a:solidFill>
              <a:latin typeface="Times New Roman" pitchFamily="18" charset="0"/>
              <a:cs typeface="Times New Roman" pitchFamily="18" charset="0"/>
            </a:endParaRPr>
          </a:p>
          <a:p>
            <a:r>
              <a:rPr lang="en-US" sz="3200">
                <a:latin typeface="Times New Roman" pitchFamily="18" charset="0"/>
                <a:cs typeface="Times New Roman" pitchFamily="18" charset="0"/>
              </a:rPr>
              <a:t>Tôn giáo: </a:t>
            </a:r>
            <a:r>
              <a:rPr lang="en-US" sz="3400" b="1" u="sng">
                <a:solidFill>
                  <a:srgbClr val="FF0000"/>
                </a:solidFill>
                <a:latin typeface="Times New Roman" pitchFamily="18" charset="0"/>
                <a:cs typeface="Times New Roman" pitchFamily="18" charset="0"/>
              </a:rPr>
              <a:t>đạo Bà La Môn</a:t>
            </a:r>
            <a:r>
              <a:rPr lang="en-US" sz="3400" b="1">
                <a:solidFill>
                  <a:srgbClr val="FF0000"/>
                </a:solidFill>
                <a:latin typeface="Times New Roman" pitchFamily="18" charset="0"/>
                <a:cs typeface="Times New Roman" pitchFamily="18" charset="0"/>
              </a:rPr>
              <a:t> </a:t>
            </a:r>
            <a:r>
              <a:rPr lang="en-US" sz="3200">
                <a:latin typeface="Times New Roman" pitchFamily="18" charset="0"/>
                <a:cs typeface="Times New Roman" pitchFamily="18" charset="0"/>
              </a:rPr>
              <a:t>và đạo Phật. </a:t>
            </a:r>
          </a:p>
          <a:p>
            <a:r>
              <a:rPr lang="en-US" sz="3200">
                <a:latin typeface="Times New Roman" pitchFamily="18" charset="0"/>
                <a:cs typeface="Times New Roman" pitchFamily="18" charset="0"/>
              </a:rPr>
              <a:t>Tín ngưỡng: Có tục </a:t>
            </a:r>
            <a:r>
              <a:rPr lang="en-US" sz="3400" b="1" u="sng">
                <a:solidFill>
                  <a:srgbClr val="FF0000"/>
                </a:solidFill>
                <a:latin typeface="Times New Roman" pitchFamily="18" charset="0"/>
                <a:cs typeface="Times New Roman" pitchFamily="18" charset="0"/>
              </a:rPr>
              <a:t>hỏa táng người chết</a:t>
            </a:r>
            <a:r>
              <a:rPr lang="en-US" sz="3200">
                <a:latin typeface="Times New Roman" pitchFamily="18" charset="0"/>
                <a:cs typeface="Times New Roman" pitchFamily="18" charset="0"/>
              </a:rPr>
              <a:t>, ở nhà sàn và ăn trầu cau.</a:t>
            </a:r>
          </a:p>
          <a:p>
            <a:r>
              <a:rPr lang="en-US" sz="3200">
                <a:latin typeface="Times New Roman" pitchFamily="18" charset="0"/>
                <a:cs typeface="Times New Roman" pitchFamily="18" charset="0"/>
              </a:rPr>
              <a:t>Kiến trúc: Có nền kiến trúc </a:t>
            </a:r>
            <a:r>
              <a:rPr lang="en-US" sz="3400" b="1" u="sng">
                <a:solidFill>
                  <a:srgbClr val="FF0000"/>
                </a:solidFill>
                <a:latin typeface="Times New Roman" pitchFamily="18" charset="0"/>
                <a:cs typeface="Times New Roman" pitchFamily="18" charset="0"/>
              </a:rPr>
              <a:t>đặc sắc</a:t>
            </a:r>
            <a:r>
              <a:rPr lang="en-US" sz="3200">
                <a:latin typeface="Times New Roman" pitchFamily="18" charset="0"/>
                <a:cs typeface="Times New Roman" pitchFamily="18" charset="0"/>
              </a:rPr>
              <a:t>, độc đáo </a:t>
            </a:r>
          </a:p>
          <a:p>
            <a:pPr marL="0" indent="0">
              <a:buNone/>
            </a:pP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34414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6601F9F-539E-4C42-919F-DC31EEABA558}"/>
              </a:ext>
            </a:extLst>
          </p:cNvPr>
          <p:cNvPicPr>
            <a:picLocks noChangeAspect="1"/>
          </p:cNvPicPr>
          <p:nvPr/>
        </p:nvPicPr>
        <p:blipFill>
          <a:blip r:embed="rId2"/>
          <a:stretch>
            <a:fillRect/>
          </a:stretch>
        </p:blipFill>
        <p:spPr>
          <a:xfrm>
            <a:off x="0" y="-1"/>
            <a:ext cx="12192000" cy="7586663"/>
          </a:xfrm>
          <a:prstGeom prst="rect">
            <a:avLst/>
          </a:prstGeom>
        </p:spPr>
      </p:pic>
      <p:sp>
        <p:nvSpPr>
          <p:cNvPr id="6" name="Rounded Rectangle 5">
            <a:extLst>
              <a:ext uri="{FF2B5EF4-FFF2-40B4-BE49-F238E27FC236}">
                <a16:creationId xmlns:a16="http://schemas.microsoft.com/office/drawing/2014/main" xmlns="" id="{F416DB03-8171-234F-8DD2-C241079E94F8}"/>
              </a:ext>
            </a:extLst>
          </p:cNvPr>
          <p:cNvSpPr/>
          <p:nvPr/>
        </p:nvSpPr>
        <p:spPr>
          <a:xfrm>
            <a:off x="3971924" y="5557838"/>
            <a:ext cx="4514851" cy="714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Tháp Chăm ở Phan Rang</a:t>
            </a:r>
          </a:p>
        </p:txBody>
      </p:sp>
    </p:spTree>
    <p:extLst>
      <p:ext uri="{BB962C8B-B14F-4D97-AF65-F5344CB8AC3E}">
        <p14:creationId xmlns:p14="http://schemas.microsoft.com/office/powerpoint/2010/main" val="2080890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Office 2007-2010">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{D949EC74-50D3-F541-8497-549318EB1752}tf10001060</Template>
  <TotalTime>1262</TotalTime>
  <Words>587</Words>
  <Application>Microsoft Office PowerPoint</Application>
  <PresentationFormat>Custom</PresentationFormat>
  <Paragraphs>115</Paragraphs>
  <Slides>23</Slides>
  <Notes>0</Notes>
  <HiddenSlides>0</HiddenSlides>
  <MMClips>4</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Facet</vt:lpstr>
      <vt:lpstr>Bài 24: Nước Cham-pa từ thế kỉ II đến thế kỉ X</vt:lpstr>
      <vt:lpstr>Phần 1: Khởi động</vt:lpstr>
      <vt:lpstr>PowerPoint Presentation</vt:lpstr>
      <vt:lpstr>PowerPoint Presentation</vt:lpstr>
      <vt:lpstr>I/ Nước Champa độc lập ra đời</vt:lpstr>
      <vt:lpstr>2. Tình hình kinh tế, văn hóa Cham-pa từ thế kỉ II đến thế kỉ X</vt:lpstr>
      <vt:lpstr>PowerPoint Presentation</vt:lpstr>
      <vt:lpstr>   b/ Văn hóa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62</cp:revision>
  <dcterms:created xsi:type="dcterms:W3CDTF">2019-02-19T07:56:30Z</dcterms:created>
  <dcterms:modified xsi:type="dcterms:W3CDTF">2021-03-07T04:02:01Z</dcterms:modified>
</cp:coreProperties>
</file>