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74" r:id="rId4"/>
    <p:sldId id="258" r:id="rId5"/>
    <p:sldId id="264" r:id="rId6"/>
    <p:sldId id="259" r:id="rId7"/>
    <p:sldId id="262" r:id="rId8"/>
    <p:sldId id="260" r:id="rId9"/>
    <p:sldId id="266" r:id="rId10"/>
    <p:sldId id="275" r:id="rId11"/>
    <p:sldId id="272" r:id="rId12"/>
    <p:sldId id="268" r:id="rId13"/>
    <p:sldId id="263" r:id="rId14"/>
    <p:sldId id="273"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00CC"/>
    <a:srgbClr val="FF0066"/>
    <a:srgbClr val="FFFF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82" d="100"/>
          <a:sy n="82" d="100"/>
        </p:scale>
        <p:origin x="-1026" y="21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F413466-2EC0-4952-9791-C13E7EF00853}" type="datetimeFigureOut">
              <a:rPr lang="en-US" smtClean="0"/>
              <a:t>15/9/2020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3ACEEA-86D4-4C3E-A4D6-F09085EA6AA6}"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mtClean="0"/>
              <a:t>Không</a:t>
            </a:r>
            <a:r>
              <a:rPr lang="en-US" baseline="0" smtClean="0"/>
              <a:t> biết mình sống làm gì?Không phải là sống mà là tồn tại. Vui chơi ăn uống vô độ, hủy hoại sk bản thân. Chây lười, thiếu tinh thầ trách nhiệm. TRác nhiệm đồng nghĩa với nguy cơ mình bị tổn thất một điều gì đó. Nếu nói dối, làm sai thì khi nhận trách nhiệm về mình banh sẽ tổn thất….</a:t>
            </a:r>
            <a:endParaRPr lang="en-US"/>
          </a:p>
        </p:txBody>
      </p:sp>
      <p:sp>
        <p:nvSpPr>
          <p:cNvPr id="4" name="Slide Number Placeholder 3"/>
          <p:cNvSpPr>
            <a:spLocks noGrp="1"/>
          </p:cNvSpPr>
          <p:nvPr>
            <p:ph type="sldNum" sz="quarter" idx="10"/>
          </p:nvPr>
        </p:nvSpPr>
        <p:spPr/>
        <p:txBody>
          <a:bodyPr/>
          <a:lstStyle/>
          <a:p>
            <a:fld id="{BB3ACEEA-86D4-4C3E-A4D6-F09085EA6AA6}" type="slidenum">
              <a:rPr lang="en-US" smtClean="0"/>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5A2809B-68B0-411D-A38C-E168FC249D2A}" type="datetimeFigureOut">
              <a:rPr lang="en-US" smtClean="0"/>
              <a:pPr/>
              <a:t>15/9/2020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5197A7-1F1E-4797-BBBD-DE2C6D45CAD7}" type="slidenum">
              <a:rPr lang="en-US" smtClean="0"/>
              <a:pPr/>
              <a:t>‹#›</a:t>
            </a:fld>
            <a:endParaRPr lang="en-US"/>
          </a:p>
        </p:txBody>
      </p:sp>
    </p:spTree>
    <p:extLst>
      <p:ext uri="{BB962C8B-B14F-4D97-AF65-F5344CB8AC3E}">
        <p14:creationId xmlns:p14="http://schemas.microsoft.com/office/powerpoint/2010/main" xmlns="" val="11633553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A2809B-68B0-411D-A38C-E168FC249D2A}" type="datetimeFigureOut">
              <a:rPr lang="en-US" smtClean="0"/>
              <a:pPr/>
              <a:t>15/9/2020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5197A7-1F1E-4797-BBBD-DE2C6D45CAD7}" type="slidenum">
              <a:rPr lang="en-US" smtClean="0"/>
              <a:pPr/>
              <a:t>‹#›</a:t>
            </a:fld>
            <a:endParaRPr lang="en-US"/>
          </a:p>
        </p:txBody>
      </p:sp>
    </p:spTree>
    <p:extLst>
      <p:ext uri="{BB962C8B-B14F-4D97-AF65-F5344CB8AC3E}">
        <p14:creationId xmlns:p14="http://schemas.microsoft.com/office/powerpoint/2010/main" xmlns="" val="30686115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A2809B-68B0-411D-A38C-E168FC249D2A}" type="datetimeFigureOut">
              <a:rPr lang="en-US" smtClean="0"/>
              <a:pPr/>
              <a:t>15/9/2020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5197A7-1F1E-4797-BBBD-DE2C6D45CAD7}" type="slidenum">
              <a:rPr lang="en-US" smtClean="0"/>
              <a:pPr/>
              <a:t>‹#›</a:t>
            </a:fld>
            <a:endParaRPr lang="en-US"/>
          </a:p>
        </p:txBody>
      </p:sp>
    </p:spTree>
    <p:extLst>
      <p:ext uri="{BB962C8B-B14F-4D97-AF65-F5344CB8AC3E}">
        <p14:creationId xmlns:p14="http://schemas.microsoft.com/office/powerpoint/2010/main" xmlns="" val="9169571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5A2809B-68B0-411D-A38C-E168FC249D2A}" type="datetimeFigureOut">
              <a:rPr lang="en-US" smtClean="0"/>
              <a:pPr/>
              <a:t>15/9/2020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5197A7-1F1E-4797-BBBD-DE2C6D45CAD7}" type="slidenum">
              <a:rPr lang="en-US" smtClean="0"/>
              <a:pPr/>
              <a:t>‹#›</a:t>
            </a:fld>
            <a:endParaRPr lang="en-US"/>
          </a:p>
        </p:txBody>
      </p:sp>
    </p:spTree>
    <p:extLst>
      <p:ext uri="{BB962C8B-B14F-4D97-AF65-F5344CB8AC3E}">
        <p14:creationId xmlns:p14="http://schemas.microsoft.com/office/powerpoint/2010/main" xmlns="" val="11444721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5A2809B-68B0-411D-A38C-E168FC249D2A}" type="datetimeFigureOut">
              <a:rPr lang="en-US" smtClean="0"/>
              <a:pPr/>
              <a:t>15/9/2020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5197A7-1F1E-4797-BBBD-DE2C6D45CAD7}" type="slidenum">
              <a:rPr lang="en-US" smtClean="0"/>
              <a:pPr/>
              <a:t>‹#›</a:t>
            </a:fld>
            <a:endParaRPr lang="en-US"/>
          </a:p>
        </p:txBody>
      </p:sp>
    </p:spTree>
    <p:extLst>
      <p:ext uri="{BB962C8B-B14F-4D97-AF65-F5344CB8AC3E}">
        <p14:creationId xmlns:p14="http://schemas.microsoft.com/office/powerpoint/2010/main" xmlns="" val="20714897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5A2809B-68B0-411D-A38C-E168FC249D2A}" type="datetimeFigureOut">
              <a:rPr lang="en-US" smtClean="0"/>
              <a:pPr/>
              <a:t>15/9/2020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5197A7-1F1E-4797-BBBD-DE2C6D45CAD7}" type="slidenum">
              <a:rPr lang="en-US" smtClean="0"/>
              <a:pPr/>
              <a:t>‹#›</a:t>
            </a:fld>
            <a:endParaRPr lang="en-US"/>
          </a:p>
        </p:txBody>
      </p:sp>
    </p:spTree>
    <p:extLst>
      <p:ext uri="{BB962C8B-B14F-4D97-AF65-F5344CB8AC3E}">
        <p14:creationId xmlns:p14="http://schemas.microsoft.com/office/powerpoint/2010/main" xmlns="" val="1970162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5A2809B-68B0-411D-A38C-E168FC249D2A}" type="datetimeFigureOut">
              <a:rPr lang="en-US" smtClean="0"/>
              <a:pPr/>
              <a:t>15/9/2020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E5197A7-1F1E-4797-BBBD-DE2C6D45CAD7}" type="slidenum">
              <a:rPr lang="en-US" smtClean="0"/>
              <a:pPr/>
              <a:t>‹#›</a:t>
            </a:fld>
            <a:endParaRPr lang="en-US"/>
          </a:p>
        </p:txBody>
      </p:sp>
    </p:spTree>
    <p:extLst>
      <p:ext uri="{BB962C8B-B14F-4D97-AF65-F5344CB8AC3E}">
        <p14:creationId xmlns:p14="http://schemas.microsoft.com/office/powerpoint/2010/main" xmlns="" val="331321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5A2809B-68B0-411D-A38C-E168FC249D2A}" type="datetimeFigureOut">
              <a:rPr lang="en-US" smtClean="0"/>
              <a:pPr/>
              <a:t>15/9/2020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E5197A7-1F1E-4797-BBBD-DE2C6D45CAD7}" type="slidenum">
              <a:rPr lang="en-US" smtClean="0"/>
              <a:pPr/>
              <a:t>‹#›</a:t>
            </a:fld>
            <a:endParaRPr lang="en-US"/>
          </a:p>
        </p:txBody>
      </p:sp>
    </p:spTree>
    <p:extLst>
      <p:ext uri="{BB962C8B-B14F-4D97-AF65-F5344CB8AC3E}">
        <p14:creationId xmlns:p14="http://schemas.microsoft.com/office/powerpoint/2010/main" xmlns="" val="5227148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A2809B-68B0-411D-A38C-E168FC249D2A}" type="datetimeFigureOut">
              <a:rPr lang="en-US" smtClean="0"/>
              <a:pPr/>
              <a:t>15/9/2020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E5197A7-1F1E-4797-BBBD-DE2C6D45CAD7}" type="slidenum">
              <a:rPr lang="en-US" smtClean="0"/>
              <a:pPr/>
              <a:t>‹#›</a:t>
            </a:fld>
            <a:endParaRPr lang="en-US"/>
          </a:p>
        </p:txBody>
      </p:sp>
    </p:spTree>
    <p:extLst>
      <p:ext uri="{BB962C8B-B14F-4D97-AF65-F5344CB8AC3E}">
        <p14:creationId xmlns:p14="http://schemas.microsoft.com/office/powerpoint/2010/main" xmlns="" val="20645298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5A2809B-68B0-411D-A38C-E168FC249D2A}" type="datetimeFigureOut">
              <a:rPr lang="en-US" smtClean="0"/>
              <a:pPr/>
              <a:t>15/9/2020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5197A7-1F1E-4797-BBBD-DE2C6D45CAD7}" type="slidenum">
              <a:rPr lang="en-US" smtClean="0"/>
              <a:pPr/>
              <a:t>‹#›</a:t>
            </a:fld>
            <a:endParaRPr lang="en-US"/>
          </a:p>
        </p:txBody>
      </p:sp>
    </p:spTree>
    <p:extLst>
      <p:ext uri="{BB962C8B-B14F-4D97-AF65-F5344CB8AC3E}">
        <p14:creationId xmlns:p14="http://schemas.microsoft.com/office/powerpoint/2010/main" xmlns="" val="843936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5A2809B-68B0-411D-A38C-E168FC249D2A}" type="datetimeFigureOut">
              <a:rPr lang="en-US" smtClean="0"/>
              <a:pPr/>
              <a:t>15/9/2020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5197A7-1F1E-4797-BBBD-DE2C6D45CAD7}" type="slidenum">
              <a:rPr lang="en-US" smtClean="0"/>
              <a:pPr/>
              <a:t>‹#›</a:t>
            </a:fld>
            <a:endParaRPr lang="en-US"/>
          </a:p>
        </p:txBody>
      </p:sp>
    </p:spTree>
    <p:extLst>
      <p:ext uri="{BB962C8B-B14F-4D97-AF65-F5344CB8AC3E}">
        <p14:creationId xmlns:p14="http://schemas.microsoft.com/office/powerpoint/2010/main" xmlns="" val="6191683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A2809B-68B0-411D-A38C-E168FC249D2A}" type="datetimeFigureOut">
              <a:rPr lang="en-US" smtClean="0"/>
              <a:pPr/>
              <a:t>15/9/2020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5197A7-1F1E-4797-BBBD-DE2C6D45CAD7}" type="slidenum">
              <a:rPr lang="en-US" smtClean="0"/>
              <a:pPr/>
              <a:t>‹#›</a:t>
            </a:fld>
            <a:endParaRPr lang="en-US"/>
          </a:p>
        </p:txBody>
      </p:sp>
    </p:spTree>
    <p:extLst>
      <p:ext uri="{BB962C8B-B14F-4D97-AF65-F5344CB8AC3E}">
        <p14:creationId xmlns:p14="http://schemas.microsoft.com/office/powerpoint/2010/main" xmlns="" val="34351719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5" Type="http://schemas.openxmlformats.org/officeDocument/2006/relationships/image" Target="../media/image8.jpeg"/><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2" name="Picture 4" descr="https://media-exp1.licdn.com/dms/image/C4E12AQH4tTbOoISCxQ/article-inline_image-shrink_1500_2232/0?e=1602720000&amp;v=beta&amp;t=HTvVDN0NXowCepJ-LAblykqsGe6ZYzyzbbPVwpaFtCI"/>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0" y="-13252"/>
            <a:ext cx="9144000" cy="6858000"/>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p:cNvSpPr/>
          <p:nvPr/>
        </p:nvSpPr>
        <p:spPr>
          <a:xfrm>
            <a:off x="1176839" y="2954083"/>
            <a:ext cx="6790321" cy="923330"/>
          </a:xfrm>
          <a:prstGeom prst="rect">
            <a:avLst/>
          </a:prstGeom>
          <a:noFill/>
        </p:spPr>
        <p:txBody>
          <a:bodyPr wrap="none" lIns="91440" tIns="45720" rIns="91440" bIns="45720">
            <a:spAutoFit/>
          </a:bodyPr>
          <a:lstStyle/>
          <a:p>
            <a:pPr algn="ctr"/>
            <a:r>
              <a:rPr lang="en-US" sz="5400" b="1" cap="all" spc="0" dirty="0" smtClean="0">
                <a:ln w="9000" cmpd="sng">
                  <a:solidFill>
                    <a:srgbClr val="FF0000"/>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GIÁO DỤC CÔNG DÂN7</a:t>
            </a:r>
            <a:endParaRPr lang="en-US" sz="5400" b="1" cap="all" spc="0" dirty="0">
              <a:ln w="9000" cmpd="sng">
                <a:solidFill>
                  <a:srgbClr val="FF0000"/>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endParaRPr>
          </a:p>
        </p:txBody>
      </p:sp>
    </p:spTree>
    <p:extLst>
      <p:ext uri="{BB962C8B-B14F-4D97-AF65-F5344CB8AC3E}">
        <p14:creationId xmlns:p14="http://schemas.microsoft.com/office/powerpoint/2010/main" xmlns="" val="368365561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ASUS\Desktop\hình nền\hinh-nen-slide-dep-42_035350604.jpg"/>
          <p:cNvPicPr>
            <a:picLocks noChangeAspect="1" noChangeArrowheads="1"/>
          </p:cNvPicPr>
          <p:nvPr/>
        </p:nvPicPr>
        <p:blipFill>
          <a:blip r:embed="rId3"/>
          <a:srcRect/>
          <a:stretch>
            <a:fillRect/>
          </a:stretch>
        </p:blipFill>
        <p:spPr bwMode="auto">
          <a:xfrm>
            <a:off x="0" y="0"/>
            <a:ext cx="9144000" cy="6858000"/>
          </a:xfrm>
          <a:prstGeom prst="rect">
            <a:avLst/>
          </a:prstGeom>
          <a:noFill/>
        </p:spPr>
      </p:pic>
      <p:sp>
        <p:nvSpPr>
          <p:cNvPr id="3" name="Content Placeholder 2"/>
          <p:cNvSpPr>
            <a:spLocks noGrp="1"/>
          </p:cNvSpPr>
          <p:nvPr>
            <p:ph idx="1"/>
          </p:nvPr>
        </p:nvSpPr>
        <p:spPr>
          <a:xfrm>
            <a:off x="685800" y="914400"/>
            <a:ext cx="8229600" cy="4525963"/>
          </a:xfrm>
        </p:spPr>
        <p:txBody>
          <a:bodyPr>
            <a:normAutofit/>
          </a:bodyPr>
          <a:lstStyle/>
          <a:p>
            <a:pPr>
              <a:buNone/>
            </a:pPr>
            <a:r>
              <a:rPr lang="en-US" sz="4800" i="1" smtClean="0">
                <a:solidFill>
                  <a:srgbClr val="0000CC"/>
                </a:solidFill>
                <a:latin typeface="Times New Roman" pitchFamily="18" charset="0"/>
                <a:cs typeface="Times New Roman" pitchFamily="18" charset="0"/>
              </a:rPr>
              <a:t>Giả sử một ngày đẹp trời nào đó, tinh thần trách nhiệm của loài  người biến mất đi, em hãy hình dung ra viễn cảnh của xã hội sẽ như thế nào?</a:t>
            </a:r>
            <a:endParaRPr lang="en-US" sz="4800" i="1">
              <a:solidFill>
                <a:srgbClr val="0000CC"/>
              </a:solidFill>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type="body" idx="1"/>
          </p:nvPr>
        </p:nvSpPr>
        <p:spPr>
          <a:xfrm>
            <a:off x="0" y="152400"/>
            <a:ext cx="9144000" cy="6705600"/>
          </a:xfrm>
        </p:spPr>
        <p:txBody>
          <a:bodyPr/>
          <a:lstStyle/>
          <a:p>
            <a:pPr marL="609600" indent="-609600">
              <a:buFontTx/>
              <a:buNone/>
            </a:pPr>
            <a:r>
              <a:rPr lang="en-US" sz="2400" b="1" dirty="0"/>
              <a:t>II. NỘI DUNG BÀI HỌC</a:t>
            </a:r>
          </a:p>
          <a:p>
            <a:pPr marL="609600" indent="-609600">
              <a:buFontTx/>
              <a:buAutoNum type="arabicPeriod"/>
            </a:pPr>
            <a:r>
              <a:rPr lang="en-US" sz="2400" b="1" dirty="0" err="1">
                <a:solidFill>
                  <a:srgbClr val="FF0000"/>
                </a:solidFill>
              </a:rPr>
              <a:t>Khái</a:t>
            </a:r>
            <a:r>
              <a:rPr lang="en-US" sz="2400" b="1" dirty="0">
                <a:solidFill>
                  <a:srgbClr val="FF0000"/>
                </a:solidFill>
              </a:rPr>
              <a:t> </a:t>
            </a:r>
            <a:r>
              <a:rPr lang="en-US" sz="2400" b="1" dirty="0" err="1" smtClean="0">
                <a:solidFill>
                  <a:srgbClr val="FF0000"/>
                </a:solidFill>
              </a:rPr>
              <a:t>niệm</a:t>
            </a:r>
            <a:r>
              <a:rPr lang="en-US" sz="2400" b="1" dirty="0">
                <a:solidFill>
                  <a:srgbClr val="FF0000"/>
                </a:solidFill>
              </a:rPr>
              <a:t> </a:t>
            </a:r>
            <a:r>
              <a:rPr lang="en-US" sz="2400" b="1" dirty="0" err="1" smtClean="0">
                <a:solidFill>
                  <a:srgbClr val="FF0000"/>
                </a:solidFill>
              </a:rPr>
              <a:t>trung</a:t>
            </a:r>
            <a:r>
              <a:rPr lang="en-US" sz="2400" b="1" dirty="0" smtClean="0">
                <a:solidFill>
                  <a:srgbClr val="FF0000"/>
                </a:solidFill>
              </a:rPr>
              <a:t> </a:t>
            </a:r>
            <a:r>
              <a:rPr lang="en-US" sz="2400" b="1" dirty="0" err="1" smtClean="0">
                <a:solidFill>
                  <a:srgbClr val="FF0000"/>
                </a:solidFill>
              </a:rPr>
              <a:t>thực</a:t>
            </a:r>
            <a:endParaRPr lang="en-US" sz="2400" b="1" dirty="0" smtClean="0">
              <a:solidFill>
                <a:srgbClr val="FF0000"/>
              </a:solidFill>
            </a:endParaRPr>
          </a:p>
          <a:p>
            <a:pPr marL="0" indent="0">
              <a:buNone/>
            </a:pPr>
            <a:r>
              <a:rPr lang="en-US" sz="2400" dirty="0" err="1" smtClean="0"/>
              <a:t>Trung</a:t>
            </a:r>
            <a:r>
              <a:rPr lang="en-US" sz="2400" dirty="0" smtClean="0"/>
              <a:t> </a:t>
            </a:r>
            <a:r>
              <a:rPr lang="en-US" sz="2400" dirty="0" err="1" smtClean="0"/>
              <a:t>thực</a:t>
            </a:r>
            <a:r>
              <a:rPr lang="en-US" sz="2400" dirty="0" smtClean="0"/>
              <a:t> </a:t>
            </a:r>
            <a:r>
              <a:rPr lang="en-US" sz="2400" dirty="0" err="1" smtClean="0"/>
              <a:t>là</a:t>
            </a:r>
            <a:r>
              <a:rPr lang="en-US" sz="2400" dirty="0" smtClean="0"/>
              <a:t> </a:t>
            </a:r>
            <a:r>
              <a:rPr lang="en-US" sz="2400" dirty="0" err="1" smtClean="0"/>
              <a:t>luôn</a:t>
            </a:r>
            <a:r>
              <a:rPr lang="en-US" sz="2400" dirty="0" smtClean="0"/>
              <a:t> </a:t>
            </a:r>
            <a:r>
              <a:rPr lang="en-US" sz="2400" dirty="0" err="1" smtClean="0"/>
              <a:t>tôn</a:t>
            </a:r>
            <a:r>
              <a:rPr lang="en-US" sz="2400" dirty="0" smtClean="0"/>
              <a:t> </a:t>
            </a:r>
            <a:r>
              <a:rPr lang="en-US" sz="2400" dirty="0" err="1" smtClean="0"/>
              <a:t>trọng</a:t>
            </a:r>
            <a:r>
              <a:rPr lang="en-US" sz="2400" dirty="0" smtClean="0"/>
              <a:t> </a:t>
            </a:r>
            <a:r>
              <a:rPr lang="en-US" sz="2400" dirty="0" err="1" smtClean="0"/>
              <a:t>sự</a:t>
            </a:r>
            <a:r>
              <a:rPr lang="en-US" sz="2400" dirty="0" smtClean="0"/>
              <a:t> </a:t>
            </a:r>
            <a:r>
              <a:rPr lang="en-US" sz="2400" dirty="0" err="1" smtClean="0"/>
              <a:t>thật</a:t>
            </a:r>
            <a:r>
              <a:rPr lang="en-US" sz="2400" dirty="0" smtClean="0"/>
              <a:t>, </a:t>
            </a:r>
            <a:r>
              <a:rPr lang="en-US" sz="2400" dirty="0" err="1" smtClean="0"/>
              <a:t>tôn</a:t>
            </a:r>
            <a:r>
              <a:rPr lang="en-US" sz="2400" dirty="0" smtClean="0"/>
              <a:t> </a:t>
            </a:r>
            <a:r>
              <a:rPr lang="en-US" sz="2400" dirty="0" err="1" smtClean="0"/>
              <a:t>trọng</a:t>
            </a:r>
            <a:r>
              <a:rPr lang="en-US" sz="2400" dirty="0" smtClean="0"/>
              <a:t> </a:t>
            </a:r>
            <a:r>
              <a:rPr lang="en-US" sz="2400" dirty="0" err="1" smtClean="0"/>
              <a:t>chân</a:t>
            </a:r>
            <a:r>
              <a:rPr lang="en-US" sz="2400" dirty="0" smtClean="0"/>
              <a:t> </a:t>
            </a:r>
            <a:r>
              <a:rPr lang="en-US" sz="2400" dirty="0" err="1" smtClean="0"/>
              <a:t>lí</a:t>
            </a:r>
            <a:r>
              <a:rPr lang="en-US" sz="2400" dirty="0" smtClean="0"/>
              <a:t>, </a:t>
            </a:r>
            <a:r>
              <a:rPr lang="en-US" sz="2400" dirty="0" err="1" smtClean="0"/>
              <a:t>lẽ</a:t>
            </a:r>
            <a:r>
              <a:rPr lang="en-US" sz="2400" dirty="0" smtClean="0"/>
              <a:t> </a:t>
            </a:r>
            <a:r>
              <a:rPr lang="en-US" sz="2400" dirty="0" err="1" smtClean="0"/>
              <a:t>phải</a:t>
            </a:r>
            <a:r>
              <a:rPr lang="en-US" sz="2400" dirty="0" smtClean="0"/>
              <a:t>; </a:t>
            </a:r>
            <a:r>
              <a:rPr lang="en-US" sz="2400" dirty="0" err="1" smtClean="0"/>
              <a:t>sống</a:t>
            </a:r>
            <a:r>
              <a:rPr lang="en-US" sz="2400" dirty="0" smtClean="0"/>
              <a:t> </a:t>
            </a:r>
            <a:r>
              <a:rPr lang="en-US" sz="2400" dirty="0" err="1" smtClean="0"/>
              <a:t>ngay</a:t>
            </a:r>
            <a:r>
              <a:rPr lang="en-US" sz="2400" dirty="0" smtClean="0"/>
              <a:t> </a:t>
            </a:r>
            <a:r>
              <a:rPr lang="en-US" sz="2400" dirty="0" err="1" smtClean="0"/>
              <a:t>thẳng</a:t>
            </a:r>
            <a:r>
              <a:rPr lang="en-US" sz="2400" dirty="0" smtClean="0"/>
              <a:t>, </a:t>
            </a:r>
            <a:r>
              <a:rPr lang="en-US" sz="2400" dirty="0" err="1" smtClean="0"/>
              <a:t>thật</a:t>
            </a:r>
            <a:r>
              <a:rPr lang="en-US" sz="2400" dirty="0" smtClean="0"/>
              <a:t> </a:t>
            </a:r>
            <a:r>
              <a:rPr lang="en-US" sz="2400" dirty="0" err="1" smtClean="0"/>
              <a:t>thà</a:t>
            </a:r>
            <a:r>
              <a:rPr lang="en-US" sz="2400" dirty="0" smtClean="0"/>
              <a:t> </a:t>
            </a:r>
            <a:r>
              <a:rPr lang="en-US" sz="2400" dirty="0" err="1" smtClean="0"/>
              <a:t>và</a:t>
            </a:r>
            <a:r>
              <a:rPr lang="en-US" sz="2400" dirty="0" smtClean="0"/>
              <a:t> </a:t>
            </a:r>
            <a:r>
              <a:rPr lang="en-US" sz="2400" err="1" smtClean="0"/>
              <a:t>dám</a:t>
            </a:r>
            <a:r>
              <a:rPr lang="en-US" sz="2400" smtClean="0"/>
              <a:t> </a:t>
            </a:r>
            <a:r>
              <a:rPr lang="en-US" sz="2400" smtClean="0"/>
              <a:t>dũng cảm nhận </a:t>
            </a:r>
            <a:r>
              <a:rPr lang="en-US" sz="2400" dirty="0" err="1" smtClean="0"/>
              <a:t>lỗi</a:t>
            </a:r>
            <a:r>
              <a:rPr lang="en-US" sz="2400" dirty="0" smtClean="0"/>
              <a:t> </a:t>
            </a:r>
            <a:r>
              <a:rPr lang="en-US" sz="2400" dirty="0" err="1" smtClean="0"/>
              <a:t>khi</a:t>
            </a:r>
            <a:r>
              <a:rPr lang="en-US" sz="2400" dirty="0" smtClean="0"/>
              <a:t> </a:t>
            </a:r>
            <a:r>
              <a:rPr lang="en-US" sz="2400" dirty="0" err="1" smtClean="0"/>
              <a:t>mình</a:t>
            </a:r>
            <a:r>
              <a:rPr lang="en-US" sz="2400" dirty="0" smtClean="0"/>
              <a:t> </a:t>
            </a:r>
            <a:r>
              <a:rPr lang="en-US" sz="2400" dirty="0" err="1" smtClean="0"/>
              <a:t>mắc</a:t>
            </a:r>
            <a:r>
              <a:rPr lang="en-US" sz="2400" dirty="0" smtClean="0"/>
              <a:t> </a:t>
            </a:r>
            <a:r>
              <a:rPr lang="en-US" sz="2400" dirty="0" err="1" smtClean="0"/>
              <a:t>khuyết</a:t>
            </a:r>
            <a:r>
              <a:rPr lang="en-US" sz="2400" dirty="0" smtClean="0"/>
              <a:t> </a:t>
            </a:r>
            <a:r>
              <a:rPr lang="en-US" sz="2400" dirty="0" err="1" smtClean="0"/>
              <a:t>điểm</a:t>
            </a:r>
            <a:endParaRPr lang="en-US" sz="2400" dirty="0" smtClean="0"/>
          </a:p>
          <a:p>
            <a:pPr marL="0" indent="0">
              <a:buNone/>
            </a:pPr>
            <a:endParaRPr lang="en-US" sz="2400" dirty="0"/>
          </a:p>
          <a:p>
            <a:pPr marL="0" indent="0">
              <a:buNone/>
            </a:pPr>
            <a:r>
              <a:rPr lang="en-US" sz="2400" b="1" dirty="0" smtClean="0">
                <a:solidFill>
                  <a:srgbClr val="FF0000"/>
                </a:solidFill>
              </a:rPr>
              <a:t>2. </a:t>
            </a:r>
            <a:r>
              <a:rPr lang="en-US" sz="2400" b="1" dirty="0" err="1" smtClean="0">
                <a:solidFill>
                  <a:srgbClr val="FF0000"/>
                </a:solidFill>
              </a:rPr>
              <a:t>Biểu</a:t>
            </a:r>
            <a:r>
              <a:rPr lang="en-US" sz="2400" b="1" dirty="0" smtClean="0">
                <a:solidFill>
                  <a:srgbClr val="FF0000"/>
                </a:solidFill>
              </a:rPr>
              <a:t> </a:t>
            </a:r>
            <a:r>
              <a:rPr lang="en-US" sz="2400" b="1" dirty="0" err="1">
                <a:solidFill>
                  <a:srgbClr val="FF0000"/>
                </a:solidFill>
              </a:rPr>
              <a:t>hiện</a:t>
            </a:r>
            <a:r>
              <a:rPr lang="en-US" sz="2400" b="1" dirty="0">
                <a:solidFill>
                  <a:srgbClr val="FF0000"/>
                </a:solidFill>
              </a:rPr>
              <a:t>:</a:t>
            </a:r>
          </a:p>
        </p:txBody>
      </p:sp>
      <p:sp>
        <p:nvSpPr>
          <p:cNvPr id="25605" name="AutoShape 5"/>
          <p:cNvSpPr>
            <a:spLocks noChangeArrowheads="1"/>
          </p:cNvSpPr>
          <p:nvPr/>
        </p:nvSpPr>
        <p:spPr bwMode="auto">
          <a:xfrm>
            <a:off x="0" y="3124200"/>
            <a:ext cx="2571750" cy="3276600"/>
          </a:xfrm>
          <a:prstGeom prst="notchedRightArrow">
            <a:avLst>
              <a:gd name="adj1" fmla="val 50000"/>
              <a:gd name="adj2" fmla="val 25000"/>
            </a:avLst>
          </a:prstGeom>
          <a:solidFill>
            <a:srgbClr val="FF0066"/>
          </a:solidFill>
          <a:ln w="9525">
            <a:solidFill>
              <a:schemeClr val="tx1"/>
            </a:solidFill>
            <a:miter lim="800000"/>
            <a:headEnd/>
            <a:tailEnd/>
          </a:ln>
          <a:effectLst/>
          <a:extLst/>
        </p:spPr>
        <p:txBody>
          <a:bodyPr wrap="none" anchor="ctr"/>
          <a:lstStyle/>
          <a:p>
            <a:pPr algn="ctr"/>
            <a:r>
              <a:rPr lang="en-US" sz="2400" b="1" dirty="0" err="1">
                <a:latin typeface="Times New Roman" panose="02020603050405020304" pitchFamily="18" charset="0"/>
                <a:cs typeface="Times New Roman" panose="02020603050405020304" pitchFamily="18" charset="0"/>
              </a:rPr>
              <a:t>Tìm</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biểu</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hiện</a:t>
            </a:r>
            <a:r>
              <a:rPr lang="en-US" sz="2400" b="1" dirty="0">
                <a:latin typeface="Times New Roman" panose="02020603050405020304" pitchFamily="18" charset="0"/>
                <a:cs typeface="Times New Roman" panose="02020603050405020304" pitchFamily="18" charset="0"/>
              </a:rPr>
              <a:t> </a:t>
            </a:r>
          </a:p>
          <a:p>
            <a:pPr algn="ctr"/>
            <a:r>
              <a:rPr lang="en-US" sz="2400" b="1" dirty="0" err="1">
                <a:latin typeface="Times New Roman" panose="02020603050405020304" pitchFamily="18" charset="0"/>
                <a:cs typeface="Times New Roman" panose="02020603050405020304" pitchFamily="18" charset="0"/>
              </a:rPr>
              <a:t>của</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trung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thực</a:t>
            </a:r>
            <a:endParaRPr lang="en-US" sz="2400" b="1" dirty="0">
              <a:latin typeface="Times New Roman" panose="02020603050405020304" pitchFamily="18" charset="0"/>
              <a:cs typeface="Times New Roman" panose="02020603050405020304" pitchFamily="18" charset="0"/>
            </a:endParaRPr>
          </a:p>
          <a:p>
            <a:pPr algn="ct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trong</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các</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khía</a:t>
            </a:r>
            <a:endParaRPr lang="en-US" sz="2400" b="1" dirty="0">
              <a:latin typeface="Times New Roman" panose="02020603050405020304" pitchFamily="18" charset="0"/>
              <a:cs typeface="Times New Roman" panose="02020603050405020304" pitchFamily="18" charset="0"/>
            </a:endParaRPr>
          </a:p>
          <a:p>
            <a:pPr algn="ct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cạnh</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sau</a:t>
            </a:r>
            <a:r>
              <a:rPr lang="en-US" sz="2400" b="1" dirty="0">
                <a:latin typeface="Times New Roman" panose="02020603050405020304" pitchFamily="18" charset="0"/>
                <a:cs typeface="Times New Roman" panose="02020603050405020304" pitchFamily="18" charset="0"/>
              </a:rPr>
              <a:t>:</a:t>
            </a:r>
          </a:p>
        </p:txBody>
      </p:sp>
      <p:sp>
        <p:nvSpPr>
          <p:cNvPr id="25606" name="AutoShape 6"/>
          <p:cNvSpPr>
            <a:spLocks noChangeArrowheads="1"/>
          </p:cNvSpPr>
          <p:nvPr/>
        </p:nvSpPr>
        <p:spPr bwMode="auto">
          <a:xfrm>
            <a:off x="2679700" y="1930400"/>
            <a:ext cx="6286500" cy="1574800"/>
          </a:xfrm>
          <a:prstGeom prst="horizontalScroll">
            <a:avLst>
              <a:gd name="adj" fmla="val 12500"/>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p>
            <a:r>
              <a:rPr lang="en-US" b="1" dirty="0" err="1"/>
              <a:t>Nhóm</a:t>
            </a:r>
            <a:r>
              <a:rPr lang="en-US" b="1" dirty="0"/>
              <a:t> 1: </a:t>
            </a:r>
            <a:r>
              <a:rPr lang="en-US" b="1" dirty="0" err="1"/>
              <a:t>Trong</a:t>
            </a:r>
            <a:r>
              <a:rPr lang="en-US" b="1" dirty="0"/>
              <a:t> </a:t>
            </a:r>
            <a:r>
              <a:rPr lang="en-US" b="1" dirty="0" err="1"/>
              <a:t>học</a:t>
            </a:r>
            <a:r>
              <a:rPr lang="en-US" b="1" dirty="0"/>
              <a:t> </a:t>
            </a:r>
            <a:r>
              <a:rPr lang="en-US" b="1" dirty="0" err="1"/>
              <a:t>tập</a:t>
            </a:r>
            <a:r>
              <a:rPr lang="en-US" dirty="0"/>
              <a:t>:</a:t>
            </a:r>
          </a:p>
          <a:p>
            <a:endParaRPr lang="en-US" dirty="0"/>
          </a:p>
          <a:p>
            <a:endParaRPr lang="en-US" dirty="0"/>
          </a:p>
        </p:txBody>
      </p:sp>
      <p:sp>
        <p:nvSpPr>
          <p:cNvPr id="25608" name="AutoShape 8"/>
          <p:cNvSpPr>
            <a:spLocks noChangeArrowheads="1"/>
          </p:cNvSpPr>
          <p:nvPr/>
        </p:nvSpPr>
        <p:spPr bwMode="auto">
          <a:xfrm>
            <a:off x="2705100" y="3302000"/>
            <a:ext cx="6286500" cy="1773767"/>
          </a:xfrm>
          <a:prstGeom prst="horizontalScroll">
            <a:avLst>
              <a:gd name="adj" fmla="val 12500"/>
            </a:avLst>
          </a:prstGeom>
          <a:ln>
            <a:headEnd/>
            <a:tailEnd/>
          </a:ln>
          <a:extLst/>
        </p:spPr>
        <p:style>
          <a:lnRef idx="2">
            <a:schemeClr val="accent2"/>
          </a:lnRef>
          <a:fillRef idx="1">
            <a:schemeClr val="lt1"/>
          </a:fillRef>
          <a:effectRef idx="0">
            <a:schemeClr val="accent2"/>
          </a:effectRef>
          <a:fontRef idx="minor">
            <a:schemeClr val="dk1"/>
          </a:fontRef>
        </p:style>
        <p:txBody>
          <a:bodyPr wrap="none" anchor="ctr"/>
          <a:lstStyle/>
          <a:p>
            <a:r>
              <a:rPr lang="en-US" b="1" dirty="0" err="1"/>
              <a:t>Nhóm</a:t>
            </a:r>
            <a:r>
              <a:rPr lang="en-US" b="1" dirty="0"/>
              <a:t> 2: </a:t>
            </a:r>
            <a:r>
              <a:rPr lang="en-US" b="1" dirty="0" err="1"/>
              <a:t>Trong</a:t>
            </a:r>
            <a:r>
              <a:rPr lang="en-US" b="1" dirty="0"/>
              <a:t> </a:t>
            </a:r>
            <a:r>
              <a:rPr lang="en-US" b="1" dirty="0" err="1"/>
              <a:t>lao</a:t>
            </a:r>
            <a:r>
              <a:rPr lang="en-US" b="1" dirty="0"/>
              <a:t> </a:t>
            </a:r>
            <a:r>
              <a:rPr lang="en-US" b="1" dirty="0" err="1"/>
              <a:t>động</a:t>
            </a:r>
            <a:r>
              <a:rPr lang="en-US" dirty="0"/>
              <a:t>:</a:t>
            </a:r>
          </a:p>
          <a:p>
            <a:endParaRPr lang="en-US" dirty="0"/>
          </a:p>
          <a:p>
            <a:endParaRPr lang="en-US" dirty="0"/>
          </a:p>
          <a:p>
            <a:endParaRPr lang="en-US" dirty="0"/>
          </a:p>
        </p:txBody>
      </p:sp>
      <p:sp>
        <p:nvSpPr>
          <p:cNvPr id="25609" name="AutoShape 9"/>
          <p:cNvSpPr>
            <a:spLocks noChangeArrowheads="1"/>
          </p:cNvSpPr>
          <p:nvPr/>
        </p:nvSpPr>
        <p:spPr bwMode="auto">
          <a:xfrm>
            <a:off x="2705100" y="5029200"/>
            <a:ext cx="6286500" cy="1828800"/>
          </a:xfrm>
          <a:prstGeom prst="horizontalScroll">
            <a:avLst>
              <a:gd name="adj" fmla="val 12500"/>
            </a:avLst>
          </a:prstGeom>
          <a:noFill/>
          <a:ln>
            <a:headEnd/>
            <a:tailEnd/>
          </a:ln>
        </p:spPr>
        <p:style>
          <a:lnRef idx="2">
            <a:schemeClr val="accent2"/>
          </a:lnRef>
          <a:fillRef idx="1">
            <a:schemeClr val="lt1"/>
          </a:fillRef>
          <a:effectRef idx="0">
            <a:schemeClr val="accent2"/>
          </a:effectRef>
          <a:fontRef idx="minor">
            <a:schemeClr val="dk1"/>
          </a:fontRef>
        </p:style>
        <p:txBody>
          <a:bodyPr wrap="none" anchor="ctr"/>
          <a:lstStyle/>
          <a:p>
            <a:r>
              <a:rPr lang="en-US" b="1" dirty="0" err="1"/>
              <a:t>Nhóm</a:t>
            </a:r>
            <a:r>
              <a:rPr lang="en-US" b="1" dirty="0"/>
              <a:t> 3: </a:t>
            </a:r>
            <a:r>
              <a:rPr lang="en-US" b="1" dirty="0" err="1"/>
              <a:t>Trong</a:t>
            </a:r>
            <a:r>
              <a:rPr lang="en-US" b="1" dirty="0"/>
              <a:t> </a:t>
            </a:r>
            <a:r>
              <a:rPr lang="en-US" b="1" dirty="0" err="1"/>
              <a:t>quan</a:t>
            </a:r>
            <a:r>
              <a:rPr lang="en-US" b="1" dirty="0"/>
              <a:t> </a:t>
            </a:r>
            <a:r>
              <a:rPr lang="en-US" b="1" dirty="0" err="1"/>
              <a:t>hệ</a:t>
            </a:r>
            <a:r>
              <a:rPr lang="en-US" b="1" dirty="0"/>
              <a:t> </a:t>
            </a:r>
            <a:r>
              <a:rPr lang="en-US" b="1" dirty="0" err="1"/>
              <a:t>với</a:t>
            </a:r>
            <a:r>
              <a:rPr lang="en-US" b="1" dirty="0"/>
              <a:t> </a:t>
            </a:r>
            <a:r>
              <a:rPr lang="en-US" b="1" dirty="0" err="1"/>
              <a:t>mọi</a:t>
            </a:r>
            <a:r>
              <a:rPr lang="en-US" b="1" dirty="0"/>
              <a:t> </a:t>
            </a:r>
            <a:r>
              <a:rPr lang="en-US" b="1" dirty="0" err="1"/>
              <a:t>người</a:t>
            </a:r>
            <a:r>
              <a:rPr lang="en-US" dirty="0"/>
              <a:t>:</a:t>
            </a:r>
          </a:p>
          <a:p>
            <a:endParaRPr lang="en-US" dirty="0"/>
          </a:p>
          <a:p>
            <a:endParaRPr lang="en-US" dirty="0"/>
          </a:p>
          <a:p>
            <a:endParaRPr lang="en-US" dirty="0"/>
          </a:p>
        </p:txBody>
      </p:sp>
      <p:sp>
        <p:nvSpPr>
          <p:cNvPr id="25610" name="Rectangle 10"/>
          <p:cNvSpPr>
            <a:spLocks noChangeArrowheads="1"/>
          </p:cNvSpPr>
          <p:nvPr/>
        </p:nvSpPr>
        <p:spPr bwMode="auto">
          <a:xfrm>
            <a:off x="2971800" y="2650067"/>
            <a:ext cx="5105400" cy="457200"/>
          </a:xfrm>
          <a:prstGeom prst="rect">
            <a:avLst/>
          </a:prstGeom>
          <a:noFill/>
          <a:ln>
            <a:noFill/>
          </a:ln>
          <a:effectLst/>
          <a:extLst/>
        </p:spPr>
        <p:txBody>
          <a:bodyPr wrap="none" anchor="ctr"/>
          <a:lstStyle/>
          <a:p>
            <a:r>
              <a:rPr lang="en-US" b="1" dirty="0" err="1">
                <a:solidFill>
                  <a:srgbClr val="FF0000"/>
                </a:solidFill>
              </a:rPr>
              <a:t>Thi</a:t>
            </a:r>
            <a:r>
              <a:rPr lang="en-US" b="1" dirty="0">
                <a:solidFill>
                  <a:srgbClr val="FF0000"/>
                </a:solidFill>
              </a:rPr>
              <a:t> </a:t>
            </a:r>
            <a:r>
              <a:rPr lang="en-US" b="1" dirty="0" err="1">
                <a:solidFill>
                  <a:srgbClr val="FF0000"/>
                </a:solidFill>
              </a:rPr>
              <a:t>cử</a:t>
            </a:r>
            <a:r>
              <a:rPr lang="en-US" b="1" dirty="0">
                <a:solidFill>
                  <a:srgbClr val="FF0000"/>
                </a:solidFill>
              </a:rPr>
              <a:t> </a:t>
            </a:r>
            <a:r>
              <a:rPr lang="en-US" b="1" dirty="0" err="1">
                <a:solidFill>
                  <a:srgbClr val="FF0000"/>
                </a:solidFill>
              </a:rPr>
              <a:t>không</a:t>
            </a:r>
            <a:r>
              <a:rPr lang="en-US" b="1" dirty="0">
                <a:solidFill>
                  <a:srgbClr val="FF0000"/>
                </a:solidFill>
              </a:rPr>
              <a:t> quay </a:t>
            </a:r>
            <a:r>
              <a:rPr lang="en-US" b="1" dirty="0" err="1">
                <a:solidFill>
                  <a:srgbClr val="FF0000"/>
                </a:solidFill>
              </a:rPr>
              <a:t>cóp</a:t>
            </a:r>
            <a:r>
              <a:rPr lang="en-US" b="1" dirty="0">
                <a:solidFill>
                  <a:srgbClr val="FF0000"/>
                </a:solidFill>
              </a:rPr>
              <a:t>, </a:t>
            </a:r>
            <a:r>
              <a:rPr lang="en-US" b="1" dirty="0" err="1" smtClean="0">
                <a:solidFill>
                  <a:srgbClr val="FF0000"/>
                </a:solidFill>
              </a:rPr>
              <a:t>không</a:t>
            </a:r>
            <a:r>
              <a:rPr lang="en-US" b="1" dirty="0" smtClean="0">
                <a:solidFill>
                  <a:srgbClr val="FF0000"/>
                </a:solidFill>
              </a:rPr>
              <a:t> </a:t>
            </a:r>
            <a:r>
              <a:rPr lang="en-US" b="1" dirty="0" err="1">
                <a:solidFill>
                  <a:srgbClr val="FF0000"/>
                </a:solidFill>
              </a:rPr>
              <a:t>xem</a:t>
            </a:r>
            <a:r>
              <a:rPr lang="en-US" b="1" dirty="0">
                <a:solidFill>
                  <a:srgbClr val="FF0000"/>
                </a:solidFill>
              </a:rPr>
              <a:t> </a:t>
            </a:r>
            <a:r>
              <a:rPr lang="en-US" b="1" dirty="0" err="1">
                <a:solidFill>
                  <a:srgbClr val="FF0000"/>
                </a:solidFill>
              </a:rPr>
              <a:t>bài</a:t>
            </a:r>
            <a:r>
              <a:rPr lang="en-US" b="1" dirty="0">
                <a:solidFill>
                  <a:srgbClr val="FF0000"/>
                </a:solidFill>
              </a:rPr>
              <a:t> </a:t>
            </a:r>
            <a:r>
              <a:rPr lang="en-US" b="1" dirty="0" err="1">
                <a:solidFill>
                  <a:srgbClr val="FF0000"/>
                </a:solidFill>
              </a:rPr>
              <a:t>của</a:t>
            </a:r>
            <a:r>
              <a:rPr lang="en-US" b="1" dirty="0">
                <a:solidFill>
                  <a:srgbClr val="FF0000"/>
                </a:solidFill>
              </a:rPr>
              <a:t> </a:t>
            </a:r>
            <a:r>
              <a:rPr lang="en-US" b="1" dirty="0" err="1">
                <a:solidFill>
                  <a:srgbClr val="FF0000"/>
                </a:solidFill>
              </a:rPr>
              <a:t>bạn</a:t>
            </a:r>
            <a:r>
              <a:rPr lang="en-US" b="1" dirty="0">
                <a:solidFill>
                  <a:srgbClr val="FF0000"/>
                </a:solidFill>
              </a:rPr>
              <a:t>,</a:t>
            </a:r>
          </a:p>
          <a:p>
            <a:r>
              <a:rPr lang="en-US" b="1" dirty="0">
                <a:solidFill>
                  <a:srgbClr val="FF0000"/>
                </a:solidFill>
              </a:rPr>
              <a:t> </a:t>
            </a:r>
            <a:r>
              <a:rPr lang="en-US" b="1" dirty="0" err="1" smtClean="0">
                <a:solidFill>
                  <a:srgbClr val="FF0000"/>
                </a:solidFill>
              </a:rPr>
              <a:t>không</a:t>
            </a:r>
            <a:r>
              <a:rPr lang="en-US" b="1" dirty="0" smtClean="0">
                <a:solidFill>
                  <a:srgbClr val="FF0000"/>
                </a:solidFill>
              </a:rPr>
              <a:t> </a:t>
            </a:r>
            <a:r>
              <a:rPr lang="en-US" b="1" dirty="0" err="1">
                <a:solidFill>
                  <a:srgbClr val="FF0000"/>
                </a:solidFill>
              </a:rPr>
              <a:t>nói</a:t>
            </a:r>
            <a:r>
              <a:rPr lang="en-US" b="1" dirty="0">
                <a:solidFill>
                  <a:srgbClr val="FF0000"/>
                </a:solidFill>
              </a:rPr>
              <a:t> </a:t>
            </a:r>
            <a:r>
              <a:rPr lang="en-US" b="1" dirty="0" err="1">
                <a:solidFill>
                  <a:srgbClr val="FF0000"/>
                </a:solidFill>
              </a:rPr>
              <a:t>dối</a:t>
            </a:r>
            <a:r>
              <a:rPr lang="en-US" b="1" dirty="0">
                <a:solidFill>
                  <a:srgbClr val="FF0000"/>
                </a:solidFill>
              </a:rPr>
              <a:t> </a:t>
            </a:r>
            <a:r>
              <a:rPr lang="en-US" b="1" dirty="0" err="1">
                <a:solidFill>
                  <a:srgbClr val="FF0000"/>
                </a:solidFill>
              </a:rPr>
              <a:t>bạn</a:t>
            </a:r>
            <a:r>
              <a:rPr lang="en-US" b="1" dirty="0">
                <a:solidFill>
                  <a:srgbClr val="FF0000"/>
                </a:solidFill>
              </a:rPr>
              <a:t> </a:t>
            </a:r>
            <a:r>
              <a:rPr lang="en-US" b="1" dirty="0" err="1">
                <a:solidFill>
                  <a:srgbClr val="FF0000"/>
                </a:solidFill>
              </a:rPr>
              <a:t>bè</a:t>
            </a:r>
            <a:r>
              <a:rPr lang="en-US" b="1" dirty="0">
                <a:solidFill>
                  <a:srgbClr val="FF0000"/>
                </a:solidFill>
              </a:rPr>
              <a:t> </a:t>
            </a:r>
            <a:r>
              <a:rPr lang="en-US" b="1" dirty="0" err="1">
                <a:solidFill>
                  <a:srgbClr val="FF0000"/>
                </a:solidFill>
              </a:rPr>
              <a:t>và</a:t>
            </a:r>
            <a:r>
              <a:rPr lang="en-US" b="1" dirty="0">
                <a:solidFill>
                  <a:srgbClr val="FF0000"/>
                </a:solidFill>
              </a:rPr>
              <a:t> </a:t>
            </a:r>
            <a:r>
              <a:rPr lang="en-US" b="1" dirty="0" err="1">
                <a:solidFill>
                  <a:srgbClr val="FF0000"/>
                </a:solidFill>
              </a:rPr>
              <a:t>thầy</a:t>
            </a:r>
            <a:r>
              <a:rPr lang="en-US" b="1" dirty="0">
                <a:solidFill>
                  <a:srgbClr val="FF0000"/>
                </a:solidFill>
              </a:rPr>
              <a:t> </a:t>
            </a:r>
            <a:r>
              <a:rPr lang="en-US" b="1" dirty="0" err="1">
                <a:solidFill>
                  <a:srgbClr val="FF0000"/>
                </a:solidFill>
              </a:rPr>
              <a:t>cô</a:t>
            </a:r>
            <a:r>
              <a:rPr lang="en-US" b="1" dirty="0">
                <a:solidFill>
                  <a:srgbClr val="FF0000"/>
                </a:solidFill>
              </a:rPr>
              <a:t> </a:t>
            </a:r>
            <a:r>
              <a:rPr lang="en-US" b="1" dirty="0" err="1">
                <a:solidFill>
                  <a:srgbClr val="FF0000"/>
                </a:solidFill>
              </a:rPr>
              <a:t>giáo</a:t>
            </a:r>
            <a:endParaRPr lang="en-US" b="1" dirty="0">
              <a:solidFill>
                <a:srgbClr val="FF0000"/>
              </a:solidFill>
            </a:endParaRPr>
          </a:p>
        </p:txBody>
      </p:sp>
      <p:sp>
        <p:nvSpPr>
          <p:cNvPr id="25611" name="Rectangle 11"/>
          <p:cNvSpPr>
            <a:spLocks noChangeArrowheads="1"/>
          </p:cNvSpPr>
          <p:nvPr/>
        </p:nvSpPr>
        <p:spPr bwMode="auto">
          <a:xfrm>
            <a:off x="2895600" y="4097867"/>
            <a:ext cx="5105400" cy="457200"/>
          </a:xfrm>
          <a:prstGeom prst="rect">
            <a:avLst/>
          </a:prstGeom>
          <a:noFill/>
          <a:ln>
            <a:noFill/>
          </a:ln>
          <a:effectLst/>
          <a:extLst/>
        </p:spPr>
        <p:txBody>
          <a:bodyPr wrap="none" anchor="ctr"/>
          <a:lstStyle/>
          <a:p>
            <a:r>
              <a:rPr lang="en-US" b="1" dirty="0" err="1" smtClean="0">
                <a:solidFill>
                  <a:srgbClr val="FF0000"/>
                </a:solidFill>
              </a:rPr>
              <a:t>Không</a:t>
            </a:r>
            <a:r>
              <a:rPr lang="en-US" b="1" dirty="0" smtClean="0">
                <a:solidFill>
                  <a:srgbClr val="FF0000"/>
                </a:solidFill>
              </a:rPr>
              <a:t> </a:t>
            </a:r>
            <a:r>
              <a:rPr lang="en-US" b="1" dirty="0" err="1">
                <a:solidFill>
                  <a:srgbClr val="FF0000"/>
                </a:solidFill>
              </a:rPr>
              <a:t>nói</a:t>
            </a:r>
            <a:r>
              <a:rPr lang="en-US" b="1" dirty="0">
                <a:solidFill>
                  <a:srgbClr val="FF0000"/>
                </a:solidFill>
              </a:rPr>
              <a:t> </a:t>
            </a:r>
            <a:r>
              <a:rPr lang="en-US" b="1" dirty="0" err="1">
                <a:solidFill>
                  <a:srgbClr val="FF0000"/>
                </a:solidFill>
              </a:rPr>
              <a:t>xấu</a:t>
            </a:r>
            <a:r>
              <a:rPr lang="en-US" b="1" dirty="0">
                <a:solidFill>
                  <a:srgbClr val="FF0000"/>
                </a:solidFill>
              </a:rPr>
              <a:t> </a:t>
            </a:r>
            <a:r>
              <a:rPr lang="en-US" b="1" dirty="0" err="1">
                <a:solidFill>
                  <a:srgbClr val="FF0000"/>
                </a:solidFill>
              </a:rPr>
              <a:t>người</a:t>
            </a:r>
            <a:r>
              <a:rPr lang="en-US" b="1" dirty="0">
                <a:solidFill>
                  <a:srgbClr val="FF0000"/>
                </a:solidFill>
              </a:rPr>
              <a:t> </a:t>
            </a:r>
            <a:r>
              <a:rPr lang="en-US" b="1" dirty="0" err="1">
                <a:solidFill>
                  <a:srgbClr val="FF0000"/>
                </a:solidFill>
              </a:rPr>
              <a:t>khác</a:t>
            </a:r>
            <a:r>
              <a:rPr lang="en-US" b="1" dirty="0">
                <a:solidFill>
                  <a:srgbClr val="FF0000"/>
                </a:solidFill>
              </a:rPr>
              <a:t>, </a:t>
            </a:r>
            <a:r>
              <a:rPr lang="en-US" b="1" dirty="0" err="1" smtClean="0">
                <a:solidFill>
                  <a:srgbClr val="FF0000"/>
                </a:solidFill>
              </a:rPr>
              <a:t>không</a:t>
            </a:r>
            <a:r>
              <a:rPr lang="en-US" b="1" dirty="0" smtClean="0">
                <a:solidFill>
                  <a:srgbClr val="FF0000"/>
                </a:solidFill>
              </a:rPr>
              <a:t> </a:t>
            </a:r>
            <a:r>
              <a:rPr lang="en-US" b="1" dirty="0" err="1">
                <a:solidFill>
                  <a:srgbClr val="FF0000"/>
                </a:solidFill>
              </a:rPr>
              <a:t>nói</a:t>
            </a:r>
            <a:r>
              <a:rPr lang="en-US" b="1" dirty="0">
                <a:solidFill>
                  <a:srgbClr val="FF0000"/>
                </a:solidFill>
              </a:rPr>
              <a:t> </a:t>
            </a:r>
            <a:r>
              <a:rPr lang="en-US" b="1" dirty="0" err="1">
                <a:solidFill>
                  <a:srgbClr val="FF0000"/>
                </a:solidFill>
              </a:rPr>
              <a:t>dối</a:t>
            </a:r>
            <a:r>
              <a:rPr lang="en-US" b="1" dirty="0">
                <a:solidFill>
                  <a:srgbClr val="FF0000"/>
                </a:solidFill>
              </a:rPr>
              <a:t> hay </a:t>
            </a:r>
            <a:r>
              <a:rPr lang="en-US" b="1" dirty="0" err="1">
                <a:solidFill>
                  <a:srgbClr val="FF0000"/>
                </a:solidFill>
              </a:rPr>
              <a:t>tranh</a:t>
            </a:r>
            <a:r>
              <a:rPr lang="en-US" b="1" dirty="0">
                <a:solidFill>
                  <a:srgbClr val="FF0000"/>
                </a:solidFill>
              </a:rPr>
              <a:t> </a:t>
            </a:r>
            <a:r>
              <a:rPr lang="en-US" b="1" dirty="0" err="1">
                <a:solidFill>
                  <a:srgbClr val="FF0000"/>
                </a:solidFill>
              </a:rPr>
              <a:t>công</a:t>
            </a:r>
            <a:endParaRPr lang="en-US" b="1" dirty="0">
              <a:solidFill>
                <a:srgbClr val="FF0000"/>
              </a:solidFill>
            </a:endParaRPr>
          </a:p>
          <a:p>
            <a:r>
              <a:rPr lang="en-US" b="1" dirty="0" err="1">
                <a:solidFill>
                  <a:srgbClr val="FF0000"/>
                </a:solidFill>
              </a:rPr>
              <a:t>của</a:t>
            </a:r>
            <a:r>
              <a:rPr lang="en-US" b="1" dirty="0">
                <a:solidFill>
                  <a:srgbClr val="FF0000"/>
                </a:solidFill>
              </a:rPr>
              <a:t> </a:t>
            </a:r>
            <a:r>
              <a:rPr lang="en-US" b="1" dirty="0" err="1">
                <a:solidFill>
                  <a:srgbClr val="FF0000"/>
                </a:solidFill>
              </a:rPr>
              <a:t>người</a:t>
            </a:r>
            <a:r>
              <a:rPr lang="en-US" b="1" dirty="0">
                <a:solidFill>
                  <a:srgbClr val="FF0000"/>
                </a:solidFill>
              </a:rPr>
              <a:t> </a:t>
            </a:r>
            <a:r>
              <a:rPr lang="en-US" b="1" dirty="0" err="1">
                <a:solidFill>
                  <a:srgbClr val="FF0000"/>
                </a:solidFill>
              </a:rPr>
              <a:t>khác</a:t>
            </a:r>
            <a:r>
              <a:rPr lang="en-US" b="1" dirty="0">
                <a:solidFill>
                  <a:srgbClr val="FF0000"/>
                </a:solidFill>
              </a:rPr>
              <a:t>, </a:t>
            </a:r>
            <a:r>
              <a:rPr lang="en-US" b="1" dirty="0" err="1" smtClean="0">
                <a:solidFill>
                  <a:srgbClr val="FF0000"/>
                </a:solidFill>
              </a:rPr>
              <a:t>không</a:t>
            </a:r>
            <a:r>
              <a:rPr lang="en-US" b="1" dirty="0" smtClean="0">
                <a:solidFill>
                  <a:srgbClr val="FF0000"/>
                </a:solidFill>
              </a:rPr>
              <a:t> </a:t>
            </a:r>
            <a:r>
              <a:rPr lang="en-US" b="1" dirty="0" err="1">
                <a:solidFill>
                  <a:srgbClr val="FF0000"/>
                </a:solidFill>
              </a:rPr>
              <a:t>đổ</a:t>
            </a:r>
            <a:r>
              <a:rPr lang="en-US" b="1" dirty="0">
                <a:solidFill>
                  <a:srgbClr val="FF0000"/>
                </a:solidFill>
              </a:rPr>
              <a:t> </a:t>
            </a:r>
            <a:r>
              <a:rPr lang="en-US" b="1" dirty="0" err="1">
                <a:solidFill>
                  <a:srgbClr val="FF0000"/>
                </a:solidFill>
              </a:rPr>
              <a:t>lỗi</a:t>
            </a:r>
            <a:r>
              <a:rPr lang="en-US" b="1" dirty="0">
                <a:solidFill>
                  <a:srgbClr val="FF0000"/>
                </a:solidFill>
              </a:rPr>
              <a:t> </a:t>
            </a:r>
            <a:r>
              <a:rPr lang="en-US" b="1" dirty="0" err="1">
                <a:solidFill>
                  <a:srgbClr val="FF0000"/>
                </a:solidFill>
              </a:rPr>
              <a:t>cho</a:t>
            </a:r>
            <a:r>
              <a:rPr lang="en-US" b="1" dirty="0">
                <a:solidFill>
                  <a:srgbClr val="FF0000"/>
                </a:solidFill>
              </a:rPr>
              <a:t> </a:t>
            </a:r>
            <a:r>
              <a:rPr lang="en-US" b="1" dirty="0" err="1">
                <a:solidFill>
                  <a:srgbClr val="FF0000"/>
                </a:solidFill>
              </a:rPr>
              <a:t>người</a:t>
            </a:r>
            <a:r>
              <a:rPr lang="en-US" b="1" dirty="0">
                <a:solidFill>
                  <a:srgbClr val="FF0000"/>
                </a:solidFill>
              </a:rPr>
              <a:t> </a:t>
            </a:r>
            <a:r>
              <a:rPr lang="en-US" b="1" dirty="0" err="1">
                <a:solidFill>
                  <a:srgbClr val="FF0000"/>
                </a:solidFill>
              </a:rPr>
              <a:t>khác</a:t>
            </a:r>
            <a:r>
              <a:rPr lang="en-US" b="1" dirty="0">
                <a:solidFill>
                  <a:srgbClr val="FF0000"/>
                </a:solidFill>
              </a:rPr>
              <a:t>, </a:t>
            </a:r>
          </a:p>
          <a:p>
            <a:r>
              <a:rPr lang="en-US" b="1" dirty="0" err="1">
                <a:solidFill>
                  <a:srgbClr val="FF0000"/>
                </a:solidFill>
              </a:rPr>
              <a:t>dũng</a:t>
            </a:r>
            <a:r>
              <a:rPr lang="en-US" b="1" dirty="0">
                <a:solidFill>
                  <a:srgbClr val="FF0000"/>
                </a:solidFill>
              </a:rPr>
              <a:t> </a:t>
            </a:r>
            <a:r>
              <a:rPr lang="en-US" b="1" dirty="0" err="1">
                <a:solidFill>
                  <a:srgbClr val="FF0000"/>
                </a:solidFill>
              </a:rPr>
              <a:t>cảm</a:t>
            </a:r>
            <a:r>
              <a:rPr lang="en-US" b="1" dirty="0">
                <a:solidFill>
                  <a:srgbClr val="FF0000"/>
                </a:solidFill>
              </a:rPr>
              <a:t> </a:t>
            </a:r>
            <a:r>
              <a:rPr lang="en-US" b="1" dirty="0" err="1">
                <a:solidFill>
                  <a:srgbClr val="FF0000"/>
                </a:solidFill>
              </a:rPr>
              <a:t>nhận</a:t>
            </a:r>
            <a:r>
              <a:rPr lang="en-US" b="1" dirty="0">
                <a:solidFill>
                  <a:srgbClr val="FF0000"/>
                </a:solidFill>
              </a:rPr>
              <a:t> </a:t>
            </a:r>
            <a:r>
              <a:rPr lang="en-US" b="1" dirty="0" err="1">
                <a:solidFill>
                  <a:srgbClr val="FF0000"/>
                </a:solidFill>
              </a:rPr>
              <a:t>lỗi</a:t>
            </a:r>
            <a:r>
              <a:rPr lang="en-US" b="1" dirty="0">
                <a:solidFill>
                  <a:srgbClr val="FF0000"/>
                </a:solidFill>
              </a:rPr>
              <a:t> </a:t>
            </a:r>
            <a:r>
              <a:rPr lang="en-US" b="1" dirty="0" err="1">
                <a:solidFill>
                  <a:srgbClr val="FF0000"/>
                </a:solidFill>
              </a:rPr>
              <a:t>khi</a:t>
            </a:r>
            <a:r>
              <a:rPr lang="en-US" b="1" dirty="0">
                <a:solidFill>
                  <a:srgbClr val="FF0000"/>
                </a:solidFill>
              </a:rPr>
              <a:t> </a:t>
            </a:r>
            <a:r>
              <a:rPr lang="en-US" b="1" dirty="0" err="1">
                <a:solidFill>
                  <a:srgbClr val="FF0000"/>
                </a:solidFill>
              </a:rPr>
              <a:t>mình</a:t>
            </a:r>
            <a:r>
              <a:rPr lang="en-US" b="1" dirty="0">
                <a:solidFill>
                  <a:srgbClr val="FF0000"/>
                </a:solidFill>
              </a:rPr>
              <a:t> </a:t>
            </a:r>
            <a:r>
              <a:rPr lang="en-US" b="1" dirty="0" err="1">
                <a:solidFill>
                  <a:srgbClr val="FF0000"/>
                </a:solidFill>
              </a:rPr>
              <a:t>sai</a:t>
            </a:r>
            <a:endParaRPr lang="en-US" b="1" dirty="0">
              <a:solidFill>
                <a:srgbClr val="FF0000"/>
              </a:solidFill>
            </a:endParaRPr>
          </a:p>
        </p:txBody>
      </p:sp>
      <p:sp>
        <p:nvSpPr>
          <p:cNvPr id="25612" name="Rectangle 12"/>
          <p:cNvSpPr>
            <a:spLocks noChangeArrowheads="1"/>
          </p:cNvSpPr>
          <p:nvPr/>
        </p:nvSpPr>
        <p:spPr bwMode="auto">
          <a:xfrm>
            <a:off x="2895600" y="5943600"/>
            <a:ext cx="5105400" cy="457200"/>
          </a:xfrm>
          <a:prstGeom prst="rect">
            <a:avLst/>
          </a:prstGeom>
          <a:noFill/>
          <a:ln>
            <a:noFill/>
          </a:ln>
          <a:effectLst/>
          <a:extLst/>
        </p:spPr>
        <p:txBody>
          <a:bodyPr wrap="none" anchor="ctr"/>
          <a:lstStyle/>
          <a:p>
            <a:r>
              <a:rPr lang="en-US" b="1" dirty="0" err="1">
                <a:solidFill>
                  <a:srgbClr val="FF0000"/>
                </a:solidFill>
              </a:rPr>
              <a:t>Bênh</a:t>
            </a:r>
            <a:r>
              <a:rPr lang="en-US" b="1" dirty="0">
                <a:solidFill>
                  <a:srgbClr val="FF0000"/>
                </a:solidFill>
              </a:rPr>
              <a:t> </a:t>
            </a:r>
            <a:r>
              <a:rPr lang="en-US" b="1" dirty="0" err="1">
                <a:solidFill>
                  <a:srgbClr val="FF0000"/>
                </a:solidFill>
              </a:rPr>
              <a:t>vực</a:t>
            </a:r>
            <a:r>
              <a:rPr lang="en-US" b="1" dirty="0">
                <a:solidFill>
                  <a:srgbClr val="FF0000"/>
                </a:solidFill>
              </a:rPr>
              <a:t>, </a:t>
            </a:r>
            <a:r>
              <a:rPr lang="en-US" b="1" dirty="0" err="1">
                <a:solidFill>
                  <a:srgbClr val="FF0000"/>
                </a:solidFill>
              </a:rPr>
              <a:t>bảo</a:t>
            </a:r>
            <a:r>
              <a:rPr lang="en-US" b="1" dirty="0">
                <a:solidFill>
                  <a:srgbClr val="FF0000"/>
                </a:solidFill>
              </a:rPr>
              <a:t> </a:t>
            </a:r>
            <a:r>
              <a:rPr lang="en-US" b="1" dirty="0" err="1">
                <a:solidFill>
                  <a:srgbClr val="FF0000"/>
                </a:solidFill>
              </a:rPr>
              <a:t>vệ</a:t>
            </a:r>
            <a:r>
              <a:rPr lang="en-US" b="1" dirty="0">
                <a:solidFill>
                  <a:srgbClr val="FF0000"/>
                </a:solidFill>
              </a:rPr>
              <a:t> </a:t>
            </a:r>
            <a:r>
              <a:rPr lang="en-US" b="1" dirty="0" err="1">
                <a:solidFill>
                  <a:srgbClr val="FF0000"/>
                </a:solidFill>
              </a:rPr>
              <a:t>chân</a:t>
            </a:r>
            <a:r>
              <a:rPr lang="en-US" b="1" dirty="0">
                <a:solidFill>
                  <a:srgbClr val="FF0000"/>
                </a:solidFill>
              </a:rPr>
              <a:t> </a:t>
            </a:r>
            <a:r>
              <a:rPr lang="en-US" b="1" dirty="0" err="1">
                <a:solidFill>
                  <a:srgbClr val="FF0000"/>
                </a:solidFill>
              </a:rPr>
              <a:t>lí</a:t>
            </a:r>
            <a:r>
              <a:rPr lang="en-US" b="1" dirty="0">
                <a:solidFill>
                  <a:srgbClr val="FF0000"/>
                </a:solidFill>
              </a:rPr>
              <a:t>, </a:t>
            </a:r>
            <a:r>
              <a:rPr lang="en-US" b="1" dirty="0" err="1">
                <a:solidFill>
                  <a:srgbClr val="FF0000"/>
                </a:solidFill>
              </a:rPr>
              <a:t>lẽ</a:t>
            </a:r>
            <a:r>
              <a:rPr lang="en-US" b="1" dirty="0">
                <a:solidFill>
                  <a:srgbClr val="FF0000"/>
                </a:solidFill>
              </a:rPr>
              <a:t> </a:t>
            </a:r>
            <a:r>
              <a:rPr lang="en-US" b="1" dirty="0" err="1">
                <a:solidFill>
                  <a:srgbClr val="FF0000"/>
                </a:solidFill>
              </a:rPr>
              <a:t>phải</a:t>
            </a:r>
            <a:endParaRPr lang="en-US" b="1" dirty="0">
              <a:solidFill>
                <a:srgbClr val="FF0000"/>
              </a:solidFill>
            </a:endParaRPr>
          </a:p>
          <a:p>
            <a:r>
              <a:rPr lang="en-US" b="1" dirty="0" err="1">
                <a:solidFill>
                  <a:srgbClr val="FF0000"/>
                </a:solidFill>
              </a:rPr>
              <a:t>Đấu</a:t>
            </a:r>
            <a:r>
              <a:rPr lang="en-US" b="1" dirty="0">
                <a:solidFill>
                  <a:srgbClr val="FF0000"/>
                </a:solidFill>
              </a:rPr>
              <a:t> </a:t>
            </a:r>
            <a:r>
              <a:rPr lang="en-US" b="1" dirty="0" err="1">
                <a:solidFill>
                  <a:srgbClr val="FF0000"/>
                </a:solidFill>
              </a:rPr>
              <a:t>tranh</a:t>
            </a:r>
            <a:r>
              <a:rPr lang="en-US" b="1" dirty="0">
                <a:solidFill>
                  <a:srgbClr val="FF0000"/>
                </a:solidFill>
              </a:rPr>
              <a:t>, </a:t>
            </a:r>
            <a:r>
              <a:rPr lang="en-US" b="1" dirty="0" err="1">
                <a:solidFill>
                  <a:srgbClr val="FF0000"/>
                </a:solidFill>
              </a:rPr>
              <a:t>phê</a:t>
            </a:r>
            <a:r>
              <a:rPr lang="en-US" b="1" dirty="0">
                <a:solidFill>
                  <a:srgbClr val="FF0000"/>
                </a:solidFill>
              </a:rPr>
              <a:t> </a:t>
            </a:r>
            <a:r>
              <a:rPr lang="en-US" b="1" dirty="0" err="1">
                <a:solidFill>
                  <a:srgbClr val="FF0000"/>
                </a:solidFill>
              </a:rPr>
              <a:t>bình</a:t>
            </a:r>
            <a:r>
              <a:rPr lang="en-US" b="1" dirty="0">
                <a:solidFill>
                  <a:srgbClr val="FF0000"/>
                </a:solidFill>
              </a:rPr>
              <a:t>, </a:t>
            </a:r>
            <a:r>
              <a:rPr lang="en-US" b="1" dirty="0" err="1">
                <a:solidFill>
                  <a:srgbClr val="FF0000"/>
                </a:solidFill>
              </a:rPr>
              <a:t>phê</a:t>
            </a:r>
            <a:r>
              <a:rPr lang="en-US" b="1" dirty="0">
                <a:solidFill>
                  <a:srgbClr val="FF0000"/>
                </a:solidFill>
              </a:rPr>
              <a:t> </a:t>
            </a:r>
            <a:r>
              <a:rPr lang="en-US" b="1" dirty="0" err="1">
                <a:solidFill>
                  <a:srgbClr val="FF0000"/>
                </a:solidFill>
              </a:rPr>
              <a:t>phán</a:t>
            </a:r>
            <a:r>
              <a:rPr lang="en-US" b="1" dirty="0">
                <a:solidFill>
                  <a:srgbClr val="FF0000"/>
                </a:solidFill>
              </a:rPr>
              <a:t> </a:t>
            </a:r>
            <a:r>
              <a:rPr lang="en-US" b="1" dirty="0" err="1">
                <a:solidFill>
                  <a:srgbClr val="FF0000"/>
                </a:solidFill>
              </a:rPr>
              <a:t>những</a:t>
            </a:r>
            <a:r>
              <a:rPr lang="en-US" b="1" dirty="0">
                <a:solidFill>
                  <a:srgbClr val="FF0000"/>
                </a:solidFill>
              </a:rPr>
              <a:t> </a:t>
            </a:r>
            <a:r>
              <a:rPr lang="en-US" b="1" dirty="0" err="1">
                <a:solidFill>
                  <a:srgbClr val="FF0000"/>
                </a:solidFill>
              </a:rPr>
              <a:t>việc</a:t>
            </a:r>
            <a:r>
              <a:rPr lang="en-US" b="1" dirty="0">
                <a:solidFill>
                  <a:srgbClr val="FF0000"/>
                </a:solidFill>
              </a:rPr>
              <a:t> </a:t>
            </a:r>
            <a:r>
              <a:rPr lang="en-US" b="1" dirty="0" err="1">
                <a:solidFill>
                  <a:srgbClr val="FF0000"/>
                </a:solidFill>
              </a:rPr>
              <a:t>làm</a:t>
            </a:r>
            <a:r>
              <a:rPr lang="en-US" b="1" dirty="0">
                <a:solidFill>
                  <a:srgbClr val="FF0000"/>
                </a:solidFill>
              </a:rPr>
              <a:t> </a:t>
            </a:r>
          </a:p>
          <a:p>
            <a:r>
              <a:rPr lang="en-US" b="1" dirty="0" err="1">
                <a:solidFill>
                  <a:srgbClr val="FF0000"/>
                </a:solidFill>
              </a:rPr>
              <a:t>sai</a:t>
            </a:r>
            <a:r>
              <a:rPr lang="en-US" b="1" dirty="0">
                <a:solidFill>
                  <a:srgbClr val="FF0000"/>
                </a:solidFill>
              </a:rPr>
              <a:t> </a:t>
            </a:r>
            <a:r>
              <a:rPr lang="en-US" b="1" dirty="0" err="1">
                <a:solidFill>
                  <a:srgbClr val="FF0000"/>
                </a:solidFill>
              </a:rPr>
              <a:t>trái</a:t>
            </a:r>
            <a:endParaRPr lang="en-US" b="1" dirty="0">
              <a:solidFill>
                <a:srgbClr val="FF0000"/>
              </a:solidFill>
            </a:endParaRPr>
          </a:p>
        </p:txBody>
      </p:sp>
    </p:spTree>
    <p:extLst>
      <p:ext uri="{BB962C8B-B14F-4D97-AF65-F5344CB8AC3E}">
        <p14:creationId xmlns:p14="http://schemas.microsoft.com/office/powerpoint/2010/main" xmlns="" val="233569157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5605"/>
                                        </p:tgtEl>
                                        <p:attrNameLst>
                                          <p:attrName>style.visibility</p:attrName>
                                        </p:attrNameLst>
                                      </p:cBhvr>
                                      <p:to>
                                        <p:strVal val="visible"/>
                                      </p:to>
                                    </p:set>
                                    <p:anim calcmode="lin" valueType="num">
                                      <p:cBhvr>
                                        <p:cTn id="7" dur="500" fill="hold"/>
                                        <p:tgtEl>
                                          <p:spTgt spid="25605"/>
                                        </p:tgtEl>
                                        <p:attrNameLst>
                                          <p:attrName>ppt_x</p:attrName>
                                        </p:attrNameLst>
                                      </p:cBhvr>
                                      <p:tavLst>
                                        <p:tav tm="0">
                                          <p:val>
                                            <p:strVal val="#ppt_x-.2"/>
                                          </p:val>
                                        </p:tav>
                                        <p:tav tm="100000">
                                          <p:val>
                                            <p:strVal val="#ppt_x"/>
                                          </p:val>
                                        </p:tav>
                                      </p:tavLst>
                                    </p:anim>
                                    <p:anim calcmode="lin" valueType="num">
                                      <p:cBhvr>
                                        <p:cTn id="8" dur="500" fill="hold"/>
                                        <p:tgtEl>
                                          <p:spTgt spid="25605"/>
                                        </p:tgtEl>
                                        <p:attrNameLst>
                                          <p:attrName>ppt_y</p:attrName>
                                        </p:attrNameLst>
                                      </p:cBhvr>
                                      <p:tavLst>
                                        <p:tav tm="0">
                                          <p:val>
                                            <p:strVal val="#ppt_y"/>
                                          </p:val>
                                        </p:tav>
                                        <p:tav tm="100000">
                                          <p:val>
                                            <p:strVal val="#ppt_y"/>
                                          </p:val>
                                        </p:tav>
                                      </p:tavLst>
                                    </p:anim>
                                    <p:animEffect transition="in" filter="wipe(right)" prLst="gradientSize: 0.1">
                                      <p:cBhvr>
                                        <p:cTn id="9" dur="500"/>
                                        <p:tgtEl>
                                          <p:spTgt spid="25605"/>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 presetClass="entr" presetSubtype="10" fill="hold" grpId="0" nodeType="clickEffect">
                                  <p:stCondLst>
                                    <p:cond delay="0"/>
                                  </p:stCondLst>
                                  <p:childTnLst>
                                    <p:set>
                                      <p:cBhvr>
                                        <p:cTn id="13" dur="1" fill="hold">
                                          <p:stCondLst>
                                            <p:cond delay="0"/>
                                          </p:stCondLst>
                                        </p:cTn>
                                        <p:tgtEl>
                                          <p:spTgt spid="25606"/>
                                        </p:tgtEl>
                                        <p:attrNameLst>
                                          <p:attrName>style.visibility</p:attrName>
                                        </p:attrNameLst>
                                      </p:cBhvr>
                                      <p:to>
                                        <p:strVal val="visible"/>
                                      </p:to>
                                    </p:set>
                                    <p:animEffect transition="in" filter="checkerboard(across)">
                                      <p:cBhvr>
                                        <p:cTn id="14" dur="500"/>
                                        <p:tgtEl>
                                          <p:spTgt spid="25606"/>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 presetClass="entr" presetSubtype="10" fill="hold" grpId="0" nodeType="clickEffect">
                                  <p:stCondLst>
                                    <p:cond delay="0"/>
                                  </p:stCondLst>
                                  <p:childTnLst>
                                    <p:set>
                                      <p:cBhvr>
                                        <p:cTn id="18" dur="1" fill="hold">
                                          <p:stCondLst>
                                            <p:cond delay="0"/>
                                          </p:stCondLst>
                                        </p:cTn>
                                        <p:tgtEl>
                                          <p:spTgt spid="25608"/>
                                        </p:tgtEl>
                                        <p:attrNameLst>
                                          <p:attrName>style.visibility</p:attrName>
                                        </p:attrNameLst>
                                      </p:cBhvr>
                                      <p:to>
                                        <p:strVal val="visible"/>
                                      </p:to>
                                    </p:set>
                                    <p:animEffect transition="in" filter="checkerboard(across)">
                                      <p:cBhvr>
                                        <p:cTn id="19" dur="500"/>
                                        <p:tgtEl>
                                          <p:spTgt spid="25608"/>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5" presetClass="entr" presetSubtype="10" fill="hold" grpId="0" nodeType="clickEffect">
                                  <p:stCondLst>
                                    <p:cond delay="0"/>
                                  </p:stCondLst>
                                  <p:childTnLst>
                                    <p:set>
                                      <p:cBhvr>
                                        <p:cTn id="23" dur="1" fill="hold">
                                          <p:stCondLst>
                                            <p:cond delay="0"/>
                                          </p:stCondLst>
                                        </p:cTn>
                                        <p:tgtEl>
                                          <p:spTgt spid="25609"/>
                                        </p:tgtEl>
                                        <p:attrNameLst>
                                          <p:attrName>style.visibility</p:attrName>
                                        </p:attrNameLst>
                                      </p:cBhvr>
                                      <p:to>
                                        <p:strVal val="visible"/>
                                      </p:to>
                                    </p:set>
                                    <p:animEffect transition="in" filter="checkerboard(across)">
                                      <p:cBhvr>
                                        <p:cTn id="24" dur="500"/>
                                        <p:tgtEl>
                                          <p:spTgt spid="25609"/>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25610"/>
                                        </p:tgtEl>
                                        <p:attrNameLst>
                                          <p:attrName>style.visibility</p:attrName>
                                        </p:attrNameLst>
                                      </p:cBhvr>
                                      <p:to>
                                        <p:strVal val="visible"/>
                                      </p:to>
                                    </p:set>
                                    <p:animEffect transition="in" filter="blinds(horizontal)">
                                      <p:cBhvr>
                                        <p:cTn id="29" dur="500"/>
                                        <p:tgtEl>
                                          <p:spTgt spid="25610"/>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3" presetClass="entr" presetSubtype="10" fill="hold" grpId="0" nodeType="clickEffect">
                                  <p:stCondLst>
                                    <p:cond delay="0"/>
                                  </p:stCondLst>
                                  <p:childTnLst>
                                    <p:set>
                                      <p:cBhvr>
                                        <p:cTn id="33" dur="1" fill="hold">
                                          <p:stCondLst>
                                            <p:cond delay="0"/>
                                          </p:stCondLst>
                                        </p:cTn>
                                        <p:tgtEl>
                                          <p:spTgt spid="25611"/>
                                        </p:tgtEl>
                                        <p:attrNameLst>
                                          <p:attrName>style.visibility</p:attrName>
                                        </p:attrNameLst>
                                      </p:cBhvr>
                                      <p:to>
                                        <p:strVal val="visible"/>
                                      </p:to>
                                    </p:set>
                                    <p:animEffect transition="in" filter="blinds(horizontal)">
                                      <p:cBhvr>
                                        <p:cTn id="34" dur="500"/>
                                        <p:tgtEl>
                                          <p:spTgt spid="25611"/>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25612"/>
                                        </p:tgtEl>
                                        <p:attrNameLst>
                                          <p:attrName>style.visibility</p:attrName>
                                        </p:attrNameLst>
                                      </p:cBhvr>
                                      <p:to>
                                        <p:strVal val="visible"/>
                                      </p:to>
                                    </p:set>
                                    <p:animEffect transition="in" filter="blinds(horizontal)">
                                      <p:cBhvr>
                                        <p:cTn id="39" dur="500"/>
                                        <p:tgtEl>
                                          <p:spTgt spid="256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5" grpId="0" animBg="1"/>
      <p:bldP spid="25606" grpId="0" animBg="1"/>
      <p:bldP spid="25608" grpId="0" animBg="1"/>
      <p:bldP spid="25609" grpId="0" animBg="1"/>
      <p:bldP spid="25610" grpId="0"/>
      <p:bldP spid="25611" grpId="0"/>
      <p:bldP spid="2561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AutoShape 4"/>
          <p:cNvSpPr>
            <a:spLocks noChangeArrowheads="1"/>
          </p:cNvSpPr>
          <p:nvPr/>
        </p:nvSpPr>
        <p:spPr bwMode="auto">
          <a:xfrm rot="1344446">
            <a:off x="6018030" y="295274"/>
            <a:ext cx="2152650" cy="1535113"/>
          </a:xfrm>
          <a:prstGeom prst="wedgeEllipseCallout">
            <a:avLst>
              <a:gd name="adj1" fmla="val -55222"/>
              <a:gd name="adj2" fmla="val 52574"/>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pPr algn="ctr"/>
            <a:r>
              <a:rPr lang="en-US" sz="2400" b="1">
                <a:solidFill>
                  <a:schemeClr val="folHlink"/>
                </a:solidFill>
              </a:rPr>
              <a:t>CÙNG SUY NGẪM</a:t>
            </a:r>
          </a:p>
        </p:txBody>
      </p:sp>
      <p:sp>
        <p:nvSpPr>
          <p:cNvPr id="30727" name="AutoShape 7"/>
          <p:cNvSpPr>
            <a:spLocks noChangeArrowheads="1"/>
          </p:cNvSpPr>
          <p:nvPr/>
        </p:nvSpPr>
        <p:spPr bwMode="auto">
          <a:xfrm>
            <a:off x="-1" y="152400"/>
            <a:ext cx="6172201" cy="2057400"/>
          </a:xfrm>
          <a:prstGeom prst="ribbon">
            <a:avLst>
              <a:gd name="adj1" fmla="val 12500"/>
              <a:gd name="adj2" fmla="val 50000"/>
            </a:avLst>
          </a:prstGeom>
          <a:ln>
            <a:headEnd/>
            <a:tailEnd/>
          </a:ln>
          <a:extLst/>
        </p:spPr>
        <p:style>
          <a:lnRef idx="2">
            <a:schemeClr val="accent4"/>
          </a:lnRef>
          <a:fillRef idx="1">
            <a:schemeClr val="lt1"/>
          </a:fillRef>
          <a:effectRef idx="0">
            <a:schemeClr val="accent4"/>
          </a:effectRef>
          <a:fontRef idx="minor">
            <a:schemeClr val="dk1"/>
          </a:fontRef>
        </p:style>
        <p:txBody>
          <a:bodyPr wrap="none" anchor="ctr"/>
          <a:lstStyle/>
          <a:p>
            <a:pPr algn="ctr"/>
            <a:r>
              <a:rPr lang="en-US" sz="2400" dirty="0" err="1">
                <a:solidFill>
                  <a:srgbClr val="FF0066"/>
                </a:solidFill>
              </a:rPr>
              <a:t>Những</a:t>
            </a:r>
            <a:r>
              <a:rPr lang="en-US" sz="2400" dirty="0">
                <a:solidFill>
                  <a:srgbClr val="FF0066"/>
                </a:solidFill>
              </a:rPr>
              <a:t> </a:t>
            </a:r>
            <a:r>
              <a:rPr lang="en-US" sz="2400" dirty="0" err="1">
                <a:solidFill>
                  <a:srgbClr val="FF0066"/>
                </a:solidFill>
              </a:rPr>
              <a:t>trường</a:t>
            </a:r>
            <a:r>
              <a:rPr lang="en-US" sz="2400" dirty="0">
                <a:solidFill>
                  <a:srgbClr val="FF0066"/>
                </a:solidFill>
              </a:rPr>
              <a:t> </a:t>
            </a:r>
            <a:r>
              <a:rPr lang="en-US" sz="2400" dirty="0" err="1">
                <a:solidFill>
                  <a:srgbClr val="FF0066"/>
                </a:solidFill>
              </a:rPr>
              <a:t>hợp</a:t>
            </a:r>
            <a:r>
              <a:rPr lang="en-US" sz="2400" dirty="0">
                <a:solidFill>
                  <a:srgbClr val="FF0066"/>
                </a:solidFill>
              </a:rPr>
              <a:t> </a:t>
            </a:r>
            <a:r>
              <a:rPr lang="en-US" sz="2400" dirty="0" err="1">
                <a:solidFill>
                  <a:srgbClr val="FF0066"/>
                </a:solidFill>
              </a:rPr>
              <a:t>nào</a:t>
            </a:r>
            <a:r>
              <a:rPr lang="en-US" sz="2400" dirty="0">
                <a:solidFill>
                  <a:srgbClr val="FF0066"/>
                </a:solidFill>
              </a:rPr>
              <a:t> </a:t>
            </a:r>
          </a:p>
          <a:p>
            <a:pPr algn="ctr"/>
            <a:r>
              <a:rPr lang="en-US" sz="2400" dirty="0" err="1">
                <a:solidFill>
                  <a:srgbClr val="FF0066"/>
                </a:solidFill>
              </a:rPr>
              <a:t>có</a:t>
            </a:r>
            <a:r>
              <a:rPr lang="en-US" sz="2400" dirty="0">
                <a:solidFill>
                  <a:srgbClr val="FF0066"/>
                </a:solidFill>
              </a:rPr>
              <a:t> </a:t>
            </a:r>
            <a:r>
              <a:rPr lang="en-US" sz="2400" dirty="0" err="1">
                <a:solidFill>
                  <a:srgbClr val="FF0066"/>
                </a:solidFill>
              </a:rPr>
              <a:t>thể</a:t>
            </a:r>
            <a:r>
              <a:rPr lang="en-US" sz="2400" dirty="0">
                <a:solidFill>
                  <a:srgbClr val="FF0066"/>
                </a:solidFill>
              </a:rPr>
              <a:t> </a:t>
            </a:r>
            <a:r>
              <a:rPr lang="en-US" sz="2400" dirty="0" err="1">
                <a:solidFill>
                  <a:srgbClr val="FF0066"/>
                </a:solidFill>
              </a:rPr>
              <a:t>không</a:t>
            </a:r>
            <a:r>
              <a:rPr lang="en-US" sz="2400" dirty="0">
                <a:solidFill>
                  <a:srgbClr val="FF0066"/>
                </a:solidFill>
              </a:rPr>
              <a:t> </a:t>
            </a:r>
            <a:r>
              <a:rPr lang="en-US" sz="2400" dirty="0" err="1">
                <a:solidFill>
                  <a:srgbClr val="FF0066"/>
                </a:solidFill>
              </a:rPr>
              <a:t>nói</a:t>
            </a:r>
            <a:r>
              <a:rPr lang="en-US" sz="2400" dirty="0">
                <a:solidFill>
                  <a:srgbClr val="FF0066"/>
                </a:solidFill>
              </a:rPr>
              <a:t> </a:t>
            </a:r>
            <a:r>
              <a:rPr lang="en-US" sz="2400" dirty="0" err="1">
                <a:solidFill>
                  <a:srgbClr val="FF0066"/>
                </a:solidFill>
              </a:rPr>
              <a:t>thật</a:t>
            </a:r>
            <a:r>
              <a:rPr lang="en-US" sz="2400" dirty="0">
                <a:solidFill>
                  <a:srgbClr val="FF0066"/>
                </a:solidFill>
              </a:rPr>
              <a:t> </a:t>
            </a:r>
          </a:p>
          <a:p>
            <a:pPr algn="ctr"/>
            <a:r>
              <a:rPr lang="en-US" sz="2400" dirty="0" err="1">
                <a:solidFill>
                  <a:srgbClr val="FF0066"/>
                </a:solidFill>
              </a:rPr>
              <a:t>mà</a:t>
            </a:r>
            <a:r>
              <a:rPr lang="en-US" sz="2400" dirty="0">
                <a:solidFill>
                  <a:srgbClr val="FF0066"/>
                </a:solidFill>
              </a:rPr>
              <a:t> </a:t>
            </a:r>
            <a:r>
              <a:rPr lang="en-US" sz="2400" dirty="0" err="1">
                <a:solidFill>
                  <a:srgbClr val="FF0066"/>
                </a:solidFill>
              </a:rPr>
              <a:t>vẫn</a:t>
            </a:r>
            <a:r>
              <a:rPr lang="en-US" sz="2400" dirty="0">
                <a:solidFill>
                  <a:srgbClr val="FF0066"/>
                </a:solidFill>
              </a:rPr>
              <a:t> </a:t>
            </a:r>
            <a:r>
              <a:rPr lang="en-US" sz="2400" dirty="0" err="1">
                <a:solidFill>
                  <a:srgbClr val="FF0066"/>
                </a:solidFill>
              </a:rPr>
              <a:t>ko</a:t>
            </a:r>
            <a:r>
              <a:rPr lang="en-US" sz="2400" dirty="0">
                <a:solidFill>
                  <a:srgbClr val="FF0066"/>
                </a:solidFill>
              </a:rPr>
              <a:t> </a:t>
            </a:r>
            <a:r>
              <a:rPr lang="en-US" sz="2400" dirty="0" err="1">
                <a:solidFill>
                  <a:srgbClr val="FF0066"/>
                </a:solidFill>
              </a:rPr>
              <a:t>bị</a:t>
            </a:r>
            <a:r>
              <a:rPr lang="en-US" sz="2400" dirty="0">
                <a:solidFill>
                  <a:srgbClr val="FF0066"/>
                </a:solidFill>
              </a:rPr>
              <a:t> </a:t>
            </a:r>
            <a:r>
              <a:rPr lang="en-US" sz="2400" dirty="0" err="1">
                <a:solidFill>
                  <a:srgbClr val="FF0066"/>
                </a:solidFill>
              </a:rPr>
              <a:t>coi</a:t>
            </a:r>
            <a:r>
              <a:rPr lang="en-US" sz="2400" dirty="0">
                <a:solidFill>
                  <a:srgbClr val="FF0066"/>
                </a:solidFill>
              </a:rPr>
              <a:t> </a:t>
            </a:r>
            <a:r>
              <a:rPr lang="en-US" sz="2400" dirty="0" err="1">
                <a:solidFill>
                  <a:srgbClr val="FF0066"/>
                </a:solidFill>
              </a:rPr>
              <a:t>là</a:t>
            </a:r>
            <a:r>
              <a:rPr lang="en-US" sz="2400" dirty="0">
                <a:solidFill>
                  <a:srgbClr val="FF0066"/>
                </a:solidFill>
              </a:rPr>
              <a:t> </a:t>
            </a:r>
          </a:p>
          <a:p>
            <a:pPr algn="ctr"/>
            <a:r>
              <a:rPr lang="en-US" sz="2400" dirty="0" err="1">
                <a:solidFill>
                  <a:srgbClr val="FF0066"/>
                </a:solidFill>
              </a:rPr>
              <a:t>thiếu</a:t>
            </a:r>
            <a:r>
              <a:rPr lang="en-US" sz="2400" dirty="0">
                <a:solidFill>
                  <a:srgbClr val="FF0066"/>
                </a:solidFill>
              </a:rPr>
              <a:t> </a:t>
            </a:r>
            <a:r>
              <a:rPr lang="en-US" sz="2400" dirty="0" err="1">
                <a:solidFill>
                  <a:srgbClr val="FF0066"/>
                </a:solidFill>
              </a:rPr>
              <a:t>trung</a:t>
            </a:r>
            <a:r>
              <a:rPr lang="en-US" sz="2400" dirty="0">
                <a:solidFill>
                  <a:srgbClr val="FF0066"/>
                </a:solidFill>
              </a:rPr>
              <a:t> </a:t>
            </a:r>
            <a:r>
              <a:rPr lang="en-US" sz="2400" dirty="0" err="1">
                <a:solidFill>
                  <a:srgbClr val="FF0066"/>
                </a:solidFill>
              </a:rPr>
              <a:t>thực</a:t>
            </a:r>
            <a:endParaRPr lang="en-US" sz="2400" dirty="0">
              <a:solidFill>
                <a:srgbClr val="FF0066"/>
              </a:solidFill>
            </a:endParaRPr>
          </a:p>
        </p:txBody>
      </p:sp>
      <p:sp>
        <p:nvSpPr>
          <p:cNvPr id="30728" name="AutoShape 8"/>
          <p:cNvSpPr>
            <a:spLocks noChangeArrowheads="1"/>
          </p:cNvSpPr>
          <p:nvPr/>
        </p:nvSpPr>
        <p:spPr bwMode="auto">
          <a:xfrm>
            <a:off x="228600" y="2438400"/>
            <a:ext cx="8915400" cy="990600"/>
          </a:xfrm>
          <a:prstGeom prst="flowChartTerminator">
            <a:avLst/>
          </a:prstGeom>
          <a:solidFill>
            <a:srgbClr val="0000CC"/>
          </a:solidFill>
          <a:ln w="9525">
            <a:solidFill>
              <a:schemeClr val="tx1"/>
            </a:solidFill>
            <a:miter lim="800000"/>
            <a:headEnd/>
            <a:tailEnd/>
          </a:ln>
          <a:effectLst/>
        </p:spPr>
        <p:txBody>
          <a:bodyPr wrap="none" anchor="ctr"/>
          <a:lstStyle/>
          <a:p>
            <a:pPr algn="ctr"/>
            <a:r>
              <a:rPr lang="en-US" sz="2400" b="1" dirty="0">
                <a:solidFill>
                  <a:srgbClr val="FFFFFF"/>
                </a:solidFill>
              </a:rPr>
              <a:t>TH1</a:t>
            </a:r>
            <a:r>
              <a:rPr lang="en-US" sz="2400" dirty="0">
                <a:solidFill>
                  <a:srgbClr val="FFFFFF"/>
                </a:solidFill>
              </a:rPr>
              <a:t>. </a:t>
            </a:r>
            <a:r>
              <a:rPr lang="en-US" sz="2400" dirty="0" err="1">
                <a:solidFill>
                  <a:srgbClr val="FFFFFF"/>
                </a:solidFill>
              </a:rPr>
              <a:t>Đối</a:t>
            </a:r>
            <a:r>
              <a:rPr lang="en-US" sz="2400" dirty="0">
                <a:solidFill>
                  <a:srgbClr val="FFFFFF"/>
                </a:solidFill>
              </a:rPr>
              <a:t> </a:t>
            </a:r>
            <a:r>
              <a:rPr lang="en-US" sz="2400" dirty="0" err="1">
                <a:solidFill>
                  <a:srgbClr val="FFFFFF"/>
                </a:solidFill>
              </a:rPr>
              <a:t>với</a:t>
            </a:r>
            <a:r>
              <a:rPr lang="en-US" sz="2400" dirty="0">
                <a:solidFill>
                  <a:srgbClr val="FFFFFF"/>
                </a:solidFill>
              </a:rPr>
              <a:t> </a:t>
            </a:r>
            <a:r>
              <a:rPr lang="en-US" sz="2400" dirty="0" err="1">
                <a:solidFill>
                  <a:srgbClr val="FFFFFF"/>
                </a:solidFill>
              </a:rPr>
              <a:t>kẻ</a:t>
            </a:r>
            <a:r>
              <a:rPr lang="en-US" sz="2400" dirty="0">
                <a:solidFill>
                  <a:srgbClr val="FFFFFF"/>
                </a:solidFill>
              </a:rPr>
              <a:t> </a:t>
            </a:r>
            <a:r>
              <a:rPr lang="en-US" sz="2400" dirty="0" err="1">
                <a:solidFill>
                  <a:srgbClr val="FFFFFF"/>
                </a:solidFill>
              </a:rPr>
              <a:t>gian</a:t>
            </a:r>
            <a:r>
              <a:rPr lang="en-US" sz="2400" dirty="0">
                <a:solidFill>
                  <a:srgbClr val="FFFFFF"/>
                </a:solidFill>
              </a:rPr>
              <a:t>, </a:t>
            </a:r>
            <a:r>
              <a:rPr lang="en-US" sz="2400" dirty="0" err="1">
                <a:solidFill>
                  <a:srgbClr val="FFFFFF"/>
                </a:solidFill>
              </a:rPr>
              <a:t>kẻ</a:t>
            </a:r>
            <a:r>
              <a:rPr lang="en-US" sz="2400" dirty="0">
                <a:solidFill>
                  <a:srgbClr val="FFFFFF"/>
                </a:solidFill>
              </a:rPr>
              <a:t> </a:t>
            </a:r>
            <a:r>
              <a:rPr lang="en-US" sz="2400" dirty="0" err="1">
                <a:solidFill>
                  <a:srgbClr val="FFFFFF"/>
                </a:solidFill>
              </a:rPr>
              <a:t>địch</a:t>
            </a:r>
            <a:r>
              <a:rPr lang="en-US" sz="2400" dirty="0">
                <a:solidFill>
                  <a:srgbClr val="FFFFFF"/>
                </a:solidFill>
              </a:rPr>
              <a:t> ta </a:t>
            </a:r>
            <a:r>
              <a:rPr lang="en-US" sz="2400" dirty="0" err="1">
                <a:solidFill>
                  <a:srgbClr val="FFFFFF"/>
                </a:solidFill>
              </a:rPr>
              <a:t>không</a:t>
            </a:r>
            <a:r>
              <a:rPr lang="en-US" sz="2400" dirty="0">
                <a:solidFill>
                  <a:srgbClr val="FFFFFF"/>
                </a:solidFill>
              </a:rPr>
              <a:t> </a:t>
            </a:r>
            <a:r>
              <a:rPr lang="en-US" sz="2400" dirty="0" err="1">
                <a:solidFill>
                  <a:srgbClr val="FFFFFF"/>
                </a:solidFill>
              </a:rPr>
              <a:t>thể</a:t>
            </a:r>
            <a:r>
              <a:rPr lang="en-US" sz="2400" dirty="0">
                <a:solidFill>
                  <a:srgbClr val="FFFFFF"/>
                </a:solidFill>
              </a:rPr>
              <a:t> </a:t>
            </a:r>
            <a:r>
              <a:rPr lang="en-US" sz="2400" dirty="0" err="1">
                <a:solidFill>
                  <a:srgbClr val="FFFFFF"/>
                </a:solidFill>
              </a:rPr>
              <a:t>nói</a:t>
            </a:r>
            <a:r>
              <a:rPr lang="en-US" sz="2400" dirty="0">
                <a:solidFill>
                  <a:srgbClr val="FFFFFF"/>
                </a:solidFill>
              </a:rPr>
              <a:t> </a:t>
            </a:r>
            <a:r>
              <a:rPr lang="en-US" sz="2400" dirty="0" err="1">
                <a:solidFill>
                  <a:srgbClr val="FFFFFF"/>
                </a:solidFill>
              </a:rPr>
              <a:t>sự</a:t>
            </a:r>
            <a:r>
              <a:rPr lang="en-US" sz="2400" dirty="0">
                <a:solidFill>
                  <a:srgbClr val="FFFFFF"/>
                </a:solidFill>
              </a:rPr>
              <a:t> </a:t>
            </a:r>
            <a:r>
              <a:rPr lang="en-US" sz="2400" dirty="0" err="1">
                <a:solidFill>
                  <a:srgbClr val="FFFFFF"/>
                </a:solidFill>
              </a:rPr>
              <a:t>thật</a:t>
            </a:r>
            <a:r>
              <a:rPr lang="en-US" sz="2400" dirty="0">
                <a:solidFill>
                  <a:srgbClr val="FFFFFF"/>
                </a:solidFill>
              </a:rPr>
              <a:t> </a:t>
            </a:r>
            <a:r>
              <a:rPr lang="en-US" sz="2400" dirty="0" err="1">
                <a:solidFill>
                  <a:srgbClr val="FFFFFF"/>
                </a:solidFill>
              </a:rPr>
              <a:t>với</a:t>
            </a:r>
            <a:r>
              <a:rPr lang="en-US" sz="2400" dirty="0">
                <a:solidFill>
                  <a:srgbClr val="FFFFFF"/>
                </a:solidFill>
              </a:rPr>
              <a:t> </a:t>
            </a:r>
            <a:r>
              <a:rPr lang="en-US" sz="2400" dirty="0" err="1">
                <a:solidFill>
                  <a:srgbClr val="FFFFFF"/>
                </a:solidFill>
              </a:rPr>
              <a:t>họ</a:t>
            </a:r>
            <a:r>
              <a:rPr lang="en-US" sz="2400" dirty="0">
                <a:solidFill>
                  <a:srgbClr val="FFFFFF"/>
                </a:solidFill>
              </a:rPr>
              <a:t> </a:t>
            </a:r>
          </a:p>
          <a:p>
            <a:pPr algn="ctr"/>
            <a:r>
              <a:rPr lang="en-US" sz="2400" dirty="0" err="1">
                <a:solidFill>
                  <a:srgbClr val="FFFFFF"/>
                </a:solidFill>
              </a:rPr>
              <a:t>Thể</a:t>
            </a:r>
            <a:r>
              <a:rPr lang="en-US" sz="2400" dirty="0">
                <a:solidFill>
                  <a:srgbClr val="FFFFFF"/>
                </a:solidFill>
              </a:rPr>
              <a:t> </a:t>
            </a:r>
            <a:r>
              <a:rPr lang="en-US" sz="2400" dirty="0" err="1">
                <a:solidFill>
                  <a:srgbClr val="FFFFFF"/>
                </a:solidFill>
              </a:rPr>
              <a:t>hiện</a:t>
            </a:r>
            <a:r>
              <a:rPr lang="en-US" sz="2400" dirty="0">
                <a:solidFill>
                  <a:srgbClr val="FFFFFF"/>
                </a:solidFill>
              </a:rPr>
              <a:t> </a:t>
            </a:r>
            <a:r>
              <a:rPr lang="en-US" sz="2400" dirty="0" err="1">
                <a:solidFill>
                  <a:srgbClr val="FFFFFF"/>
                </a:solidFill>
              </a:rPr>
              <a:t>sự</a:t>
            </a:r>
            <a:r>
              <a:rPr lang="en-US" sz="2400" dirty="0">
                <a:solidFill>
                  <a:srgbClr val="FFFFFF"/>
                </a:solidFill>
              </a:rPr>
              <a:t> </a:t>
            </a:r>
            <a:r>
              <a:rPr lang="en-US" sz="2400" dirty="0" err="1">
                <a:solidFill>
                  <a:srgbClr val="FFFFFF"/>
                </a:solidFill>
              </a:rPr>
              <a:t>cảnh</a:t>
            </a:r>
            <a:r>
              <a:rPr lang="en-US" sz="2400" dirty="0">
                <a:solidFill>
                  <a:srgbClr val="FFFFFF"/>
                </a:solidFill>
              </a:rPr>
              <a:t> </a:t>
            </a:r>
            <a:r>
              <a:rPr lang="en-US" sz="2400" dirty="0" err="1">
                <a:solidFill>
                  <a:srgbClr val="FFFFFF"/>
                </a:solidFill>
              </a:rPr>
              <a:t>giác</a:t>
            </a:r>
            <a:r>
              <a:rPr lang="en-US" sz="2400" dirty="0">
                <a:solidFill>
                  <a:srgbClr val="FFFFFF"/>
                </a:solidFill>
              </a:rPr>
              <a:t> </a:t>
            </a:r>
            <a:r>
              <a:rPr lang="en-US" sz="2400" dirty="0" err="1">
                <a:solidFill>
                  <a:srgbClr val="FFFFFF"/>
                </a:solidFill>
              </a:rPr>
              <a:t>với</a:t>
            </a:r>
            <a:r>
              <a:rPr lang="en-US" sz="2400" dirty="0">
                <a:solidFill>
                  <a:srgbClr val="FFFFFF"/>
                </a:solidFill>
              </a:rPr>
              <a:t> </a:t>
            </a:r>
            <a:r>
              <a:rPr lang="en-US" sz="2400" dirty="0" err="1">
                <a:solidFill>
                  <a:srgbClr val="FFFFFF"/>
                </a:solidFill>
              </a:rPr>
              <a:t>kẻ</a:t>
            </a:r>
            <a:r>
              <a:rPr lang="en-US" sz="2400" dirty="0">
                <a:solidFill>
                  <a:srgbClr val="FFFFFF"/>
                </a:solidFill>
              </a:rPr>
              <a:t> </a:t>
            </a:r>
            <a:r>
              <a:rPr lang="en-US" sz="2400" dirty="0" err="1">
                <a:solidFill>
                  <a:srgbClr val="FFFFFF"/>
                </a:solidFill>
              </a:rPr>
              <a:t>thù</a:t>
            </a:r>
            <a:endParaRPr lang="en-US" sz="2400" dirty="0">
              <a:solidFill>
                <a:srgbClr val="FFFFFF"/>
              </a:solidFill>
            </a:endParaRPr>
          </a:p>
        </p:txBody>
      </p:sp>
      <p:sp>
        <p:nvSpPr>
          <p:cNvPr id="30729" name="Line 9"/>
          <p:cNvSpPr>
            <a:spLocks noChangeShapeType="1"/>
          </p:cNvSpPr>
          <p:nvPr/>
        </p:nvSpPr>
        <p:spPr bwMode="auto">
          <a:xfrm>
            <a:off x="1295400" y="3124200"/>
            <a:ext cx="1295400" cy="0"/>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a:p>
        </p:txBody>
      </p:sp>
      <p:sp>
        <p:nvSpPr>
          <p:cNvPr id="30730" name="AutoShape 10"/>
          <p:cNvSpPr>
            <a:spLocks noChangeArrowheads="1"/>
          </p:cNvSpPr>
          <p:nvPr/>
        </p:nvSpPr>
        <p:spPr bwMode="auto">
          <a:xfrm>
            <a:off x="228600" y="3505200"/>
            <a:ext cx="8915400" cy="990600"/>
          </a:xfrm>
          <a:prstGeom prst="flowChartTerminator">
            <a:avLst/>
          </a:prstGeom>
          <a:solidFill>
            <a:srgbClr val="FFFF00"/>
          </a:solidFill>
          <a:ln w="9525">
            <a:solidFill>
              <a:schemeClr val="tx1"/>
            </a:solidFill>
            <a:miter lim="800000"/>
            <a:headEnd/>
            <a:tailEnd/>
          </a:ln>
          <a:effectLst/>
        </p:spPr>
        <p:txBody>
          <a:bodyPr wrap="none" anchor="ctr"/>
          <a:lstStyle/>
          <a:p>
            <a:pPr algn="ctr"/>
            <a:r>
              <a:rPr lang="en-US" sz="2400" b="1" dirty="0"/>
              <a:t>TH2</a:t>
            </a:r>
            <a:r>
              <a:rPr lang="en-US" sz="2400" dirty="0"/>
              <a:t>. </a:t>
            </a:r>
            <a:r>
              <a:rPr lang="en-US" sz="2400" dirty="0" err="1"/>
              <a:t>Đối</a:t>
            </a:r>
            <a:r>
              <a:rPr lang="en-US" sz="2400" dirty="0"/>
              <a:t> </a:t>
            </a:r>
            <a:r>
              <a:rPr lang="en-US" sz="2400" dirty="0" err="1"/>
              <a:t>với</a:t>
            </a:r>
            <a:r>
              <a:rPr lang="en-US" sz="2400" dirty="0"/>
              <a:t> </a:t>
            </a:r>
            <a:r>
              <a:rPr lang="en-US" sz="2400" dirty="0" err="1"/>
              <a:t>bệnh</a:t>
            </a:r>
            <a:r>
              <a:rPr lang="en-US" sz="2400" dirty="0"/>
              <a:t> </a:t>
            </a:r>
            <a:r>
              <a:rPr lang="en-US" sz="2400" dirty="0" err="1"/>
              <a:t>nhân</a:t>
            </a:r>
            <a:r>
              <a:rPr lang="en-US" sz="2400" dirty="0"/>
              <a:t>, </a:t>
            </a:r>
            <a:r>
              <a:rPr lang="en-US" sz="2400" dirty="0" err="1"/>
              <a:t>thầy</a:t>
            </a:r>
            <a:r>
              <a:rPr lang="en-US" sz="2400" dirty="0"/>
              <a:t> </a:t>
            </a:r>
            <a:r>
              <a:rPr lang="en-US" sz="2400" dirty="0" err="1"/>
              <a:t>thuốc</a:t>
            </a:r>
            <a:r>
              <a:rPr lang="en-US" sz="2400" dirty="0"/>
              <a:t> </a:t>
            </a:r>
            <a:r>
              <a:rPr lang="en-US" sz="2400" dirty="0" err="1"/>
              <a:t>nhiều</a:t>
            </a:r>
            <a:r>
              <a:rPr lang="en-US" sz="2400" dirty="0"/>
              <a:t> </a:t>
            </a:r>
            <a:r>
              <a:rPr lang="en-US" sz="2400" dirty="0" err="1"/>
              <a:t>khi</a:t>
            </a:r>
            <a:r>
              <a:rPr lang="en-US" sz="2400" dirty="0"/>
              <a:t> </a:t>
            </a:r>
            <a:r>
              <a:rPr lang="en-US" sz="2400" dirty="0" err="1"/>
              <a:t>không</a:t>
            </a:r>
            <a:r>
              <a:rPr lang="en-US" sz="2400" dirty="0"/>
              <a:t> </a:t>
            </a:r>
            <a:r>
              <a:rPr lang="en-US" sz="2400" dirty="0" err="1"/>
              <a:t>thể</a:t>
            </a:r>
            <a:r>
              <a:rPr lang="en-US" sz="2400" dirty="0"/>
              <a:t> </a:t>
            </a:r>
          </a:p>
          <a:p>
            <a:pPr algn="ctr"/>
            <a:r>
              <a:rPr lang="en-US" sz="2400" dirty="0" err="1"/>
              <a:t>nói</a:t>
            </a:r>
            <a:r>
              <a:rPr lang="en-US" sz="2400" dirty="0"/>
              <a:t> </a:t>
            </a:r>
            <a:r>
              <a:rPr lang="en-US" sz="2400" dirty="0" err="1"/>
              <a:t>hết</a:t>
            </a:r>
            <a:r>
              <a:rPr lang="en-US" sz="2400" dirty="0"/>
              <a:t> </a:t>
            </a:r>
            <a:r>
              <a:rPr lang="en-US" sz="2400" dirty="0" err="1"/>
              <a:t>sự</a:t>
            </a:r>
            <a:r>
              <a:rPr lang="en-US" sz="2400" dirty="0"/>
              <a:t> </a:t>
            </a:r>
            <a:r>
              <a:rPr lang="en-US" sz="2400" dirty="0" err="1"/>
              <a:t>thật</a:t>
            </a:r>
            <a:r>
              <a:rPr lang="en-US" sz="2400" dirty="0"/>
              <a:t> </a:t>
            </a:r>
            <a:r>
              <a:rPr lang="en-US" sz="2400" dirty="0" err="1"/>
              <a:t>về</a:t>
            </a:r>
            <a:r>
              <a:rPr lang="en-US" sz="2400" dirty="0"/>
              <a:t> </a:t>
            </a:r>
            <a:r>
              <a:rPr lang="en-US" sz="2400" dirty="0" err="1"/>
              <a:t>bệnh</a:t>
            </a:r>
            <a:r>
              <a:rPr lang="en-US" sz="2400" dirty="0"/>
              <a:t> </a:t>
            </a:r>
            <a:r>
              <a:rPr lang="en-US" sz="2400" dirty="0" err="1"/>
              <a:t>tình</a:t>
            </a:r>
            <a:r>
              <a:rPr lang="en-US" sz="2400" dirty="0"/>
              <a:t> </a:t>
            </a:r>
            <a:r>
              <a:rPr lang="en-US" sz="2400" dirty="0" err="1"/>
              <a:t>của</a:t>
            </a:r>
            <a:r>
              <a:rPr lang="en-US" sz="2400" dirty="0"/>
              <a:t> </a:t>
            </a:r>
            <a:r>
              <a:rPr lang="en-US" sz="2400" dirty="0" err="1"/>
              <a:t>họ</a:t>
            </a:r>
            <a:r>
              <a:rPr lang="en-US" sz="2400" dirty="0"/>
              <a:t> </a:t>
            </a:r>
          </a:p>
          <a:p>
            <a:pPr algn="ctr"/>
            <a:r>
              <a:rPr lang="en-US" sz="2400" dirty="0" err="1"/>
              <a:t>Thể</a:t>
            </a:r>
            <a:r>
              <a:rPr lang="en-US" sz="2400" dirty="0"/>
              <a:t> </a:t>
            </a:r>
            <a:r>
              <a:rPr lang="en-US" sz="2400" dirty="0" err="1"/>
              <a:t>hiện</a:t>
            </a:r>
            <a:r>
              <a:rPr lang="en-US" sz="2400" dirty="0"/>
              <a:t> </a:t>
            </a:r>
            <a:r>
              <a:rPr lang="en-US" sz="2400" dirty="0" err="1"/>
              <a:t>tính</a:t>
            </a:r>
            <a:r>
              <a:rPr lang="en-US" sz="2400" dirty="0"/>
              <a:t> </a:t>
            </a:r>
            <a:r>
              <a:rPr lang="en-US" sz="2400" dirty="0" err="1"/>
              <a:t>nhân</a:t>
            </a:r>
            <a:r>
              <a:rPr lang="en-US" sz="2400" dirty="0"/>
              <a:t> </a:t>
            </a:r>
            <a:r>
              <a:rPr lang="en-US" sz="2400" dirty="0" err="1"/>
              <a:t>đạo</a:t>
            </a:r>
            <a:endParaRPr lang="en-US" sz="2400" dirty="0"/>
          </a:p>
        </p:txBody>
      </p:sp>
      <p:sp>
        <p:nvSpPr>
          <p:cNvPr id="30731" name="Line 11"/>
          <p:cNvSpPr>
            <a:spLocks noChangeShapeType="1"/>
          </p:cNvSpPr>
          <p:nvPr/>
        </p:nvSpPr>
        <p:spPr bwMode="auto">
          <a:xfrm>
            <a:off x="1676400" y="4343400"/>
            <a:ext cx="1295400" cy="0"/>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a:p>
        </p:txBody>
      </p:sp>
      <p:sp>
        <p:nvSpPr>
          <p:cNvPr id="30732" name="AutoShape 12"/>
          <p:cNvSpPr>
            <a:spLocks noChangeArrowheads="1"/>
          </p:cNvSpPr>
          <p:nvPr/>
        </p:nvSpPr>
        <p:spPr bwMode="auto">
          <a:xfrm>
            <a:off x="228600" y="4572000"/>
            <a:ext cx="8915400" cy="1066800"/>
          </a:xfrm>
          <a:prstGeom prst="flowChartTerminator">
            <a:avLst/>
          </a:prstGeom>
          <a:solidFill>
            <a:srgbClr val="FF0066"/>
          </a:solidFill>
          <a:ln>
            <a:headEnd/>
            <a:tailEnd/>
          </a:ln>
        </p:spPr>
        <p:style>
          <a:lnRef idx="1">
            <a:schemeClr val="accent3"/>
          </a:lnRef>
          <a:fillRef idx="2">
            <a:schemeClr val="accent3"/>
          </a:fillRef>
          <a:effectRef idx="1">
            <a:schemeClr val="accent3"/>
          </a:effectRef>
          <a:fontRef idx="minor">
            <a:schemeClr val="dk1"/>
          </a:fontRef>
        </p:style>
        <p:txBody>
          <a:bodyPr wrap="none" anchor="ctr"/>
          <a:lstStyle/>
          <a:p>
            <a:pPr algn="ctr"/>
            <a:r>
              <a:rPr lang="en-US" sz="2400" b="1" dirty="0">
                <a:latin typeface="Times New Roman" panose="02020603050405020304" pitchFamily="18" charset="0"/>
                <a:cs typeface="Times New Roman" panose="02020603050405020304" pitchFamily="18" charset="0"/>
              </a:rPr>
              <a:t>TH3</a:t>
            </a:r>
            <a:r>
              <a:rPr lang="en-US" sz="2400" dirty="0">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Người</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vợ</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đau</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yếu</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nhưng</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sợ</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chồng</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và</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các</a:t>
            </a:r>
            <a:r>
              <a:rPr lang="en-US" sz="2200" dirty="0">
                <a:solidFill>
                  <a:schemeClr val="tx1"/>
                </a:solidFill>
                <a:latin typeface="Times New Roman" panose="02020603050405020304" pitchFamily="18" charset="0"/>
                <a:cs typeface="Times New Roman" panose="02020603050405020304" pitchFamily="18" charset="0"/>
              </a:rPr>
              <a:t> con lo </a:t>
            </a:r>
            <a:r>
              <a:rPr lang="en-US" sz="2200" dirty="0" err="1">
                <a:solidFill>
                  <a:schemeClr val="tx1"/>
                </a:solidFill>
                <a:latin typeface="Times New Roman" panose="02020603050405020304" pitchFamily="18" charset="0"/>
                <a:cs typeface="Times New Roman" panose="02020603050405020304" pitchFamily="18" charset="0"/>
              </a:rPr>
              <a:t>lắng</a:t>
            </a:r>
            <a:r>
              <a:rPr lang="en-US" sz="2200" dirty="0">
                <a:solidFill>
                  <a:schemeClr val="tx1"/>
                </a:solidFill>
                <a:latin typeface="Times New Roman" panose="02020603050405020304" pitchFamily="18" charset="0"/>
                <a:cs typeface="Times New Roman" panose="02020603050405020304" pitchFamily="18" charset="0"/>
              </a:rPr>
              <a:t>. </a:t>
            </a:r>
          </a:p>
          <a:p>
            <a:pPr algn="ctr"/>
            <a:r>
              <a:rPr lang="en-US" sz="2200" dirty="0" err="1">
                <a:solidFill>
                  <a:schemeClr val="tx1"/>
                </a:solidFill>
                <a:latin typeface="Times New Roman" panose="02020603050405020304" pitchFamily="18" charset="0"/>
                <a:cs typeface="Times New Roman" panose="02020603050405020304" pitchFamily="18" charset="0"/>
              </a:rPr>
              <a:t>Bà</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vẫn</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bảo</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mình</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khỏe</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và</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cố</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gắng</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đi</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làm</a:t>
            </a:r>
            <a:r>
              <a:rPr lang="en-US" sz="2200" dirty="0">
                <a:solidFill>
                  <a:schemeClr val="tx1"/>
                </a:solidFill>
                <a:latin typeface="Times New Roman" panose="02020603050405020304" pitchFamily="18" charset="0"/>
                <a:cs typeface="Times New Roman" panose="02020603050405020304" pitchFamily="18" charset="0"/>
              </a:rPr>
              <a:t>. </a:t>
            </a:r>
          </a:p>
          <a:p>
            <a:pPr algn="ct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Thể</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hiện</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sự</a:t>
            </a:r>
            <a:r>
              <a:rPr lang="en-US" sz="2200" dirty="0">
                <a:solidFill>
                  <a:schemeClr val="tx1"/>
                </a:solidFill>
                <a:latin typeface="Times New Roman" panose="02020603050405020304" pitchFamily="18" charset="0"/>
                <a:cs typeface="Times New Roman" panose="02020603050405020304" pitchFamily="18" charset="0"/>
              </a:rPr>
              <a:t> hi </a:t>
            </a:r>
            <a:r>
              <a:rPr lang="en-US" sz="2200" dirty="0" err="1">
                <a:solidFill>
                  <a:schemeClr val="tx1"/>
                </a:solidFill>
                <a:latin typeface="Times New Roman" panose="02020603050405020304" pitchFamily="18" charset="0"/>
                <a:cs typeface="Times New Roman" panose="02020603050405020304" pitchFamily="18" charset="0"/>
              </a:rPr>
              <a:t>sinh</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chịu</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đựng</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của</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người</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phụ</a:t>
            </a:r>
            <a:r>
              <a:rPr lang="en-US" sz="2200" dirty="0">
                <a:solidFill>
                  <a:schemeClr val="tx1"/>
                </a:solidFill>
                <a:latin typeface="Times New Roman" panose="02020603050405020304" pitchFamily="18" charset="0"/>
                <a:cs typeface="Times New Roman" panose="02020603050405020304" pitchFamily="18" charset="0"/>
              </a:rPr>
              <a:t> </a:t>
            </a:r>
            <a:r>
              <a:rPr lang="en-US" sz="2200" dirty="0" err="1">
                <a:solidFill>
                  <a:schemeClr val="tx1"/>
                </a:solidFill>
                <a:latin typeface="Times New Roman" panose="02020603050405020304" pitchFamily="18" charset="0"/>
                <a:cs typeface="Times New Roman" panose="02020603050405020304" pitchFamily="18" charset="0"/>
              </a:rPr>
              <a:t>nữ</a:t>
            </a:r>
            <a:endParaRPr lang="en-US" sz="2200" dirty="0">
              <a:solidFill>
                <a:schemeClr val="tx1"/>
              </a:solidFill>
              <a:latin typeface="Times New Roman" panose="02020603050405020304" pitchFamily="18" charset="0"/>
              <a:cs typeface="Times New Roman" panose="02020603050405020304" pitchFamily="18" charset="0"/>
            </a:endParaRPr>
          </a:p>
        </p:txBody>
      </p:sp>
      <p:sp>
        <p:nvSpPr>
          <p:cNvPr id="30733" name="Line 13"/>
          <p:cNvSpPr>
            <a:spLocks noChangeShapeType="1"/>
          </p:cNvSpPr>
          <p:nvPr/>
        </p:nvSpPr>
        <p:spPr bwMode="auto">
          <a:xfrm>
            <a:off x="1447800" y="5486400"/>
            <a:ext cx="1295400" cy="0"/>
          </a:xfrm>
          <a:prstGeom prst="line">
            <a:avLst/>
          </a:prstGeom>
          <a:noFill/>
          <a:ln w="57150">
            <a:solidFill>
              <a:schemeClr val="bg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endParaRPr lang="en-US"/>
          </a:p>
        </p:txBody>
      </p:sp>
      <p:sp>
        <p:nvSpPr>
          <p:cNvPr id="30734" name="AutoShape 14"/>
          <p:cNvSpPr>
            <a:spLocks/>
          </p:cNvSpPr>
          <p:nvPr/>
        </p:nvSpPr>
        <p:spPr bwMode="auto">
          <a:xfrm rot="5400000">
            <a:off x="4400550" y="2789767"/>
            <a:ext cx="571500" cy="7543800"/>
          </a:xfrm>
          <a:prstGeom prst="rightBrace">
            <a:avLst>
              <a:gd name="adj1" fmla="val 110000"/>
              <a:gd name="adj2" fmla="val 50000"/>
            </a:avLst>
          </a:prstGeom>
          <a:noFill/>
          <a:ln w="63500">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endParaRPr lang="en-US"/>
          </a:p>
        </p:txBody>
      </p:sp>
      <p:sp>
        <p:nvSpPr>
          <p:cNvPr id="30735" name="Rectangle 15"/>
          <p:cNvSpPr>
            <a:spLocks noChangeArrowheads="1"/>
          </p:cNvSpPr>
          <p:nvPr/>
        </p:nvSpPr>
        <p:spPr bwMode="auto">
          <a:xfrm>
            <a:off x="1219199" y="5723467"/>
            <a:ext cx="7162800" cy="6096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r>
              <a:rPr lang="en-US" sz="2400" b="1" dirty="0" err="1">
                <a:solidFill>
                  <a:srgbClr val="0000CC"/>
                </a:solidFill>
              </a:rPr>
              <a:t>Trung</a:t>
            </a:r>
            <a:r>
              <a:rPr lang="en-US" sz="2400" b="1" dirty="0">
                <a:solidFill>
                  <a:srgbClr val="0000CC"/>
                </a:solidFill>
              </a:rPr>
              <a:t> </a:t>
            </a:r>
            <a:r>
              <a:rPr lang="en-US" sz="2400" b="1" dirty="0" err="1">
                <a:solidFill>
                  <a:srgbClr val="0000CC"/>
                </a:solidFill>
              </a:rPr>
              <a:t>thực</a:t>
            </a:r>
            <a:r>
              <a:rPr lang="en-US" sz="2400" b="1" dirty="0">
                <a:solidFill>
                  <a:srgbClr val="0000CC"/>
                </a:solidFill>
              </a:rPr>
              <a:t> </a:t>
            </a:r>
            <a:r>
              <a:rPr lang="en-US" sz="2400" b="1" dirty="0" err="1">
                <a:solidFill>
                  <a:srgbClr val="0000CC"/>
                </a:solidFill>
              </a:rPr>
              <a:t>không</a:t>
            </a:r>
            <a:r>
              <a:rPr lang="en-US" sz="2400" b="1" dirty="0">
                <a:solidFill>
                  <a:srgbClr val="0000CC"/>
                </a:solidFill>
              </a:rPr>
              <a:t> </a:t>
            </a:r>
            <a:r>
              <a:rPr lang="en-US" sz="2400" b="1" dirty="0" err="1">
                <a:solidFill>
                  <a:srgbClr val="0000CC"/>
                </a:solidFill>
              </a:rPr>
              <a:t>có</a:t>
            </a:r>
            <a:r>
              <a:rPr lang="en-US" sz="2400" b="1" dirty="0">
                <a:solidFill>
                  <a:srgbClr val="0000CC"/>
                </a:solidFill>
              </a:rPr>
              <a:t> </a:t>
            </a:r>
            <a:r>
              <a:rPr lang="en-US" sz="2400" b="1" dirty="0" err="1">
                <a:solidFill>
                  <a:srgbClr val="0000CC"/>
                </a:solidFill>
              </a:rPr>
              <a:t>nghĩa</a:t>
            </a:r>
            <a:r>
              <a:rPr lang="en-US" sz="2400" b="1" dirty="0">
                <a:solidFill>
                  <a:srgbClr val="0000CC"/>
                </a:solidFill>
              </a:rPr>
              <a:t> </a:t>
            </a:r>
            <a:r>
              <a:rPr lang="en-US" sz="2400" b="1" dirty="0" err="1">
                <a:solidFill>
                  <a:srgbClr val="0000CC"/>
                </a:solidFill>
              </a:rPr>
              <a:t>là</a:t>
            </a:r>
            <a:r>
              <a:rPr lang="en-US" sz="2400" b="1" dirty="0">
                <a:solidFill>
                  <a:srgbClr val="0000CC"/>
                </a:solidFill>
              </a:rPr>
              <a:t> </a:t>
            </a:r>
            <a:r>
              <a:rPr lang="en-US" sz="2400" b="1" dirty="0" err="1">
                <a:solidFill>
                  <a:srgbClr val="0000CC"/>
                </a:solidFill>
              </a:rPr>
              <a:t>biết</a:t>
            </a:r>
            <a:r>
              <a:rPr lang="en-US" sz="2400" b="1" dirty="0">
                <a:solidFill>
                  <a:srgbClr val="0000CC"/>
                </a:solidFill>
              </a:rPr>
              <a:t> </a:t>
            </a:r>
            <a:r>
              <a:rPr lang="en-US" sz="2400" b="1" dirty="0" err="1">
                <a:solidFill>
                  <a:srgbClr val="0000CC"/>
                </a:solidFill>
              </a:rPr>
              <a:t>gì</a:t>
            </a:r>
            <a:r>
              <a:rPr lang="en-US" sz="2400" b="1" dirty="0">
                <a:solidFill>
                  <a:srgbClr val="0000CC"/>
                </a:solidFill>
              </a:rPr>
              <a:t>, </a:t>
            </a:r>
            <a:r>
              <a:rPr lang="en-US" sz="2400" b="1" dirty="0" err="1">
                <a:solidFill>
                  <a:srgbClr val="0000CC"/>
                </a:solidFill>
              </a:rPr>
              <a:t>nghĩ</a:t>
            </a:r>
            <a:r>
              <a:rPr lang="en-US" sz="2400" b="1" dirty="0">
                <a:solidFill>
                  <a:srgbClr val="0000CC"/>
                </a:solidFill>
              </a:rPr>
              <a:t> </a:t>
            </a:r>
            <a:r>
              <a:rPr lang="en-US" sz="2400" b="1" dirty="0" err="1">
                <a:solidFill>
                  <a:srgbClr val="0000CC"/>
                </a:solidFill>
              </a:rPr>
              <a:t>gì</a:t>
            </a:r>
            <a:r>
              <a:rPr lang="en-US" sz="2400" b="1" dirty="0">
                <a:solidFill>
                  <a:srgbClr val="0000CC"/>
                </a:solidFill>
              </a:rPr>
              <a:t> </a:t>
            </a:r>
            <a:r>
              <a:rPr lang="en-US" sz="2400" b="1" dirty="0" err="1">
                <a:solidFill>
                  <a:srgbClr val="0000CC"/>
                </a:solidFill>
              </a:rPr>
              <a:t>cũng</a:t>
            </a:r>
            <a:r>
              <a:rPr lang="en-US" sz="2400" b="1" dirty="0">
                <a:solidFill>
                  <a:srgbClr val="0000CC"/>
                </a:solidFill>
              </a:rPr>
              <a:t> </a:t>
            </a:r>
            <a:r>
              <a:rPr lang="en-US" sz="2400" b="1" dirty="0" err="1">
                <a:solidFill>
                  <a:srgbClr val="0000CC"/>
                </a:solidFill>
              </a:rPr>
              <a:t>tùy</a:t>
            </a:r>
            <a:r>
              <a:rPr lang="en-US" sz="2400" b="1" dirty="0">
                <a:solidFill>
                  <a:srgbClr val="0000CC"/>
                </a:solidFill>
              </a:rPr>
              <a:t> </a:t>
            </a:r>
            <a:r>
              <a:rPr lang="en-US" sz="2400" b="1" dirty="0" err="1">
                <a:solidFill>
                  <a:srgbClr val="0000CC"/>
                </a:solidFill>
              </a:rPr>
              <a:t>tiện</a:t>
            </a:r>
            <a:r>
              <a:rPr lang="en-US" sz="2400" b="1" dirty="0">
                <a:solidFill>
                  <a:srgbClr val="0000CC"/>
                </a:solidFill>
              </a:rPr>
              <a:t> </a:t>
            </a:r>
            <a:r>
              <a:rPr lang="en-US" sz="2400" b="1" dirty="0" err="1">
                <a:solidFill>
                  <a:srgbClr val="0000CC"/>
                </a:solidFill>
              </a:rPr>
              <a:t>nói</a:t>
            </a:r>
            <a:r>
              <a:rPr lang="en-US" sz="2400" b="1" dirty="0">
                <a:solidFill>
                  <a:srgbClr val="0000CC"/>
                </a:solidFill>
              </a:rPr>
              <a:t> </a:t>
            </a:r>
            <a:r>
              <a:rPr lang="en-US" sz="2400" b="1" dirty="0" err="1">
                <a:solidFill>
                  <a:srgbClr val="0000CC"/>
                </a:solidFill>
              </a:rPr>
              <a:t>ra</a:t>
            </a:r>
            <a:endParaRPr lang="en-US" sz="2400" b="1" dirty="0">
              <a:solidFill>
                <a:srgbClr val="0000CC"/>
              </a:solidFill>
            </a:endParaRPr>
          </a:p>
          <a:p>
            <a:pPr algn="ctr"/>
            <a:r>
              <a:rPr lang="en-US" sz="2400" b="1" dirty="0" err="1">
                <a:solidFill>
                  <a:srgbClr val="0000CC"/>
                </a:solidFill>
              </a:rPr>
              <a:t>Mà</a:t>
            </a:r>
            <a:r>
              <a:rPr lang="en-US" sz="2400" b="1" dirty="0">
                <a:solidFill>
                  <a:srgbClr val="0000CC"/>
                </a:solidFill>
              </a:rPr>
              <a:t> </a:t>
            </a:r>
            <a:r>
              <a:rPr lang="en-US" sz="2400" b="1" dirty="0" err="1">
                <a:solidFill>
                  <a:srgbClr val="0000CC"/>
                </a:solidFill>
              </a:rPr>
              <a:t>phải</a:t>
            </a:r>
            <a:r>
              <a:rPr lang="en-US" sz="2400" b="1" dirty="0">
                <a:solidFill>
                  <a:srgbClr val="0000CC"/>
                </a:solidFill>
              </a:rPr>
              <a:t> </a:t>
            </a:r>
            <a:r>
              <a:rPr lang="en-US" sz="2400" b="1" dirty="0" err="1">
                <a:solidFill>
                  <a:srgbClr val="0000CC"/>
                </a:solidFill>
              </a:rPr>
              <a:t>nói</a:t>
            </a:r>
            <a:r>
              <a:rPr lang="en-US" sz="2400" b="1" dirty="0">
                <a:solidFill>
                  <a:srgbClr val="0000CC"/>
                </a:solidFill>
              </a:rPr>
              <a:t> </a:t>
            </a:r>
            <a:r>
              <a:rPr lang="en-US" sz="2400" b="1" dirty="0" err="1">
                <a:solidFill>
                  <a:srgbClr val="0000CC"/>
                </a:solidFill>
              </a:rPr>
              <a:t>đúng</a:t>
            </a:r>
            <a:r>
              <a:rPr lang="en-US" sz="2400" b="1" dirty="0">
                <a:solidFill>
                  <a:srgbClr val="0000CC"/>
                </a:solidFill>
              </a:rPr>
              <a:t> </a:t>
            </a:r>
            <a:r>
              <a:rPr lang="en-US" sz="2400" b="1" dirty="0" err="1">
                <a:solidFill>
                  <a:srgbClr val="0000CC"/>
                </a:solidFill>
              </a:rPr>
              <a:t>lúc</a:t>
            </a:r>
            <a:r>
              <a:rPr lang="en-US" sz="2400" b="1" dirty="0">
                <a:solidFill>
                  <a:srgbClr val="0000CC"/>
                </a:solidFill>
              </a:rPr>
              <a:t>, </a:t>
            </a:r>
            <a:r>
              <a:rPr lang="en-US" sz="2400" b="1" dirty="0" err="1">
                <a:solidFill>
                  <a:srgbClr val="0000CC"/>
                </a:solidFill>
              </a:rPr>
              <a:t>đúng</a:t>
            </a:r>
            <a:r>
              <a:rPr lang="en-US" sz="2400" b="1" dirty="0">
                <a:solidFill>
                  <a:srgbClr val="0000CC"/>
                </a:solidFill>
              </a:rPr>
              <a:t> </a:t>
            </a:r>
            <a:r>
              <a:rPr lang="en-US" sz="2400" b="1" dirty="0" err="1">
                <a:solidFill>
                  <a:srgbClr val="0000CC"/>
                </a:solidFill>
              </a:rPr>
              <a:t>chỗ</a:t>
            </a:r>
            <a:r>
              <a:rPr lang="en-US" sz="2400" b="1" dirty="0">
                <a:solidFill>
                  <a:srgbClr val="0000CC"/>
                </a:solidFill>
              </a:rPr>
              <a:t> </a:t>
            </a:r>
            <a:r>
              <a:rPr lang="en-US" sz="2400" b="1" dirty="0" err="1">
                <a:solidFill>
                  <a:srgbClr val="0000CC"/>
                </a:solidFill>
              </a:rPr>
              <a:t>và</a:t>
            </a:r>
            <a:r>
              <a:rPr lang="en-US" sz="2400" b="1" dirty="0">
                <a:solidFill>
                  <a:srgbClr val="0000CC"/>
                </a:solidFill>
              </a:rPr>
              <a:t> </a:t>
            </a:r>
            <a:r>
              <a:rPr lang="en-US" sz="2400" b="1" dirty="0" err="1">
                <a:solidFill>
                  <a:srgbClr val="0000CC"/>
                </a:solidFill>
              </a:rPr>
              <a:t>đúng</a:t>
            </a:r>
            <a:r>
              <a:rPr lang="en-US" sz="2400" b="1" dirty="0">
                <a:solidFill>
                  <a:srgbClr val="0000CC"/>
                </a:solidFill>
              </a:rPr>
              <a:t> </a:t>
            </a:r>
            <a:r>
              <a:rPr lang="en-US" sz="2400" b="1" dirty="0" err="1">
                <a:solidFill>
                  <a:srgbClr val="0000CC"/>
                </a:solidFill>
              </a:rPr>
              <a:t>đối</a:t>
            </a:r>
            <a:r>
              <a:rPr lang="en-US" sz="2400" b="1" dirty="0">
                <a:solidFill>
                  <a:srgbClr val="0000CC"/>
                </a:solidFill>
              </a:rPr>
              <a:t> </a:t>
            </a:r>
            <a:r>
              <a:rPr lang="en-US" sz="2400" b="1" dirty="0" err="1">
                <a:solidFill>
                  <a:srgbClr val="0000CC"/>
                </a:solidFill>
              </a:rPr>
              <a:t>tượng</a:t>
            </a:r>
            <a:endParaRPr lang="en-US" sz="2400" b="1" dirty="0">
              <a:solidFill>
                <a:srgbClr val="0000CC"/>
              </a:solidFill>
            </a:endParaRPr>
          </a:p>
        </p:txBody>
      </p:sp>
    </p:spTree>
    <p:extLst>
      <p:ext uri="{BB962C8B-B14F-4D97-AF65-F5344CB8AC3E}">
        <p14:creationId xmlns:p14="http://schemas.microsoft.com/office/powerpoint/2010/main" xmlns="" val="416772000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30724"/>
                                        </p:tgtEl>
                                        <p:attrNameLst>
                                          <p:attrName>style.visibility</p:attrName>
                                        </p:attrNameLst>
                                      </p:cBhvr>
                                      <p:to>
                                        <p:strVal val="visible"/>
                                      </p:to>
                                    </p:set>
                                    <p:set>
                                      <p:cBhvr>
                                        <p:cTn id="7" dur="228" fill="hold">
                                          <p:stCondLst>
                                            <p:cond delay="0"/>
                                          </p:stCondLst>
                                        </p:cTn>
                                        <p:tgtEl>
                                          <p:spTgt spid="30724"/>
                                        </p:tgtEl>
                                        <p:attrNameLst>
                                          <p:attrName>style.rotation</p:attrName>
                                        </p:attrNameLst>
                                      </p:cBhvr>
                                      <p:to>
                                        <p:strVal val="-45.0"/>
                                      </p:to>
                                    </p:set>
                                    <p:anim calcmode="lin" valueType="num">
                                      <p:cBhvr>
                                        <p:cTn id="8" dur="228" fill="hold">
                                          <p:stCondLst>
                                            <p:cond delay="228"/>
                                          </p:stCondLst>
                                        </p:cTn>
                                        <p:tgtEl>
                                          <p:spTgt spid="30724"/>
                                        </p:tgtEl>
                                        <p:attrNameLst>
                                          <p:attrName>style.rotation</p:attrName>
                                        </p:attrNameLst>
                                      </p:cBhvr>
                                      <p:tavLst>
                                        <p:tav tm="0">
                                          <p:val>
                                            <p:fltVal val="-45"/>
                                          </p:val>
                                        </p:tav>
                                        <p:tav tm="69900">
                                          <p:val>
                                            <p:fltVal val="45"/>
                                          </p:val>
                                        </p:tav>
                                        <p:tav tm="100000">
                                          <p:val>
                                            <p:fltVal val="0"/>
                                          </p:val>
                                        </p:tav>
                                      </p:tavLst>
                                    </p:anim>
                                    <p:anim calcmode="lin" valueType="num">
                                      <p:cBhvr>
                                        <p:cTn id="9" dur="228" fill="hold">
                                          <p:stCondLst>
                                            <p:cond delay="0"/>
                                          </p:stCondLst>
                                        </p:cTn>
                                        <p:tgtEl>
                                          <p:spTgt spid="30724"/>
                                        </p:tgtEl>
                                        <p:attrNameLst>
                                          <p:attrName>ppt_y</p:attrName>
                                        </p:attrNameLst>
                                      </p:cBhvr>
                                      <p:tavLst>
                                        <p:tav tm="0">
                                          <p:val>
                                            <p:strVal val="#ppt_y-1"/>
                                          </p:val>
                                        </p:tav>
                                        <p:tav tm="100000">
                                          <p:val>
                                            <p:strVal val="#ppt_y-(0.354*#ppt_w-0.172*#ppt_h)"/>
                                          </p:val>
                                        </p:tav>
                                      </p:tavLst>
                                    </p:anim>
                                    <p:anim calcmode="lin" valueType="num">
                                      <p:cBhvr>
                                        <p:cTn id="10" dur="78" decel="50000" autoRev="1" fill="hold">
                                          <p:stCondLst>
                                            <p:cond delay="228"/>
                                          </p:stCondLst>
                                        </p:cTn>
                                        <p:tgtEl>
                                          <p:spTgt spid="30724"/>
                                        </p:tgtEl>
                                        <p:attrNameLst>
                                          <p:attrName>ppt_y</p:attrName>
                                        </p:attrNameLst>
                                      </p:cBhvr>
                                      <p:tavLst>
                                        <p:tav tm="0">
                                          <p:val>
                                            <p:strVal val="#ppt_y-(0.354*#ppt_w-0.172*#ppt_h)"/>
                                          </p:val>
                                        </p:tav>
                                        <p:tav tm="100000">
                                          <p:val>
                                            <p:strVal val="#ppt_y-(0.354*#ppt_w-0.172*#ppt_h)-#ppt_h/2"/>
                                          </p:val>
                                        </p:tav>
                                      </p:tavLst>
                                    </p:anim>
                                    <p:anim calcmode="lin" valueType="num">
                                      <p:cBhvr>
                                        <p:cTn id="11" dur="68" fill="hold">
                                          <p:stCondLst>
                                            <p:cond delay="432"/>
                                          </p:stCondLst>
                                        </p:cTn>
                                        <p:tgtEl>
                                          <p:spTgt spid="30724"/>
                                        </p:tgtEl>
                                        <p:attrNameLst>
                                          <p:attrName>ppt_y</p:attrName>
                                        </p:attrNameLst>
                                      </p:cBhvr>
                                      <p:tavLst>
                                        <p:tav tm="0">
                                          <p:val>
                                            <p:strVal val="#ppt_y-(0.354*#ppt_w-0.172*#ppt_h)"/>
                                          </p:val>
                                        </p:tav>
                                        <p:tav tm="100000">
                                          <p:val>
                                            <p:strVal val="#ppt_y"/>
                                          </p:val>
                                        </p:tav>
                                      </p:tavLst>
                                    </p:anim>
                                  </p:childTnLst>
                                </p:cTn>
                              </p:par>
                              <p:par>
                                <p:cTn id="12" presetID="8" presetClass="entr" presetSubtype="16" fill="hold" grpId="0" nodeType="withEffect">
                                  <p:stCondLst>
                                    <p:cond delay="0"/>
                                  </p:stCondLst>
                                  <p:childTnLst>
                                    <p:set>
                                      <p:cBhvr>
                                        <p:cTn id="13" dur="1" fill="hold">
                                          <p:stCondLst>
                                            <p:cond delay="0"/>
                                          </p:stCondLst>
                                        </p:cTn>
                                        <p:tgtEl>
                                          <p:spTgt spid="30727"/>
                                        </p:tgtEl>
                                        <p:attrNameLst>
                                          <p:attrName>style.visibility</p:attrName>
                                        </p:attrNameLst>
                                      </p:cBhvr>
                                      <p:to>
                                        <p:strVal val="visible"/>
                                      </p:to>
                                    </p:set>
                                    <p:animEffect transition="in" filter="diamond(in)">
                                      <p:cBhvr>
                                        <p:cTn id="14" dur="2000"/>
                                        <p:tgtEl>
                                          <p:spTgt spid="30727"/>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9" presetClass="entr" presetSubtype="0" fill="hold" grpId="0" nodeType="clickEffect">
                                  <p:stCondLst>
                                    <p:cond delay="0"/>
                                  </p:stCondLst>
                                  <p:childTnLst>
                                    <p:set>
                                      <p:cBhvr>
                                        <p:cTn id="18" dur="1" fill="hold">
                                          <p:stCondLst>
                                            <p:cond delay="0"/>
                                          </p:stCondLst>
                                        </p:cTn>
                                        <p:tgtEl>
                                          <p:spTgt spid="30729"/>
                                        </p:tgtEl>
                                        <p:attrNameLst>
                                          <p:attrName>style.visibility</p:attrName>
                                        </p:attrNameLst>
                                      </p:cBhvr>
                                      <p:to>
                                        <p:strVal val="visible"/>
                                      </p:to>
                                    </p:set>
                                    <p:anim calcmode="lin" valueType="num">
                                      <p:cBhvr>
                                        <p:cTn id="19" dur="1000" fill="hold"/>
                                        <p:tgtEl>
                                          <p:spTgt spid="30729"/>
                                        </p:tgtEl>
                                        <p:attrNameLst>
                                          <p:attrName>ppt_x</p:attrName>
                                        </p:attrNameLst>
                                      </p:cBhvr>
                                      <p:tavLst>
                                        <p:tav tm="0">
                                          <p:val>
                                            <p:strVal val="#ppt_x-.2"/>
                                          </p:val>
                                        </p:tav>
                                        <p:tav tm="100000">
                                          <p:val>
                                            <p:strVal val="#ppt_x"/>
                                          </p:val>
                                        </p:tav>
                                      </p:tavLst>
                                    </p:anim>
                                    <p:anim calcmode="lin" valueType="num">
                                      <p:cBhvr>
                                        <p:cTn id="20" dur="1000" fill="hold"/>
                                        <p:tgtEl>
                                          <p:spTgt spid="30729"/>
                                        </p:tgtEl>
                                        <p:attrNameLst>
                                          <p:attrName>ppt_y</p:attrName>
                                        </p:attrNameLst>
                                      </p:cBhvr>
                                      <p:tavLst>
                                        <p:tav tm="0">
                                          <p:val>
                                            <p:strVal val="#ppt_y"/>
                                          </p:val>
                                        </p:tav>
                                        <p:tav tm="100000">
                                          <p:val>
                                            <p:strVal val="#ppt_y"/>
                                          </p:val>
                                        </p:tav>
                                      </p:tavLst>
                                    </p:anim>
                                    <p:animEffect transition="in" filter="wipe(right)" prLst="gradientSize: 0.1">
                                      <p:cBhvr>
                                        <p:cTn id="21" dur="1000"/>
                                        <p:tgtEl>
                                          <p:spTgt spid="30729"/>
                                        </p:tgtEl>
                                      </p:cBhvr>
                                    </p:animEffect>
                                  </p:childTnLst>
                                </p:cTn>
                              </p:par>
                              <p:par>
                                <p:cTn id="22" presetID="29" presetClass="entr" presetSubtype="0" fill="hold" grpId="0" nodeType="withEffect">
                                  <p:stCondLst>
                                    <p:cond delay="0"/>
                                  </p:stCondLst>
                                  <p:childTnLst>
                                    <p:set>
                                      <p:cBhvr>
                                        <p:cTn id="23" dur="1" fill="hold">
                                          <p:stCondLst>
                                            <p:cond delay="0"/>
                                          </p:stCondLst>
                                        </p:cTn>
                                        <p:tgtEl>
                                          <p:spTgt spid="30728"/>
                                        </p:tgtEl>
                                        <p:attrNameLst>
                                          <p:attrName>style.visibility</p:attrName>
                                        </p:attrNameLst>
                                      </p:cBhvr>
                                      <p:to>
                                        <p:strVal val="visible"/>
                                      </p:to>
                                    </p:set>
                                    <p:anim calcmode="lin" valueType="num">
                                      <p:cBhvr>
                                        <p:cTn id="24" dur="1000" fill="hold"/>
                                        <p:tgtEl>
                                          <p:spTgt spid="30728"/>
                                        </p:tgtEl>
                                        <p:attrNameLst>
                                          <p:attrName>ppt_x</p:attrName>
                                        </p:attrNameLst>
                                      </p:cBhvr>
                                      <p:tavLst>
                                        <p:tav tm="0">
                                          <p:val>
                                            <p:strVal val="#ppt_x-.2"/>
                                          </p:val>
                                        </p:tav>
                                        <p:tav tm="100000">
                                          <p:val>
                                            <p:strVal val="#ppt_x"/>
                                          </p:val>
                                        </p:tav>
                                      </p:tavLst>
                                    </p:anim>
                                    <p:anim calcmode="lin" valueType="num">
                                      <p:cBhvr>
                                        <p:cTn id="25" dur="1000" fill="hold"/>
                                        <p:tgtEl>
                                          <p:spTgt spid="30728"/>
                                        </p:tgtEl>
                                        <p:attrNameLst>
                                          <p:attrName>ppt_y</p:attrName>
                                        </p:attrNameLst>
                                      </p:cBhvr>
                                      <p:tavLst>
                                        <p:tav tm="0">
                                          <p:val>
                                            <p:strVal val="#ppt_y"/>
                                          </p:val>
                                        </p:tav>
                                        <p:tav tm="100000">
                                          <p:val>
                                            <p:strVal val="#ppt_y"/>
                                          </p:val>
                                        </p:tav>
                                      </p:tavLst>
                                    </p:anim>
                                    <p:animEffect transition="in" filter="wipe(right)" prLst="gradientSize: 0.1">
                                      <p:cBhvr>
                                        <p:cTn id="26" dur="1000"/>
                                        <p:tgtEl>
                                          <p:spTgt spid="30728"/>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9" presetClass="entr" presetSubtype="0" fill="hold" grpId="0" nodeType="clickEffect">
                                  <p:stCondLst>
                                    <p:cond delay="0"/>
                                  </p:stCondLst>
                                  <p:childTnLst>
                                    <p:set>
                                      <p:cBhvr>
                                        <p:cTn id="30" dur="1" fill="hold">
                                          <p:stCondLst>
                                            <p:cond delay="0"/>
                                          </p:stCondLst>
                                        </p:cTn>
                                        <p:tgtEl>
                                          <p:spTgt spid="30731"/>
                                        </p:tgtEl>
                                        <p:attrNameLst>
                                          <p:attrName>style.visibility</p:attrName>
                                        </p:attrNameLst>
                                      </p:cBhvr>
                                      <p:to>
                                        <p:strVal val="visible"/>
                                      </p:to>
                                    </p:set>
                                    <p:anim calcmode="lin" valueType="num">
                                      <p:cBhvr>
                                        <p:cTn id="31" dur="1000" fill="hold"/>
                                        <p:tgtEl>
                                          <p:spTgt spid="30731"/>
                                        </p:tgtEl>
                                        <p:attrNameLst>
                                          <p:attrName>ppt_x</p:attrName>
                                        </p:attrNameLst>
                                      </p:cBhvr>
                                      <p:tavLst>
                                        <p:tav tm="0">
                                          <p:val>
                                            <p:strVal val="#ppt_x-.2"/>
                                          </p:val>
                                        </p:tav>
                                        <p:tav tm="100000">
                                          <p:val>
                                            <p:strVal val="#ppt_x"/>
                                          </p:val>
                                        </p:tav>
                                      </p:tavLst>
                                    </p:anim>
                                    <p:anim calcmode="lin" valueType="num">
                                      <p:cBhvr>
                                        <p:cTn id="32" dur="1000" fill="hold"/>
                                        <p:tgtEl>
                                          <p:spTgt spid="30731"/>
                                        </p:tgtEl>
                                        <p:attrNameLst>
                                          <p:attrName>ppt_y</p:attrName>
                                        </p:attrNameLst>
                                      </p:cBhvr>
                                      <p:tavLst>
                                        <p:tav tm="0">
                                          <p:val>
                                            <p:strVal val="#ppt_y"/>
                                          </p:val>
                                        </p:tav>
                                        <p:tav tm="100000">
                                          <p:val>
                                            <p:strVal val="#ppt_y"/>
                                          </p:val>
                                        </p:tav>
                                      </p:tavLst>
                                    </p:anim>
                                    <p:animEffect transition="in" filter="wipe(right)" prLst="gradientSize: 0.1">
                                      <p:cBhvr>
                                        <p:cTn id="33" dur="1000"/>
                                        <p:tgtEl>
                                          <p:spTgt spid="30731"/>
                                        </p:tgtEl>
                                      </p:cBhvr>
                                    </p:animEffect>
                                  </p:childTnLst>
                                </p:cTn>
                              </p:par>
                              <p:par>
                                <p:cTn id="34" presetID="29" presetClass="entr" presetSubtype="0" fill="hold" grpId="0" nodeType="withEffect">
                                  <p:stCondLst>
                                    <p:cond delay="0"/>
                                  </p:stCondLst>
                                  <p:childTnLst>
                                    <p:set>
                                      <p:cBhvr>
                                        <p:cTn id="35" dur="1" fill="hold">
                                          <p:stCondLst>
                                            <p:cond delay="0"/>
                                          </p:stCondLst>
                                        </p:cTn>
                                        <p:tgtEl>
                                          <p:spTgt spid="30730"/>
                                        </p:tgtEl>
                                        <p:attrNameLst>
                                          <p:attrName>style.visibility</p:attrName>
                                        </p:attrNameLst>
                                      </p:cBhvr>
                                      <p:to>
                                        <p:strVal val="visible"/>
                                      </p:to>
                                    </p:set>
                                    <p:anim calcmode="lin" valueType="num">
                                      <p:cBhvr>
                                        <p:cTn id="36" dur="1000" fill="hold"/>
                                        <p:tgtEl>
                                          <p:spTgt spid="30730"/>
                                        </p:tgtEl>
                                        <p:attrNameLst>
                                          <p:attrName>ppt_x</p:attrName>
                                        </p:attrNameLst>
                                      </p:cBhvr>
                                      <p:tavLst>
                                        <p:tav tm="0">
                                          <p:val>
                                            <p:strVal val="#ppt_x-.2"/>
                                          </p:val>
                                        </p:tav>
                                        <p:tav tm="100000">
                                          <p:val>
                                            <p:strVal val="#ppt_x"/>
                                          </p:val>
                                        </p:tav>
                                      </p:tavLst>
                                    </p:anim>
                                    <p:anim calcmode="lin" valueType="num">
                                      <p:cBhvr>
                                        <p:cTn id="37" dur="1000" fill="hold"/>
                                        <p:tgtEl>
                                          <p:spTgt spid="30730"/>
                                        </p:tgtEl>
                                        <p:attrNameLst>
                                          <p:attrName>ppt_y</p:attrName>
                                        </p:attrNameLst>
                                      </p:cBhvr>
                                      <p:tavLst>
                                        <p:tav tm="0">
                                          <p:val>
                                            <p:strVal val="#ppt_y"/>
                                          </p:val>
                                        </p:tav>
                                        <p:tav tm="100000">
                                          <p:val>
                                            <p:strVal val="#ppt_y"/>
                                          </p:val>
                                        </p:tav>
                                      </p:tavLst>
                                    </p:anim>
                                    <p:animEffect transition="in" filter="wipe(right)" prLst="gradientSize: 0.1">
                                      <p:cBhvr>
                                        <p:cTn id="38" dur="1000"/>
                                        <p:tgtEl>
                                          <p:spTgt spid="30730"/>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29" presetClass="entr" presetSubtype="0" fill="hold" grpId="0" nodeType="clickEffect">
                                  <p:stCondLst>
                                    <p:cond delay="0"/>
                                  </p:stCondLst>
                                  <p:childTnLst>
                                    <p:set>
                                      <p:cBhvr>
                                        <p:cTn id="42" dur="1" fill="hold">
                                          <p:stCondLst>
                                            <p:cond delay="0"/>
                                          </p:stCondLst>
                                        </p:cTn>
                                        <p:tgtEl>
                                          <p:spTgt spid="30733"/>
                                        </p:tgtEl>
                                        <p:attrNameLst>
                                          <p:attrName>style.visibility</p:attrName>
                                        </p:attrNameLst>
                                      </p:cBhvr>
                                      <p:to>
                                        <p:strVal val="visible"/>
                                      </p:to>
                                    </p:set>
                                    <p:anim calcmode="lin" valueType="num">
                                      <p:cBhvr>
                                        <p:cTn id="43" dur="1000" fill="hold"/>
                                        <p:tgtEl>
                                          <p:spTgt spid="30733"/>
                                        </p:tgtEl>
                                        <p:attrNameLst>
                                          <p:attrName>ppt_x</p:attrName>
                                        </p:attrNameLst>
                                      </p:cBhvr>
                                      <p:tavLst>
                                        <p:tav tm="0">
                                          <p:val>
                                            <p:strVal val="#ppt_x-.2"/>
                                          </p:val>
                                        </p:tav>
                                        <p:tav tm="100000">
                                          <p:val>
                                            <p:strVal val="#ppt_x"/>
                                          </p:val>
                                        </p:tav>
                                      </p:tavLst>
                                    </p:anim>
                                    <p:anim calcmode="lin" valueType="num">
                                      <p:cBhvr>
                                        <p:cTn id="44" dur="1000" fill="hold"/>
                                        <p:tgtEl>
                                          <p:spTgt spid="30733"/>
                                        </p:tgtEl>
                                        <p:attrNameLst>
                                          <p:attrName>ppt_y</p:attrName>
                                        </p:attrNameLst>
                                      </p:cBhvr>
                                      <p:tavLst>
                                        <p:tav tm="0">
                                          <p:val>
                                            <p:strVal val="#ppt_y"/>
                                          </p:val>
                                        </p:tav>
                                        <p:tav tm="100000">
                                          <p:val>
                                            <p:strVal val="#ppt_y"/>
                                          </p:val>
                                        </p:tav>
                                      </p:tavLst>
                                    </p:anim>
                                    <p:animEffect transition="in" filter="wipe(right)" prLst="gradientSize: 0.1">
                                      <p:cBhvr>
                                        <p:cTn id="45" dur="1000"/>
                                        <p:tgtEl>
                                          <p:spTgt spid="30733"/>
                                        </p:tgtEl>
                                      </p:cBhvr>
                                    </p:animEffect>
                                  </p:childTnLst>
                                </p:cTn>
                              </p:par>
                              <p:par>
                                <p:cTn id="46" presetID="29" presetClass="entr" presetSubtype="0" fill="hold" grpId="0" nodeType="withEffect">
                                  <p:stCondLst>
                                    <p:cond delay="0"/>
                                  </p:stCondLst>
                                  <p:childTnLst>
                                    <p:set>
                                      <p:cBhvr>
                                        <p:cTn id="47" dur="1" fill="hold">
                                          <p:stCondLst>
                                            <p:cond delay="0"/>
                                          </p:stCondLst>
                                        </p:cTn>
                                        <p:tgtEl>
                                          <p:spTgt spid="30732"/>
                                        </p:tgtEl>
                                        <p:attrNameLst>
                                          <p:attrName>style.visibility</p:attrName>
                                        </p:attrNameLst>
                                      </p:cBhvr>
                                      <p:to>
                                        <p:strVal val="visible"/>
                                      </p:to>
                                    </p:set>
                                    <p:anim calcmode="lin" valueType="num">
                                      <p:cBhvr>
                                        <p:cTn id="48" dur="1000" fill="hold"/>
                                        <p:tgtEl>
                                          <p:spTgt spid="30732"/>
                                        </p:tgtEl>
                                        <p:attrNameLst>
                                          <p:attrName>ppt_x</p:attrName>
                                        </p:attrNameLst>
                                      </p:cBhvr>
                                      <p:tavLst>
                                        <p:tav tm="0">
                                          <p:val>
                                            <p:strVal val="#ppt_x-.2"/>
                                          </p:val>
                                        </p:tav>
                                        <p:tav tm="100000">
                                          <p:val>
                                            <p:strVal val="#ppt_x"/>
                                          </p:val>
                                        </p:tav>
                                      </p:tavLst>
                                    </p:anim>
                                    <p:anim calcmode="lin" valueType="num">
                                      <p:cBhvr>
                                        <p:cTn id="49" dur="1000" fill="hold"/>
                                        <p:tgtEl>
                                          <p:spTgt spid="30732"/>
                                        </p:tgtEl>
                                        <p:attrNameLst>
                                          <p:attrName>ppt_y</p:attrName>
                                        </p:attrNameLst>
                                      </p:cBhvr>
                                      <p:tavLst>
                                        <p:tav tm="0">
                                          <p:val>
                                            <p:strVal val="#ppt_y"/>
                                          </p:val>
                                        </p:tav>
                                        <p:tav tm="100000">
                                          <p:val>
                                            <p:strVal val="#ppt_y"/>
                                          </p:val>
                                        </p:tav>
                                      </p:tavLst>
                                    </p:anim>
                                    <p:animEffect transition="in" filter="wipe(right)" prLst="gradientSize: 0.1">
                                      <p:cBhvr>
                                        <p:cTn id="50" dur="1000"/>
                                        <p:tgtEl>
                                          <p:spTgt spid="30732"/>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34" presetClass="entr" presetSubtype="0" fill="hold" grpId="0" nodeType="clickEffect">
                                  <p:stCondLst>
                                    <p:cond delay="0"/>
                                  </p:stCondLst>
                                  <p:childTnLst>
                                    <p:set>
                                      <p:cBhvr>
                                        <p:cTn id="54" dur="1" fill="hold">
                                          <p:stCondLst>
                                            <p:cond delay="0"/>
                                          </p:stCondLst>
                                        </p:cTn>
                                        <p:tgtEl>
                                          <p:spTgt spid="30735"/>
                                        </p:tgtEl>
                                        <p:attrNameLst>
                                          <p:attrName>style.visibility</p:attrName>
                                        </p:attrNameLst>
                                      </p:cBhvr>
                                      <p:to>
                                        <p:strVal val="visible"/>
                                      </p:to>
                                    </p:set>
                                    <p:anim from="(-#ppt_w/2)" to="(#ppt_x)" calcmode="lin" valueType="num">
                                      <p:cBhvr>
                                        <p:cTn id="55" dur="600" fill="hold">
                                          <p:stCondLst>
                                            <p:cond delay="0"/>
                                          </p:stCondLst>
                                        </p:cTn>
                                        <p:tgtEl>
                                          <p:spTgt spid="30735"/>
                                        </p:tgtEl>
                                        <p:attrNameLst>
                                          <p:attrName>ppt_x</p:attrName>
                                        </p:attrNameLst>
                                      </p:cBhvr>
                                    </p:anim>
                                    <p:anim from="0" to="-1.0" calcmode="lin" valueType="num">
                                      <p:cBhvr>
                                        <p:cTn id="56" dur="200" decel="50000" autoRev="1" fill="hold">
                                          <p:stCondLst>
                                            <p:cond delay="600"/>
                                          </p:stCondLst>
                                        </p:cTn>
                                        <p:tgtEl>
                                          <p:spTgt spid="30735"/>
                                        </p:tgtEl>
                                        <p:attrNameLst>
                                          <p:attrName>xshear</p:attrName>
                                        </p:attrNameLst>
                                      </p:cBhvr>
                                    </p:anim>
                                    <p:animScale>
                                      <p:cBhvr>
                                        <p:cTn id="57" dur="200" decel="100000" autoRev="1" fill="hold">
                                          <p:stCondLst>
                                            <p:cond delay="600"/>
                                          </p:stCondLst>
                                        </p:cTn>
                                        <p:tgtEl>
                                          <p:spTgt spid="30735"/>
                                        </p:tgtEl>
                                      </p:cBhvr>
                                      <p:from x="100000" y="100000"/>
                                      <p:to x="80000" y="100000"/>
                                    </p:animScale>
                                    <p:anim by="(#ppt_h/3+#ppt_w*0.1)" calcmode="lin" valueType="num">
                                      <p:cBhvr additive="sum">
                                        <p:cTn id="58" dur="200" decel="100000" autoRev="1" fill="hold">
                                          <p:stCondLst>
                                            <p:cond delay="600"/>
                                          </p:stCondLst>
                                        </p:cTn>
                                        <p:tgtEl>
                                          <p:spTgt spid="30735"/>
                                        </p:tgtEl>
                                        <p:attrNameLst>
                                          <p:attrName>ppt_x</p:attrName>
                                        </p:attrNameLst>
                                      </p:cBhvr>
                                    </p:anim>
                                  </p:childTnLst>
                                </p:cTn>
                              </p:par>
                              <p:par>
                                <p:cTn id="59" presetID="34" presetClass="entr" presetSubtype="0" fill="hold" grpId="0" nodeType="withEffect">
                                  <p:stCondLst>
                                    <p:cond delay="0"/>
                                  </p:stCondLst>
                                  <p:childTnLst>
                                    <p:set>
                                      <p:cBhvr>
                                        <p:cTn id="60" dur="1" fill="hold">
                                          <p:stCondLst>
                                            <p:cond delay="0"/>
                                          </p:stCondLst>
                                        </p:cTn>
                                        <p:tgtEl>
                                          <p:spTgt spid="30734"/>
                                        </p:tgtEl>
                                        <p:attrNameLst>
                                          <p:attrName>style.visibility</p:attrName>
                                        </p:attrNameLst>
                                      </p:cBhvr>
                                      <p:to>
                                        <p:strVal val="visible"/>
                                      </p:to>
                                    </p:set>
                                    <p:anim from="(-#ppt_w/2)" to="(#ppt_x)" calcmode="lin" valueType="num">
                                      <p:cBhvr>
                                        <p:cTn id="61" dur="600" fill="hold">
                                          <p:stCondLst>
                                            <p:cond delay="0"/>
                                          </p:stCondLst>
                                        </p:cTn>
                                        <p:tgtEl>
                                          <p:spTgt spid="30734"/>
                                        </p:tgtEl>
                                        <p:attrNameLst>
                                          <p:attrName>ppt_x</p:attrName>
                                        </p:attrNameLst>
                                      </p:cBhvr>
                                    </p:anim>
                                    <p:anim from="0" to="-1.0" calcmode="lin" valueType="num">
                                      <p:cBhvr>
                                        <p:cTn id="62" dur="200" decel="50000" autoRev="1" fill="hold">
                                          <p:stCondLst>
                                            <p:cond delay="600"/>
                                          </p:stCondLst>
                                        </p:cTn>
                                        <p:tgtEl>
                                          <p:spTgt spid="30734"/>
                                        </p:tgtEl>
                                        <p:attrNameLst>
                                          <p:attrName>xshear</p:attrName>
                                        </p:attrNameLst>
                                      </p:cBhvr>
                                    </p:anim>
                                    <p:animScale>
                                      <p:cBhvr>
                                        <p:cTn id="63" dur="200" decel="100000" autoRev="1" fill="hold">
                                          <p:stCondLst>
                                            <p:cond delay="600"/>
                                          </p:stCondLst>
                                        </p:cTn>
                                        <p:tgtEl>
                                          <p:spTgt spid="30734"/>
                                        </p:tgtEl>
                                      </p:cBhvr>
                                      <p:from x="100000" y="100000"/>
                                      <p:to x="80000" y="100000"/>
                                    </p:animScale>
                                    <p:anim by="(#ppt_h/3+#ppt_w*0.1)" calcmode="lin" valueType="num">
                                      <p:cBhvr additive="sum">
                                        <p:cTn id="64" dur="200" decel="100000" autoRev="1" fill="hold">
                                          <p:stCondLst>
                                            <p:cond delay="600"/>
                                          </p:stCondLst>
                                        </p:cTn>
                                        <p:tgtEl>
                                          <p:spTgt spid="30734"/>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4" grpId="0" animBg="1"/>
      <p:bldP spid="30727" grpId="0" animBg="1"/>
      <p:bldP spid="30728" grpId="0" animBg="1"/>
      <p:bldP spid="30729" grpId="0" animBg="1"/>
      <p:bldP spid="30730" grpId="0" animBg="1"/>
      <p:bldP spid="30731" grpId="0" animBg="1"/>
      <p:bldP spid="30732" grpId="0" animBg="1"/>
      <p:bldP spid="30733" grpId="0" animBg="1"/>
      <p:bldP spid="30734" grpId="0" animBg="1"/>
      <p:bldP spid="3073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838200" y="304800"/>
            <a:ext cx="7239000" cy="1384995"/>
          </a:xfrm>
          <a:prstGeom prst="rect">
            <a:avLst/>
          </a:prstGeom>
        </p:spPr>
        <p:txBody>
          <a:bodyPr wrap="square">
            <a:spAutoFit/>
          </a:bodyPr>
          <a:lstStyle/>
          <a:p>
            <a:r>
              <a:rPr lang="en-US" sz="2800" b="1" u="sng" smtClean="0">
                <a:solidFill>
                  <a:srgbClr val="FF0000"/>
                </a:solidFill>
                <a:latin typeface="Arial" charset="0"/>
              </a:rPr>
              <a:t>III. Bài tập:</a:t>
            </a:r>
            <a:r>
              <a:rPr lang="en-US" sz="2800" b="1" smtClean="0">
                <a:solidFill>
                  <a:srgbClr val="FF0000"/>
                </a:solidFill>
                <a:latin typeface="Arial" charset="0"/>
              </a:rPr>
              <a:t/>
            </a:r>
            <a:br>
              <a:rPr lang="en-US" sz="2800" b="1" smtClean="0">
                <a:solidFill>
                  <a:srgbClr val="FF0000"/>
                </a:solidFill>
                <a:latin typeface="Arial" charset="0"/>
              </a:rPr>
            </a:br>
            <a:r>
              <a:rPr lang="en-US" sz="2800" smtClean="0">
                <a:latin typeface="Arial" charset="0"/>
              </a:rPr>
              <a:t>  </a:t>
            </a:r>
            <a:r>
              <a:rPr lang="en-US" sz="2800" b="1" u="sng" smtClean="0">
                <a:solidFill>
                  <a:srgbClr val="0000FF"/>
                </a:solidFill>
                <a:latin typeface="Arial" charset="0"/>
              </a:rPr>
              <a:t>a/ Hành vi nào thể hiện tính trung thực ?</a:t>
            </a:r>
            <a:br>
              <a:rPr lang="en-US" sz="2800" b="1" u="sng" smtClean="0">
                <a:solidFill>
                  <a:srgbClr val="0000FF"/>
                </a:solidFill>
                <a:latin typeface="Arial" charset="0"/>
              </a:rPr>
            </a:br>
            <a:endParaRPr lang="en-US" sz="2800"/>
          </a:p>
        </p:txBody>
      </p:sp>
      <p:sp>
        <p:nvSpPr>
          <p:cNvPr id="7" name="Rectangle 6"/>
          <p:cNvSpPr/>
          <p:nvPr/>
        </p:nvSpPr>
        <p:spPr>
          <a:xfrm>
            <a:off x="-152400" y="1371600"/>
            <a:ext cx="10363200" cy="5262979"/>
          </a:xfrm>
          <a:prstGeom prst="rect">
            <a:avLst/>
          </a:prstGeom>
        </p:spPr>
        <p:txBody>
          <a:bodyPr wrap="square">
            <a:spAutoFit/>
          </a:bodyPr>
          <a:lstStyle/>
          <a:p>
            <a:r>
              <a:rPr lang="en-US" sz="2800" b="1" smtClean="0">
                <a:latin typeface="Arial" charset="0"/>
              </a:rPr>
              <a:t>    a- Làm hộ bài cho bạn.</a:t>
            </a:r>
          </a:p>
          <a:p>
            <a:r>
              <a:rPr lang="en-US" sz="2800" b="1" smtClean="0">
                <a:latin typeface="Arial" charset="0"/>
              </a:rPr>
              <a:t/>
            </a:r>
            <a:br>
              <a:rPr lang="en-US" sz="2800" b="1" smtClean="0">
                <a:latin typeface="Arial" charset="0"/>
              </a:rPr>
            </a:br>
            <a:r>
              <a:rPr lang="en-US" sz="2800" b="1" smtClean="0">
                <a:latin typeface="Arial" charset="0"/>
              </a:rPr>
              <a:t>    b- Quay cóp trong giờ kiểm tra.</a:t>
            </a:r>
            <a:br>
              <a:rPr lang="en-US" sz="2800" b="1" smtClean="0">
                <a:latin typeface="Arial" charset="0"/>
              </a:rPr>
            </a:br>
            <a:r>
              <a:rPr lang="en-US" sz="2800" b="1" smtClean="0">
                <a:latin typeface="Arial" charset="0"/>
              </a:rPr>
              <a:t>   </a:t>
            </a:r>
          </a:p>
          <a:p>
            <a:r>
              <a:rPr lang="en-US" sz="2800" b="1">
                <a:latin typeface="Arial" charset="0"/>
              </a:rPr>
              <a:t> </a:t>
            </a:r>
            <a:r>
              <a:rPr lang="en-US" sz="2800" b="1" smtClean="0">
                <a:latin typeface="Arial" charset="0"/>
              </a:rPr>
              <a:t>  c- Nhận lỗi thay cho bạn.</a:t>
            </a:r>
          </a:p>
          <a:p>
            <a:r>
              <a:rPr lang="en-US" sz="2800" b="1" smtClean="0">
                <a:latin typeface="Arial" charset="0"/>
              </a:rPr>
              <a:t/>
            </a:r>
            <a:br>
              <a:rPr lang="en-US" sz="2800" b="1" smtClean="0">
                <a:latin typeface="Arial" charset="0"/>
              </a:rPr>
            </a:br>
            <a:r>
              <a:rPr lang="en-US" sz="2800" b="1" smtClean="0">
                <a:latin typeface="Arial" charset="0"/>
              </a:rPr>
              <a:t>   d-Thẳng thắn phê bình khi bạn mắc khuyết </a:t>
            </a:r>
            <a:r>
              <a:rPr lang="vi-VN" sz="2800" b="1" smtClean="0">
                <a:latin typeface="Arial" charset="0"/>
              </a:rPr>
              <a:t>đ</a:t>
            </a:r>
            <a:r>
              <a:rPr lang="en-US" sz="2800" b="1" smtClean="0">
                <a:latin typeface="Arial" charset="0"/>
              </a:rPr>
              <a:t>iểm.</a:t>
            </a:r>
            <a:br>
              <a:rPr lang="en-US" sz="2800" b="1" smtClean="0">
                <a:latin typeface="Arial" charset="0"/>
              </a:rPr>
            </a:br>
            <a:r>
              <a:rPr lang="en-US" sz="2800" b="1" smtClean="0">
                <a:latin typeface="Arial" charset="0"/>
              </a:rPr>
              <a:t>    </a:t>
            </a:r>
          </a:p>
          <a:p>
            <a:r>
              <a:rPr lang="en-US" sz="2800" b="1" smtClean="0">
                <a:latin typeface="Arial" charset="0"/>
              </a:rPr>
              <a:t>   đ-Dũng cảm nhận lỗi của mình.</a:t>
            </a:r>
            <a:br>
              <a:rPr lang="en-US" sz="2800" b="1" smtClean="0">
                <a:latin typeface="Arial" charset="0"/>
              </a:rPr>
            </a:br>
            <a:r>
              <a:rPr lang="en-US" sz="2800" b="1" smtClean="0">
                <a:latin typeface="Arial" charset="0"/>
              </a:rPr>
              <a:t>   </a:t>
            </a:r>
          </a:p>
          <a:p>
            <a:r>
              <a:rPr lang="en-US" sz="2800" b="1" smtClean="0">
                <a:latin typeface="Arial" charset="0"/>
              </a:rPr>
              <a:t>   e -Nhặt </a:t>
            </a:r>
            <a:r>
              <a:rPr lang="vi-VN" sz="2800" b="1" smtClean="0">
                <a:latin typeface="Arial" charset="0"/>
              </a:rPr>
              <a:t>đư</a:t>
            </a:r>
            <a:r>
              <a:rPr lang="en-US" sz="2800" b="1" smtClean="0">
                <a:latin typeface="Arial" charset="0"/>
              </a:rPr>
              <a:t>ợc của r</a:t>
            </a:r>
            <a:r>
              <a:rPr lang="vi-VN" sz="2800" b="1" smtClean="0">
                <a:latin typeface="Arial" charset="0"/>
              </a:rPr>
              <a:t>ơ</a:t>
            </a:r>
            <a:r>
              <a:rPr lang="en-US" sz="2800" b="1" smtClean="0">
                <a:latin typeface="Arial" charset="0"/>
              </a:rPr>
              <a:t>i </a:t>
            </a:r>
            <a:r>
              <a:rPr lang="vi-VN" sz="2800" b="1" smtClean="0">
                <a:latin typeface="Arial" charset="0"/>
              </a:rPr>
              <a:t>đ</a:t>
            </a:r>
            <a:r>
              <a:rPr lang="en-US" sz="2800" b="1" smtClean="0">
                <a:latin typeface="Arial" charset="0"/>
              </a:rPr>
              <a:t>em trả lại ng</a:t>
            </a:r>
            <a:r>
              <a:rPr lang="vi-VN" sz="2800" b="1" smtClean="0">
                <a:latin typeface="Arial" charset="0"/>
              </a:rPr>
              <a:t>ư</a:t>
            </a:r>
            <a:r>
              <a:rPr lang="en-US" sz="2800" b="1" smtClean="0">
                <a:latin typeface="Arial" charset="0"/>
              </a:rPr>
              <a:t>ời </a:t>
            </a:r>
            <a:br>
              <a:rPr lang="en-US" sz="2800" b="1" smtClean="0">
                <a:latin typeface="Arial" charset="0"/>
              </a:rPr>
            </a:br>
            <a:r>
              <a:rPr lang="en-US" sz="2800" b="1" smtClean="0">
                <a:latin typeface="Arial" charset="0"/>
              </a:rPr>
              <a:t>      mất.  </a:t>
            </a:r>
            <a:endParaRPr lang="en-US" sz="2800" b="1"/>
          </a:p>
        </p:txBody>
      </p:sp>
      <p:sp>
        <p:nvSpPr>
          <p:cNvPr id="10" name="Oval 9"/>
          <p:cNvSpPr/>
          <p:nvPr/>
        </p:nvSpPr>
        <p:spPr>
          <a:xfrm>
            <a:off x="152400" y="3886200"/>
            <a:ext cx="381000" cy="533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152400" y="4724400"/>
            <a:ext cx="381000" cy="533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123092" y="5715000"/>
            <a:ext cx="381000" cy="533400"/>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1978589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xmlns="" val="0"/>
              </a:ext>
            </a:extLst>
          </a:blip>
          <a:stretch>
            <a:fillRect/>
          </a:stretch>
        </p:blipFill>
        <p:spPr>
          <a:xfrm>
            <a:off x="1" y="0"/>
            <a:ext cx="9178447" cy="6858000"/>
          </a:xfrm>
        </p:spPr>
      </p:pic>
      <p:sp>
        <p:nvSpPr>
          <p:cNvPr id="5" name="Rectangle 4"/>
          <p:cNvSpPr/>
          <p:nvPr/>
        </p:nvSpPr>
        <p:spPr>
          <a:xfrm>
            <a:off x="381000" y="1981200"/>
            <a:ext cx="9143998" cy="2554545"/>
          </a:xfrm>
          <a:prstGeom prst="rect">
            <a:avLst/>
          </a:prstGeom>
        </p:spPr>
        <p:txBody>
          <a:bodyPr wrap="square">
            <a:spAutoFit/>
          </a:bodyPr>
          <a:lstStyle/>
          <a:p>
            <a:r>
              <a:rPr lang="en-US" sz="4000" dirty="0" smtClean="0">
                <a:solidFill>
                  <a:srgbClr val="FF0066"/>
                </a:solidFill>
                <a:latin typeface="Times New Roman" panose="02020603050405020304" pitchFamily="18" charset="0"/>
              </a:rPr>
              <a:t>“</a:t>
            </a:r>
            <a:r>
              <a:rPr lang="vi-VN" sz="4000" dirty="0" smtClean="0">
                <a:solidFill>
                  <a:srgbClr val="FF0066"/>
                </a:solidFill>
                <a:latin typeface="Times New Roman" panose="02020603050405020304" pitchFamily="18" charset="0"/>
              </a:rPr>
              <a:t>Người </a:t>
            </a:r>
            <a:r>
              <a:rPr lang="vi-VN" sz="4000" dirty="0">
                <a:solidFill>
                  <a:srgbClr val="FF0066"/>
                </a:solidFill>
                <a:latin typeface="Times New Roman" panose="02020603050405020304" pitchFamily="18" charset="0"/>
              </a:rPr>
              <a:t>thật sự trung thực là người luôn luôn tự hỏi mình đã đủ trung thực </a:t>
            </a:r>
            <a:r>
              <a:rPr lang="vi-VN" sz="4000" dirty="0" smtClean="0">
                <a:solidFill>
                  <a:srgbClr val="FF0066"/>
                </a:solidFill>
                <a:latin typeface="Times New Roman" panose="02020603050405020304" pitchFamily="18" charset="0"/>
              </a:rPr>
              <a:t>chưa</a:t>
            </a:r>
            <a:r>
              <a:rPr lang="en-US" sz="4000" dirty="0" smtClean="0">
                <a:solidFill>
                  <a:srgbClr val="FF0066"/>
                </a:solidFill>
                <a:latin typeface="Times New Roman" panose="02020603050405020304" pitchFamily="18" charset="0"/>
              </a:rPr>
              <a:t>”</a:t>
            </a:r>
            <a:r>
              <a:rPr lang="vi-VN" sz="4000" dirty="0">
                <a:solidFill>
                  <a:srgbClr val="FF0066"/>
                </a:solidFill>
              </a:rPr>
              <a:t/>
            </a:r>
            <a:br>
              <a:rPr lang="vi-VN" sz="4000" dirty="0">
                <a:solidFill>
                  <a:srgbClr val="FF0066"/>
                </a:solidFill>
              </a:rPr>
            </a:br>
            <a:r>
              <a:rPr lang="vi-VN" sz="4000" dirty="0">
                <a:solidFill>
                  <a:srgbClr val="FF0066"/>
                </a:solidFill>
              </a:rPr>
              <a:t/>
            </a:r>
            <a:br>
              <a:rPr lang="vi-VN" sz="4000" dirty="0">
                <a:solidFill>
                  <a:srgbClr val="FF0066"/>
                </a:solidFill>
              </a:rPr>
            </a:br>
            <a:endParaRPr lang="en-US" sz="4000" dirty="0">
              <a:solidFill>
                <a:srgbClr val="FF0066"/>
              </a:solidFill>
            </a:endParaRPr>
          </a:p>
        </p:txBody>
      </p:sp>
    </p:spTree>
    <p:extLst>
      <p:ext uri="{BB962C8B-B14F-4D97-AF65-F5344CB8AC3E}">
        <p14:creationId xmlns:p14="http://schemas.microsoft.com/office/powerpoint/2010/main" xmlns="" val="269190928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25400" y="0"/>
            <a:ext cx="9144000" cy="6858000"/>
          </a:xfrm>
          <a:prstGeom prst="rect">
            <a:avLst/>
          </a:prstGeom>
        </p:spPr>
      </p:pic>
      <p:sp>
        <p:nvSpPr>
          <p:cNvPr id="4" name="Rectangle 2"/>
          <p:cNvSpPr txBox="1">
            <a:spLocks noChangeArrowheads="1"/>
          </p:cNvSpPr>
          <p:nvPr/>
        </p:nvSpPr>
        <p:spPr>
          <a:xfrm>
            <a:off x="431800" y="2546086"/>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buFontTx/>
              <a:buNone/>
            </a:pPr>
            <a:endParaRPr lang="en-US" dirty="0" smtClean="0"/>
          </a:p>
          <a:p>
            <a:pPr algn="just">
              <a:buFontTx/>
              <a:buNone/>
            </a:pPr>
            <a:r>
              <a:rPr lang="en-US" dirty="0" err="1" smtClean="0">
                <a:solidFill>
                  <a:srgbClr val="FF0000"/>
                </a:solidFill>
                <a:latin typeface="Times New Roman" pitchFamily="18" charset="0"/>
                <a:cs typeface="Times New Roman" pitchFamily="18" charset="0"/>
              </a:rPr>
              <a:t>Câu</a:t>
            </a:r>
            <a:r>
              <a:rPr lang="en-US" dirty="0" smtClean="0">
                <a:solidFill>
                  <a:srgbClr val="FF0000"/>
                </a:solidFill>
                <a:latin typeface="Times New Roman" pitchFamily="18" charset="0"/>
                <a:cs typeface="Times New Roman" pitchFamily="18" charset="0"/>
              </a:rPr>
              <a:t> </a:t>
            </a:r>
            <a:r>
              <a:rPr lang="en-US" dirty="0" err="1" smtClean="0">
                <a:solidFill>
                  <a:srgbClr val="FF0000"/>
                </a:solidFill>
                <a:latin typeface="Times New Roman" pitchFamily="18" charset="0"/>
                <a:cs typeface="Times New Roman" pitchFamily="18" charset="0"/>
              </a:rPr>
              <a:t>hỏi</a:t>
            </a:r>
            <a:r>
              <a:rPr lang="en-US" dirty="0" smtClean="0">
                <a:latin typeface="Times New Roman" pitchFamily="18" charset="0"/>
                <a:cs typeface="Times New Roman" pitchFamily="18" charset="0"/>
              </a:rPr>
              <a:t>: </a:t>
            </a:r>
            <a:r>
              <a:rPr lang="en-US" dirty="0" err="1" smtClean="0">
                <a:solidFill>
                  <a:srgbClr val="0000CC"/>
                </a:solidFill>
                <a:latin typeface="Times New Roman" pitchFamily="18" charset="0"/>
                <a:cs typeface="Times New Roman" pitchFamily="18" charset="0"/>
              </a:rPr>
              <a:t>Thế</a:t>
            </a:r>
            <a:r>
              <a:rPr lang="en-US" dirty="0" smtClean="0">
                <a:solidFill>
                  <a:srgbClr val="0000CC"/>
                </a:solidFill>
                <a:latin typeface="Times New Roman" pitchFamily="18" charset="0"/>
                <a:cs typeface="Times New Roman" pitchFamily="18" charset="0"/>
              </a:rPr>
              <a:t> </a:t>
            </a:r>
            <a:r>
              <a:rPr lang="en-US" dirty="0" err="1" smtClean="0">
                <a:solidFill>
                  <a:srgbClr val="0000CC"/>
                </a:solidFill>
                <a:latin typeface="Times New Roman" pitchFamily="18" charset="0"/>
                <a:cs typeface="Times New Roman" pitchFamily="18" charset="0"/>
              </a:rPr>
              <a:t>nào</a:t>
            </a:r>
            <a:r>
              <a:rPr lang="en-US" dirty="0" smtClean="0">
                <a:solidFill>
                  <a:srgbClr val="0000CC"/>
                </a:solidFill>
                <a:latin typeface="Times New Roman" pitchFamily="18" charset="0"/>
                <a:cs typeface="Times New Roman" pitchFamily="18" charset="0"/>
              </a:rPr>
              <a:t> </a:t>
            </a:r>
            <a:r>
              <a:rPr lang="en-US" dirty="0" err="1" smtClean="0">
                <a:solidFill>
                  <a:srgbClr val="0000CC"/>
                </a:solidFill>
                <a:latin typeface="Times New Roman" pitchFamily="18" charset="0"/>
                <a:cs typeface="Times New Roman" pitchFamily="18" charset="0"/>
              </a:rPr>
              <a:t>là</a:t>
            </a:r>
            <a:r>
              <a:rPr lang="en-US" dirty="0" smtClean="0">
                <a:solidFill>
                  <a:srgbClr val="0000CC"/>
                </a:solidFill>
                <a:latin typeface="Times New Roman" pitchFamily="18" charset="0"/>
                <a:cs typeface="Times New Roman" pitchFamily="18" charset="0"/>
              </a:rPr>
              <a:t> </a:t>
            </a:r>
            <a:r>
              <a:rPr lang="en-US" dirty="0" err="1" smtClean="0">
                <a:solidFill>
                  <a:srgbClr val="0000CC"/>
                </a:solidFill>
                <a:latin typeface="Times New Roman" pitchFamily="18" charset="0"/>
                <a:cs typeface="Times New Roman" pitchFamily="18" charset="0"/>
              </a:rPr>
              <a:t>sống</a:t>
            </a:r>
            <a:r>
              <a:rPr lang="en-US" dirty="0" smtClean="0">
                <a:solidFill>
                  <a:srgbClr val="0000CC"/>
                </a:solidFill>
                <a:latin typeface="Times New Roman" pitchFamily="18" charset="0"/>
                <a:cs typeface="Times New Roman" pitchFamily="18" charset="0"/>
              </a:rPr>
              <a:t> </a:t>
            </a:r>
            <a:r>
              <a:rPr lang="en-US" dirty="0" err="1" smtClean="0">
                <a:solidFill>
                  <a:srgbClr val="0000CC"/>
                </a:solidFill>
                <a:latin typeface="Times New Roman" pitchFamily="18" charset="0"/>
                <a:cs typeface="Times New Roman" pitchFamily="18" charset="0"/>
              </a:rPr>
              <a:t>giản</a:t>
            </a:r>
            <a:r>
              <a:rPr lang="en-US" dirty="0" smtClean="0">
                <a:solidFill>
                  <a:srgbClr val="0000CC"/>
                </a:solidFill>
                <a:latin typeface="Times New Roman" pitchFamily="18" charset="0"/>
                <a:cs typeface="Times New Roman" pitchFamily="18" charset="0"/>
              </a:rPr>
              <a:t> </a:t>
            </a:r>
            <a:r>
              <a:rPr lang="en-US" dirty="0" err="1" smtClean="0">
                <a:solidFill>
                  <a:srgbClr val="0000CC"/>
                </a:solidFill>
                <a:latin typeface="Times New Roman" pitchFamily="18" charset="0"/>
                <a:cs typeface="Times New Roman" pitchFamily="18" charset="0"/>
              </a:rPr>
              <a:t>dị</a:t>
            </a:r>
            <a:r>
              <a:rPr lang="en-US" dirty="0" smtClean="0">
                <a:solidFill>
                  <a:srgbClr val="0000CC"/>
                </a:solidFill>
                <a:latin typeface="Times New Roman" pitchFamily="18" charset="0"/>
                <a:cs typeface="Times New Roman" pitchFamily="18" charset="0"/>
              </a:rPr>
              <a:t>. </a:t>
            </a:r>
            <a:r>
              <a:rPr lang="en-US" dirty="0" err="1" smtClean="0">
                <a:solidFill>
                  <a:srgbClr val="0000CC"/>
                </a:solidFill>
                <a:latin typeface="Times New Roman" pitchFamily="18" charset="0"/>
                <a:cs typeface="Times New Roman" pitchFamily="18" charset="0"/>
              </a:rPr>
              <a:t>Nêu</a:t>
            </a:r>
            <a:r>
              <a:rPr lang="en-US" dirty="0" smtClean="0">
                <a:solidFill>
                  <a:srgbClr val="0000CC"/>
                </a:solidFill>
                <a:latin typeface="Times New Roman" pitchFamily="18" charset="0"/>
                <a:cs typeface="Times New Roman" pitchFamily="18" charset="0"/>
              </a:rPr>
              <a:t> </a:t>
            </a:r>
            <a:r>
              <a:rPr lang="en-US" dirty="0" err="1" smtClean="0">
                <a:solidFill>
                  <a:srgbClr val="0000CC"/>
                </a:solidFill>
                <a:latin typeface="Times New Roman" pitchFamily="18" charset="0"/>
                <a:cs typeface="Times New Roman" pitchFamily="18" charset="0"/>
              </a:rPr>
              <a:t>những</a:t>
            </a:r>
            <a:r>
              <a:rPr lang="en-US" dirty="0" smtClean="0">
                <a:solidFill>
                  <a:srgbClr val="0000CC"/>
                </a:solidFill>
                <a:latin typeface="Times New Roman" pitchFamily="18" charset="0"/>
                <a:cs typeface="Times New Roman" pitchFamily="18" charset="0"/>
              </a:rPr>
              <a:t> </a:t>
            </a:r>
            <a:r>
              <a:rPr lang="en-US" dirty="0" err="1" smtClean="0">
                <a:solidFill>
                  <a:srgbClr val="0000CC"/>
                </a:solidFill>
                <a:latin typeface="Times New Roman" pitchFamily="18" charset="0"/>
                <a:cs typeface="Times New Roman" pitchFamily="18" charset="0"/>
              </a:rPr>
              <a:t>biểu</a:t>
            </a:r>
            <a:r>
              <a:rPr lang="en-US" dirty="0" smtClean="0">
                <a:solidFill>
                  <a:srgbClr val="0000CC"/>
                </a:solidFill>
                <a:latin typeface="Times New Roman" pitchFamily="18" charset="0"/>
                <a:cs typeface="Times New Roman" pitchFamily="18" charset="0"/>
              </a:rPr>
              <a:t> </a:t>
            </a:r>
            <a:r>
              <a:rPr lang="en-US" dirty="0" err="1" smtClean="0">
                <a:solidFill>
                  <a:srgbClr val="0000CC"/>
                </a:solidFill>
                <a:latin typeface="Times New Roman" pitchFamily="18" charset="0"/>
                <a:cs typeface="Times New Roman" pitchFamily="18" charset="0"/>
              </a:rPr>
              <a:t>hiện</a:t>
            </a:r>
            <a:r>
              <a:rPr lang="en-US" dirty="0" smtClean="0">
                <a:solidFill>
                  <a:srgbClr val="0000CC"/>
                </a:solidFill>
                <a:latin typeface="Times New Roman" pitchFamily="18" charset="0"/>
                <a:cs typeface="Times New Roman" pitchFamily="18" charset="0"/>
              </a:rPr>
              <a:t> </a:t>
            </a:r>
            <a:r>
              <a:rPr lang="en-US" dirty="0" err="1" smtClean="0">
                <a:solidFill>
                  <a:srgbClr val="0000CC"/>
                </a:solidFill>
                <a:latin typeface="Times New Roman" pitchFamily="18" charset="0"/>
                <a:cs typeface="Times New Roman" pitchFamily="18" charset="0"/>
              </a:rPr>
              <a:t>của</a:t>
            </a:r>
            <a:r>
              <a:rPr lang="en-US" dirty="0" smtClean="0">
                <a:solidFill>
                  <a:srgbClr val="0000CC"/>
                </a:solidFill>
                <a:latin typeface="Times New Roman" pitchFamily="18" charset="0"/>
                <a:cs typeface="Times New Roman" pitchFamily="18" charset="0"/>
              </a:rPr>
              <a:t> </a:t>
            </a:r>
            <a:r>
              <a:rPr lang="en-US" dirty="0" err="1" smtClean="0">
                <a:solidFill>
                  <a:srgbClr val="0000CC"/>
                </a:solidFill>
                <a:latin typeface="Times New Roman" pitchFamily="18" charset="0"/>
                <a:cs typeface="Times New Roman" pitchFamily="18" charset="0"/>
              </a:rPr>
              <a:t>sống</a:t>
            </a:r>
            <a:r>
              <a:rPr lang="en-US" dirty="0" smtClean="0">
                <a:solidFill>
                  <a:srgbClr val="0000CC"/>
                </a:solidFill>
                <a:latin typeface="Times New Roman" pitchFamily="18" charset="0"/>
                <a:cs typeface="Times New Roman" pitchFamily="18" charset="0"/>
              </a:rPr>
              <a:t> </a:t>
            </a:r>
            <a:r>
              <a:rPr lang="en-US" dirty="0" err="1" smtClean="0">
                <a:solidFill>
                  <a:srgbClr val="0000CC"/>
                </a:solidFill>
                <a:latin typeface="Times New Roman" pitchFamily="18" charset="0"/>
                <a:cs typeface="Times New Roman" pitchFamily="18" charset="0"/>
              </a:rPr>
              <a:t>giản</a:t>
            </a:r>
            <a:r>
              <a:rPr lang="en-US" dirty="0" smtClean="0">
                <a:solidFill>
                  <a:srgbClr val="0000CC"/>
                </a:solidFill>
                <a:latin typeface="Times New Roman" pitchFamily="18" charset="0"/>
                <a:cs typeface="Times New Roman" pitchFamily="18" charset="0"/>
              </a:rPr>
              <a:t> </a:t>
            </a:r>
            <a:r>
              <a:rPr lang="en-US" dirty="0" err="1" smtClean="0">
                <a:solidFill>
                  <a:srgbClr val="0000CC"/>
                </a:solidFill>
                <a:latin typeface="Times New Roman" pitchFamily="18" charset="0"/>
                <a:cs typeface="Times New Roman" pitchFamily="18" charset="0"/>
              </a:rPr>
              <a:t>dị</a:t>
            </a:r>
            <a:r>
              <a:rPr lang="en-US" dirty="0" smtClean="0">
                <a:solidFill>
                  <a:srgbClr val="0000CC"/>
                </a:solidFill>
                <a:latin typeface="Times New Roman" pitchFamily="18" charset="0"/>
                <a:cs typeface="Times New Roman" pitchFamily="18" charset="0"/>
              </a:rPr>
              <a:t> </a:t>
            </a:r>
            <a:r>
              <a:rPr lang="en-US" dirty="0" err="1" smtClean="0">
                <a:solidFill>
                  <a:srgbClr val="0000CC"/>
                </a:solidFill>
                <a:latin typeface="Times New Roman" pitchFamily="18" charset="0"/>
                <a:cs typeface="Times New Roman" pitchFamily="18" charset="0"/>
              </a:rPr>
              <a:t>và</a:t>
            </a:r>
            <a:r>
              <a:rPr lang="en-US" dirty="0" smtClean="0">
                <a:solidFill>
                  <a:srgbClr val="0000CC"/>
                </a:solidFill>
                <a:latin typeface="Times New Roman" pitchFamily="18" charset="0"/>
                <a:cs typeface="Times New Roman" pitchFamily="18" charset="0"/>
              </a:rPr>
              <a:t> </a:t>
            </a:r>
            <a:r>
              <a:rPr lang="en-US" dirty="0" err="1" smtClean="0">
                <a:solidFill>
                  <a:srgbClr val="0000CC"/>
                </a:solidFill>
                <a:latin typeface="Times New Roman" pitchFamily="18" charset="0"/>
                <a:cs typeface="Times New Roman" pitchFamily="18" charset="0"/>
              </a:rPr>
              <a:t>trái</a:t>
            </a:r>
            <a:r>
              <a:rPr lang="en-US" dirty="0" smtClean="0">
                <a:solidFill>
                  <a:srgbClr val="0000CC"/>
                </a:solidFill>
                <a:latin typeface="Times New Roman" pitchFamily="18" charset="0"/>
                <a:cs typeface="Times New Roman" pitchFamily="18" charset="0"/>
              </a:rPr>
              <a:t> </a:t>
            </a:r>
            <a:r>
              <a:rPr lang="en-US" dirty="0" err="1" smtClean="0">
                <a:solidFill>
                  <a:srgbClr val="0000CC"/>
                </a:solidFill>
                <a:latin typeface="Times New Roman" pitchFamily="18" charset="0"/>
                <a:cs typeface="Times New Roman" pitchFamily="18" charset="0"/>
              </a:rPr>
              <a:t>với</a:t>
            </a:r>
            <a:r>
              <a:rPr lang="en-US" dirty="0" smtClean="0">
                <a:solidFill>
                  <a:srgbClr val="0000CC"/>
                </a:solidFill>
                <a:latin typeface="Times New Roman" pitchFamily="18" charset="0"/>
                <a:cs typeface="Times New Roman" pitchFamily="18" charset="0"/>
              </a:rPr>
              <a:t> </a:t>
            </a:r>
            <a:r>
              <a:rPr lang="en-US" dirty="0" err="1" smtClean="0">
                <a:solidFill>
                  <a:srgbClr val="0000CC"/>
                </a:solidFill>
                <a:latin typeface="Times New Roman" pitchFamily="18" charset="0"/>
                <a:cs typeface="Times New Roman" pitchFamily="18" charset="0"/>
              </a:rPr>
              <a:t>sống</a:t>
            </a:r>
            <a:r>
              <a:rPr lang="en-US" dirty="0" smtClean="0">
                <a:solidFill>
                  <a:srgbClr val="0000CC"/>
                </a:solidFill>
                <a:latin typeface="Times New Roman" pitchFamily="18" charset="0"/>
                <a:cs typeface="Times New Roman" pitchFamily="18" charset="0"/>
              </a:rPr>
              <a:t> </a:t>
            </a:r>
            <a:r>
              <a:rPr lang="en-US" dirty="0" err="1" smtClean="0">
                <a:solidFill>
                  <a:srgbClr val="0000CC"/>
                </a:solidFill>
                <a:latin typeface="Times New Roman" pitchFamily="18" charset="0"/>
                <a:cs typeface="Times New Roman" pitchFamily="18" charset="0"/>
              </a:rPr>
              <a:t>giản</a:t>
            </a:r>
            <a:r>
              <a:rPr lang="en-US" dirty="0" smtClean="0">
                <a:solidFill>
                  <a:srgbClr val="0000CC"/>
                </a:solidFill>
                <a:latin typeface="Times New Roman" pitchFamily="18" charset="0"/>
                <a:cs typeface="Times New Roman" pitchFamily="18" charset="0"/>
              </a:rPr>
              <a:t> </a:t>
            </a:r>
            <a:r>
              <a:rPr lang="en-US" dirty="0" err="1" smtClean="0">
                <a:solidFill>
                  <a:srgbClr val="0000CC"/>
                </a:solidFill>
                <a:latin typeface="Times New Roman" pitchFamily="18" charset="0"/>
                <a:cs typeface="Times New Roman" pitchFamily="18" charset="0"/>
              </a:rPr>
              <a:t>dị.Vì</a:t>
            </a:r>
            <a:r>
              <a:rPr lang="en-US" dirty="0" smtClean="0">
                <a:solidFill>
                  <a:srgbClr val="0000CC"/>
                </a:solidFill>
                <a:latin typeface="Times New Roman" pitchFamily="18" charset="0"/>
                <a:cs typeface="Times New Roman" pitchFamily="18" charset="0"/>
              </a:rPr>
              <a:t> </a:t>
            </a:r>
            <a:r>
              <a:rPr lang="en-US" dirty="0" err="1" smtClean="0">
                <a:solidFill>
                  <a:srgbClr val="0000CC"/>
                </a:solidFill>
                <a:latin typeface="Times New Roman" pitchFamily="18" charset="0"/>
                <a:cs typeface="Times New Roman" pitchFamily="18" charset="0"/>
              </a:rPr>
              <a:t>sao</a:t>
            </a:r>
            <a:r>
              <a:rPr lang="en-US" dirty="0" smtClean="0">
                <a:solidFill>
                  <a:srgbClr val="0000CC"/>
                </a:solidFill>
                <a:latin typeface="Times New Roman" pitchFamily="18" charset="0"/>
                <a:cs typeface="Times New Roman" pitchFamily="18" charset="0"/>
              </a:rPr>
              <a:t> </a:t>
            </a:r>
            <a:r>
              <a:rPr lang="en-US" dirty="0" err="1" smtClean="0">
                <a:solidFill>
                  <a:srgbClr val="0000CC"/>
                </a:solidFill>
                <a:latin typeface="Times New Roman" pitchFamily="18" charset="0"/>
                <a:cs typeface="Times New Roman" pitchFamily="18" charset="0"/>
              </a:rPr>
              <a:t>phải</a:t>
            </a:r>
            <a:r>
              <a:rPr lang="en-US" dirty="0" smtClean="0">
                <a:solidFill>
                  <a:srgbClr val="0000CC"/>
                </a:solidFill>
                <a:latin typeface="Times New Roman" pitchFamily="18" charset="0"/>
                <a:cs typeface="Times New Roman" pitchFamily="18" charset="0"/>
              </a:rPr>
              <a:t> </a:t>
            </a:r>
            <a:r>
              <a:rPr lang="en-US" dirty="0" err="1" smtClean="0">
                <a:solidFill>
                  <a:srgbClr val="0000CC"/>
                </a:solidFill>
                <a:latin typeface="Times New Roman" pitchFamily="18" charset="0"/>
                <a:cs typeface="Times New Roman" pitchFamily="18" charset="0"/>
              </a:rPr>
              <a:t>sống</a:t>
            </a:r>
            <a:r>
              <a:rPr lang="en-US" dirty="0" smtClean="0">
                <a:solidFill>
                  <a:srgbClr val="0000CC"/>
                </a:solidFill>
                <a:latin typeface="Times New Roman" pitchFamily="18" charset="0"/>
                <a:cs typeface="Times New Roman" pitchFamily="18" charset="0"/>
              </a:rPr>
              <a:t> </a:t>
            </a:r>
            <a:r>
              <a:rPr lang="en-US" dirty="0" err="1" smtClean="0">
                <a:solidFill>
                  <a:srgbClr val="0000CC"/>
                </a:solidFill>
                <a:latin typeface="Times New Roman" pitchFamily="18" charset="0"/>
                <a:cs typeface="Times New Roman" pitchFamily="18" charset="0"/>
              </a:rPr>
              <a:t>giản</a:t>
            </a:r>
            <a:r>
              <a:rPr lang="en-US" dirty="0" smtClean="0">
                <a:solidFill>
                  <a:srgbClr val="0000CC"/>
                </a:solidFill>
                <a:latin typeface="Times New Roman" pitchFamily="18" charset="0"/>
                <a:cs typeface="Times New Roman" pitchFamily="18" charset="0"/>
              </a:rPr>
              <a:t> </a:t>
            </a:r>
            <a:r>
              <a:rPr lang="en-US" dirty="0" err="1" smtClean="0">
                <a:solidFill>
                  <a:srgbClr val="0000CC"/>
                </a:solidFill>
                <a:latin typeface="Times New Roman" pitchFamily="18" charset="0"/>
                <a:cs typeface="Times New Roman" pitchFamily="18" charset="0"/>
              </a:rPr>
              <a:t>dị</a:t>
            </a:r>
            <a:r>
              <a:rPr lang="en-US" dirty="0" smtClean="0">
                <a:solidFill>
                  <a:srgbClr val="0000CC"/>
                </a:solidFill>
                <a:latin typeface="Times New Roman" pitchFamily="18" charset="0"/>
                <a:cs typeface="Times New Roman" pitchFamily="18" charset="0"/>
              </a:rPr>
              <a:t>?</a:t>
            </a:r>
          </a:p>
          <a:p>
            <a:pPr>
              <a:buFontTx/>
              <a:buNone/>
            </a:pPr>
            <a:endParaRPr lang="en-US" dirty="0">
              <a:latin typeface="Times New Roman" pitchFamily="18" charset="0"/>
              <a:cs typeface="Times New Roman" pitchFamily="18" charset="0"/>
            </a:endParaRPr>
          </a:p>
        </p:txBody>
      </p:sp>
      <p:sp>
        <p:nvSpPr>
          <p:cNvPr id="5" name="WordArt 3" descr="Narrow vertical"/>
          <p:cNvSpPr>
            <a:spLocks noChangeArrowheads="1" noChangeShapeType="1" noTextEdit="1"/>
          </p:cNvSpPr>
          <p:nvPr/>
        </p:nvSpPr>
        <p:spPr bwMode="auto">
          <a:xfrm>
            <a:off x="660400" y="609600"/>
            <a:ext cx="8229600" cy="2133600"/>
          </a:xfrm>
          <a:prstGeom prst="rect">
            <a:avLst/>
          </a:prstGeom>
        </p:spPr>
        <p:txBody>
          <a:bodyPr wrap="none" fromWordArt="1">
            <a:prstTxWarp prst="textCurveUp">
              <a:avLst>
                <a:gd name="adj" fmla="val 45194"/>
              </a:avLst>
            </a:prstTxWarp>
          </a:bodyPr>
          <a:lstStyle/>
          <a:p>
            <a:r>
              <a:rPr lang="en-US" sz="3200" kern="10" dirty="0" err="1">
                <a:ln w="12700">
                  <a:solidFill>
                    <a:srgbClr val="000000"/>
                  </a:solidFill>
                  <a:round/>
                  <a:headEnd/>
                  <a:tailEnd/>
                </a:ln>
                <a:pattFill prst="dashHorz">
                  <a:fgClr>
                    <a:srgbClr val="808080"/>
                  </a:fgClr>
                  <a:bgClr>
                    <a:srgbClr val="FFFF00"/>
                  </a:bgClr>
                </a:pattFill>
                <a:effectLst>
                  <a:outerShdw dist="45791" dir="2021404" algn="ctr" rotWithShape="0">
                    <a:srgbClr val="808080">
                      <a:alpha val="80000"/>
                    </a:srgbClr>
                  </a:outerShdw>
                </a:effectLst>
                <a:latin typeface="VNI-Times"/>
              </a:rPr>
              <a:t>Kieåm</a:t>
            </a:r>
            <a:r>
              <a:rPr lang="en-US" sz="3200" kern="10" dirty="0">
                <a:ln w="12700">
                  <a:solidFill>
                    <a:srgbClr val="000000"/>
                  </a:solidFill>
                  <a:round/>
                  <a:headEnd/>
                  <a:tailEnd/>
                </a:ln>
                <a:pattFill prst="dashHorz">
                  <a:fgClr>
                    <a:srgbClr val="808080"/>
                  </a:fgClr>
                  <a:bgClr>
                    <a:srgbClr val="FFFF00"/>
                  </a:bgClr>
                </a:pattFill>
                <a:effectLst>
                  <a:outerShdw dist="45791" dir="2021404" algn="ctr" rotWithShape="0">
                    <a:srgbClr val="808080">
                      <a:alpha val="80000"/>
                    </a:srgbClr>
                  </a:outerShdw>
                </a:effectLst>
                <a:latin typeface="VNI-Times"/>
              </a:rPr>
              <a:t> </a:t>
            </a:r>
            <a:r>
              <a:rPr lang="en-US" sz="3200" kern="10" dirty="0" err="1">
                <a:ln w="12700">
                  <a:solidFill>
                    <a:srgbClr val="000000"/>
                  </a:solidFill>
                  <a:round/>
                  <a:headEnd/>
                  <a:tailEnd/>
                </a:ln>
                <a:pattFill prst="dashHorz">
                  <a:fgClr>
                    <a:srgbClr val="808080"/>
                  </a:fgClr>
                  <a:bgClr>
                    <a:srgbClr val="FFFF00"/>
                  </a:bgClr>
                </a:pattFill>
                <a:effectLst>
                  <a:outerShdw dist="45791" dir="2021404" algn="ctr" rotWithShape="0">
                    <a:srgbClr val="808080">
                      <a:alpha val="80000"/>
                    </a:srgbClr>
                  </a:outerShdw>
                </a:effectLst>
                <a:latin typeface="VNI-Times"/>
              </a:rPr>
              <a:t>tra</a:t>
            </a:r>
            <a:r>
              <a:rPr lang="en-US" sz="3200" kern="10" dirty="0">
                <a:ln w="12700">
                  <a:solidFill>
                    <a:srgbClr val="000000"/>
                  </a:solidFill>
                  <a:round/>
                  <a:headEnd/>
                  <a:tailEnd/>
                </a:ln>
                <a:pattFill prst="dashHorz">
                  <a:fgClr>
                    <a:srgbClr val="808080"/>
                  </a:fgClr>
                  <a:bgClr>
                    <a:srgbClr val="FFFF00"/>
                  </a:bgClr>
                </a:pattFill>
                <a:effectLst>
                  <a:outerShdw dist="45791" dir="2021404" algn="ctr" rotWithShape="0">
                    <a:srgbClr val="808080">
                      <a:alpha val="80000"/>
                    </a:srgbClr>
                  </a:outerShdw>
                </a:effectLst>
                <a:latin typeface="VNI-Times"/>
              </a:rPr>
              <a:t> </a:t>
            </a:r>
            <a:r>
              <a:rPr lang="en-US" sz="3200" kern="10" dirty="0" err="1">
                <a:ln w="12700">
                  <a:solidFill>
                    <a:srgbClr val="000000"/>
                  </a:solidFill>
                  <a:round/>
                  <a:headEnd/>
                  <a:tailEnd/>
                </a:ln>
                <a:pattFill prst="dashHorz">
                  <a:fgClr>
                    <a:srgbClr val="808080"/>
                  </a:fgClr>
                  <a:bgClr>
                    <a:srgbClr val="FFFF00"/>
                  </a:bgClr>
                </a:pattFill>
                <a:effectLst>
                  <a:outerShdw dist="45791" dir="2021404" algn="ctr" rotWithShape="0">
                    <a:srgbClr val="808080">
                      <a:alpha val="80000"/>
                    </a:srgbClr>
                  </a:outerShdw>
                </a:effectLst>
                <a:latin typeface="VNI-Times"/>
              </a:rPr>
              <a:t>baøi</a:t>
            </a:r>
            <a:r>
              <a:rPr lang="en-US" sz="3200" kern="10" dirty="0">
                <a:ln w="12700">
                  <a:solidFill>
                    <a:srgbClr val="000000"/>
                  </a:solidFill>
                  <a:round/>
                  <a:headEnd/>
                  <a:tailEnd/>
                </a:ln>
                <a:pattFill prst="dashHorz">
                  <a:fgClr>
                    <a:srgbClr val="808080"/>
                  </a:fgClr>
                  <a:bgClr>
                    <a:srgbClr val="FFFF00"/>
                  </a:bgClr>
                </a:pattFill>
                <a:effectLst>
                  <a:outerShdw dist="45791" dir="2021404" algn="ctr" rotWithShape="0">
                    <a:srgbClr val="808080">
                      <a:alpha val="80000"/>
                    </a:srgbClr>
                  </a:outerShdw>
                </a:effectLst>
                <a:latin typeface="VNI-Times"/>
              </a:rPr>
              <a:t> </a:t>
            </a:r>
            <a:r>
              <a:rPr lang="en-US" sz="3200" kern="10" dirty="0" err="1">
                <a:ln w="12700">
                  <a:solidFill>
                    <a:srgbClr val="000000"/>
                  </a:solidFill>
                  <a:round/>
                  <a:headEnd/>
                  <a:tailEnd/>
                </a:ln>
                <a:pattFill prst="dashHorz">
                  <a:fgClr>
                    <a:srgbClr val="808080"/>
                  </a:fgClr>
                  <a:bgClr>
                    <a:srgbClr val="FFFF00"/>
                  </a:bgClr>
                </a:pattFill>
                <a:effectLst>
                  <a:outerShdw dist="45791" dir="2021404" algn="ctr" rotWithShape="0">
                    <a:srgbClr val="808080">
                      <a:alpha val="80000"/>
                    </a:srgbClr>
                  </a:outerShdw>
                </a:effectLst>
                <a:latin typeface="VNI-Times"/>
              </a:rPr>
              <a:t>cuõ</a:t>
            </a:r>
            <a:r>
              <a:rPr lang="en-US" sz="3200" kern="10" dirty="0">
                <a:ln w="12700">
                  <a:solidFill>
                    <a:srgbClr val="000000"/>
                  </a:solidFill>
                  <a:round/>
                  <a:headEnd/>
                  <a:tailEnd/>
                </a:ln>
                <a:pattFill prst="dashHorz">
                  <a:fgClr>
                    <a:srgbClr val="808080"/>
                  </a:fgClr>
                  <a:bgClr>
                    <a:srgbClr val="FFFF00"/>
                  </a:bgClr>
                </a:pattFill>
                <a:effectLst>
                  <a:outerShdw dist="45791" dir="2021404" algn="ctr" rotWithShape="0">
                    <a:srgbClr val="808080">
                      <a:alpha val="80000"/>
                    </a:srgbClr>
                  </a:outerShdw>
                </a:effectLst>
                <a:latin typeface="VNI-Times"/>
              </a:rPr>
              <a:t>:</a:t>
            </a:r>
          </a:p>
        </p:txBody>
      </p:sp>
    </p:spTree>
    <p:extLst>
      <p:ext uri="{BB962C8B-B14F-4D97-AF65-F5344CB8AC3E}">
        <p14:creationId xmlns:p14="http://schemas.microsoft.com/office/powerpoint/2010/main" xmlns="" val="964607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1000" fill="hold"/>
                                        <p:tgtEl>
                                          <p:spTgt spid="5"/>
                                        </p:tgtEl>
                                        <p:attrNameLst>
                                          <p:attrName>ppt_x</p:attrName>
                                        </p:attrNameLst>
                                      </p:cBhvr>
                                      <p:tavLst>
                                        <p:tav tm="0">
                                          <p:val>
                                            <p:strVal val="#ppt_x-.2"/>
                                          </p:val>
                                        </p:tav>
                                        <p:tav tm="100000">
                                          <p:val>
                                            <p:strVal val="#ppt_x"/>
                                          </p:val>
                                        </p:tav>
                                      </p:tavLst>
                                    </p:anim>
                                    <p:anim calcmode="lin" valueType="num">
                                      <p:cBhvr>
                                        <p:cTn id="8"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9" dur="10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5" presetClass="entr" presetSubtype="10" fill="hold" grpId="0"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checkerboard(across)">
                                      <p:cBhvr>
                                        <p:cTn id="14"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Users\ASUS\Desktop\hình nền\phong-nen-powerpoint-de-thuong-27.jpg"/>
          <p:cNvPicPr>
            <a:picLocks noChangeAspect="1" noChangeArrowheads="1"/>
          </p:cNvPicPr>
          <p:nvPr/>
        </p:nvPicPr>
        <p:blipFill>
          <a:blip r:embed="rId2"/>
          <a:srcRect/>
          <a:stretch>
            <a:fillRect/>
          </a:stretch>
        </p:blipFill>
        <p:spPr bwMode="auto">
          <a:xfrm>
            <a:off x="0" y="1"/>
            <a:ext cx="9144000" cy="6858000"/>
          </a:xfrm>
          <a:prstGeom prst="rect">
            <a:avLst/>
          </a:prstGeom>
          <a:noFill/>
        </p:spPr>
      </p:pic>
      <p:sp>
        <p:nvSpPr>
          <p:cNvPr id="2" name="Title 1"/>
          <p:cNvSpPr>
            <a:spLocks noGrp="1"/>
          </p:cNvSpPr>
          <p:nvPr>
            <p:ph type="title"/>
          </p:nvPr>
        </p:nvSpPr>
        <p:spPr>
          <a:xfrm>
            <a:off x="533400" y="1447800"/>
            <a:ext cx="8610600" cy="1447800"/>
          </a:xfrm>
        </p:spPr>
        <p:txBody>
          <a:bodyPr>
            <a:noAutofit/>
          </a:bodyPr>
          <a:lstStyle/>
          <a:p>
            <a:r>
              <a:rPr lang="en-US" sz="4500" b="1" smtClean="0">
                <a:solidFill>
                  <a:srgbClr val="C00000"/>
                </a:solidFill>
                <a:latin typeface="Times New Roman" pitchFamily="18" charset="0"/>
                <a:cs typeface="Times New Roman" pitchFamily="18" charset="0"/>
              </a:rPr>
              <a:t>Em đã bao giờ nói dối chưa? Nếu có, thì trong trường hợp nào?</a:t>
            </a:r>
            <a:endParaRPr lang="en-US" sz="4500" b="1">
              <a:solidFill>
                <a:srgbClr val="C0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2"/>
          <p:cNvSpPr>
            <a:spLocks noChangeArrowheads="1"/>
          </p:cNvSpPr>
          <p:nvPr/>
        </p:nvSpPr>
        <p:spPr bwMode="auto">
          <a:xfrm>
            <a:off x="1600200" y="457200"/>
            <a:ext cx="6019800" cy="2514600"/>
          </a:xfrm>
          <a:prstGeom prst="downArrow">
            <a:avLst>
              <a:gd name="adj1" fmla="val 50000"/>
              <a:gd name="adj2" fmla="val 25000"/>
            </a:avLst>
          </a:prstGeom>
          <a:ln>
            <a:headEnd/>
            <a:tailEnd/>
          </a:ln>
        </p:spPr>
        <p:style>
          <a:lnRef idx="1">
            <a:schemeClr val="accent3"/>
          </a:lnRef>
          <a:fillRef idx="2">
            <a:schemeClr val="accent3"/>
          </a:fillRef>
          <a:effectRef idx="1">
            <a:schemeClr val="accent3"/>
          </a:effectRef>
          <a:fontRef idx="minor">
            <a:schemeClr val="dk1"/>
          </a:fontRef>
        </p:style>
        <p:txBody>
          <a:bodyPr wrap="none" anchor="ctr"/>
          <a:lstStyle/>
          <a:p>
            <a:pPr algn="ctr"/>
            <a:r>
              <a:rPr lang="en-US" sz="3600" b="1">
                <a:solidFill>
                  <a:srgbClr val="000000"/>
                </a:solidFill>
              </a:rPr>
              <a:t>TÌNH HUỐNG</a:t>
            </a:r>
          </a:p>
        </p:txBody>
      </p:sp>
      <p:sp>
        <p:nvSpPr>
          <p:cNvPr id="5" name="AutoShape 3"/>
          <p:cNvSpPr>
            <a:spLocks noChangeArrowheads="1"/>
          </p:cNvSpPr>
          <p:nvPr/>
        </p:nvSpPr>
        <p:spPr bwMode="auto">
          <a:xfrm>
            <a:off x="1181100" y="2971800"/>
            <a:ext cx="6858000" cy="2667000"/>
          </a:xfrm>
          <a:prstGeom prst="roundRect">
            <a:avLst>
              <a:gd name="adj" fmla="val 16667"/>
            </a:avLst>
          </a:prstGeom>
          <a:ln>
            <a:headEnd/>
            <a:tailEnd/>
          </a:ln>
        </p:spPr>
        <p:style>
          <a:lnRef idx="1">
            <a:schemeClr val="accent6"/>
          </a:lnRef>
          <a:fillRef idx="2">
            <a:schemeClr val="accent6"/>
          </a:fillRef>
          <a:effectRef idx="1">
            <a:schemeClr val="accent6"/>
          </a:effectRef>
          <a:fontRef idx="minor">
            <a:schemeClr val="dk1"/>
          </a:fontRef>
        </p:style>
        <p:txBody>
          <a:bodyPr wrap="none" anchor="ctr"/>
          <a:lstStyle/>
          <a:p>
            <a:pPr algn="ctr"/>
            <a:r>
              <a:rPr lang="en-US" sz="4000" dirty="0" err="1">
                <a:solidFill>
                  <a:srgbClr val="000000"/>
                </a:solidFill>
                <a:latin typeface="Times New Roman" panose="02020603050405020304" pitchFamily="18" charset="0"/>
                <a:cs typeface="Times New Roman" panose="02020603050405020304" pitchFamily="18" charset="0"/>
              </a:rPr>
              <a:t>Em</a:t>
            </a:r>
            <a:r>
              <a:rPr lang="en-US" sz="4000" dirty="0">
                <a:solidFill>
                  <a:srgbClr val="000000"/>
                </a:solidFill>
                <a:latin typeface="Times New Roman" panose="02020603050405020304" pitchFamily="18" charset="0"/>
                <a:cs typeface="Times New Roman" panose="02020603050405020304" pitchFamily="18" charset="0"/>
              </a:rPr>
              <a:t> </a:t>
            </a:r>
            <a:r>
              <a:rPr lang="en-US" sz="4000" dirty="0" err="1">
                <a:solidFill>
                  <a:srgbClr val="000000"/>
                </a:solidFill>
                <a:latin typeface="Times New Roman" panose="02020603050405020304" pitchFamily="18" charset="0"/>
                <a:cs typeface="Times New Roman" panose="02020603050405020304" pitchFamily="18" charset="0"/>
              </a:rPr>
              <a:t>sẽ</a:t>
            </a:r>
            <a:r>
              <a:rPr lang="en-US" sz="4000" dirty="0">
                <a:solidFill>
                  <a:srgbClr val="000000"/>
                </a:solidFill>
                <a:latin typeface="Times New Roman" panose="02020603050405020304" pitchFamily="18" charset="0"/>
                <a:cs typeface="Times New Roman" panose="02020603050405020304" pitchFamily="18" charset="0"/>
              </a:rPr>
              <a:t> </a:t>
            </a:r>
            <a:r>
              <a:rPr lang="en-US" sz="4000" dirty="0" err="1">
                <a:solidFill>
                  <a:srgbClr val="000000"/>
                </a:solidFill>
                <a:latin typeface="Times New Roman" panose="02020603050405020304" pitchFamily="18" charset="0"/>
                <a:cs typeface="Times New Roman" panose="02020603050405020304" pitchFamily="18" charset="0"/>
              </a:rPr>
              <a:t>xử</a:t>
            </a:r>
            <a:r>
              <a:rPr lang="en-US" sz="4000" dirty="0">
                <a:solidFill>
                  <a:srgbClr val="000000"/>
                </a:solidFill>
                <a:latin typeface="Times New Roman" panose="02020603050405020304" pitchFamily="18" charset="0"/>
                <a:cs typeface="Times New Roman" panose="02020603050405020304" pitchFamily="18" charset="0"/>
              </a:rPr>
              <a:t> </a:t>
            </a:r>
            <a:r>
              <a:rPr lang="en-US" sz="4000" dirty="0" err="1">
                <a:solidFill>
                  <a:srgbClr val="000000"/>
                </a:solidFill>
                <a:latin typeface="Times New Roman" panose="02020603050405020304" pitchFamily="18" charset="0"/>
                <a:cs typeface="Times New Roman" panose="02020603050405020304" pitchFamily="18" charset="0"/>
              </a:rPr>
              <a:t>lý</a:t>
            </a:r>
            <a:r>
              <a:rPr lang="en-US" sz="4000" dirty="0">
                <a:solidFill>
                  <a:srgbClr val="000000"/>
                </a:solidFill>
                <a:latin typeface="Times New Roman" panose="02020603050405020304" pitchFamily="18" charset="0"/>
                <a:cs typeface="Times New Roman" panose="02020603050405020304" pitchFamily="18" charset="0"/>
              </a:rPr>
              <a:t> </a:t>
            </a:r>
            <a:r>
              <a:rPr lang="en-US" sz="4000" dirty="0" err="1">
                <a:solidFill>
                  <a:srgbClr val="000000"/>
                </a:solidFill>
                <a:latin typeface="Times New Roman" panose="02020603050405020304" pitchFamily="18" charset="0"/>
                <a:cs typeface="Times New Roman" panose="02020603050405020304" pitchFamily="18" charset="0"/>
              </a:rPr>
              <a:t>thế</a:t>
            </a:r>
            <a:r>
              <a:rPr lang="en-US" sz="4000" dirty="0">
                <a:solidFill>
                  <a:srgbClr val="000000"/>
                </a:solidFill>
                <a:latin typeface="Times New Roman" panose="02020603050405020304" pitchFamily="18" charset="0"/>
                <a:cs typeface="Times New Roman" panose="02020603050405020304" pitchFamily="18" charset="0"/>
              </a:rPr>
              <a:t> </a:t>
            </a:r>
            <a:r>
              <a:rPr lang="en-US" sz="4000" dirty="0" err="1">
                <a:solidFill>
                  <a:srgbClr val="000000"/>
                </a:solidFill>
                <a:latin typeface="Times New Roman" panose="02020603050405020304" pitchFamily="18" charset="0"/>
                <a:cs typeface="Times New Roman" panose="02020603050405020304" pitchFamily="18" charset="0"/>
              </a:rPr>
              <a:t>nào</a:t>
            </a:r>
            <a:r>
              <a:rPr lang="en-US" sz="4000" dirty="0">
                <a:solidFill>
                  <a:srgbClr val="000000"/>
                </a:solidFill>
                <a:latin typeface="Times New Roman" panose="02020603050405020304" pitchFamily="18" charset="0"/>
                <a:cs typeface="Times New Roman" panose="02020603050405020304" pitchFamily="18" charset="0"/>
              </a:rPr>
              <a:t> </a:t>
            </a:r>
          </a:p>
          <a:p>
            <a:pPr algn="ctr"/>
            <a:r>
              <a:rPr lang="en-US" sz="3800" dirty="0" err="1">
                <a:solidFill>
                  <a:srgbClr val="000000"/>
                </a:solidFill>
                <a:latin typeface="Times New Roman" panose="02020603050405020304" pitchFamily="18" charset="0"/>
                <a:cs typeface="Times New Roman" panose="02020603050405020304" pitchFamily="18" charset="0"/>
              </a:rPr>
              <a:t>khi</a:t>
            </a:r>
            <a:r>
              <a:rPr lang="en-US" sz="3800" dirty="0">
                <a:solidFill>
                  <a:srgbClr val="000000"/>
                </a:solidFill>
                <a:latin typeface="Times New Roman" panose="02020603050405020304" pitchFamily="18" charset="0"/>
                <a:cs typeface="Times New Roman" panose="02020603050405020304" pitchFamily="18" charset="0"/>
              </a:rPr>
              <a:t> </a:t>
            </a:r>
            <a:r>
              <a:rPr lang="en-US" sz="3800" dirty="0" err="1">
                <a:solidFill>
                  <a:srgbClr val="000000"/>
                </a:solidFill>
                <a:latin typeface="Times New Roman" panose="02020603050405020304" pitchFamily="18" charset="0"/>
                <a:cs typeface="Times New Roman" panose="02020603050405020304" pitchFamily="18" charset="0"/>
              </a:rPr>
              <a:t>nhặt</a:t>
            </a:r>
            <a:r>
              <a:rPr lang="en-US" sz="3800" dirty="0">
                <a:solidFill>
                  <a:srgbClr val="000000"/>
                </a:solidFill>
                <a:latin typeface="Times New Roman" panose="02020603050405020304" pitchFamily="18" charset="0"/>
                <a:cs typeface="Times New Roman" panose="02020603050405020304" pitchFamily="18" charset="0"/>
              </a:rPr>
              <a:t> </a:t>
            </a:r>
            <a:r>
              <a:rPr lang="en-US" sz="3800" dirty="0" err="1">
                <a:solidFill>
                  <a:srgbClr val="000000"/>
                </a:solidFill>
                <a:latin typeface="Times New Roman" panose="02020603050405020304" pitchFamily="18" charset="0"/>
                <a:cs typeface="Times New Roman" panose="02020603050405020304" pitchFamily="18" charset="0"/>
              </a:rPr>
              <a:t>được</a:t>
            </a:r>
            <a:r>
              <a:rPr lang="en-US" sz="3800" dirty="0">
                <a:solidFill>
                  <a:srgbClr val="000000"/>
                </a:solidFill>
                <a:latin typeface="Times New Roman" panose="02020603050405020304" pitchFamily="18" charset="0"/>
                <a:cs typeface="Times New Roman" panose="02020603050405020304" pitchFamily="18" charset="0"/>
              </a:rPr>
              <a:t> </a:t>
            </a:r>
            <a:r>
              <a:rPr lang="en-US" sz="3800" dirty="0" err="1">
                <a:solidFill>
                  <a:srgbClr val="000000"/>
                </a:solidFill>
                <a:latin typeface="Times New Roman" panose="02020603050405020304" pitchFamily="18" charset="0"/>
                <a:cs typeface="Times New Roman" panose="02020603050405020304" pitchFamily="18" charset="0"/>
              </a:rPr>
              <a:t>một</a:t>
            </a:r>
            <a:r>
              <a:rPr lang="en-US" sz="3800" dirty="0">
                <a:solidFill>
                  <a:srgbClr val="000000"/>
                </a:solidFill>
                <a:latin typeface="Times New Roman" panose="02020603050405020304" pitchFamily="18" charset="0"/>
                <a:cs typeface="Times New Roman" panose="02020603050405020304" pitchFamily="18" charset="0"/>
              </a:rPr>
              <a:t> </a:t>
            </a:r>
            <a:r>
              <a:rPr lang="en-US" sz="3800" dirty="0" err="1">
                <a:solidFill>
                  <a:srgbClr val="000000"/>
                </a:solidFill>
                <a:latin typeface="Times New Roman" panose="02020603050405020304" pitchFamily="18" charset="0"/>
                <a:cs typeface="Times New Roman" panose="02020603050405020304" pitchFamily="18" charset="0"/>
              </a:rPr>
              <a:t>số</a:t>
            </a:r>
            <a:r>
              <a:rPr lang="en-US" sz="3800" dirty="0">
                <a:solidFill>
                  <a:srgbClr val="000000"/>
                </a:solidFill>
                <a:latin typeface="Times New Roman" panose="02020603050405020304" pitchFamily="18" charset="0"/>
                <a:cs typeface="Times New Roman" panose="02020603050405020304" pitchFamily="18" charset="0"/>
              </a:rPr>
              <a:t> </a:t>
            </a:r>
            <a:r>
              <a:rPr lang="en-US" sz="3800" dirty="0" err="1">
                <a:solidFill>
                  <a:srgbClr val="000000"/>
                </a:solidFill>
                <a:latin typeface="Times New Roman" panose="02020603050405020304" pitchFamily="18" charset="0"/>
                <a:cs typeface="Times New Roman" panose="02020603050405020304" pitchFamily="18" charset="0"/>
              </a:rPr>
              <a:t>tiền</a:t>
            </a:r>
            <a:r>
              <a:rPr lang="en-US" sz="3800" dirty="0">
                <a:solidFill>
                  <a:srgbClr val="000000"/>
                </a:solidFill>
                <a:latin typeface="Times New Roman" panose="02020603050405020304" pitchFamily="18" charset="0"/>
                <a:cs typeface="Times New Roman" panose="02020603050405020304" pitchFamily="18" charset="0"/>
              </a:rPr>
              <a:t> </a:t>
            </a:r>
            <a:r>
              <a:rPr lang="en-US" sz="3800" dirty="0" err="1">
                <a:solidFill>
                  <a:srgbClr val="000000"/>
                </a:solidFill>
                <a:latin typeface="Times New Roman" panose="02020603050405020304" pitchFamily="18" charset="0"/>
                <a:cs typeface="Times New Roman" panose="02020603050405020304" pitchFamily="18" charset="0"/>
              </a:rPr>
              <a:t>lớn</a:t>
            </a:r>
            <a:r>
              <a:rPr lang="en-US" sz="3800" dirty="0">
                <a:solidFill>
                  <a:srgbClr val="000000"/>
                </a:solidFill>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xmlns="" val="3601593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edge">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s://hinhanhdephd.com/wp-content/uploads/2016/11/Background-Powerpoint-dep-nhat-8-600x400.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xmlns="">
                <a:solidFill>
                  <a:srgbClr val="FFFFFF"/>
                </a:solidFill>
              </a14:hiddenFill>
            </a:ext>
          </a:extLst>
        </p:spPr>
      </p:pic>
      <p:sp>
        <p:nvSpPr>
          <p:cNvPr id="2" name="Rectangle 1"/>
          <p:cNvSpPr/>
          <p:nvPr/>
        </p:nvSpPr>
        <p:spPr>
          <a:xfrm>
            <a:off x="33867" y="2438400"/>
            <a:ext cx="9033933" cy="2554545"/>
          </a:xfrm>
          <a:prstGeom prst="rect">
            <a:avLst/>
          </a:prstGeom>
        </p:spPr>
        <p:txBody>
          <a:bodyPr wrap="square">
            <a:spAutoFit/>
          </a:bodyPr>
          <a:lstStyle/>
          <a:p>
            <a:pPr algn="ctr"/>
            <a:r>
              <a:rPr lang="en-US" sz="4400" dirty="0" smtClean="0">
                <a:solidFill>
                  <a:srgbClr val="FF0066"/>
                </a:solidFill>
                <a:latin typeface=".VnAristote" pitchFamily="34" charset="0"/>
              </a:rPr>
              <a:t>“</a:t>
            </a:r>
            <a:r>
              <a:rPr lang="vi-VN" sz="4400" dirty="0" smtClean="0">
                <a:solidFill>
                  <a:srgbClr val="FF0066"/>
                </a:solidFill>
                <a:latin typeface="Times New Roman" panose="02020603050405020304" pitchFamily="18" charset="0"/>
              </a:rPr>
              <a:t>Lòng </a:t>
            </a:r>
            <a:r>
              <a:rPr lang="vi-VN" sz="4400" dirty="0">
                <a:solidFill>
                  <a:srgbClr val="FF0066"/>
                </a:solidFill>
                <a:latin typeface="Times New Roman" panose="02020603050405020304" pitchFamily="18" charset="0"/>
              </a:rPr>
              <a:t>trung thực là chương đầu tiên của cuốn sách trí </a:t>
            </a:r>
            <a:r>
              <a:rPr lang="vi-VN" sz="4400" dirty="0" smtClean="0">
                <a:solidFill>
                  <a:srgbClr val="FF0066"/>
                </a:solidFill>
                <a:latin typeface="Times New Roman" panose="02020603050405020304" pitchFamily="18" charset="0"/>
              </a:rPr>
              <a:t>tuệ</a:t>
            </a:r>
            <a:r>
              <a:rPr lang="en-US" sz="4400" dirty="0" smtClean="0">
                <a:solidFill>
                  <a:srgbClr val="FF0066"/>
                </a:solidFill>
                <a:latin typeface=".VnAristote" pitchFamily="34" charset="0"/>
              </a:rPr>
              <a:t>”</a:t>
            </a:r>
            <a:r>
              <a:rPr lang="vi-VN" sz="4400" dirty="0">
                <a:solidFill>
                  <a:srgbClr val="FF0066"/>
                </a:solidFill>
              </a:rPr>
              <a:t/>
            </a:r>
            <a:br>
              <a:rPr lang="vi-VN" sz="4400" dirty="0">
                <a:solidFill>
                  <a:srgbClr val="FF0066"/>
                </a:solidFill>
              </a:rPr>
            </a:br>
            <a:r>
              <a:rPr lang="vi-VN" sz="3600" dirty="0"/>
              <a:t/>
            </a:r>
            <a:br>
              <a:rPr lang="vi-VN" sz="3600" dirty="0"/>
            </a:br>
            <a:endParaRPr lang="en-US" sz="3600" dirty="0">
              <a:latin typeface=".VnAristote" panose="020B7200000000000000" pitchFamily="34" charset="0"/>
            </a:endParaRPr>
          </a:p>
        </p:txBody>
      </p:sp>
    </p:spTree>
    <p:extLst>
      <p:ext uri="{BB962C8B-B14F-4D97-AF65-F5344CB8AC3E}">
        <p14:creationId xmlns:p14="http://schemas.microsoft.com/office/powerpoint/2010/main" xmlns="" val="26362934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0"/>
            <a:ext cx="9144000" cy="6286500"/>
          </a:xfrm>
          <a:prstGeom prst="rect">
            <a:avLst/>
          </a:prstGeom>
        </p:spPr>
      </p:pic>
      <p:sp>
        <p:nvSpPr>
          <p:cNvPr id="4" name="Rectangle 2"/>
          <p:cNvSpPr>
            <a:spLocks noChangeArrowheads="1"/>
          </p:cNvSpPr>
          <p:nvPr/>
        </p:nvSpPr>
        <p:spPr bwMode="auto">
          <a:xfrm>
            <a:off x="271975" y="77372"/>
            <a:ext cx="2590800" cy="914400"/>
          </a:xfrm>
          <a:prstGeom prst="rect">
            <a:avLst/>
          </a:prstGeom>
          <a:noFill/>
          <a:ln>
            <a:noFill/>
          </a:ln>
          <a:effectLst/>
          <a:extLst>
            <a:ext uri="{909E8E84-426E-40DD-AFC4-6F175D3DCCD1}">
              <a14:hiddenFill xmlns:a14="http://schemas.microsoft.com/office/drawing/2010/main" xmlns="">
                <a:solidFill>
                  <a:srgbClr val="FF0000"/>
                </a:solidFill>
              </a14:hiddenFill>
            </a:ext>
            <a:ext uri="{91240B29-F687-4F45-9708-019B960494DF}">
              <a14:hiddenLine xmlns:a14="http://schemas.microsoft.com/office/drawing/2010/main" xmlns="" w="9525">
                <a:solidFill>
                  <a:schemeClr val="bg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en-US" sz="4800" b="1" i="1" u="sng">
                <a:solidFill>
                  <a:srgbClr val="FF0000"/>
                </a:solidFill>
                <a:effectLst>
                  <a:outerShdw blurRad="38100" dist="38100" dir="2700000" algn="tl">
                    <a:srgbClr val="000000"/>
                  </a:outerShdw>
                </a:effectLst>
                <a:latin typeface="Times New Roman" pitchFamily="18" charset="0"/>
              </a:rPr>
              <a:t>Tiết </a:t>
            </a:r>
            <a:r>
              <a:rPr lang="en-US" sz="4800" b="1" i="1" u="sng">
                <a:solidFill>
                  <a:srgbClr val="FF0000"/>
                </a:solidFill>
                <a:effectLst>
                  <a:outerShdw blurRad="38100" dist="38100" dir="2700000" algn="tl">
                    <a:srgbClr val="000000"/>
                  </a:outerShdw>
                </a:effectLst>
                <a:latin typeface="VNI-Times" pitchFamily="2" charset="0"/>
              </a:rPr>
              <a:t>2</a:t>
            </a:r>
            <a:r>
              <a:rPr lang="en-US" sz="5400" b="1" i="1" u="sng">
                <a:solidFill>
                  <a:srgbClr val="FF0000"/>
                </a:solidFill>
                <a:effectLst>
                  <a:outerShdw blurRad="38100" dist="38100" dir="2700000" algn="tl">
                    <a:srgbClr val="000000"/>
                  </a:outerShdw>
                </a:effectLst>
                <a:latin typeface="VNI-Times" pitchFamily="2" charset="0"/>
              </a:rPr>
              <a:t> </a:t>
            </a:r>
            <a:r>
              <a:rPr lang="en-US" sz="5400">
                <a:solidFill>
                  <a:srgbClr val="FF0000"/>
                </a:solidFill>
                <a:latin typeface="Times New Roman" pitchFamily="18" charset="0"/>
              </a:rPr>
              <a:t> </a:t>
            </a:r>
            <a:endParaRPr lang="vi-VN" sz="5400">
              <a:solidFill>
                <a:srgbClr val="FF0000"/>
              </a:solidFill>
              <a:latin typeface="Times New Roman" pitchFamily="18" charset="0"/>
            </a:endParaRPr>
          </a:p>
        </p:txBody>
      </p:sp>
      <p:sp>
        <p:nvSpPr>
          <p:cNvPr id="5" name="Text Box 3"/>
          <p:cNvSpPr txBox="1">
            <a:spLocks noChangeArrowheads="1"/>
          </p:cNvSpPr>
          <p:nvPr/>
        </p:nvSpPr>
        <p:spPr bwMode="auto">
          <a:xfrm>
            <a:off x="3722077" y="73855"/>
            <a:ext cx="2667000" cy="823913"/>
          </a:xfrm>
          <a:prstGeom prst="rect">
            <a:avLst/>
          </a:prstGeom>
          <a:noFill/>
          <a:ln>
            <a:noFill/>
          </a:ln>
          <a:effectLst/>
          <a:extLst>
            <a:ext uri="{909E8E84-426E-40DD-AFC4-6F175D3DCCD1}">
              <a14:hiddenFill xmlns:a14="http://schemas.microsoft.com/office/drawing/2010/main" xmlns="">
                <a:solidFill>
                  <a:srgbClr val="FF0000"/>
                </a:solidFill>
              </a14:hiddenFill>
            </a:ext>
            <a:ext uri="{91240B29-F687-4F45-9708-019B960494DF}">
              <a14:hiddenLine xmlns:a14="http://schemas.microsoft.com/office/drawing/2010/main" xmlns="" w="9525">
                <a:solidFill>
                  <a:schemeClr val="bg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spcBef>
                <a:spcPct val="50000"/>
              </a:spcBef>
            </a:pPr>
            <a:r>
              <a:rPr lang="en-US" sz="4800" b="1" u="sng">
                <a:effectLst>
                  <a:outerShdw blurRad="38100" dist="38100" dir="2700000" algn="tl">
                    <a:srgbClr val="000000"/>
                  </a:outerShdw>
                </a:effectLst>
                <a:latin typeface="Times New Roman" pitchFamily="18" charset="0"/>
              </a:rPr>
              <a:t>Bài</a:t>
            </a:r>
            <a:r>
              <a:rPr lang="en-US" sz="4800" b="1" u="sng">
                <a:effectLst>
                  <a:outerShdw blurRad="38100" dist="38100" dir="2700000" algn="tl">
                    <a:srgbClr val="000000"/>
                  </a:outerShdw>
                </a:effectLst>
                <a:latin typeface="VNI-Times" pitchFamily="2" charset="0"/>
              </a:rPr>
              <a:t> 2 :</a:t>
            </a:r>
            <a:r>
              <a:rPr lang="en-US" sz="3600" b="1" u="sng">
                <a:effectLst>
                  <a:outerShdw blurRad="38100" dist="38100" dir="2700000" algn="tl">
                    <a:srgbClr val="000000"/>
                  </a:outerShdw>
                </a:effectLst>
                <a:latin typeface="Times New Roman" pitchFamily="18" charset="0"/>
              </a:rPr>
              <a:t> </a:t>
            </a:r>
          </a:p>
        </p:txBody>
      </p:sp>
      <p:sp>
        <p:nvSpPr>
          <p:cNvPr id="9" name="Text Box 6"/>
          <p:cNvSpPr txBox="1">
            <a:spLocks noChangeArrowheads="1"/>
          </p:cNvSpPr>
          <p:nvPr/>
        </p:nvSpPr>
        <p:spPr bwMode="auto">
          <a:xfrm>
            <a:off x="76200" y="3276600"/>
            <a:ext cx="8915400" cy="120032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square">
            <a:spAutoFit/>
          </a:bodyPr>
          <a:lstStyle>
            <a:lvl1pPr>
              <a:defRPr sz="3000">
                <a:solidFill>
                  <a:schemeClr val="tx1"/>
                </a:solidFill>
                <a:latin typeface="Arial" charset="0"/>
              </a:defRPr>
            </a:lvl1pPr>
            <a:lvl2pPr marL="742950" indent="-285750">
              <a:defRPr sz="2600">
                <a:solidFill>
                  <a:schemeClr val="tx1"/>
                </a:solidFill>
                <a:latin typeface="Arial" charset="0"/>
              </a:defRPr>
            </a:lvl2pPr>
            <a:lvl3pPr marL="1143000" indent="-228600">
              <a:defRPr sz="2200">
                <a:solidFill>
                  <a:schemeClr val="tx1"/>
                </a:solidFill>
                <a:latin typeface="Arial" charset="0"/>
              </a:defRPr>
            </a:lvl3pPr>
            <a:lvl4pPr marL="1600200" indent="-228600">
              <a:defRPr sz="2000">
                <a:solidFill>
                  <a:schemeClr val="tx1"/>
                </a:solidFill>
                <a:latin typeface="Arial" charset="0"/>
              </a:defRPr>
            </a:lvl4pPr>
            <a:lvl5pPr marL="2057400" indent="-228600">
              <a:defRPr sz="2000">
                <a:solidFill>
                  <a:schemeClr val="tx1"/>
                </a:solidFill>
                <a:latin typeface="Arial" charset="0"/>
              </a:defRPr>
            </a:lvl5pPr>
            <a:lvl6pPr marL="2514600" indent="-228600" eaLnBrk="0" hangingPunct="0">
              <a:defRPr sz="2000">
                <a:solidFill>
                  <a:schemeClr val="tx1"/>
                </a:solidFill>
                <a:latin typeface="Arial" charset="0"/>
              </a:defRPr>
            </a:lvl6pPr>
            <a:lvl7pPr marL="2971800" indent="-228600" eaLnBrk="0" hangingPunct="0">
              <a:defRPr sz="2000">
                <a:solidFill>
                  <a:schemeClr val="tx1"/>
                </a:solidFill>
                <a:latin typeface="Arial" charset="0"/>
              </a:defRPr>
            </a:lvl7pPr>
            <a:lvl8pPr marL="3429000" indent="-228600" eaLnBrk="0" hangingPunct="0">
              <a:defRPr sz="2000">
                <a:solidFill>
                  <a:schemeClr val="tx1"/>
                </a:solidFill>
                <a:latin typeface="Arial" charset="0"/>
              </a:defRPr>
            </a:lvl8pPr>
            <a:lvl9pPr marL="3886200" indent="-228600" eaLnBrk="0" hangingPunct="0">
              <a:defRPr sz="2000">
                <a:solidFill>
                  <a:schemeClr val="tx1"/>
                </a:solidFill>
                <a:latin typeface="Arial" charset="0"/>
              </a:defRPr>
            </a:lvl9pPr>
          </a:lstStyle>
          <a:p>
            <a:pPr marL="342900" indent="-342900" eaLnBrk="1" hangingPunct="1"/>
            <a:r>
              <a:rPr lang="en-US" sz="3200" b="1" dirty="0">
                <a:solidFill>
                  <a:srgbClr val="FF0000"/>
                </a:solidFill>
              </a:rPr>
              <a:t>   </a:t>
            </a:r>
            <a:r>
              <a:rPr lang="en-US" sz="4000" b="1" dirty="0" err="1" smtClean="0">
                <a:solidFill>
                  <a:srgbClr val="FF0000"/>
                </a:solidFill>
              </a:rPr>
              <a:t>I.Truyện</a:t>
            </a:r>
            <a:r>
              <a:rPr lang="en-US" sz="4000" b="1" dirty="0" smtClean="0">
                <a:solidFill>
                  <a:srgbClr val="FF0000"/>
                </a:solidFill>
              </a:rPr>
              <a:t> </a:t>
            </a:r>
            <a:r>
              <a:rPr lang="vi-VN" sz="4000" b="1" dirty="0">
                <a:solidFill>
                  <a:srgbClr val="FF0000"/>
                </a:solidFill>
              </a:rPr>
              <a:t>đ</a:t>
            </a:r>
            <a:r>
              <a:rPr lang="en-US" sz="4000" b="1" dirty="0" err="1">
                <a:solidFill>
                  <a:srgbClr val="FF0000"/>
                </a:solidFill>
              </a:rPr>
              <a:t>ọc</a:t>
            </a:r>
            <a:r>
              <a:rPr lang="en-US" sz="4000" b="1" dirty="0">
                <a:solidFill>
                  <a:srgbClr val="FF0000"/>
                </a:solidFill>
              </a:rPr>
              <a:t>:</a:t>
            </a:r>
          </a:p>
          <a:p>
            <a:pPr marL="342900" indent="-342900" eaLnBrk="1" hangingPunct="1"/>
            <a:r>
              <a:rPr lang="en-US" sz="3200" b="1" dirty="0">
                <a:solidFill>
                  <a:srgbClr val="FF0000"/>
                </a:solidFill>
              </a:rPr>
              <a:t> </a:t>
            </a:r>
            <a:r>
              <a:rPr lang="en-US" sz="3200" b="1" dirty="0" err="1" smtClean="0">
                <a:solidFill>
                  <a:srgbClr val="0000FF"/>
                </a:solidFill>
              </a:rPr>
              <a:t>Sự</a:t>
            </a:r>
            <a:r>
              <a:rPr lang="en-US" sz="3200" b="1" dirty="0" smtClean="0">
                <a:solidFill>
                  <a:srgbClr val="0000FF"/>
                </a:solidFill>
              </a:rPr>
              <a:t> </a:t>
            </a:r>
            <a:r>
              <a:rPr lang="en-US" sz="3200" b="1" dirty="0" err="1">
                <a:solidFill>
                  <a:srgbClr val="0000FF"/>
                </a:solidFill>
              </a:rPr>
              <a:t>công</a:t>
            </a:r>
            <a:r>
              <a:rPr lang="en-US" sz="3200" b="1" dirty="0">
                <a:solidFill>
                  <a:srgbClr val="0000FF"/>
                </a:solidFill>
              </a:rPr>
              <a:t> minh, </a:t>
            </a:r>
            <a:r>
              <a:rPr lang="en-US" sz="3200" b="1" dirty="0" err="1">
                <a:solidFill>
                  <a:srgbClr val="0000FF"/>
                </a:solidFill>
              </a:rPr>
              <a:t>chính</a:t>
            </a:r>
            <a:r>
              <a:rPr lang="en-US" sz="3200" b="1" dirty="0">
                <a:solidFill>
                  <a:srgbClr val="0000FF"/>
                </a:solidFill>
              </a:rPr>
              <a:t> </a:t>
            </a:r>
            <a:r>
              <a:rPr lang="en-US" sz="3200" b="1" dirty="0" err="1">
                <a:solidFill>
                  <a:srgbClr val="0000FF"/>
                </a:solidFill>
              </a:rPr>
              <a:t>trực</a:t>
            </a:r>
            <a:r>
              <a:rPr lang="en-US" sz="3200" b="1" dirty="0">
                <a:solidFill>
                  <a:srgbClr val="0000FF"/>
                </a:solidFill>
              </a:rPr>
              <a:t> </a:t>
            </a:r>
            <a:r>
              <a:rPr lang="en-US" sz="3200" b="1" dirty="0" err="1">
                <a:solidFill>
                  <a:srgbClr val="0000FF"/>
                </a:solidFill>
              </a:rPr>
              <a:t>của</a:t>
            </a:r>
            <a:r>
              <a:rPr lang="en-US" sz="3200" b="1" dirty="0">
                <a:solidFill>
                  <a:srgbClr val="0000FF"/>
                </a:solidFill>
              </a:rPr>
              <a:t> </a:t>
            </a:r>
            <a:r>
              <a:rPr lang="en-US" sz="3200" b="1" dirty="0" err="1">
                <a:solidFill>
                  <a:srgbClr val="0000FF"/>
                </a:solidFill>
              </a:rPr>
              <a:t>một</a:t>
            </a:r>
            <a:r>
              <a:rPr lang="en-US" sz="3200" b="1" dirty="0">
                <a:solidFill>
                  <a:srgbClr val="0000FF"/>
                </a:solidFill>
              </a:rPr>
              <a:t> </a:t>
            </a:r>
            <a:r>
              <a:rPr lang="en-US" sz="3200" b="1" dirty="0" err="1">
                <a:solidFill>
                  <a:srgbClr val="0000FF"/>
                </a:solidFill>
              </a:rPr>
              <a:t>nhân</a:t>
            </a:r>
            <a:r>
              <a:rPr lang="en-US" sz="3200" b="1" dirty="0">
                <a:solidFill>
                  <a:srgbClr val="0000FF"/>
                </a:solidFill>
              </a:rPr>
              <a:t> </a:t>
            </a:r>
            <a:r>
              <a:rPr lang="en-US" sz="3200" b="1" dirty="0" err="1">
                <a:solidFill>
                  <a:srgbClr val="0000FF"/>
                </a:solidFill>
              </a:rPr>
              <a:t>tài</a:t>
            </a:r>
            <a:r>
              <a:rPr lang="en-US" sz="3200" b="1" dirty="0">
                <a:solidFill>
                  <a:srgbClr val="0000FF"/>
                </a:solidFill>
              </a:rPr>
              <a:t>.</a:t>
            </a:r>
          </a:p>
        </p:txBody>
      </p:sp>
      <p:sp>
        <p:nvSpPr>
          <p:cNvPr id="10" name="WordArt 5"/>
          <p:cNvSpPr>
            <a:spLocks noChangeArrowheads="1" noChangeShapeType="1" noTextEdit="1"/>
          </p:cNvSpPr>
          <p:nvPr/>
        </p:nvSpPr>
        <p:spPr bwMode="auto">
          <a:xfrm>
            <a:off x="1219200" y="1026941"/>
            <a:ext cx="6629400" cy="1981200"/>
          </a:xfrm>
          <a:prstGeom prst="rect">
            <a:avLst/>
          </a:prstGeom>
        </p:spPr>
        <p:style>
          <a:lnRef idx="2">
            <a:schemeClr val="accent2"/>
          </a:lnRef>
          <a:fillRef idx="1">
            <a:schemeClr val="lt1"/>
          </a:fillRef>
          <a:effectRef idx="0">
            <a:schemeClr val="accent2"/>
          </a:effectRef>
          <a:fontRef idx="minor">
            <a:schemeClr val="dk1"/>
          </a:fontRef>
        </p:style>
        <p:txBody>
          <a:bodyPr wrap="none" fromWordArt="1">
            <a:prstTxWarp prst="textPlain">
              <a:avLst>
                <a:gd name="adj" fmla="val 50597"/>
              </a:avLst>
            </a:prstTxWarp>
          </a:bodyPr>
          <a:lstStyle/>
          <a:p>
            <a:pPr algn="ctr"/>
            <a:r>
              <a:rPr lang="en-US" sz="4800" b="1" i="1" kern="10" dirty="0">
                <a:ln w="9525">
                  <a:solidFill>
                    <a:srgbClr val="FFFF00"/>
                  </a:solidFill>
                  <a:round/>
                  <a:headEnd/>
                  <a:tailEnd/>
                </a:ln>
                <a:gradFill rotWithShape="1">
                  <a:gsLst>
                    <a:gs pos="0">
                      <a:srgbClr val="66FF33">
                        <a:alpha val="56000"/>
                      </a:srgbClr>
                    </a:gs>
                    <a:gs pos="100000">
                      <a:srgbClr val="800000"/>
                    </a:gs>
                  </a:gsLst>
                  <a:lin ang="5400000" scaled="1"/>
                </a:gradFill>
                <a:effectLst>
                  <a:outerShdw dist="53882" dir="2700000" algn="ctr" rotWithShape="0">
                    <a:srgbClr val="C0C0C0">
                      <a:alpha val="80000"/>
                    </a:srgbClr>
                  </a:outerShdw>
                </a:effectLst>
                <a:latin typeface="Times New Roman"/>
                <a:cs typeface="Times New Roman"/>
              </a:rPr>
              <a:t>TRUNG THỰC</a:t>
            </a:r>
          </a:p>
        </p:txBody>
      </p:sp>
    </p:spTree>
    <p:extLst>
      <p:ext uri="{BB962C8B-B14F-4D97-AF65-F5344CB8AC3E}">
        <p14:creationId xmlns:p14="http://schemas.microsoft.com/office/powerpoint/2010/main" xmlns="" val="34130248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additive="base">
                                        <p:cTn id="7" dur="500" fill="hold"/>
                                        <p:tgtEl>
                                          <p:spTgt spid="9"/>
                                        </p:tgtEl>
                                        <p:attrNameLst>
                                          <p:attrName>ppt_x</p:attrName>
                                        </p:attrNameLst>
                                      </p:cBhvr>
                                      <p:tavLst>
                                        <p:tav tm="0">
                                          <p:val>
                                            <p:strVal val="#ppt_x"/>
                                          </p:val>
                                        </p:tav>
                                        <p:tav tm="100000">
                                          <p:val>
                                            <p:strVal val="#ppt_x"/>
                                          </p:val>
                                        </p:tav>
                                      </p:tavLst>
                                    </p:anim>
                                    <p:anim calcmode="lin" valueType="num">
                                      <p:cBhvr additive="base">
                                        <p:cTn id="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2"/>
          <p:cNvSpPr/>
          <p:nvPr/>
        </p:nvSpPr>
        <p:spPr>
          <a:xfrm>
            <a:off x="6181725" y="2933700"/>
            <a:ext cx="2809875" cy="3771900"/>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22531" name="Rectangle 3"/>
          <p:cNvSpPr>
            <a:spLocks noGrp="1" noChangeArrowheads="1"/>
          </p:cNvSpPr>
          <p:nvPr>
            <p:ph type="body" idx="1"/>
          </p:nvPr>
        </p:nvSpPr>
        <p:spPr>
          <a:xfrm>
            <a:off x="457200" y="152400"/>
            <a:ext cx="8229600" cy="5973763"/>
          </a:xfrm>
        </p:spPr>
        <p:txBody>
          <a:bodyPr/>
          <a:lstStyle/>
          <a:p>
            <a:pPr>
              <a:buFontTx/>
              <a:buNone/>
            </a:pPr>
            <a:r>
              <a:rPr lang="en-US" b="1" dirty="0"/>
              <a:t>I. </a:t>
            </a:r>
            <a:r>
              <a:rPr lang="en-US" b="1" dirty="0" err="1"/>
              <a:t>Tìm</a:t>
            </a:r>
            <a:r>
              <a:rPr lang="en-US" b="1" dirty="0"/>
              <a:t> </a:t>
            </a:r>
            <a:r>
              <a:rPr lang="en-US" b="1" dirty="0" err="1"/>
              <a:t>hiểu</a:t>
            </a:r>
            <a:r>
              <a:rPr lang="en-US" b="1" dirty="0"/>
              <a:t> </a:t>
            </a:r>
            <a:r>
              <a:rPr lang="en-US" b="1" dirty="0" err="1"/>
              <a:t>truyện</a:t>
            </a:r>
            <a:r>
              <a:rPr lang="en-US" b="1" dirty="0"/>
              <a:t> </a:t>
            </a:r>
            <a:r>
              <a:rPr lang="en-US" b="1" dirty="0" err="1"/>
              <a:t>đọc</a:t>
            </a:r>
            <a:endParaRPr lang="en-US" b="1" dirty="0"/>
          </a:p>
          <a:p>
            <a:pPr>
              <a:buFontTx/>
              <a:buNone/>
            </a:pPr>
            <a:endParaRPr lang="en-US" b="1" dirty="0"/>
          </a:p>
        </p:txBody>
      </p:sp>
      <p:grpSp>
        <p:nvGrpSpPr>
          <p:cNvPr id="22532" name="Group 4"/>
          <p:cNvGrpSpPr>
            <a:grpSpLocks/>
          </p:cNvGrpSpPr>
          <p:nvPr/>
        </p:nvGrpSpPr>
        <p:grpSpPr bwMode="auto">
          <a:xfrm>
            <a:off x="381000" y="668114"/>
            <a:ext cx="2362200" cy="1697262"/>
            <a:chOff x="144" y="1008"/>
            <a:chExt cx="1488" cy="866"/>
          </a:xfrm>
          <a:noFill/>
        </p:grpSpPr>
        <p:sp>
          <p:nvSpPr>
            <p:cNvPr id="22533" name="AutoShape 5"/>
            <p:cNvSpPr>
              <a:spLocks noChangeArrowheads="1"/>
            </p:cNvSpPr>
            <p:nvPr/>
          </p:nvSpPr>
          <p:spPr bwMode="gray">
            <a:xfrm>
              <a:off x="144" y="1008"/>
              <a:ext cx="1488" cy="864"/>
            </a:xfrm>
            <a:prstGeom prst="roundRect">
              <a:avLst>
                <a:gd name="adj" fmla="val 11921"/>
              </a:avLst>
            </a:prstGeom>
            <a:grpFill/>
            <a:ln w="38100">
              <a:solidFill>
                <a:schemeClr val="tx1"/>
              </a:solidFill>
              <a:round/>
              <a:headEnd/>
              <a:tailEnd/>
            </a:ln>
            <a:effectLst>
              <a:outerShdw dist="107763" dir="2700000" algn="ctr" rotWithShape="0">
                <a:schemeClr val="bg2">
                  <a:alpha val="50000"/>
                </a:schemeClr>
              </a:outerShdw>
            </a:effectLst>
          </p:spPr>
          <p:txBody>
            <a:bodyPr wrap="none" anchor="ctr"/>
            <a:lstStyle/>
            <a:p>
              <a:pPr algn="ctr" eaLnBrk="0" hangingPunct="0"/>
              <a:endParaRPr lang="en-US">
                <a:latin typeface="Verdana" pitchFamily="34" charset="0"/>
              </a:endParaRPr>
            </a:p>
          </p:txBody>
        </p:sp>
        <p:sp>
          <p:nvSpPr>
            <p:cNvPr id="22534" name="Freeform 6"/>
            <p:cNvSpPr>
              <a:spLocks/>
            </p:cNvSpPr>
            <p:nvPr/>
          </p:nvSpPr>
          <p:spPr bwMode="gray">
            <a:xfrm>
              <a:off x="227" y="1056"/>
              <a:ext cx="742" cy="432"/>
            </a:xfrm>
            <a:custGeom>
              <a:avLst/>
              <a:gdLst>
                <a:gd name="T0" fmla="*/ 118 w 596"/>
                <a:gd name="T1" fmla="*/ 0 h 598"/>
                <a:gd name="T2" fmla="*/ 0 w 596"/>
                <a:gd name="T3" fmla="*/ 118 h 598"/>
                <a:gd name="T4" fmla="*/ 0 w 596"/>
                <a:gd name="T5" fmla="*/ 589 h 598"/>
                <a:gd name="T6" fmla="*/ 161 w 596"/>
                <a:gd name="T7" fmla="*/ 174 h 598"/>
                <a:gd name="T8" fmla="*/ 589 w 596"/>
                <a:gd name="T9" fmla="*/ 0 h 598"/>
                <a:gd name="T10" fmla="*/ 118 w 596"/>
                <a:gd name="T11" fmla="*/ 0 h 598"/>
              </a:gdLst>
              <a:ahLst/>
              <a:cxnLst>
                <a:cxn ang="0">
                  <a:pos x="T0" y="T1"/>
                </a:cxn>
                <a:cxn ang="0">
                  <a:pos x="T2" y="T3"/>
                </a:cxn>
                <a:cxn ang="0">
                  <a:pos x="T4" y="T5"/>
                </a:cxn>
                <a:cxn ang="0">
                  <a:pos x="T6" y="T7"/>
                </a:cxn>
                <a:cxn ang="0">
                  <a:pos x="T8" y="T9"/>
                </a:cxn>
                <a:cxn ang="0">
                  <a:pos x="T10" y="T11"/>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pFill/>
            <a:ln>
              <a:noFill/>
            </a:ln>
            <a:effectLst/>
            <a:extLst>
              <a:ext uri="{91240B29-F687-4F45-9708-019B960494DF}">
                <a14:hiddenLine xmlns:a14="http://schemas.microsoft.com/office/drawing/2010/main" xmlns="" w="0">
                  <a:solidFill>
                    <a:srgbClr val="000000"/>
                  </a:solidFill>
                  <a:prstDash val="solid"/>
                  <a:round/>
                  <a:headEnd/>
                  <a:tailEnd/>
                </a14:hiddenLine>
              </a:ext>
              <a:ext uri="{AF507438-7753-43E0-B8FC-AC1667EBCBE1}">
                <a14:hiddenEffects xmlns:a14="http://schemas.microsoft.com/office/drawing/2010/main" xmlns="">
                  <a:effectLst>
                    <a:outerShdw dist="107763" dir="2700000" algn="ctr" rotWithShape="0">
                      <a:srgbClr val="808080">
                        <a:alpha val="50000"/>
                      </a:srgbClr>
                    </a:outerShdw>
                  </a:effectLst>
                </a14:hiddenEffects>
              </a:ext>
            </a:extLst>
          </p:spPr>
          <p:txBody>
            <a:bodyPr/>
            <a:lstStyle/>
            <a:p>
              <a:endParaRPr lang="en-US"/>
            </a:p>
          </p:txBody>
        </p:sp>
        <p:sp>
          <p:nvSpPr>
            <p:cNvPr id="22535" name="Text Box 7"/>
            <p:cNvSpPr txBox="1">
              <a:spLocks noChangeArrowheads="1"/>
            </p:cNvSpPr>
            <p:nvPr/>
          </p:nvSpPr>
          <p:spPr bwMode="gray">
            <a:xfrm>
              <a:off x="192" y="1048"/>
              <a:ext cx="1296" cy="826"/>
            </a:xfrm>
            <a:prstGeom prst="rect">
              <a:avLst/>
            </a:prstGeom>
            <a:grp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eaLnBrk="0" hangingPunct="0"/>
              <a:r>
                <a:rPr lang="en-US" sz="2400" b="1" dirty="0">
                  <a:solidFill>
                    <a:srgbClr val="FF0000"/>
                  </a:solidFill>
                </a:rPr>
                <a:t>a) </a:t>
              </a:r>
              <a:r>
                <a:rPr lang="en-US" sz="2400" b="1" dirty="0" smtClean="0">
                  <a:solidFill>
                    <a:srgbClr val="FF0000"/>
                  </a:solidFill>
                </a:rPr>
                <a:t>Bra-man-</a:t>
              </a:r>
              <a:r>
                <a:rPr lang="en-US" sz="2400" b="1" dirty="0" err="1" smtClean="0">
                  <a:solidFill>
                    <a:srgbClr val="FF0000"/>
                  </a:solidFill>
                </a:rPr>
                <a:t>tơ</a:t>
              </a:r>
              <a:r>
                <a:rPr lang="en-US" sz="2400" b="1" dirty="0" smtClean="0">
                  <a:solidFill>
                    <a:srgbClr val="FF0000"/>
                  </a:solidFill>
                </a:rPr>
                <a:t> </a:t>
              </a:r>
              <a:r>
                <a:rPr lang="en-US" sz="2400" b="1" dirty="0" err="1">
                  <a:solidFill>
                    <a:srgbClr val="FF0000"/>
                  </a:solidFill>
                </a:rPr>
                <a:t>đối</a:t>
              </a:r>
              <a:r>
                <a:rPr lang="en-US" sz="2400" b="1" dirty="0">
                  <a:solidFill>
                    <a:srgbClr val="FF0000"/>
                  </a:solidFill>
                </a:rPr>
                <a:t> </a:t>
              </a:r>
              <a:r>
                <a:rPr lang="en-US" sz="2400" b="1" dirty="0" err="1">
                  <a:solidFill>
                    <a:srgbClr val="FF0000"/>
                  </a:solidFill>
                </a:rPr>
                <a:t>xử</a:t>
              </a:r>
              <a:r>
                <a:rPr lang="en-US" sz="2400" b="1" dirty="0">
                  <a:solidFill>
                    <a:srgbClr val="FF0000"/>
                  </a:solidFill>
                </a:rPr>
                <a:t> </a:t>
              </a:r>
              <a:r>
                <a:rPr lang="en-US" sz="2400" b="1" dirty="0" err="1">
                  <a:solidFill>
                    <a:srgbClr val="FF0000"/>
                  </a:solidFill>
                </a:rPr>
                <a:t>với</a:t>
              </a:r>
              <a:r>
                <a:rPr lang="en-US" sz="2400" b="1" dirty="0">
                  <a:solidFill>
                    <a:srgbClr val="FF0000"/>
                  </a:solidFill>
                </a:rPr>
                <a:t> </a:t>
              </a:r>
              <a:r>
                <a:rPr lang="en-US" sz="2400" b="1" dirty="0" err="1">
                  <a:solidFill>
                    <a:srgbClr val="FF0000"/>
                  </a:solidFill>
                </a:rPr>
                <a:t>Mi</a:t>
              </a:r>
              <a:r>
                <a:rPr lang="en-US" sz="2400" b="1" dirty="0">
                  <a:solidFill>
                    <a:srgbClr val="FF0000"/>
                  </a:solidFill>
                </a:rPr>
                <a:t>-ken-</a:t>
              </a:r>
              <a:r>
                <a:rPr lang="en-US" sz="2400" b="1" dirty="0" err="1">
                  <a:solidFill>
                    <a:srgbClr val="FF0000"/>
                  </a:solidFill>
                </a:rPr>
                <a:t>lăng</a:t>
              </a:r>
              <a:r>
                <a:rPr lang="en-US" sz="2400" b="1" dirty="0">
                  <a:solidFill>
                    <a:srgbClr val="FF0000"/>
                  </a:solidFill>
                </a:rPr>
                <a:t>-</a:t>
              </a:r>
              <a:r>
                <a:rPr lang="en-US" sz="2400" b="1" dirty="0" err="1">
                  <a:solidFill>
                    <a:srgbClr val="FF0000"/>
                  </a:solidFill>
                </a:rPr>
                <a:t>giơ</a:t>
              </a:r>
              <a:r>
                <a:rPr lang="en-US" sz="2400" b="1" dirty="0">
                  <a:solidFill>
                    <a:srgbClr val="FF0000"/>
                  </a:solidFill>
                </a:rPr>
                <a:t> </a:t>
              </a:r>
              <a:r>
                <a:rPr lang="en-US" sz="2400" b="1" dirty="0" err="1">
                  <a:solidFill>
                    <a:srgbClr val="FF0000"/>
                  </a:solidFill>
                </a:rPr>
                <a:t>như</a:t>
              </a:r>
              <a:r>
                <a:rPr lang="en-US" sz="2400" b="1" dirty="0">
                  <a:solidFill>
                    <a:srgbClr val="FF0000"/>
                  </a:solidFill>
                </a:rPr>
                <a:t> </a:t>
              </a:r>
              <a:r>
                <a:rPr lang="en-US" sz="2400" b="1" dirty="0" err="1">
                  <a:solidFill>
                    <a:srgbClr val="FF0000"/>
                  </a:solidFill>
                </a:rPr>
                <a:t>thế</a:t>
              </a:r>
              <a:r>
                <a:rPr lang="en-US" sz="2400" b="1" dirty="0">
                  <a:solidFill>
                    <a:srgbClr val="FF0000"/>
                  </a:solidFill>
                </a:rPr>
                <a:t> </a:t>
              </a:r>
              <a:r>
                <a:rPr lang="en-US" sz="2400" b="1" dirty="0" err="1">
                  <a:solidFill>
                    <a:srgbClr val="FF0000"/>
                  </a:solidFill>
                </a:rPr>
                <a:t>nào</a:t>
              </a:r>
              <a:r>
                <a:rPr lang="en-US" sz="2400" b="1" dirty="0">
                  <a:solidFill>
                    <a:srgbClr val="FF0000"/>
                  </a:solidFill>
                </a:rPr>
                <a:t>?</a:t>
              </a:r>
              <a:endParaRPr lang="en-US" sz="2400" dirty="0">
                <a:solidFill>
                  <a:srgbClr val="FF0000"/>
                </a:solidFill>
                <a:effectLst>
                  <a:outerShdw blurRad="38100" dist="38100" dir="2700000" algn="tl">
                    <a:srgbClr val="000000"/>
                  </a:outerShdw>
                </a:effectLst>
              </a:endParaRPr>
            </a:p>
          </p:txBody>
        </p:sp>
      </p:grpSp>
      <p:grpSp>
        <p:nvGrpSpPr>
          <p:cNvPr id="22536" name="Group 8"/>
          <p:cNvGrpSpPr>
            <a:grpSpLocks/>
          </p:cNvGrpSpPr>
          <p:nvPr/>
        </p:nvGrpSpPr>
        <p:grpSpPr bwMode="auto">
          <a:xfrm>
            <a:off x="3327400" y="634559"/>
            <a:ext cx="2692400" cy="2033277"/>
            <a:chOff x="2096" y="1008"/>
            <a:chExt cx="1448" cy="1028"/>
          </a:xfrm>
        </p:grpSpPr>
        <p:sp>
          <p:nvSpPr>
            <p:cNvPr id="22537" name="AutoShape 9"/>
            <p:cNvSpPr>
              <a:spLocks noChangeArrowheads="1"/>
            </p:cNvSpPr>
            <p:nvPr/>
          </p:nvSpPr>
          <p:spPr bwMode="gray">
            <a:xfrm>
              <a:off x="2104" y="1008"/>
              <a:ext cx="1440" cy="912"/>
            </a:xfrm>
            <a:prstGeom prst="roundRect">
              <a:avLst>
                <a:gd name="adj" fmla="val 11921"/>
              </a:avLst>
            </a:prstGeom>
            <a:noFill/>
            <a:ln w="38100">
              <a:solidFill>
                <a:schemeClr val="tx1"/>
              </a:solidFill>
              <a:round/>
              <a:headEnd/>
              <a:tailEnd/>
            </a:ln>
            <a:effectLst>
              <a:outerShdw dist="107763" dir="2700000" algn="ctr" rotWithShape="0">
                <a:schemeClr val="bg2">
                  <a:alpha val="50000"/>
                </a:schemeClr>
              </a:outerShdw>
            </a:effectLst>
          </p:spPr>
          <p:txBody>
            <a:bodyPr wrap="none" anchor="ctr"/>
            <a:lstStyle/>
            <a:p>
              <a:pPr algn="ctr" eaLnBrk="0" hangingPunct="0"/>
              <a:endParaRPr lang="en-US">
                <a:latin typeface="Verdana" pitchFamily="34" charset="0"/>
              </a:endParaRPr>
            </a:p>
          </p:txBody>
        </p:sp>
        <p:sp>
          <p:nvSpPr>
            <p:cNvPr id="22538" name="Freeform 10"/>
            <p:cNvSpPr>
              <a:spLocks/>
            </p:cNvSpPr>
            <p:nvPr/>
          </p:nvSpPr>
          <p:spPr bwMode="gray">
            <a:xfrm>
              <a:off x="2160" y="1056"/>
              <a:ext cx="431" cy="432"/>
            </a:xfrm>
            <a:custGeom>
              <a:avLst/>
              <a:gdLst>
                <a:gd name="T0" fmla="*/ 118 w 596"/>
                <a:gd name="T1" fmla="*/ 0 h 598"/>
                <a:gd name="T2" fmla="*/ 0 w 596"/>
                <a:gd name="T3" fmla="*/ 118 h 598"/>
                <a:gd name="T4" fmla="*/ 0 w 596"/>
                <a:gd name="T5" fmla="*/ 589 h 598"/>
                <a:gd name="T6" fmla="*/ 161 w 596"/>
                <a:gd name="T7" fmla="*/ 174 h 598"/>
                <a:gd name="T8" fmla="*/ 589 w 596"/>
                <a:gd name="T9" fmla="*/ 0 h 598"/>
                <a:gd name="T10" fmla="*/ 118 w 596"/>
                <a:gd name="T11" fmla="*/ 0 h 598"/>
              </a:gdLst>
              <a:ahLst/>
              <a:cxnLst>
                <a:cxn ang="0">
                  <a:pos x="T0" y="T1"/>
                </a:cxn>
                <a:cxn ang="0">
                  <a:pos x="T2" y="T3"/>
                </a:cxn>
                <a:cxn ang="0">
                  <a:pos x="T4" y="T5"/>
                </a:cxn>
                <a:cxn ang="0">
                  <a:pos x="T6" y="T7"/>
                </a:cxn>
                <a:cxn ang="0">
                  <a:pos x="T8" y="T9"/>
                </a:cxn>
                <a:cxn ang="0">
                  <a:pos x="T10" y="T11"/>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rgbClr val="0099FF">
                    <a:gamma/>
                    <a:tint val="36471"/>
                    <a:invGamma/>
                  </a:srgbClr>
                </a:gs>
                <a:gs pos="50000">
                  <a:srgbClr val="0099FF"/>
                </a:gs>
                <a:gs pos="100000">
                  <a:srgbClr val="0099FF">
                    <a:gamma/>
                    <a:tint val="36471"/>
                    <a:invGamma/>
                  </a:srgbClr>
                </a:gs>
              </a:gsLst>
              <a:lin ang="2700000" scaled="1"/>
            </a:gradFill>
            <a:ln>
              <a:noFill/>
            </a:ln>
            <a:effectLst/>
            <a:extLst>
              <a:ext uri="{91240B29-F687-4F45-9708-019B960494DF}">
                <a14:hiddenLine xmlns:a14="http://schemas.microsoft.com/office/drawing/2010/main" xmlns="" w="0">
                  <a:solidFill>
                    <a:srgbClr val="000000"/>
                  </a:solidFill>
                  <a:prstDash val="solid"/>
                  <a:round/>
                  <a:headEnd/>
                  <a:tailEnd/>
                </a14:hiddenLine>
              </a:ext>
              <a:ext uri="{AF507438-7753-43E0-B8FC-AC1667EBCBE1}">
                <a14:hiddenEffects xmlns:a14="http://schemas.microsoft.com/office/drawing/2010/main" xmlns="">
                  <a:effectLst>
                    <a:outerShdw dist="107763" dir="2700000" algn="ctr" rotWithShape="0">
                      <a:srgbClr val="808080">
                        <a:alpha val="50000"/>
                      </a:srgbClr>
                    </a:outerShdw>
                  </a:effectLst>
                </a14:hiddenEffects>
              </a:ext>
            </a:extLst>
          </p:spPr>
          <p:txBody>
            <a:bodyPr/>
            <a:lstStyle/>
            <a:p>
              <a:endParaRPr lang="en-US"/>
            </a:p>
          </p:txBody>
        </p:sp>
        <p:sp>
          <p:nvSpPr>
            <p:cNvPr id="22539" name="Text Box 11"/>
            <p:cNvSpPr txBox="1">
              <a:spLocks noChangeArrowheads="1"/>
            </p:cNvSpPr>
            <p:nvPr/>
          </p:nvSpPr>
          <p:spPr bwMode="gray">
            <a:xfrm>
              <a:off x="2096" y="1056"/>
              <a:ext cx="1296" cy="98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just" eaLnBrk="0" hangingPunct="0"/>
              <a:r>
                <a:rPr lang="en-US" sz="2400" b="1" dirty="0">
                  <a:solidFill>
                    <a:schemeClr val="folHlink"/>
                  </a:solidFill>
                </a:rPr>
                <a:t>b) </a:t>
              </a:r>
              <a:r>
                <a:rPr lang="en-US" sz="2400" b="1" dirty="0" err="1">
                  <a:solidFill>
                    <a:schemeClr val="folHlink"/>
                  </a:solidFill>
                </a:rPr>
                <a:t>Mi</a:t>
              </a:r>
              <a:r>
                <a:rPr lang="en-US" sz="2400" b="1" dirty="0">
                  <a:solidFill>
                    <a:schemeClr val="folHlink"/>
                  </a:solidFill>
                </a:rPr>
                <a:t>-ken-</a:t>
              </a:r>
              <a:r>
                <a:rPr lang="en-US" sz="2400" b="1" dirty="0" err="1">
                  <a:solidFill>
                    <a:schemeClr val="folHlink"/>
                  </a:solidFill>
                </a:rPr>
                <a:t>lăng</a:t>
              </a:r>
              <a:r>
                <a:rPr lang="en-US" sz="2400" b="1" dirty="0">
                  <a:solidFill>
                    <a:schemeClr val="folHlink"/>
                  </a:solidFill>
                </a:rPr>
                <a:t>-</a:t>
              </a:r>
              <a:r>
                <a:rPr lang="en-US" sz="2400" b="1" dirty="0" err="1">
                  <a:solidFill>
                    <a:schemeClr val="folHlink"/>
                  </a:solidFill>
                </a:rPr>
                <a:t>giơ</a:t>
              </a:r>
              <a:r>
                <a:rPr lang="en-US" sz="2400" b="1" dirty="0">
                  <a:solidFill>
                    <a:schemeClr val="folHlink"/>
                  </a:solidFill>
                </a:rPr>
                <a:t> </a:t>
              </a:r>
              <a:r>
                <a:rPr lang="en-US" sz="2400" b="1" dirty="0" err="1">
                  <a:solidFill>
                    <a:schemeClr val="folHlink"/>
                  </a:solidFill>
                </a:rPr>
                <a:t>có</a:t>
              </a:r>
              <a:r>
                <a:rPr lang="en-US" sz="2400" b="1" dirty="0">
                  <a:solidFill>
                    <a:schemeClr val="folHlink"/>
                  </a:solidFill>
                </a:rPr>
                <a:t> </a:t>
              </a:r>
              <a:r>
                <a:rPr lang="en-US" sz="2400" b="1" dirty="0" err="1">
                  <a:solidFill>
                    <a:schemeClr val="folHlink"/>
                  </a:solidFill>
                </a:rPr>
                <a:t>thái</a:t>
              </a:r>
              <a:r>
                <a:rPr lang="en-US" sz="2400" b="1" dirty="0">
                  <a:solidFill>
                    <a:schemeClr val="folHlink"/>
                  </a:solidFill>
                </a:rPr>
                <a:t> </a:t>
              </a:r>
              <a:r>
                <a:rPr lang="en-US" sz="2400" b="1" dirty="0" err="1">
                  <a:solidFill>
                    <a:schemeClr val="folHlink"/>
                  </a:solidFill>
                </a:rPr>
                <a:t>độ</a:t>
              </a:r>
              <a:r>
                <a:rPr lang="en-US" sz="2400" b="1" dirty="0">
                  <a:solidFill>
                    <a:schemeClr val="folHlink"/>
                  </a:solidFill>
                </a:rPr>
                <a:t> </a:t>
              </a:r>
              <a:r>
                <a:rPr lang="en-US" sz="2400" b="1" dirty="0" err="1">
                  <a:solidFill>
                    <a:schemeClr val="folHlink"/>
                  </a:solidFill>
                </a:rPr>
                <a:t>như</a:t>
              </a:r>
              <a:r>
                <a:rPr lang="en-US" sz="2400" b="1" dirty="0">
                  <a:solidFill>
                    <a:schemeClr val="folHlink"/>
                  </a:solidFill>
                </a:rPr>
                <a:t> </a:t>
              </a:r>
              <a:r>
                <a:rPr lang="en-US" sz="2400" b="1" dirty="0" err="1">
                  <a:solidFill>
                    <a:schemeClr val="folHlink"/>
                  </a:solidFill>
                </a:rPr>
                <a:t>thế</a:t>
              </a:r>
              <a:r>
                <a:rPr lang="en-US" sz="2400" b="1" dirty="0">
                  <a:solidFill>
                    <a:schemeClr val="folHlink"/>
                  </a:solidFill>
                </a:rPr>
                <a:t> </a:t>
              </a:r>
              <a:r>
                <a:rPr lang="en-US" sz="2400" b="1" dirty="0" err="1">
                  <a:solidFill>
                    <a:schemeClr val="folHlink"/>
                  </a:solidFill>
                </a:rPr>
                <a:t>nào</a:t>
              </a:r>
              <a:r>
                <a:rPr lang="en-US" sz="2400" b="1" dirty="0">
                  <a:solidFill>
                    <a:schemeClr val="folHlink"/>
                  </a:solidFill>
                </a:rPr>
                <a:t> </a:t>
              </a:r>
              <a:r>
                <a:rPr lang="en-US" sz="2400" b="1" dirty="0" err="1">
                  <a:solidFill>
                    <a:schemeClr val="folHlink"/>
                  </a:solidFill>
                </a:rPr>
                <a:t>với</a:t>
              </a:r>
              <a:r>
                <a:rPr lang="en-US" sz="2400" b="1" dirty="0">
                  <a:solidFill>
                    <a:schemeClr val="folHlink"/>
                  </a:solidFill>
                </a:rPr>
                <a:t> Bra-man-to?</a:t>
              </a:r>
              <a:endParaRPr lang="en-US" sz="2400" dirty="0">
                <a:solidFill>
                  <a:schemeClr val="folHlink"/>
                </a:solidFill>
                <a:effectLst>
                  <a:outerShdw blurRad="38100" dist="38100" dir="2700000" algn="tl">
                    <a:srgbClr val="000000"/>
                  </a:outerShdw>
                </a:effectLst>
              </a:endParaRPr>
            </a:p>
          </p:txBody>
        </p:sp>
      </p:grpSp>
      <p:grpSp>
        <p:nvGrpSpPr>
          <p:cNvPr id="22541" name="Group 13"/>
          <p:cNvGrpSpPr>
            <a:grpSpLocks/>
          </p:cNvGrpSpPr>
          <p:nvPr/>
        </p:nvGrpSpPr>
        <p:grpSpPr bwMode="auto">
          <a:xfrm>
            <a:off x="228600" y="2819400"/>
            <a:ext cx="2667000" cy="3886200"/>
            <a:chOff x="96" y="1968"/>
            <a:chExt cx="1536" cy="2208"/>
          </a:xfrm>
        </p:grpSpPr>
        <p:grpSp>
          <p:nvGrpSpPr>
            <p:cNvPr id="22542" name="Group 14"/>
            <p:cNvGrpSpPr>
              <a:grpSpLocks/>
            </p:cNvGrpSpPr>
            <p:nvPr/>
          </p:nvGrpSpPr>
          <p:grpSpPr bwMode="auto">
            <a:xfrm>
              <a:off x="96" y="1968"/>
              <a:ext cx="1536" cy="2208"/>
              <a:chOff x="1728" y="1920"/>
              <a:chExt cx="3264" cy="866"/>
            </a:xfrm>
          </p:grpSpPr>
          <p:sp>
            <p:nvSpPr>
              <p:cNvPr id="22543" name="AutoShape 15"/>
              <p:cNvSpPr>
                <a:spLocks noChangeArrowheads="1"/>
              </p:cNvSpPr>
              <p:nvPr/>
            </p:nvSpPr>
            <p:spPr bwMode="gray">
              <a:xfrm>
                <a:off x="1728" y="1920"/>
                <a:ext cx="3264" cy="866"/>
              </a:xfrm>
              <a:prstGeom prst="roundRect">
                <a:avLst>
                  <a:gd name="adj" fmla="val 10889"/>
                </a:avLst>
              </a:prstGeom>
              <a:gradFill rotWithShape="1">
                <a:gsLst>
                  <a:gs pos="0">
                    <a:srgbClr val="FBEBD1"/>
                  </a:gs>
                  <a:gs pos="50000">
                    <a:srgbClr val="FBEBD1">
                      <a:gamma/>
                      <a:tint val="0"/>
                      <a:invGamma/>
                    </a:srgbClr>
                  </a:gs>
                  <a:gs pos="100000">
                    <a:srgbClr val="FBEBD1"/>
                  </a:gs>
                </a:gsLst>
                <a:lin ang="5400000" scaled="1"/>
              </a:gradFill>
              <a:ln w="38100">
                <a:solidFill>
                  <a:srgbClr val="FFFFFF"/>
                </a:solidFill>
                <a:round/>
                <a:headEnd/>
                <a:tailEnd/>
              </a:ln>
              <a:effectLst>
                <a:outerShdw dist="107763" dir="2700000" algn="ctr" rotWithShape="0">
                  <a:schemeClr val="bg2">
                    <a:alpha val="50000"/>
                  </a:schemeClr>
                </a:outerShdw>
              </a:effectLst>
            </p:spPr>
            <p:txBody>
              <a:bodyPr wrap="none" anchor="ctr"/>
              <a:lstStyle/>
              <a:p>
                <a:pPr algn="ctr" eaLnBrk="0" hangingPunct="0"/>
                <a:endParaRPr lang="en-US">
                  <a:latin typeface="Verdana" pitchFamily="34" charset="0"/>
                </a:endParaRPr>
              </a:p>
            </p:txBody>
          </p:sp>
          <p:sp>
            <p:nvSpPr>
              <p:cNvPr id="22544" name="Freeform 16"/>
              <p:cNvSpPr>
                <a:spLocks/>
              </p:cNvSpPr>
              <p:nvPr/>
            </p:nvSpPr>
            <p:spPr bwMode="gray">
              <a:xfrm>
                <a:off x="1776" y="1968"/>
                <a:ext cx="431" cy="432"/>
              </a:xfrm>
              <a:custGeom>
                <a:avLst/>
                <a:gdLst>
                  <a:gd name="T0" fmla="*/ 118 w 596"/>
                  <a:gd name="T1" fmla="*/ 0 h 598"/>
                  <a:gd name="T2" fmla="*/ 0 w 596"/>
                  <a:gd name="T3" fmla="*/ 118 h 598"/>
                  <a:gd name="T4" fmla="*/ 0 w 596"/>
                  <a:gd name="T5" fmla="*/ 589 h 598"/>
                  <a:gd name="T6" fmla="*/ 161 w 596"/>
                  <a:gd name="T7" fmla="*/ 174 h 598"/>
                  <a:gd name="T8" fmla="*/ 589 w 596"/>
                  <a:gd name="T9" fmla="*/ 0 h 598"/>
                  <a:gd name="T10" fmla="*/ 118 w 596"/>
                  <a:gd name="T11" fmla="*/ 0 h 598"/>
                </a:gdLst>
                <a:ahLst/>
                <a:cxnLst>
                  <a:cxn ang="0">
                    <a:pos x="T0" y="T1"/>
                  </a:cxn>
                  <a:cxn ang="0">
                    <a:pos x="T2" y="T3"/>
                  </a:cxn>
                  <a:cxn ang="0">
                    <a:pos x="T4" y="T5"/>
                  </a:cxn>
                  <a:cxn ang="0">
                    <a:pos x="T6" y="T7"/>
                  </a:cxn>
                  <a:cxn ang="0">
                    <a:pos x="T8" y="T9"/>
                  </a:cxn>
                  <a:cxn ang="0">
                    <a:pos x="T10" y="T11"/>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solidFill>
                <a:srgbClr val="FFFFFF"/>
              </a:solidFill>
              <a:ln>
                <a:noFill/>
              </a:ln>
              <a:extLst>
                <a:ext uri="{91240B29-F687-4F45-9708-019B960494DF}">
                  <a14:hiddenLine xmlns:a14="http://schemas.microsoft.com/office/drawing/2010/main" xmlns="" w="0">
                    <a:solidFill>
                      <a:srgbClr val="000000"/>
                    </a:solidFill>
                    <a:prstDash val="solid"/>
                    <a:round/>
                    <a:headEnd/>
                    <a:tailEnd/>
                  </a14:hiddenLine>
                </a:ext>
              </a:extLst>
            </p:spPr>
            <p:txBody>
              <a:bodyPr/>
              <a:lstStyle/>
              <a:p>
                <a:endParaRPr lang="en-US"/>
              </a:p>
            </p:txBody>
          </p:sp>
        </p:grpSp>
        <p:sp>
          <p:nvSpPr>
            <p:cNvPr id="22545" name="Text Box 17"/>
            <p:cNvSpPr txBox="1">
              <a:spLocks noChangeArrowheads="1"/>
            </p:cNvSpPr>
            <p:nvPr/>
          </p:nvSpPr>
          <p:spPr bwMode="gray">
            <a:xfrm>
              <a:off x="186" y="2162"/>
              <a:ext cx="1378" cy="141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r>
                <a:rPr lang="en-US" sz="2600" b="1" dirty="0">
                  <a:solidFill>
                    <a:srgbClr val="0000FF"/>
                  </a:solidFill>
                </a:rPr>
                <a:t>+ </a:t>
              </a:r>
              <a:r>
                <a:rPr lang="en-US" sz="2600" b="1" dirty="0" err="1">
                  <a:solidFill>
                    <a:srgbClr val="0000FF"/>
                  </a:solidFill>
                </a:rPr>
                <a:t>Oán</a:t>
              </a:r>
              <a:r>
                <a:rPr lang="en-US" sz="2600" b="1" dirty="0">
                  <a:solidFill>
                    <a:srgbClr val="0000FF"/>
                  </a:solidFill>
                </a:rPr>
                <a:t> </a:t>
              </a:r>
              <a:r>
                <a:rPr lang="en-US" sz="2600" b="1" dirty="0" err="1">
                  <a:solidFill>
                    <a:srgbClr val="0000FF"/>
                  </a:solidFill>
                </a:rPr>
                <a:t>hận</a:t>
              </a:r>
              <a:r>
                <a:rPr lang="en-US" sz="2600" b="1" dirty="0">
                  <a:solidFill>
                    <a:srgbClr val="0000FF"/>
                  </a:solidFill>
                </a:rPr>
                <a:t>, </a:t>
              </a:r>
              <a:r>
                <a:rPr lang="en-US" sz="2600" b="1" dirty="0" err="1">
                  <a:solidFill>
                    <a:srgbClr val="0000FF"/>
                  </a:solidFill>
                </a:rPr>
                <a:t>chơi</a:t>
              </a:r>
              <a:r>
                <a:rPr lang="en-US" sz="2600" b="1" dirty="0">
                  <a:solidFill>
                    <a:srgbClr val="0000FF"/>
                  </a:solidFill>
                </a:rPr>
                <a:t> </a:t>
              </a:r>
              <a:r>
                <a:rPr lang="en-US" sz="2600" b="1" dirty="0" err="1">
                  <a:solidFill>
                    <a:srgbClr val="0000FF"/>
                  </a:solidFill>
                </a:rPr>
                <a:t>xấu</a:t>
              </a:r>
              <a:r>
                <a:rPr lang="en-US" sz="2600" b="1" dirty="0">
                  <a:solidFill>
                    <a:srgbClr val="0000FF"/>
                  </a:solidFill>
                </a:rPr>
                <a:t>, </a:t>
              </a:r>
              <a:r>
                <a:rPr lang="en-US" sz="2600" b="1" dirty="0" err="1">
                  <a:solidFill>
                    <a:srgbClr val="0000FF"/>
                  </a:solidFill>
                </a:rPr>
                <a:t>kình</a:t>
              </a:r>
              <a:r>
                <a:rPr lang="en-US" sz="2600" b="1" dirty="0">
                  <a:solidFill>
                    <a:srgbClr val="0000FF"/>
                  </a:solidFill>
                </a:rPr>
                <a:t> </a:t>
              </a:r>
              <a:r>
                <a:rPr lang="en-US" sz="2600" b="1" dirty="0" err="1">
                  <a:solidFill>
                    <a:srgbClr val="0000FF"/>
                  </a:solidFill>
                </a:rPr>
                <a:t>địch</a:t>
              </a:r>
              <a:endParaRPr lang="en-US" sz="2600" b="1" dirty="0">
                <a:solidFill>
                  <a:srgbClr val="0000FF"/>
                </a:solidFill>
              </a:endParaRPr>
            </a:p>
            <a:p>
              <a:r>
                <a:rPr lang="en-US" sz="2600" b="1" dirty="0">
                  <a:solidFill>
                    <a:srgbClr val="0000FF"/>
                  </a:solidFill>
                </a:rPr>
                <a:t>+ </a:t>
              </a:r>
              <a:r>
                <a:rPr lang="en-US" sz="2600" b="1" dirty="0" err="1">
                  <a:solidFill>
                    <a:srgbClr val="0000FF"/>
                  </a:solidFill>
                </a:rPr>
                <a:t>Sợ</a:t>
              </a:r>
              <a:r>
                <a:rPr lang="en-US" sz="2600" b="1" dirty="0">
                  <a:solidFill>
                    <a:srgbClr val="0000FF"/>
                  </a:solidFill>
                </a:rPr>
                <a:t> </a:t>
              </a:r>
              <a:r>
                <a:rPr lang="en-US" sz="2600" b="1" dirty="0" err="1">
                  <a:solidFill>
                    <a:srgbClr val="0000FF"/>
                  </a:solidFill>
                </a:rPr>
                <a:t>danh</a:t>
              </a:r>
              <a:r>
                <a:rPr lang="en-US" sz="2600" b="1" dirty="0">
                  <a:solidFill>
                    <a:srgbClr val="0000FF"/>
                  </a:solidFill>
                </a:rPr>
                <a:t> </a:t>
              </a:r>
              <a:r>
                <a:rPr lang="en-US" sz="2600" b="1" dirty="0" err="1">
                  <a:solidFill>
                    <a:srgbClr val="0000FF"/>
                  </a:solidFill>
                </a:rPr>
                <a:t>tiếng</a:t>
              </a:r>
              <a:r>
                <a:rPr lang="en-US" sz="2600" b="1" dirty="0">
                  <a:solidFill>
                    <a:srgbClr val="0000FF"/>
                  </a:solidFill>
                </a:rPr>
                <a:t> </a:t>
              </a:r>
              <a:r>
                <a:rPr lang="en-US" sz="2600" b="1" dirty="0" err="1">
                  <a:solidFill>
                    <a:srgbClr val="0000FF"/>
                  </a:solidFill>
                </a:rPr>
                <a:t>của</a:t>
              </a:r>
              <a:r>
                <a:rPr lang="en-US" sz="2600" b="1" dirty="0">
                  <a:solidFill>
                    <a:srgbClr val="0000FF"/>
                  </a:solidFill>
                </a:rPr>
                <a:t> </a:t>
              </a:r>
              <a:r>
                <a:rPr lang="en-US" sz="2600" b="1" dirty="0" err="1">
                  <a:solidFill>
                    <a:srgbClr val="0000FF"/>
                  </a:solidFill>
                </a:rPr>
                <a:t>Mi</a:t>
              </a:r>
              <a:r>
                <a:rPr lang="en-US" sz="2600" b="1" dirty="0">
                  <a:solidFill>
                    <a:srgbClr val="0000FF"/>
                  </a:solidFill>
                </a:rPr>
                <a:t>-ken-</a:t>
              </a:r>
              <a:r>
                <a:rPr lang="en-US" sz="2600" b="1" dirty="0" err="1">
                  <a:solidFill>
                    <a:srgbClr val="0000FF"/>
                  </a:solidFill>
                </a:rPr>
                <a:t>lăng</a:t>
              </a:r>
              <a:r>
                <a:rPr lang="en-US" sz="2600" b="1" dirty="0">
                  <a:solidFill>
                    <a:srgbClr val="0000FF"/>
                  </a:solidFill>
                </a:rPr>
                <a:t>-</a:t>
              </a:r>
              <a:r>
                <a:rPr lang="en-US" sz="2600" b="1" dirty="0" err="1">
                  <a:solidFill>
                    <a:srgbClr val="0000FF"/>
                  </a:solidFill>
                </a:rPr>
                <a:t>giơ</a:t>
              </a:r>
              <a:r>
                <a:rPr lang="en-US" sz="2600" b="1" dirty="0">
                  <a:solidFill>
                    <a:srgbClr val="0000FF"/>
                  </a:solidFill>
                </a:rPr>
                <a:t> </a:t>
              </a:r>
              <a:r>
                <a:rPr lang="en-US" sz="2600" b="1" dirty="0" err="1">
                  <a:solidFill>
                    <a:srgbClr val="0000FF"/>
                  </a:solidFill>
                </a:rPr>
                <a:t>lấn</a:t>
              </a:r>
              <a:r>
                <a:rPr lang="en-US" sz="2600" b="1" dirty="0">
                  <a:solidFill>
                    <a:srgbClr val="0000FF"/>
                  </a:solidFill>
                </a:rPr>
                <a:t> </a:t>
              </a:r>
              <a:r>
                <a:rPr lang="en-US" sz="2600" b="1" dirty="0" err="1">
                  <a:solidFill>
                    <a:srgbClr val="0000FF"/>
                  </a:solidFill>
                </a:rPr>
                <a:t>át</a:t>
              </a:r>
              <a:r>
                <a:rPr lang="en-US" sz="2600" b="1" dirty="0">
                  <a:solidFill>
                    <a:srgbClr val="0000FF"/>
                  </a:solidFill>
                </a:rPr>
                <a:t> </a:t>
              </a:r>
              <a:r>
                <a:rPr lang="en-US" sz="2600" b="1" dirty="0" err="1">
                  <a:solidFill>
                    <a:srgbClr val="0000FF"/>
                  </a:solidFill>
                </a:rPr>
                <a:t>mình</a:t>
              </a:r>
              <a:endParaRPr lang="en-US" sz="2600" b="1" dirty="0">
                <a:latin typeface="Times New Roman" pitchFamily="18" charset="0"/>
              </a:endParaRPr>
            </a:p>
          </p:txBody>
        </p:sp>
      </p:grpSp>
      <p:sp>
        <p:nvSpPr>
          <p:cNvPr id="22546" name="AutoShape 18"/>
          <p:cNvSpPr>
            <a:spLocks noChangeArrowheads="1"/>
          </p:cNvSpPr>
          <p:nvPr/>
        </p:nvSpPr>
        <p:spPr bwMode="auto">
          <a:xfrm>
            <a:off x="1219200" y="2400300"/>
            <a:ext cx="533400" cy="381000"/>
          </a:xfrm>
          <a:prstGeom prst="downArrow">
            <a:avLst>
              <a:gd name="adj1" fmla="val 50000"/>
              <a:gd name="adj2"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eaLnBrk="0" hangingPunct="0"/>
            <a:endParaRPr lang="en-US">
              <a:latin typeface="Verdana" pitchFamily="34" charset="0"/>
            </a:endParaRPr>
          </a:p>
        </p:txBody>
      </p:sp>
      <p:grpSp>
        <p:nvGrpSpPr>
          <p:cNvPr id="22566" name="Group 38"/>
          <p:cNvGrpSpPr>
            <a:grpSpLocks/>
          </p:cNvGrpSpPr>
          <p:nvPr/>
        </p:nvGrpSpPr>
        <p:grpSpPr bwMode="auto">
          <a:xfrm>
            <a:off x="3276600" y="2819400"/>
            <a:ext cx="2743200" cy="3886200"/>
            <a:chOff x="2064" y="1776"/>
            <a:chExt cx="1728" cy="2200"/>
          </a:xfrm>
        </p:grpSpPr>
        <p:grpSp>
          <p:nvGrpSpPr>
            <p:cNvPr id="22549" name="Group 21"/>
            <p:cNvGrpSpPr>
              <a:grpSpLocks/>
            </p:cNvGrpSpPr>
            <p:nvPr/>
          </p:nvGrpSpPr>
          <p:grpSpPr bwMode="auto">
            <a:xfrm>
              <a:off x="2064" y="1776"/>
              <a:ext cx="1728" cy="2160"/>
              <a:chOff x="1728" y="1920"/>
              <a:chExt cx="3264" cy="866"/>
            </a:xfrm>
          </p:grpSpPr>
          <p:sp>
            <p:nvSpPr>
              <p:cNvPr id="22550" name="AutoShape 22"/>
              <p:cNvSpPr>
                <a:spLocks noChangeArrowheads="1"/>
              </p:cNvSpPr>
              <p:nvPr/>
            </p:nvSpPr>
            <p:spPr bwMode="gray">
              <a:xfrm>
                <a:off x="1728" y="1920"/>
                <a:ext cx="3264" cy="866"/>
              </a:xfrm>
              <a:prstGeom prst="roundRect">
                <a:avLst>
                  <a:gd name="adj" fmla="val 10889"/>
                </a:avLst>
              </a:prstGeom>
              <a:gradFill rotWithShape="1">
                <a:gsLst>
                  <a:gs pos="0">
                    <a:srgbClr val="CCECFF"/>
                  </a:gs>
                  <a:gs pos="50000">
                    <a:srgbClr val="CCECFF">
                      <a:gamma/>
                      <a:tint val="0"/>
                      <a:invGamma/>
                    </a:srgbClr>
                  </a:gs>
                  <a:gs pos="100000">
                    <a:srgbClr val="CCECFF"/>
                  </a:gs>
                </a:gsLst>
                <a:lin ang="5400000" scaled="1"/>
              </a:gradFill>
              <a:ln w="38100">
                <a:solidFill>
                  <a:srgbClr val="FFFFFF"/>
                </a:solidFill>
                <a:round/>
                <a:headEnd/>
                <a:tailEnd/>
              </a:ln>
              <a:effectLst>
                <a:outerShdw dist="107763" dir="2700000" algn="ctr" rotWithShape="0">
                  <a:schemeClr val="bg2">
                    <a:alpha val="50000"/>
                  </a:schemeClr>
                </a:outerShdw>
              </a:effectLst>
            </p:spPr>
            <p:txBody>
              <a:bodyPr wrap="none" anchor="ctr"/>
              <a:lstStyle/>
              <a:p>
                <a:pPr algn="ctr" eaLnBrk="0" hangingPunct="0"/>
                <a:endParaRPr lang="en-US"/>
              </a:p>
            </p:txBody>
          </p:sp>
          <p:sp>
            <p:nvSpPr>
              <p:cNvPr id="22551" name="Freeform 23"/>
              <p:cNvSpPr>
                <a:spLocks/>
              </p:cNvSpPr>
              <p:nvPr/>
            </p:nvSpPr>
            <p:spPr bwMode="gray">
              <a:xfrm>
                <a:off x="1776" y="1968"/>
                <a:ext cx="431" cy="432"/>
              </a:xfrm>
              <a:custGeom>
                <a:avLst/>
                <a:gdLst>
                  <a:gd name="T0" fmla="*/ 118 w 596"/>
                  <a:gd name="T1" fmla="*/ 0 h 598"/>
                  <a:gd name="T2" fmla="*/ 0 w 596"/>
                  <a:gd name="T3" fmla="*/ 118 h 598"/>
                  <a:gd name="T4" fmla="*/ 0 w 596"/>
                  <a:gd name="T5" fmla="*/ 589 h 598"/>
                  <a:gd name="T6" fmla="*/ 161 w 596"/>
                  <a:gd name="T7" fmla="*/ 174 h 598"/>
                  <a:gd name="T8" fmla="*/ 589 w 596"/>
                  <a:gd name="T9" fmla="*/ 0 h 598"/>
                  <a:gd name="T10" fmla="*/ 118 w 596"/>
                  <a:gd name="T11" fmla="*/ 0 h 598"/>
                </a:gdLst>
                <a:ahLst/>
                <a:cxnLst>
                  <a:cxn ang="0">
                    <a:pos x="T0" y="T1"/>
                  </a:cxn>
                  <a:cxn ang="0">
                    <a:pos x="T2" y="T3"/>
                  </a:cxn>
                  <a:cxn ang="0">
                    <a:pos x="T4" y="T5"/>
                  </a:cxn>
                  <a:cxn ang="0">
                    <a:pos x="T6" y="T7"/>
                  </a:cxn>
                  <a:cxn ang="0">
                    <a:pos x="T8" y="T9"/>
                  </a:cxn>
                  <a:cxn ang="0">
                    <a:pos x="T10" y="T11"/>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solidFill>
                <a:srgbClr val="FFFFFF"/>
              </a:solidFill>
              <a:ln>
                <a:noFill/>
              </a:ln>
              <a:extLst>
                <a:ext uri="{91240B29-F687-4F45-9708-019B960494DF}">
                  <a14:hiddenLine xmlns:a14="http://schemas.microsoft.com/office/drawing/2010/main" xmlns="" w="0">
                    <a:solidFill>
                      <a:srgbClr val="000000"/>
                    </a:solidFill>
                    <a:prstDash val="solid"/>
                    <a:round/>
                    <a:headEnd/>
                    <a:tailEnd/>
                  </a14:hiddenLine>
                </a:ext>
              </a:extLst>
            </p:spPr>
            <p:txBody>
              <a:bodyPr/>
              <a:lstStyle/>
              <a:p>
                <a:endParaRPr lang="en-US"/>
              </a:p>
            </p:txBody>
          </p:sp>
        </p:grpSp>
        <p:sp>
          <p:nvSpPr>
            <p:cNvPr id="22552" name="Text Box 24"/>
            <p:cNvSpPr txBox="1">
              <a:spLocks noChangeArrowheads="1"/>
            </p:cNvSpPr>
            <p:nvPr/>
          </p:nvSpPr>
          <p:spPr bwMode="gray">
            <a:xfrm>
              <a:off x="2166" y="1824"/>
              <a:ext cx="1551" cy="215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eaLnBrk="0" hangingPunct="0"/>
              <a:r>
                <a:rPr lang="en-US" sz="2600" b="1" dirty="0">
                  <a:solidFill>
                    <a:srgbClr val="0000FF"/>
                  </a:solidFill>
                </a:rPr>
                <a:t>+ </a:t>
              </a:r>
              <a:r>
                <a:rPr lang="en-US" sz="2600" b="1" dirty="0" err="1">
                  <a:solidFill>
                    <a:srgbClr val="0000FF"/>
                  </a:solidFill>
                </a:rPr>
                <a:t>Công</a:t>
              </a:r>
              <a:r>
                <a:rPr lang="en-US" sz="2600" b="1" dirty="0">
                  <a:solidFill>
                    <a:srgbClr val="0000FF"/>
                  </a:solidFill>
                </a:rPr>
                <a:t> </a:t>
              </a:r>
              <a:r>
                <a:rPr lang="en-US" sz="2600" b="1" dirty="0" err="1">
                  <a:solidFill>
                    <a:srgbClr val="0000FF"/>
                  </a:solidFill>
                </a:rPr>
                <a:t>khai</a:t>
              </a:r>
              <a:r>
                <a:rPr lang="en-US" sz="2600" b="1" dirty="0">
                  <a:solidFill>
                    <a:srgbClr val="0000FF"/>
                  </a:solidFill>
                </a:rPr>
                <a:t> </a:t>
              </a:r>
              <a:r>
                <a:rPr lang="en-US" sz="2600" b="1" dirty="0" err="1">
                  <a:solidFill>
                    <a:srgbClr val="0000FF"/>
                  </a:solidFill>
                </a:rPr>
                <a:t>đánh</a:t>
              </a:r>
              <a:r>
                <a:rPr lang="en-US" sz="2600" b="1" dirty="0">
                  <a:solidFill>
                    <a:srgbClr val="0000FF"/>
                  </a:solidFill>
                </a:rPr>
                <a:t> </a:t>
              </a:r>
              <a:r>
                <a:rPr lang="en-US" sz="2600" b="1" dirty="0" err="1">
                  <a:solidFill>
                    <a:srgbClr val="0000FF"/>
                  </a:solidFill>
                </a:rPr>
                <a:t>giá</a:t>
              </a:r>
              <a:r>
                <a:rPr lang="en-US" sz="2600" b="1" dirty="0">
                  <a:solidFill>
                    <a:srgbClr val="0000FF"/>
                  </a:solidFill>
                </a:rPr>
                <a:t> </a:t>
              </a:r>
              <a:r>
                <a:rPr lang="en-US" sz="2600" b="1" dirty="0" err="1">
                  <a:solidFill>
                    <a:srgbClr val="0000FF"/>
                  </a:solidFill>
                </a:rPr>
                <a:t>cao</a:t>
              </a:r>
              <a:r>
                <a:rPr lang="en-US" sz="2600" b="1" dirty="0">
                  <a:solidFill>
                    <a:srgbClr val="0000FF"/>
                  </a:solidFill>
                </a:rPr>
                <a:t> </a:t>
              </a:r>
              <a:r>
                <a:rPr lang="en-US" sz="2600" b="1" dirty="0" smtClean="0">
                  <a:solidFill>
                    <a:srgbClr val="0000FF"/>
                  </a:solidFill>
                </a:rPr>
                <a:t>Bra-man-</a:t>
              </a:r>
              <a:r>
                <a:rPr lang="en-US" sz="2600" b="1" dirty="0" err="1" smtClean="0">
                  <a:solidFill>
                    <a:srgbClr val="0000FF"/>
                  </a:solidFill>
                </a:rPr>
                <a:t>tơ</a:t>
              </a:r>
              <a:endParaRPr lang="en-US" sz="2600" b="1" dirty="0">
                <a:solidFill>
                  <a:srgbClr val="0000FF"/>
                </a:solidFill>
              </a:endParaRPr>
            </a:p>
            <a:p>
              <a:pPr eaLnBrk="0" hangingPunct="0"/>
              <a:r>
                <a:rPr lang="en-US" sz="2600" b="1" dirty="0">
                  <a:solidFill>
                    <a:srgbClr val="0000FF"/>
                  </a:solidFill>
                </a:rPr>
                <a:t>+ </a:t>
              </a:r>
              <a:r>
                <a:rPr lang="en-US" sz="2600" b="1" dirty="0" err="1">
                  <a:solidFill>
                    <a:srgbClr val="0000FF"/>
                  </a:solidFill>
                </a:rPr>
                <a:t>Thẳng</a:t>
              </a:r>
              <a:r>
                <a:rPr lang="en-US" sz="2600" b="1" dirty="0">
                  <a:solidFill>
                    <a:srgbClr val="0000FF"/>
                  </a:solidFill>
                </a:rPr>
                <a:t> </a:t>
              </a:r>
              <a:r>
                <a:rPr lang="en-US" sz="2600" b="1" dirty="0" err="1">
                  <a:solidFill>
                    <a:srgbClr val="0000FF"/>
                  </a:solidFill>
                </a:rPr>
                <a:t>thắn</a:t>
              </a:r>
              <a:r>
                <a:rPr lang="en-US" sz="2600" b="1" dirty="0">
                  <a:solidFill>
                    <a:srgbClr val="0000FF"/>
                  </a:solidFill>
                </a:rPr>
                <a:t>, </a:t>
              </a:r>
              <a:r>
                <a:rPr lang="en-US" sz="2600" b="1" dirty="0" err="1">
                  <a:solidFill>
                    <a:srgbClr val="0000FF"/>
                  </a:solidFill>
                </a:rPr>
                <a:t>tôn</a:t>
              </a:r>
              <a:r>
                <a:rPr lang="en-US" sz="2600" b="1" dirty="0">
                  <a:solidFill>
                    <a:srgbClr val="0000FF"/>
                  </a:solidFill>
                </a:rPr>
                <a:t> </a:t>
              </a:r>
              <a:r>
                <a:rPr lang="en-US" sz="2600" b="1" dirty="0" err="1">
                  <a:solidFill>
                    <a:srgbClr val="0000FF"/>
                  </a:solidFill>
                </a:rPr>
                <a:t>trọng</a:t>
              </a:r>
              <a:r>
                <a:rPr lang="en-US" sz="2600" b="1" dirty="0">
                  <a:solidFill>
                    <a:srgbClr val="0000FF"/>
                  </a:solidFill>
                </a:rPr>
                <a:t> </a:t>
              </a:r>
              <a:r>
                <a:rPr lang="en-US" sz="2600" b="1" dirty="0" err="1">
                  <a:solidFill>
                    <a:srgbClr val="0000FF"/>
                  </a:solidFill>
                </a:rPr>
                <a:t>sự</a:t>
              </a:r>
              <a:r>
                <a:rPr lang="en-US" sz="2600" b="1" dirty="0">
                  <a:solidFill>
                    <a:srgbClr val="0000FF"/>
                  </a:solidFill>
                </a:rPr>
                <a:t> </a:t>
              </a:r>
              <a:r>
                <a:rPr lang="en-US" sz="2600" b="1" dirty="0" err="1">
                  <a:solidFill>
                    <a:srgbClr val="0000FF"/>
                  </a:solidFill>
                </a:rPr>
                <a:t>thật</a:t>
              </a:r>
              <a:r>
                <a:rPr lang="en-US" sz="2600" b="1" dirty="0">
                  <a:solidFill>
                    <a:srgbClr val="0000FF"/>
                  </a:solidFill>
                </a:rPr>
                <a:t>, </a:t>
              </a:r>
              <a:r>
                <a:rPr lang="en-US" sz="2600" b="1" dirty="0" err="1">
                  <a:solidFill>
                    <a:srgbClr val="0000FF"/>
                  </a:solidFill>
                </a:rPr>
                <a:t>đánh</a:t>
              </a:r>
              <a:r>
                <a:rPr lang="en-US" sz="2600" b="1" dirty="0">
                  <a:solidFill>
                    <a:srgbClr val="0000FF"/>
                  </a:solidFill>
                </a:rPr>
                <a:t> </a:t>
              </a:r>
              <a:r>
                <a:rPr lang="en-US" sz="2600" b="1" dirty="0" err="1">
                  <a:solidFill>
                    <a:srgbClr val="0000FF"/>
                  </a:solidFill>
                </a:rPr>
                <a:t>giá</a:t>
              </a:r>
              <a:r>
                <a:rPr lang="en-US" sz="2600" b="1" dirty="0">
                  <a:solidFill>
                    <a:srgbClr val="0000FF"/>
                  </a:solidFill>
                </a:rPr>
                <a:t> </a:t>
              </a:r>
              <a:r>
                <a:rPr lang="en-US" sz="2600" b="1" dirty="0" err="1">
                  <a:solidFill>
                    <a:srgbClr val="0000FF"/>
                  </a:solidFill>
                </a:rPr>
                <a:t>đúng</a:t>
              </a:r>
              <a:r>
                <a:rPr lang="en-US" sz="2600" b="1" dirty="0">
                  <a:solidFill>
                    <a:srgbClr val="0000FF"/>
                  </a:solidFill>
                </a:rPr>
                <a:t> </a:t>
              </a:r>
              <a:r>
                <a:rPr lang="en-US" sz="2600" b="1" dirty="0" err="1">
                  <a:solidFill>
                    <a:srgbClr val="0000FF"/>
                  </a:solidFill>
                </a:rPr>
                <a:t>công</a:t>
              </a:r>
              <a:r>
                <a:rPr lang="en-US" sz="2600" b="1" dirty="0">
                  <a:solidFill>
                    <a:srgbClr val="0000FF"/>
                  </a:solidFill>
                </a:rPr>
                <a:t> </a:t>
              </a:r>
              <a:r>
                <a:rPr lang="en-US" sz="2600" b="1" dirty="0" err="1">
                  <a:solidFill>
                    <a:srgbClr val="0000FF"/>
                  </a:solidFill>
                </a:rPr>
                <a:t>việc</a:t>
              </a:r>
              <a:r>
                <a:rPr lang="en-US" sz="2600" b="1" dirty="0">
                  <a:solidFill>
                    <a:srgbClr val="0000FF"/>
                  </a:solidFill>
                </a:rPr>
                <a:t> </a:t>
              </a:r>
              <a:r>
                <a:rPr lang="en-US" sz="2600" b="1" dirty="0" err="1">
                  <a:solidFill>
                    <a:srgbClr val="0000FF"/>
                  </a:solidFill>
                </a:rPr>
                <a:t>không</a:t>
              </a:r>
              <a:r>
                <a:rPr lang="en-US" sz="2600" b="1" dirty="0">
                  <a:solidFill>
                    <a:srgbClr val="0000FF"/>
                  </a:solidFill>
                </a:rPr>
                <a:t> </a:t>
              </a:r>
              <a:r>
                <a:rPr lang="en-US" sz="2600" b="1" dirty="0" err="1">
                  <a:solidFill>
                    <a:srgbClr val="0000FF"/>
                  </a:solidFill>
                </a:rPr>
                <a:t>vì</a:t>
              </a:r>
              <a:r>
                <a:rPr lang="en-US" sz="2600" b="1" dirty="0">
                  <a:solidFill>
                    <a:srgbClr val="0000FF"/>
                  </a:solidFill>
                </a:rPr>
                <a:t> </a:t>
              </a:r>
              <a:r>
                <a:rPr lang="en-US" sz="2600" b="1" dirty="0" err="1">
                  <a:solidFill>
                    <a:srgbClr val="0000FF"/>
                  </a:solidFill>
                </a:rPr>
                <a:t>bất</a:t>
              </a:r>
              <a:r>
                <a:rPr lang="en-US" sz="2600" b="1" dirty="0">
                  <a:solidFill>
                    <a:srgbClr val="0000FF"/>
                  </a:solidFill>
                </a:rPr>
                <a:t> </a:t>
              </a:r>
              <a:r>
                <a:rPr lang="en-US" sz="2600" b="1" dirty="0" err="1">
                  <a:solidFill>
                    <a:srgbClr val="0000FF"/>
                  </a:solidFill>
                </a:rPr>
                <a:t>đồng</a:t>
              </a:r>
              <a:r>
                <a:rPr lang="en-US" sz="2600" b="1" dirty="0">
                  <a:solidFill>
                    <a:srgbClr val="0000FF"/>
                  </a:solidFill>
                </a:rPr>
                <a:t> </a:t>
              </a:r>
              <a:r>
                <a:rPr lang="en-US" sz="2600" b="1" dirty="0" err="1">
                  <a:solidFill>
                    <a:srgbClr val="0000FF"/>
                  </a:solidFill>
                </a:rPr>
                <a:t>cá</a:t>
              </a:r>
              <a:r>
                <a:rPr lang="en-US" sz="2600" b="1" dirty="0">
                  <a:solidFill>
                    <a:srgbClr val="0000FF"/>
                  </a:solidFill>
                </a:rPr>
                <a:t> </a:t>
              </a:r>
              <a:r>
                <a:rPr lang="en-US" sz="2600" b="1" dirty="0" err="1">
                  <a:solidFill>
                    <a:srgbClr val="0000FF"/>
                  </a:solidFill>
                </a:rPr>
                <a:t>nhân</a:t>
              </a:r>
              <a:r>
                <a:rPr lang="en-US" sz="2600" b="1" dirty="0"/>
                <a:t> </a:t>
              </a:r>
            </a:p>
          </p:txBody>
        </p:sp>
      </p:grpSp>
      <p:sp>
        <p:nvSpPr>
          <p:cNvPr id="22553" name="AutoShape 25"/>
          <p:cNvSpPr>
            <a:spLocks noChangeArrowheads="1"/>
          </p:cNvSpPr>
          <p:nvPr/>
        </p:nvSpPr>
        <p:spPr bwMode="auto">
          <a:xfrm>
            <a:off x="4343400" y="2451100"/>
            <a:ext cx="533400" cy="381000"/>
          </a:xfrm>
          <a:prstGeom prst="downArrow">
            <a:avLst>
              <a:gd name="adj1" fmla="val 50000"/>
              <a:gd name="adj2"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eaLnBrk="0" hangingPunct="0"/>
            <a:endParaRPr lang="en-US">
              <a:latin typeface="Verdana" pitchFamily="34" charset="0"/>
            </a:endParaRPr>
          </a:p>
        </p:txBody>
      </p:sp>
      <p:sp>
        <p:nvSpPr>
          <p:cNvPr id="22560" name="AutoShape 32"/>
          <p:cNvSpPr>
            <a:spLocks noChangeArrowheads="1"/>
          </p:cNvSpPr>
          <p:nvPr/>
        </p:nvSpPr>
        <p:spPr bwMode="auto">
          <a:xfrm>
            <a:off x="7391400" y="2413000"/>
            <a:ext cx="533400" cy="482600"/>
          </a:xfrm>
          <a:prstGeom prst="downArrow">
            <a:avLst>
              <a:gd name="adj1" fmla="val 50000"/>
              <a:gd name="adj2"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eaLnBrk="0" hangingPunct="0"/>
            <a:endParaRPr lang="en-US">
              <a:latin typeface="Verdana" pitchFamily="34" charset="0"/>
            </a:endParaRPr>
          </a:p>
        </p:txBody>
      </p:sp>
      <p:grpSp>
        <p:nvGrpSpPr>
          <p:cNvPr id="22561" name="Group 33"/>
          <p:cNvGrpSpPr>
            <a:grpSpLocks/>
          </p:cNvGrpSpPr>
          <p:nvPr/>
        </p:nvGrpSpPr>
        <p:grpSpPr bwMode="auto">
          <a:xfrm>
            <a:off x="6190192" y="533400"/>
            <a:ext cx="2654300" cy="1820863"/>
            <a:chOff x="3936" y="960"/>
            <a:chExt cx="1672" cy="864"/>
          </a:xfrm>
        </p:grpSpPr>
        <p:grpSp>
          <p:nvGrpSpPr>
            <p:cNvPr id="22562" name="Group 34"/>
            <p:cNvGrpSpPr>
              <a:grpSpLocks/>
            </p:cNvGrpSpPr>
            <p:nvPr/>
          </p:nvGrpSpPr>
          <p:grpSpPr bwMode="auto">
            <a:xfrm>
              <a:off x="4000" y="960"/>
              <a:ext cx="1608" cy="864"/>
              <a:chOff x="4000" y="960"/>
              <a:chExt cx="1608" cy="864"/>
            </a:xfrm>
          </p:grpSpPr>
          <p:sp>
            <p:nvSpPr>
              <p:cNvPr id="22563" name="AutoShape 35"/>
              <p:cNvSpPr>
                <a:spLocks noChangeArrowheads="1"/>
              </p:cNvSpPr>
              <p:nvPr/>
            </p:nvSpPr>
            <p:spPr bwMode="gray">
              <a:xfrm>
                <a:off x="4000" y="960"/>
                <a:ext cx="1608" cy="864"/>
              </a:xfrm>
              <a:prstGeom prst="roundRect">
                <a:avLst>
                  <a:gd name="adj" fmla="val 11921"/>
                </a:avLst>
              </a:prstGeom>
              <a:noFill/>
              <a:ln w="38100">
                <a:solidFill>
                  <a:schemeClr val="tx1"/>
                </a:solidFill>
                <a:round/>
                <a:headEnd/>
                <a:tailEnd/>
              </a:ln>
              <a:effectLst>
                <a:outerShdw dist="107763" dir="2700000" algn="ctr" rotWithShape="0">
                  <a:schemeClr val="bg2">
                    <a:alpha val="50000"/>
                  </a:schemeClr>
                </a:outerShdw>
              </a:effectLst>
            </p:spPr>
            <p:txBody>
              <a:bodyPr wrap="none" anchor="ctr"/>
              <a:lstStyle/>
              <a:p>
                <a:pPr algn="ctr" eaLnBrk="0" hangingPunct="0"/>
                <a:endParaRPr lang="en-US">
                  <a:latin typeface="Verdana" pitchFamily="34" charset="0"/>
                </a:endParaRPr>
              </a:p>
            </p:txBody>
          </p:sp>
          <p:sp>
            <p:nvSpPr>
              <p:cNvPr id="22564" name="Freeform 36"/>
              <p:cNvSpPr>
                <a:spLocks/>
              </p:cNvSpPr>
              <p:nvPr/>
            </p:nvSpPr>
            <p:spPr bwMode="gray">
              <a:xfrm>
                <a:off x="4080" y="1008"/>
                <a:ext cx="802" cy="432"/>
              </a:xfrm>
              <a:custGeom>
                <a:avLst/>
                <a:gdLst>
                  <a:gd name="T0" fmla="*/ 118 w 596"/>
                  <a:gd name="T1" fmla="*/ 0 h 598"/>
                  <a:gd name="T2" fmla="*/ 0 w 596"/>
                  <a:gd name="T3" fmla="*/ 118 h 598"/>
                  <a:gd name="T4" fmla="*/ 0 w 596"/>
                  <a:gd name="T5" fmla="*/ 589 h 598"/>
                  <a:gd name="T6" fmla="*/ 161 w 596"/>
                  <a:gd name="T7" fmla="*/ 174 h 598"/>
                  <a:gd name="T8" fmla="*/ 589 w 596"/>
                  <a:gd name="T9" fmla="*/ 0 h 598"/>
                  <a:gd name="T10" fmla="*/ 118 w 596"/>
                  <a:gd name="T11" fmla="*/ 0 h 598"/>
                </a:gdLst>
                <a:ahLst/>
                <a:cxnLst>
                  <a:cxn ang="0">
                    <a:pos x="T0" y="T1"/>
                  </a:cxn>
                  <a:cxn ang="0">
                    <a:pos x="T2" y="T3"/>
                  </a:cxn>
                  <a:cxn ang="0">
                    <a:pos x="T4" y="T5"/>
                  </a:cxn>
                  <a:cxn ang="0">
                    <a:pos x="T6" y="T7"/>
                  </a:cxn>
                  <a:cxn ang="0">
                    <a:pos x="T8" y="T9"/>
                  </a:cxn>
                  <a:cxn ang="0">
                    <a:pos x="T10" y="T11"/>
                  </a:cxn>
                </a:cxnLst>
                <a:rect l="0" t="0" r="r" b="b"/>
                <a:pathLst>
                  <a:path w="596" h="598">
                    <a:moveTo>
                      <a:pt x="118" y="0"/>
                    </a:moveTo>
                    <a:cubicBezTo>
                      <a:pt x="53" y="0"/>
                      <a:pt x="0" y="53"/>
                      <a:pt x="0" y="118"/>
                    </a:cubicBezTo>
                    <a:lnTo>
                      <a:pt x="0" y="589"/>
                    </a:lnTo>
                    <a:cubicBezTo>
                      <a:pt x="27" y="598"/>
                      <a:pt x="12" y="309"/>
                      <a:pt x="161" y="174"/>
                    </a:cubicBezTo>
                    <a:cubicBezTo>
                      <a:pt x="310" y="39"/>
                      <a:pt x="596" y="29"/>
                      <a:pt x="589" y="0"/>
                    </a:cubicBezTo>
                    <a:lnTo>
                      <a:pt x="118" y="0"/>
                    </a:lnTo>
                    <a:close/>
                  </a:path>
                </a:pathLst>
              </a:custGeom>
              <a:gradFill rotWithShape="1">
                <a:gsLst>
                  <a:gs pos="0">
                    <a:srgbClr val="3BCFA1">
                      <a:gamma/>
                      <a:tint val="36471"/>
                      <a:invGamma/>
                    </a:srgbClr>
                  </a:gs>
                  <a:gs pos="50000">
                    <a:srgbClr val="3BCFA1"/>
                  </a:gs>
                  <a:gs pos="100000">
                    <a:srgbClr val="3BCFA1">
                      <a:gamma/>
                      <a:tint val="36471"/>
                      <a:invGamma/>
                    </a:srgbClr>
                  </a:gs>
                </a:gsLst>
                <a:lin ang="2700000" scaled="1"/>
              </a:gradFill>
              <a:ln>
                <a:noFill/>
              </a:ln>
              <a:effectLst/>
              <a:extLst>
                <a:ext uri="{91240B29-F687-4F45-9708-019B960494DF}">
                  <a14:hiddenLine xmlns:a14="http://schemas.microsoft.com/office/drawing/2010/main" xmlns="" w="0">
                    <a:solidFill>
                      <a:srgbClr val="000000"/>
                    </a:solidFill>
                    <a:prstDash val="solid"/>
                    <a:round/>
                    <a:headEnd/>
                    <a:tailEnd/>
                  </a14:hiddenLine>
                </a:ext>
                <a:ext uri="{AF507438-7753-43E0-B8FC-AC1667EBCBE1}">
                  <a14:hiddenEffects xmlns:a14="http://schemas.microsoft.com/office/drawing/2010/main" xmlns="">
                    <a:effectLst>
                      <a:outerShdw dist="107763" dir="2700000" algn="ctr" rotWithShape="0">
                        <a:srgbClr val="808080">
                          <a:alpha val="50000"/>
                        </a:srgbClr>
                      </a:outerShdw>
                    </a:effectLst>
                  </a14:hiddenEffects>
                </a:ext>
              </a:extLst>
            </p:spPr>
            <p:txBody>
              <a:bodyPr/>
              <a:lstStyle/>
              <a:p>
                <a:endParaRPr lang="en-US"/>
              </a:p>
            </p:txBody>
          </p:sp>
        </p:grpSp>
        <p:sp>
          <p:nvSpPr>
            <p:cNvPr id="22565" name="Text Box 37"/>
            <p:cNvSpPr txBox="1">
              <a:spLocks noChangeArrowheads="1"/>
            </p:cNvSpPr>
            <p:nvPr/>
          </p:nvSpPr>
          <p:spPr bwMode="gray">
            <a:xfrm>
              <a:off x="3936" y="984"/>
              <a:ext cx="1584" cy="65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lgn="ctr">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ctr" eaLnBrk="0" hangingPunct="0"/>
              <a:r>
                <a:rPr lang="en-US" sz="2000" dirty="0">
                  <a:solidFill>
                    <a:srgbClr val="FF0000"/>
                  </a:solidFill>
                  <a:effectLst>
                    <a:outerShdw blurRad="38100" dist="38100" dir="2700000" algn="tl">
                      <a:srgbClr val="000000"/>
                    </a:outerShdw>
                  </a:effectLst>
                </a:rPr>
                <a:t> </a:t>
              </a:r>
              <a:r>
                <a:rPr lang="en-US" sz="2800" b="1" dirty="0">
                  <a:solidFill>
                    <a:srgbClr val="FF0000"/>
                  </a:solidFill>
                </a:rPr>
                <a:t>c) </a:t>
              </a:r>
              <a:r>
                <a:rPr lang="en-US" sz="2800" b="1" dirty="0" err="1">
                  <a:solidFill>
                    <a:srgbClr val="FF0000"/>
                  </a:solidFill>
                </a:rPr>
                <a:t>Em</a:t>
              </a:r>
              <a:r>
                <a:rPr lang="en-US" sz="2800" b="1" dirty="0">
                  <a:solidFill>
                    <a:srgbClr val="FF0000"/>
                  </a:solidFill>
                </a:rPr>
                <a:t> </a:t>
              </a:r>
              <a:r>
                <a:rPr lang="en-US" sz="2800" b="1" dirty="0" err="1">
                  <a:solidFill>
                    <a:srgbClr val="FF0000"/>
                  </a:solidFill>
                </a:rPr>
                <a:t>có</a:t>
              </a:r>
              <a:r>
                <a:rPr lang="en-US" sz="2800" b="1" dirty="0">
                  <a:solidFill>
                    <a:srgbClr val="FF0000"/>
                  </a:solidFill>
                </a:rPr>
                <a:t> </a:t>
              </a:r>
              <a:r>
                <a:rPr lang="en-US" sz="2800" b="1" dirty="0" err="1">
                  <a:solidFill>
                    <a:srgbClr val="FF0000"/>
                  </a:solidFill>
                </a:rPr>
                <a:t>nhận</a:t>
              </a:r>
              <a:r>
                <a:rPr lang="en-US" sz="2800" b="1" dirty="0">
                  <a:solidFill>
                    <a:srgbClr val="FF0000"/>
                  </a:solidFill>
                </a:rPr>
                <a:t> </a:t>
              </a:r>
              <a:r>
                <a:rPr lang="en-US" sz="2800" b="1" dirty="0" err="1">
                  <a:solidFill>
                    <a:srgbClr val="FF0000"/>
                  </a:solidFill>
                </a:rPr>
                <a:t>xét</a:t>
              </a:r>
              <a:r>
                <a:rPr lang="en-US" sz="2800" b="1" dirty="0">
                  <a:solidFill>
                    <a:srgbClr val="FF0000"/>
                  </a:solidFill>
                </a:rPr>
                <a:t> </a:t>
              </a:r>
              <a:r>
                <a:rPr lang="en-US" sz="2800" b="1" dirty="0" err="1">
                  <a:solidFill>
                    <a:srgbClr val="FF0000"/>
                  </a:solidFill>
                </a:rPr>
                <a:t>gì</a:t>
              </a:r>
              <a:r>
                <a:rPr lang="en-US" sz="2800" b="1" dirty="0">
                  <a:solidFill>
                    <a:srgbClr val="FF0000"/>
                  </a:solidFill>
                </a:rPr>
                <a:t> </a:t>
              </a:r>
              <a:r>
                <a:rPr lang="en-US" sz="2800" b="1" dirty="0" err="1">
                  <a:solidFill>
                    <a:srgbClr val="FF0000"/>
                  </a:solidFill>
                </a:rPr>
                <a:t>về</a:t>
              </a:r>
              <a:r>
                <a:rPr lang="en-US" sz="2800" b="1" dirty="0">
                  <a:solidFill>
                    <a:srgbClr val="FF0000"/>
                  </a:solidFill>
                </a:rPr>
                <a:t> </a:t>
              </a:r>
              <a:r>
                <a:rPr lang="en-US" sz="2800" b="1" dirty="0" err="1">
                  <a:solidFill>
                    <a:srgbClr val="FF0000"/>
                  </a:solidFill>
                </a:rPr>
                <a:t>tình</a:t>
              </a:r>
              <a:r>
                <a:rPr lang="en-US" sz="2800" b="1" dirty="0">
                  <a:solidFill>
                    <a:srgbClr val="FF0000"/>
                  </a:solidFill>
                </a:rPr>
                <a:t> </a:t>
              </a:r>
              <a:r>
                <a:rPr lang="en-US" sz="2800" b="1" dirty="0" err="1">
                  <a:solidFill>
                    <a:srgbClr val="FF0000"/>
                  </a:solidFill>
                </a:rPr>
                <a:t>cảm</a:t>
              </a:r>
              <a:r>
                <a:rPr lang="en-US" sz="2800" b="1" dirty="0">
                  <a:solidFill>
                    <a:srgbClr val="FF0000"/>
                  </a:solidFill>
                </a:rPr>
                <a:t> </a:t>
              </a:r>
              <a:r>
                <a:rPr lang="en-US" sz="2800" b="1" dirty="0" err="1">
                  <a:solidFill>
                    <a:srgbClr val="FF0000"/>
                  </a:solidFill>
                </a:rPr>
                <a:t>của</a:t>
              </a:r>
              <a:r>
                <a:rPr lang="en-US" sz="2800" b="1" dirty="0">
                  <a:solidFill>
                    <a:srgbClr val="FF0000"/>
                  </a:solidFill>
                </a:rPr>
                <a:t> 2 </a:t>
              </a:r>
              <a:r>
                <a:rPr lang="en-US" sz="2800" b="1" dirty="0" err="1">
                  <a:solidFill>
                    <a:srgbClr val="FF0000"/>
                  </a:solidFill>
                </a:rPr>
                <a:t>ông</a:t>
              </a:r>
              <a:r>
                <a:rPr lang="en-US" sz="2800" b="1" dirty="0">
                  <a:solidFill>
                    <a:srgbClr val="FF0000"/>
                  </a:solidFill>
                </a:rPr>
                <a:t>?</a:t>
              </a:r>
            </a:p>
          </p:txBody>
        </p:sp>
      </p:grpSp>
      <p:sp>
        <p:nvSpPr>
          <p:cNvPr id="2" name="TextBox 1"/>
          <p:cNvSpPr txBox="1"/>
          <p:nvPr/>
        </p:nvSpPr>
        <p:spPr>
          <a:xfrm>
            <a:off x="6248400" y="2999886"/>
            <a:ext cx="2971800" cy="2785378"/>
          </a:xfrm>
          <a:prstGeom prst="rect">
            <a:avLst/>
          </a:prstGeom>
          <a:noFill/>
        </p:spPr>
        <p:txBody>
          <a:bodyPr wrap="square" rtlCol="0">
            <a:spAutoFit/>
          </a:bodyPr>
          <a:lstStyle/>
          <a:p>
            <a:r>
              <a:rPr lang="en-US" sz="2500" b="1" dirty="0" smtClean="0">
                <a:solidFill>
                  <a:srgbClr val="0000CC"/>
                </a:solidFill>
                <a:latin typeface="Times New Roman" pitchFamily="18" charset="0"/>
                <a:cs typeface="Times New Roman" pitchFamily="18" charset="0"/>
              </a:rPr>
              <a:t>Bra-man-</a:t>
            </a:r>
            <a:r>
              <a:rPr lang="en-US" sz="2500" b="1" dirty="0" err="1" smtClean="0">
                <a:solidFill>
                  <a:srgbClr val="0000CC"/>
                </a:solidFill>
                <a:latin typeface="Times New Roman" pitchFamily="18" charset="0"/>
                <a:cs typeface="Times New Roman" pitchFamily="18" charset="0"/>
              </a:rPr>
              <a:t>tơ</a:t>
            </a:r>
            <a:r>
              <a:rPr lang="en-US" sz="2500" b="1" dirty="0" smtClean="0">
                <a:solidFill>
                  <a:srgbClr val="0000CC"/>
                </a:solidFill>
                <a:latin typeface="Times New Roman" pitchFamily="18" charset="0"/>
                <a:cs typeface="Times New Roman" pitchFamily="18" charset="0"/>
              </a:rPr>
              <a:t>: </a:t>
            </a:r>
            <a:r>
              <a:rPr lang="en-US" sz="2500" b="1" dirty="0" err="1" smtClean="0">
                <a:solidFill>
                  <a:srgbClr val="0000CC"/>
                </a:solidFill>
                <a:latin typeface="Times New Roman" pitchFamily="18" charset="0"/>
                <a:cs typeface="Times New Roman" pitchFamily="18" charset="0"/>
              </a:rPr>
              <a:t>thiếu</a:t>
            </a:r>
            <a:r>
              <a:rPr lang="en-US" sz="2500" b="1" dirty="0" smtClean="0">
                <a:solidFill>
                  <a:srgbClr val="0000CC"/>
                </a:solidFill>
                <a:latin typeface="Times New Roman" pitchFamily="18" charset="0"/>
                <a:cs typeface="Times New Roman" pitchFamily="18" charset="0"/>
              </a:rPr>
              <a:t> </a:t>
            </a:r>
            <a:r>
              <a:rPr lang="en-US" sz="2500" b="1" dirty="0" err="1" smtClean="0">
                <a:solidFill>
                  <a:srgbClr val="0000CC"/>
                </a:solidFill>
                <a:latin typeface="Times New Roman" pitchFamily="18" charset="0"/>
                <a:cs typeface="Times New Roman" pitchFamily="18" charset="0"/>
              </a:rPr>
              <a:t>trung</a:t>
            </a:r>
            <a:r>
              <a:rPr lang="en-US" sz="2500" b="1" dirty="0" smtClean="0">
                <a:solidFill>
                  <a:srgbClr val="0000CC"/>
                </a:solidFill>
                <a:latin typeface="Times New Roman" pitchFamily="18" charset="0"/>
                <a:cs typeface="Times New Roman" pitchFamily="18" charset="0"/>
              </a:rPr>
              <a:t> </a:t>
            </a:r>
            <a:r>
              <a:rPr lang="en-US" sz="2500" b="1" dirty="0" err="1" smtClean="0">
                <a:solidFill>
                  <a:srgbClr val="0000CC"/>
                </a:solidFill>
                <a:latin typeface="Times New Roman" pitchFamily="18" charset="0"/>
                <a:cs typeface="Times New Roman" pitchFamily="18" charset="0"/>
              </a:rPr>
              <a:t>thực,trốn</a:t>
            </a:r>
            <a:r>
              <a:rPr lang="en-US" sz="2500" b="1" dirty="0" smtClean="0">
                <a:solidFill>
                  <a:srgbClr val="0000CC"/>
                </a:solidFill>
                <a:latin typeface="Times New Roman" pitchFamily="18" charset="0"/>
                <a:cs typeface="Times New Roman" pitchFamily="18" charset="0"/>
              </a:rPr>
              <a:t> </a:t>
            </a:r>
            <a:r>
              <a:rPr lang="en-US" sz="2500" b="1" dirty="0" err="1" smtClean="0">
                <a:solidFill>
                  <a:srgbClr val="0000CC"/>
                </a:solidFill>
                <a:latin typeface="Times New Roman" pitchFamily="18" charset="0"/>
                <a:cs typeface="Times New Roman" pitchFamily="18" charset="0"/>
              </a:rPr>
              <a:t>tránh</a:t>
            </a:r>
            <a:r>
              <a:rPr lang="en-US" sz="2500" b="1" dirty="0" smtClean="0">
                <a:solidFill>
                  <a:srgbClr val="0000CC"/>
                </a:solidFill>
                <a:latin typeface="Times New Roman" pitchFamily="18" charset="0"/>
                <a:cs typeface="Times New Roman" pitchFamily="18" charset="0"/>
              </a:rPr>
              <a:t> </a:t>
            </a:r>
            <a:r>
              <a:rPr lang="en-US" sz="2500" b="1" dirty="0" err="1" smtClean="0">
                <a:solidFill>
                  <a:srgbClr val="0000CC"/>
                </a:solidFill>
                <a:latin typeface="Times New Roman" pitchFamily="18" charset="0"/>
                <a:cs typeface="Times New Roman" pitchFamily="18" charset="0"/>
              </a:rPr>
              <a:t>sự</a:t>
            </a:r>
            <a:r>
              <a:rPr lang="en-US" sz="2500" b="1" dirty="0" smtClean="0">
                <a:solidFill>
                  <a:srgbClr val="0000CC"/>
                </a:solidFill>
                <a:latin typeface="Times New Roman" pitchFamily="18" charset="0"/>
                <a:cs typeface="Times New Roman" pitchFamily="18" charset="0"/>
              </a:rPr>
              <a:t> </a:t>
            </a:r>
            <a:r>
              <a:rPr lang="en-US" sz="2500" b="1" dirty="0" err="1" smtClean="0">
                <a:solidFill>
                  <a:srgbClr val="0000CC"/>
                </a:solidFill>
                <a:latin typeface="Times New Roman" pitchFamily="18" charset="0"/>
                <a:cs typeface="Times New Roman" pitchFamily="18" charset="0"/>
              </a:rPr>
              <a:t>thật</a:t>
            </a:r>
            <a:endParaRPr lang="en-US" sz="2500" b="1" dirty="0" smtClean="0">
              <a:solidFill>
                <a:srgbClr val="0000CC"/>
              </a:solidFill>
              <a:latin typeface="Times New Roman" pitchFamily="18" charset="0"/>
              <a:cs typeface="Times New Roman" pitchFamily="18" charset="0"/>
            </a:endParaRPr>
          </a:p>
          <a:p>
            <a:r>
              <a:rPr lang="en-US" sz="2500" b="1" dirty="0" smtClean="0">
                <a:solidFill>
                  <a:srgbClr val="0000CC"/>
                </a:solidFill>
                <a:latin typeface="Times New Roman" pitchFamily="18" charset="0"/>
                <a:cs typeface="Times New Roman" pitchFamily="18" charset="0"/>
              </a:rPr>
              <a:t>-</a:t>
            </a:r>
            <a:r>
              <a:rPr lang="en-US" sz="2500" b="1" dirty="0" err="1" smtClean="0">
                <a:solidFill>
                  <a:srgbClr val="0000CC"/>
                </a:solidFill>
                <a:latin typeface="Times New Roman" pitchFamily="18" charset="0"/>
                <a:cs typeface="Times New Roman" pitchFamily="18" charset="0"/>
              </a:rPr>
              <a:t>Mi</a:t>
            </a:r>
            <a:r>
              <a:rPr lang="en-US" sz="2500" b="1" dirty="0" smtClean="0">
                <a:solidFill>
                  <a:srgbClr val="0000CC"/>
                </a:solidFill>
                <a:latin typeface="Times New Roman" pitchFamily="18" charset="0"/>
                <a:cs typeface="Times New Roman" pitchFamily="18" charset="0"/>
              </a:rPr>
              <a:t>-Ken –</a:t>
            </a:r>
            <a:r>
              <a:rPr lang="en-US" sz="2500" b="1" dirty="0" err="1" smtClean="0">
                <a:solidFill>
                  <a:srgbClr val="0000CC"/>
                </a:solidFill>
                <a:latin typeface="Times New Roman" pitchFamily="18" charset="0"/>
                <a:cs typeface="Times New Roman" pitchFamily="18" charset="0"/>
              </a:rPr>
              <a:t>Lăng</a:t>
            </a:r>
            <a:r>
              <a:rPr lang="en-US" sz="2500" b="1" dirty="0" smtClean="0">
                <a:solidFill>
                  <a:srgbClr val="0000CC"/>
                </a:solidFill>
                <a:latin typeface="Times New Roman" pitchFamily="18" charset="0"/>
                <a:cs typeface="Times New Roman" pitchFamily="18" charset="0"/>
              </a:rPr>
              <a:t> –</a:t>
            </a:r>
            <a:r>
              <a:rPr lang="en-US" sz="2500" b="1" dirty="0" err="1" smtClean="0">
                <a:solidFill>
                  <a:srgbClr val="0000CC"/>
                </a:solidFill>
                <a:latin typeface="Times New Roman" pitchFamily="18" charset="0"/>
                <a:cs typeface="Times New Roman" pitchFamily="18" charset="0"/>
              </a:rPr>
              <a:t>Giơ:công</a:t>
            </a:r>
            <a:r>
              <a:rPr lang="en-US" sz="2500" b="1" dirty="0" smtClean="0">
                <a:solidFill>
                  <a:srgbClr val="0000CC"/>
                </a:solidFill>
                <a:latin typeface="Times New Roman" pitchFamily="18" charset="0"/>
                <a:cs typeface="Times New Roman" pitchFamily="18" charset="0"/>
              </a:rPr>
              <a:t> minh ,</a:t>
            </a:r>
            <a:r>
              <a:rPr lang="en-US" sz="2500" b="1" dirty="0" err="1" smtClean="0">
                <a:solidFill>
                  <a:srgbClr val="0000CC"/>
                </a:solidFill>
                <a:latin typeface="Times New Roman" pitchFamily="18" charset="0"/>
                <a:cs typeface="Times New Roman" pitchFamily="18" charset="0"/>
              </a:rPr>
              <a:t>chính</a:t>
            </a:r>
            <a:r>
              <a:rPr lang="en-US" sz="2500" b="1" dirty="0" smtClean="0">
                <a:solidFill>
                  <a:srgbClr val="0000CC"/>
                </a:solidFill>
                <a:latin typeface="Times New Roman" pitchFamily="18" charset="0"/>
                <a:cs typeface="Times New Roman" pitchFamily="18" charset="0"/>
              </a:rPr>
              <a:t> </a:t>
            </a:r>
            <a:r>
              <a:rPr lang="en-US" sz="2500" b="1" dirty="0" err="1" smtClean="0">
                <a:solidFill>
                  <a:srgbClr val="0000CC"/>
                </a:solidFill>
                <a:latin typeface="Times New Roman" pitchFamily="18" charset="0"/>
                <a:cs typeface="Times New Roman" pitchFamily="18" charset="0"/>
              </a:rPr>
              <a:t>trực</a:t>
            </a:r>
            <a:r>
              <a:rPr lang="en-US" sz="2500" b="1" dirty="0" smtClean="0">
                <a:solidFill>
                  <a:srgbClr val="0000CC"/>
                </a:solidFill>
                <a:latin typeface="Times New Roman" pitchFamily="18" charset="0"/>
                <a:cs typeface="Times New Roman" pitchFamily="18" charset="0"/>
              </a:rPr>
              <a:t> ,</a:t>
            </a:r>
            <a:r>
              <a:rPr lang="en-US" sz="2500" b="1" dirty="0" err="1" smtClean="0">
                <a:solidFill>
                  <a:srgbClr val="0000CC"/>
                </a:solidFill>
                <a:latin typeface="Times New Roman" pitchFamily="18" charset="0"/>
                <a:cs typeface="Times New Roman" pitchFamily="18" charset="0"/>
              </a:rPr>
              <a:t>trung</a:t>
            </a:r>
            <a:r>
              <a:rPr lang="en-US" sz="2500" b="1" dirty="0" smtClean="0">
                <a:solidFill>
                  <a:srgbClr val="0000CC"/>
                </a:solidFill>
                <a:latin typeface="Times New Roman" pitchFamily="18" charset="0"/>
                <a:cs typeface="Times New Roman" pitchFamily="18" charset="0"/>
              </a:rPr>
              <a:t> </a:t>
            </a:r>
            <a:r>
              <a:rPr lang="en-US" sz="2500" b="1" dirty="0" err="1" smtClean="0">
                <a:solidFill>
                  <a:srgbClr val="0000CC"/>
                </a:solidFill>
                <a:latin typeface="Times New Roman" pitchFamily="18" charset="0"/>
                <a:cs typeface="Times New Roman" pitchFamily="18" charset="0"/>
              </a:rPr>
              <a:t>thực</a:t>
            </a:r>
            <a:r>
              <a:rPr lang="en-US" sz="2500" b="1" dirty="0" smtClean="0">
                <a:solidFill>
                  <a:srgbClr val="0000CC"/>
                </a:solidFill>
                <a:latin typeface="Times New Roman" pitchFamily="18" charset="0"/>
                <a:cs typeface="Times New Roman" pitchFamily="18" charset="0"/>
              </a:rPr>
              <a:t> ,</a:t>
            </a:r>
            <a:r>
              <a:rPr lang="en-US" sz="2500" b="1" dirty="0" err="1" smtClean="0">
                <a:solidFill>
                  <a:srgbClr val="0000CC"/>
                </a:solidFill>
                <a:latin typeface="Times New Roman" pitchFamily="18" charset="0"/>
                <a:cs typeface="Times New Roman" pitchFamily="18" charset="0"/>
              </a:rPr>
              <a:t>thẳng</a:t>
            </a:r>
            <a:r>
              <a:rPr lang="en-US" sz="2500" b="1" dirty="0" smtClean="0">
                <a:solidFill>
                  <a:srgbClr val="0000CC"/>
                </a:solidFill>
                <a:latin typeface="Times New Roman" pitchFamily="18" charset="0"/>
                <a:cs typeface="Times New Roman" pitchFamily="18" charset="0"/>
              </a:rPr>
              <a:t> </a:t>
            </a:r>
            <a:r>
              <a:rPr lang="en-US" sz="2500" b="1" dirty="0" err="1" smtClean="0">
                <a:solidFill>
                  <a:srgbClr val="0000CC"/>
                </a:solidFill>
                <a:latin typeface="Times New Roman" pitchFamily="18" charset="0"/>
                <a:cs typeface="Times New Roman" pitchFamily="18" charset="0"/>
              </a:rPr>
              <a:t>thắn</a:t>
            </a:r>
            <a:endParaRPr lang="en-US" sz="2500" b="1" dirty="0">
              <a:solidFill>
                <a:srgbClr val="0000CC"/>
              </a:solidFill>
              <a:latin typeface="Times New Roman" pitchFamily="18" charset="0"/>
              <a:cs typeface="Times New Roman" pitchFamily="18" charset="0"/>
            </a:endParaRPr>
          </a:p>
        </p:txBody>
      </p:sp>
    </p:spTree>
    <p:extLst>
      <p:ext uri="{BB962C8B-B14F-4D97-AF65-F5344CB8AC3E}">
        <p14:creationId xmlns:p14="http://schemas.microsoft.com/office/powerpoint/2010/main" xmlns="" val="98413708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22532"/>
                                        </p:tgtEl>
                                        <p:attrNameLst>
                                          <p:attrName>style.visibility</p:attrName>
                                        </p:attrNameLst>
                                      </p:cBhvr>
                                      <p:to>
                                        <p:strVal val="visible"/>
                                      </p:to>
                                    </p:set>
                                    <p:animEffect transition="in" filter="wipe(left)">
                                      <p:cBhvr>
                                        <p:cTn id="7" dur="1000"/>
                                        <p:tgtEl>
                                          <p:spTgt spid="2253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22546"/>
                                        </p:tgtEl>
                                        <p:attrNameLst>
                                          <p:attrName>style.visibility</p:attrName>
                                        </p:attrNameLst>
                                      </p:cBhvr>
                                      <p:to>
                                        <p:strVal val="visible"/>
                                      </p:to>
                                    </p:set>
                                    <p:animEffect transition="in" filter="barn(inHorizontal)">
                                      <p:cBhvr>
                                        <p:cTn id="12" dur="500"/>
                                        <p:tgtEl>
                                          <p:spTgt spid="22546"/>
                                        </p:tgtEl>
                                      </p:cBhvr>
                                    </p:animEffect>
                                  </p:childTnLst>
                                </p:cTn>
                              </p:par>
                              <p:par>
                                <p:cTn id="13" presetID="16" presetClass="entr" presetSubtype="26" fill="hold" nodeType="withEffect">
                                  <p:stCondLst>
                                    <p:cond delay="0"/>
                                  </p:stCondLst>
                                  <p:childTnLst>
                                    <p:set>
                                      <p:cBhvr>
                                        <p:cTn id="14" dur="1" fill="hold">
                                          <p:stCondLst>
                                            <p:cond delay="0"/>
                                          </p:stCondLst>
                                        </p:cTn>
                                        <p:tgtEl>
                                          <p:spTgt spid="22541"/>
                                        </p:tgtEl>
                                        <p:attrNameLst>
                                          <p:attrName>style.visibility</p:attrName>
                                        </p:attrNameLst>
                                      </p:cBhvr>
                                      <p:to>
                                        <p:strVal val="visible"/>
                                      </p:to>
                                    </p:set>
                                    <p:animEffect transition="in" filter="barn(inHorizontal)">
                                      <p:cBhvr>
                                        <p:cTn id="15" dur="500"/>
                                        <p:tgtEl>
                                          <p:spTgt spid="22541"/>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8" fill="hold" nodeType="clickEffect">
                                  <p:stCondLst>
                                    <p:cond delay="0"/>
                                  </p:stCondLst>
                                  <p:childTnLst>
                                    <p:set>
                                      <p:cBhvr>
                                        <p:cTn id="19" dur="1" fill="hold">
                                          <p:stCondLst>
                                            <p:cond delay="0"/>
                                          </p:stCondLst>
                                        </p:cTn>
                                        <p:tgtEl>
                                          <p:spTgt spid="22536"/>
                                        </p:tgtEl>
                                        <p:attrNameLst>
                                          <p:attrName>style.visibility</p:attrName>
                                        </p:attrNameLst>
                                      </p:cBhvr>
                                      <p:to>
                                        <p:strVal val="visible"/>
                                      </p:to>
                                    </p:set>
                                    <p:animEffect transition="in" filter="wipe(left)">
                                      <p:cBhvr>
                                        <p:cTn id="20" dur="500"/>
                                        <p:tgtEl>
                                          <p:spTgt spid="22536"/>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6" presetClass="entr" presetSubtype="26" fill="hold" grpId="0" nodeType="clickEffect">
                                  <p:stCondLst>
                                    <p:cond delay="0"/>
                                  </p:stCondLst>
                                  <p:childTnLst>
                                    <p:set>
                                      <p:cBhvr>
                                        <p:cTn id="24" dur="1" fill="hold">
                                          <p:stCondLst>
                                            <p:cond delay="0"/>
                                          </p:stCondLst>
                                        </p:cTn>
                                        <p:tgtEl>
                                          <p:spTgt spid="22553"/>
                                        </p:tgtEl>
                                        <p:attrNameLst>
                                          <p:attrName>style.visibility</p:attrName>
                                        </p:attrNameLst>
                                      </p:cBhvr>
                                      <p:to>
                                        <p:strVal val="visible"/>
                                      </p:to>
                                    </p:set>
                                    <p:animEffect transition="in" filter="barn(inHorizontal)">
                                      <p:cBhvr>
                                        <p:cTn id="25" dur="500"/>
                                        <p:tgtEl>
                                          <p:spTgt spid="22553"/>
                                        </p:tgtEl>
                                      </p:cBhvr>
                                    </p:animEffect>
                                  </p:childTnLst>
                                </p:cTn>
                              </p:par>
                              <p:par>
                                <p:cTn id="26" presetID="16" presetClass="entr" presetSubtype="26" fill="hold" nodeType="withEffect">
                                  <p:stCondLst>
                                    <p:cond delay="0"/>
                                  </p:stCondLst>
                                  <p:childTnLst>
                                    <p:set>
                                      <p:cBhvr>
                                        <p:cTn id="27" dur="1" fill="hold">
                                          <p:stCondLst>
                                            <p:cond delay="0"/>
                                          </p:stCondLst>
                                        </p:cTn>
                                        <p:tgtEl>
                                          <p:spTgt spid="22566"/>
                                        </p:tgtEl>
                                        <p:attrNameLst>
                                          <p:attrName>style.visibility</p:attrName>
                                        </p:attrNameLst>
                                      </p:cBhvr>
                                      <p:to>
                                        <p:strVal val="visible"/>
                                      </p:to>
                                    </p:set>
                                    <p:animEffect transition="in" filter="barn(inHorizontal)">
                                      <p:cBhvr>
                                        <p:cTn id="28" dur="500"/>
                                        <p:tgtEl>
                                          <p:spTgt spid="22566"/>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22" presetClass="entr" presetSubtype="8" fill="hold" nodeType="clickEffect">
                                  <p:stCondLst>
                                    <p:cond delay="0"/>
                                  </p:stCondLst>
                                  <p:childTnLst>
                                    <p:set>
                                      <p:cBhvr>
                                        <p:cTn id="32" dur="1" fill="hold">
                                          <p:stCondLst>
                                            <p:cond delay="0"/>
                                          </p:stCondLst>
                                        </p:cTn>
                                        <p:tgtEl>
                                          <p:spTgt spid="22561"/>
                                        </p:tgtEl>
                                        <p:attrNameLst>
                                          <p:attrName>style.visibility</p:attrName>
                                        </p:attrNameLst>
                                      </p:cBhvr>
                                      <p:to>
                                        <p:strVal val="visible"/>
                                      </p:to>
                                    </p:set>
                                    <p:animEffect transition="in" filter="wipe(left)">
                                      <p:cBhvr>
                                        <p:cTn id="33" dur="1000"/>
                                        <p:tgtEl>
                                          <p:spTgt spid="22561"/>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18" presetClass="entr" presetSubtype="12" fill="hold" grpId="0" nodeType="clickEffect">
                                  <p:stCondLst>
                                    <p:cond delay="0"/>
                                  </p:stCondLst>
                                  <p:childTnLst>
                                    <p:set>
                                      <p:cBhvr>
                                        <p:cTn id="37" dur="1" fill="hold">
                                          <p:stCondLst>
                                            <p:cond delay="0"/>
                                          </p:stCondLst>
                                        </p:cTn>
                                        <p:tgtEl>
                                          <p:spTgt spid="22560"/>
                                        </p:tgtEl>
                                        <p:attrNameLst>
                                          <p:attrName>style.visibility</p:attrName>
                                        </p:attrNameLst>
                                      </p:cBhvr>
                                      <p:to>
                                        <p:strVal val="visible"/>
                                      </p:to>
                                    </p:set>
                                    <p:animEffect transition="in" filter="strips(downLeft)">
                                      <p:cBhvr>
                                        <p:cTn id="38" dur="500"/>
                                        <p:tgtEl>
                                          <p:spTgt spid="22560"/>
                                        </p:tgtEl>
                                      </p:cBhvr>
                                    </p:animEffect>
                                  </p:childTnLst>
                                </p:cTn>
                              </p:par>
                            </p:childTnLst>
                          </p:cTn>
                        </p:par>
                      </p:childTnLst>
                    </p:cTn>
                  </p:par>
                  <p:par>
                    <p:cTn id="39" fill="hold">
                      <p:stCondLst>
                        <p:cond delay="indefinite"/>
                      </p:stCondLst>
                      <p:childTnLst>
                        <p:par>
                          <p:cTn id="40" fill="hold">
                            <p:stCondLst>
                              <p:cond delay="0"/>
                            </p:stCondLst>
                            <p:childTnLst>
                              <p:par>
                                <p:cTn id="41" presetID="5" presetClass="entr" presetSubtype="10" fill="hold" grpId="0" nodeType="clickEffect">
                                  <p:stCondLst>
                                    <p:cond delay="0"/>
                                  </p:stCondLst>
                                  <p:childTnLst>
                                    <p:set>
                                      <p:cBhvr>
                                        <p:cTn id="42" dur="1" fill="hold">
                                          <p:stCondLst>
                                            <p:cond delay="0"/>
                                          </p:stCondLst>
                                        </p:cTn>
                                        <p:tgtEl>
                                          <p:spTgt spid="3"/>
                                        </p:tgtEl>
                                        <p:attrNameLst>
                                          <p:attrName>style.visibility</p:attrName>
                                        </p:attrNameLst>
                                      </p:cBhvr>
                                      <p:to>
                                        <p:strVal val="visible"/>
                                      </p:to>
                                    </p:set>
                                    <p:animEffect transition="in" filter="checkerboard(across)">
                                      <p:cBhvr>
                                        <p:cTn id="43" dur="500"/>
                                        <p:tgtEl>
                                          <p:spTgt spid="3"/>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grpId="0" nodeType="clickEffect">
                                  <p:stCondLst>
                                    <p:cond delay="0"/>
                                  </p:stCondLst>
                                  <p:childTnLst>
                                    <p:set>
                                      <p:cBhvr>
                                        <p:cTn id="47" dur="1" fill="hold">
                                          <p:stCondLst>
                                            <p:cond delay="0"/>
                                          </p:stCondLst>
                                        </p:cTn>
                                        <p:tgtEl>
                                          <p:spTgt spid="2"/>
                                        </p:tgtEl>
                                        <p:attrNameLst>
                                          <p:attrName>style.visibility</p:attrName>
                                        </p:attrNameLst>
                                      </p:cBhvr>
                                      <p:to>
                                        <p:strVal val="visible"/>
                                      </p:to>
                                    </p:set>
                                    <p:animEffect transition="in" filter="blinds(horizontal)">
                                      <p:cBhvr>
                                        <p:cTn id="48"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2546" grpId="0" animBg="1"/>
      <p:bldP spid="22553" grpId="0" animBg="1"/>
      <p:bldP spid="22560" grpId="0" animBg="1"/>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AutoShape 5"/>
          <p:cNvSpPr>
            <a:spLocks noChangeArrowheads="1"/>
          </p:cNvSpPr>
          <p:nvPr/>
        </p:nvSpPr>
        <p:spPr bwMode="auto">
          <a:xfrm>
            <a:off x="2133600" y="457200"/>
            <a:ext cx="5105400" cy="1905000"/>
          </a:xfrm>
          <a:prstGeom prst="downArrowCallout">
            <a:avLst>
              <a:gd name="adj1" fmla="val 67000"/>
              <a:gd name="adj2" fmla="val 67000"/>
              <a:gd name="adj3" fmla="val 16667"/>
              <a:gd name="adj4" fmla="val 66667"/>
            </a:avLst>
          </a:prstGeom>
          <a:ln>
            <a:headEnd/>
            <a:tailEnd/>
          </a:ln>
          <a:extLst/>
        </p:spPr>
        <p:style>
          <a:lnRef idx="1">
            <a:schemeClr val="accent5"/>
          </a:lnRef>
          <a:fillRef idx="2">
            <a:schemeClr val="accent5"/>
          </a:fillRef>
          <a:effectRef idx="1">
            <a:schemeClr val="accent5"/>
          </a:effectRef>
          <a:fontRef idx="minor">
            <a:schemeClr val="dk1"/>
          </a:fontRef>
        </p:style>
        <p:txBody>
          <a:bodyPr wrap="none" anchor="ctr"/>
          <a:lstStyle/>
          <a:p>
            <a:pPr algn="ctr"/>
            <a:endParaRPr lang="en-US" sz="3200" dirty="0"/>
          </a:p>
          <a:p>
            <a:pPr algn="ctr"/>
            <a:r>
              <a:rPr lang="en-US" sz="3600" dirty="0" err="1"/>
              <a:t>Em</a:t>
            </a:r>
            <a:r>
              <a:rPr lang="en-US" sz="3600" dirty="0"/>
              <a:t> </a:t>
            </a:r>
            <a:r>
              <a:rPr lang="en-US" sz="3600" dirty="0" err="1"/>
              <a:t>học</a:t>
            </a:r>
            <a:r>
              <a:rPr lang="en-US" sz="3600" dirty="0"/>
              <a:t> </a:t>
            </a:r>
            <a:r>
              <a:rPr lang="en-US" sz="3600" dirty="0" err="1"/>
              <a:t>được</a:t>
            </a:r>
            <a:r>
              <a:rPr lang="en-US" sz="3600" dirty="0"/>
              <a:t> </a:t>
            </a:r>
            <a:r>
              <a:rPr lang="en-US" sz="3600" dirty="0" err="1"/>
              <a:t>đức</a:t>
            </a:r>
            <a:r>
              <a:rPr lang="en-US" sz="3600" dirty="0"/>
              <a:t> </a:t>
            </a:r>
            <a:r>
              <a:rPr lang="en-US" sz="3600" dirty="0" err="1"/>
              <a:t>tính</a:t>
            </a:r>
            <a:r>
              <a:rPr lang="en-US" sz="3600" dirty="0"/>
              <a:t> </a:t>
            </a:r>
            <a:r>
              <a:rPr lang="en-US" sz="3600" dirty="0" err="1"/>
              <a:t>gì</a:t>
            </a:r>
            <a:r>
              <a:rPr lang="en-US" sz="3600" dirty="0"/>
              <a:t> </a:t>
            </a:r>
          </a:p>
          <a:p>
            <a:pPr algn="ctr"/>
            <a:r>
              <a:rPr lang="en-US" sz="3600" dirty="0"/>
              <a:t>qua </a:t>
            </a:r>
            <a:r>
              <a:rPr lang="en-US" sz="3600" dirty="0" err="1"/>
              <a:t>câu</a:t>
            </a:r>
            <a:r>
              <a:rPr lang="en-US" sz="3600" dirty="0"/>
              <a:t> </a:t>
            </a:r>
            <a:r>
              <a:rPr lang="en-US" sz="3600" dirty="0" err="1"/>
              <a:t>chuyện</a:t>
            </a:r>
            <a:r>
              <a:rPr lang="en-US" sz="3600" dirty="0"/>
              <a:t> </a:t>
            </a:r>
            <a:r>
              <a:rPr lang="en-US" sz="3600" dirty="0" err="1"/>
              <a:t>này</a:t>
            </a:r>
            <a:r>
              <a:rPr lang="en-US" sz="3600" dirty="0"/>
              <a:t>?</a:t>
            </a:r>
          </a:p>
          <a:p>
            <a:pPr algn="ctr"/>
            <a:endParaRPr lang="en-US" sz="3200" dirty="0"/>
          </a:p>
        </p:txBody>
      </p:sp>
      <p:sp>
        <p:nvSpPr>
          <p:cNvPr id="33" name="Oval 6"/>
          <p:cNvSpPr>
            <a:spLocks noChangeArrowheads="1"/>
          </p:cNvSpPr>
          <p:nvPr/>
        </p:nvSpPr>
        <p:spPr bwMode="auto">
          <a:xfrm>
            <a:off x="1752600" y="2438400"/>
            <a:ext cx="6019800" cy="3352800"/>
          </a:xfrm>
          <a:prstGeom prst="ellipse">
            <a:avLst/>
          </a:prstGeom>
          <a:ln>
            <a:headEnd/>
            <a:tailEnd/>
          </a:ln>
          <a:extLst/>
        </p:spPr>
        <p:style>
          <a:lnRef idx="1">
            <a:schemeClr val="accent2"/>
          </a:lnRef>
          <a:fillRef idx="2">
            <a:schemeClr val="accent2"/>
          </a:fillRef>
          <a:effectRef idx="1">
            <a:schemeClr val="accent2"/>
          </a:effectRef>
          <a:fontRef idx="minor">
            <a:schemeClr val="dk1"/>
          </a:fontRef>
        </p:style>
        <p:txBody>
          <a:bodyPr wrap="none" anchor="ctr"/>
          <a:lstStyle/>
          <a:p>
            <a:pPr algn="ctr"/>
            <a:r>
              <a:rPr lang="en-US" sz="3500" b="1"/>
              <a:t>ĐỨC TÍNH TRUNG THỰC </a:t>
            </a:r>
          </a:p>
          <a:p>
            <a:pPr algn="ctr"/>
            <a:r>
              <a:rPr lang="en-US" sz="3500" b="1"/>
              <a:t>CỦA MI-KEN-LĂNG-GIƠ</a:t>
            </a:r>
          </a:p>
        </p:txBody>
      </p:sp>
    </p:spTree>
    <p:extLst>
      <p:ext uri="{BB962C8B-B14F-4D97-AF65-F5344CB8AC3E}">
        <p14:creationId xmlns:p14="http://schemas.microsoft.com/office/powerpoint/2010/main" xmlns="" val="4144787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7" presetClass="entr" presetSubtype="0"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animEffect transition="in" filter="fade">
                                      <p:cBhvr>
                                        <p:cTn id="7" dur="1000"/>
                                        <p:tgtEl>
                                          <p:spTgt spid="32"/>
                                        </p:tgtEl>
                                      </p:cBhvr>
                                    </p:animEffect>
                                    <p:anim calcmode="lin" valueType="num">
                                      <p:cBhvr>
                                        <p:cTn id="8" dur="1000" fill="hold"/>
                                        <p:tgtEl>
                                          <p:spTgt spid="32"/>
                                        </p:tgtEl>
                                        <p:attrNameLst>
                                          <p:attrName>ppt_x</p:attrName>
                                        </p:attrNameLst>
                                      </p:cBhvr>
                                      <p:tavLst>
                                        <p:tav tm="0">
                                          <p:val>
                                            <p:strVal val="#ppt_x"/>
                                          </p:val>
                                        </p:tav>
                                        <p:tav tm="100000">
                                          <p:val>
                                            <p:strVal val="#ppt_x"/>
                                          </p:val>
                                        </p:tav>
                                      </p:tavLst>
                                    </p:anim>
                                    <p:anim calcmode="lin" valueType="num">
                                      <p:cBhvr>
                                        <p:cTn id="9" dur="900" decel="100000" fill="hold"/>
                                        <p:tgtEl>
                                          <p:spTgt spid="3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2"/>
                                        </p:tgtEl>
                                        <p:attrNameLst>
                                          <p:attrName>ppt_y</p:attrName>
                                        </p:attrNameLst>
                                      </p:cBhvr>
                                      <p:tavLst>
                                        <p:tav tm="0">
                                          <p:val>
                                            <p:strVal val="#ppt_y-.03"/>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20" presetClass="entr" presetSubtype="0" fill="hold" grpId="0" nodeType="clickEffect">
                                  <p:stCondLst>
                                    <p:cond delay="0"/>
                                  </p:stCondLst>
                                  <p:childTnLst>
                                    <p:set>
                                      <p:cBhvr>
                                        <p:cTn id="14" dur="1" fill="hold">
                                          <p:stCondLst>
                                            <p:cond delay="0"/>
                                          </p:stCondLst>
                                        </p:cTn>
                                        <p:tgtEl>
                                          <p:spTgt spid="33"/>
                                        </p:tgtEl>
                                        <p:attrNameLst>
                                          <p:attrName>style.visibility</p:attrName>
                                        </p:attrNameLst>
                                      </p:cBhvr>
                                      <p:to>
                                        <p:strVal val="visible"/>
                                      </p:to>
                                    </p:set>
                                    <p:animEffect transition="in" filter="wedge">
                                      <p:cBhvr>
                                        <p:cTn id="15" dur="20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3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457200" y="274638"/>
            <a:ext cx="8229600" cy="715962"/>
          </a:xfrm>
        </p:spPr>
        <p:txBody>
          <a:bodyPr/>
          <a:lstStyle/>
          <a:p>
            <a:r>
              <a:rPr lang="en-US" sz="3200" b="1">
                <a:solidFill>
                  <a:schemeClr val="tx1"/>
                </a:solidFill>
              </a:rPr>
              <a:t>Những hình ảnh trái với trung thực</a:t>
            </a:r>
          </a:p>
        </p:txBody>
      </p:sp>
      <p:pic>
        <p:nvPicPr>
          <p:cNvPr id="28676" name="Picture 4" descr="ANd9GcR1RLamNr33F6JjQpqpUWo3bNx491ynlge5r56d46BOn9n1h3nO"/>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52400" y="1219200"/>
            <a:ext cx="3657600" cy="2362200"/>
          </a:xfrm>
          <a:prstGeom prst="rect">
            <a:avLst/>
          </a:prstGeom>
          <a:noFill/>
          <a:extLst>
            <a:ext uri="{909E8E84-426E-40DD-AFC4-6F175D3DCCD1}">
              <a14:hiddenFill xmlns:a14="http://schemas.microsoft.com/office/drawing/2010/main" xmlns="">
                <a:solidFill>
                  <a:srgbClr val="FFFFFF"/>
                </a:solidFill>
              </a14:hiddenFill>
            </a:ext>
          </a:extLst>
        </p:spPr>
      </p:pic>
      <p:pic>
        <p:nvPicPr>
          <p:cNvPr id="28677" name="Picture 5" descr="ANd9GcSVv2JR_6Ib9ap0NC0gAr8TqrS4YojLkXC342GpbP623TObrKst"/>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4267200" y="1219200"/>
            <a:ext cx="4419600" cy="2362200"/>
          </a:xfrm>
          <a:prstGeom prst="rect">
            <a:avLst/>
          </a:prstGeom>
          <a:noFill/>
          <a:extLst>
            <a:ext uri="{909E8E84-426E-40DD-AFC4-6F175D3DCCD1}">
              <a14:hiddenFill xmlns:a14="http://schemas.microsoft.com/office/drawing/2010/main" xmlns="">
                <a:solidFill>
                  <a:srgbClr val="FFFFFF"/>
                </a:solidFill>
              </a14:hiddenFill>
            </a:ext>
          </a:extLst>
        </p:spPr>
      </p:pic>
      <p:sp>
        <p:nvSpPr>
          <p:cNvPr id="28679" name="AutoShape 7" descr="20121016164624"/>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xmlns="">
                <a:solidFill>
                  <a:srgbClr val="FFFFFF"/>
                </a:solidFill>
              </a14:hiddenFill>
            </a:ext>
          </a:extLst>
        </p:spPr>
        <p:txBody>
          <a:bodyPr/>
          <a:lstStyle/>
          <a:p>
            <a:endParaRPr lang="en-US"/>
          </a:p>
        </p:txBody>
      </p:sp>
      <p:sp>
        <p:nvSpPr>
          <p:cNvPr id="28681" name="AutoShape 9" descr="20121016164624"/>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xmlns="">
                <a:solidFill>
                  <a:srgbClr val="FFFFFF"/>
                </a:solidFill>
              </a14:hiddenFill>
            </a:ext>
          </a:extLst>
        </p:spPr>
        <p:txBody>
          <a:bodyPr/>
          <a:lstStyle/>
          <a:p>
            <a:endParaRPr lang="en-US"/>
          </a:p>
        </p:txBody>
      </p:sp>
      <p:sp>
        <p:nvSpPr>
          <p:cNvPr id="28683" name="AutoShape 11" descr="20121016164624"/>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xmlns="">
                <a:solidFill>
                  <a:srgbClr val="FFFFFF"/>
                </a:solidFill>
              </a14:hiddenFill>
            </a:ext>
          </a:extLst>
        </p:spPr>
        <p:txBody>
          <a:bodyPr/>
          <a:lstStyle/>
          <a:p>
            <a:endParaRPr lang="en-US"/>
          </a:p>
        </p:txBody>
      </p:sp>
      <p:pic>
        <p:nvPicPr>
          <p:cNvPr id="28684" name="Picture 12" descr="Nhiệt liệt… nói xấu!"/>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228600" y="3810000"/>
            <a:ext cx="3657600" cy="2895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28686" name="Picture 14" descr="lua-dao-cau-like-bang-tranh-ve-chibi-loi-canh-tinh-cho-nhung-ke-bi-lua1"/>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4191000" y="3810000"/>
            <a:ext cx="4495800" cy="2828925"/>
          </a:xfrm>
          <a:prstGeom prst="rect">
            <a:avLst/>
          </a:prstGeom>
          <a:noFill/>
          <a:extLst>
            <a:ext uri="{909E8E84-426E-40DD-AFC4-6F175D3DCCD1}">
              <a14:hiddenFill xmlns:a14="http://schemas.microsoft.com/office/drawing/2010/main" xmlns="">
                <a:solidFill>
                  <a:srgbClr val="FFFFFF"/>
                </a:solidFill>
              </a14:hiddenFill>
            </a:ext>
          </a:extLst>
        </p:spPr>
      </p:pic>
      <p:sp>
        <p:nvSpPr>
          <p:cNvPr id="28687" name="AutoShape 15"/>
          <p:cNvSpPr>
            <a:spLocks noChangeArrowheads="1"/>
          </p:cNvSpPr>
          <p:nvPr/>
        </p:nvSpPr>
        <p:spPr bwMode="auto">
          <a:xfrm>
            <a:off x="2895600" y="1524000"/>
            <a:ext cx="3048000" cy="685800"/>
          </a:xfrm>
          <a:prstGeom prst="flowChartTerminator">
            <a:avLst/>
          </a:prstGeom>
          <a:solidFill>
            <a:srgbClr val="FF99CC"/>
          </a:solidFill>
          <a:ln w="9525">
            <a:solidFill>
              <a:schemeClr val="tx1"/>
            </a:solidFill>
            <a:miter lim="800000"/>
            <a:headEnd/>
            <a:tailEnd/>
          </a:ln>
          <a:effectLst/>
          <a:extLs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p>
            <a:pPr algn="ctr"/>
            <a:r>
              <a:rPr lang="en-US" sz="2400" b="1">
                <a:solidFill>
                  <a:srgbClr val="000000"/>
                </a:solidFill>
              </a:rPr>
              <a:t>Trái với Trung thực</a:t>
            </a:r>
          </a:p>
        </p:txBody>
      </p:sp>
      <p:sp>
        <p:nvSpPr>
          <p:cNvPr id="28688" name="AutoShape 16"/>
          <p:cNvSpPr>
            <a:spLocks noChangeArrowheads="1"/>
          </p:cNvSpPr>
          <p:nvPr/>
        </p:nvSpPr>
        <p:spPr bwMode="auto">
          <a:xfrm>
            <a:off x="2438400" y="2209800"/>
            <a:ext cx="3962400" cy="3429000"/>
          </a:xfrm>
          <a:prstGeom prst="upArrowCallout">
            <a:avLst>
              <a:gd name="adj1" fmla="val 28889"/>
              <a:gd name="adj2" fmla="val 28889"/>
              <a:gd name="adj3" fmla="val 16667"/>
              <a:gd name="adj4" fmla="val 66667"/>
            </a:avLst>
          </a:prstGeom>
          <a:ln>
            <a:headEnd/>
            <a:tailEnd/>
          </a:ln>
          <a:extLst/>
        </p:spPr>
        <p:style>
          <a:lnRef idx="1">
            <a:schemeClr val="accent5"/>
          </a:lnRef>
          <a:fillRef idx="2">
            <a:schemeClr val="accent5"/>
          </a:fillRef>
          <a:effectRef idx="1">
            <a:schemeClr val="accent5"/>
          </a:effectRef>
          <a:fontRef idx="minor">
            <a:schemeClr val="dk1"/>
          </a:fontRef>
        </p:style>
        <p:txBody>
          <a:bodyPr wrap="none" anchor="ctr"/>
          <a:lstStyle/>
          <a:p>
            <a:pPr algn="ctr"/>
            <a:r>
              <a:rPr lang="en-US" sz="2400" b="1" dirty="0" err="1">
                <a:solidFill>
                  <a:srgbClr val="FF0066"/>
                </a:solidFill>
                <a:latin typeface="Times New Roman" panose="02020603050405020304" pitchFamily="18" charset="0"/>
                <a:cs typeface="Times New Roman" panose="02020603050405020304" pitchFamily="18" charset="0"/>
              </a:rPr>
              <a:t>Trái</a:t>
            </a:r>
            <a:r>
              <a:rPr lang="en-US" sz="2400" b="1" dirty="0">
                <a:solidFill>
                  <a:srgbClr val="FF0066"/>
                </a:solidFill>
                <a:latin typeface="Times New Roman" panose="02020603050405020304" pitchFamily="18" charset="0"/>
                <a:cs typeface="Times New Roman" panose="02020603050405020304" pitchFamily="18" charset="0"/>
              </a:rPr>
              <a:t> </a:t>
            </a:r>
            <a:r>
              <a:rPr lang="en-US" sz="2400" b="1" dirty="0" err="1">
                <a:solidFill>
                  <a:srgbClr val="FF0066"/>
                </a:solidFill>
                <a:latin typeface="Times New Roman" panose="02020603050405020304" pitchFamily="18" charset="0"/>
                <a:cs typeface="Times New Roman" panose="02020603050405020304" pitchFamily="18" charset="0"/>
              </a:rPr>
              <a:t>với</a:t>
            </a:r>
            <a:r>
              <a:rPr lang="en-US" sz="2400" b="1" dirty="0">
                <a:solidFill>
                  <a:srgbClr val="FF0066"/>
                </a:solidFill>
                <a:latin typeface="Times New Roman" panose="02020603050405020304" pitchFamily="18" charset="0"/>
                <a:cs typeface="Times New Roman" panose="02020603050405020304" pitchFamily="18" charset="0"/>
              </a:rPr>
              <a:t> </a:t>
            </a:r>
            <a:r>
              <a:rPr lang="en-US" sz="2400" b="1" dirty="0" err="1">
                <a:solidFill>
                  <a:srgbClr val="FF0066"/>
                </a:solidFill>
                <a:latin typeface="Times New Roman" panose="02020603050405020304" pitchFamily="18" charset="0"/>
                <a:cs typeface="Times New Roman" panose="02020603050405020304" pitchFamily="18" charset="0"/>
              </a:rPr>
              <a:t>trung</a:t>
            </a:r>
            <a:r>
              <a:rPr lang="en-US" sz="2400" b="1" dirty="0">
                <a:solidFill>
                  <a:srgbClr val="FF0066"/>
                </a:solidFill>
                <a:latin typeface="Times New Roman" panose="02020603050405020304" pitchFamily="18" charset="0"/>
                <a:cs typeface="Times New Roman" panose="02020603050405020304" pitchFamily="18" charset="0"/>
              </a:rPr>
              <a:t> </a:t>
            </a:r>
            <a:r>
              <a:rPr lang="en-US" sz="2400" b="1" dirty="0" err="1">
                <a:solidFill>
                  <a:srgbClr val="FF0066"/>
                </a:solidFill>
                <a:latin typeface="Times New Roman" panose="02020603050405020304" pitchFamily="18" charset="0"/>
                <a:cs typeface="Times New Roman" panose="02020603050405020304" pitchFamily="18" charset="0"/>
              </a:rPr>
              <a:t>thực</a:t>
            </a:r>
            <a:r>
              <a:rPr lang="en-US" sz="2400" b="1" dirty="0">
                <a:solidFill>
                  <a:srgbClr val="FF0066"/>
                </a:solidFill>
                <a:latin typeface="Times New Roman" panose="02020603050405020304" pitchFamily="18" charset="0"/>
                <a:cs typeface="Times New Roman" panose="02020603050405020304" pitchFamily="18" charset="0"/>
              </a:rPr>
              <a:t> </a:t>
            </a:r>
            <a:r>
              <a:rPr lang="en-US" sz="2400" b="1" dirty="0" err="1">
                <a:solidFill>
                  <a:srgbClr val="FF0066"/>
                </a:solidFill>
                <a:latin typeface="Times New Roman" panose="02020603050405020304" pitchFamily="18" charset="0"/>
                <a:cs typeface="Times New Roman" panose="02020603050405020304" pitchFamily="18" charset="0"/>
              </a:rPr>
              <a:t>là</a:t>
            </a:r>
            <a:r>
              <a:rPr lang="en-US" sz="2400" b="1" dirty="0">
                <a:solidFill>
                  <a:srgbClr val="FF0066"/>
                </a:solidFill>
                <a:latin typeface="Times New Roman" panose="02020603050405020304" pitchFamily="18" charset="0"/>
                <a:cs typeface="Times New Roman" panose="02020603050405020304" pitchFamily="18" charset="0"/>
              </a:rPr>
              <a:t> </a:t>
            </a:r>
            <a:r>
              <a:rPr lang="en-US" sz="2400" b="1" dirty="0" err="1">
                <a:solidFill>
                  <a:srgbClr val="FF0066"/>
                </a:solidFill>
                <a:latin typeface="Times New Roman" panose="02020603050405020304" pitchFamily="18" charset="0"/>
                <a:cs typeface="Times New Roman" panose="02020603050405020304" pitchFamily="18" charset="0"/>
              </a:rPr>
              <a:t>dối</a:t>
            </a:r>
            <a:r>
              <a:rPr lang="en-US" sz="2400" b="1" dirty="0">
                <a:solidFill>
                  <a:srgbClr val="FF0066"/>
                </a:solidFill>
                <a:latin typeface="Times New Roman" panose="02020603050405020304" pitchFamily="18" charset="0"/>
                <a:cs typeface="Times New Roman" panose="02020603050405020304" pitchFamily="18" charset="0"/>
              </a:rPr>
              <a:t> </a:t>
            </a:r>
            <a:r>
              <a:rPr lang="en-US" sz="2400" b="1" dirty="0" err="1">
                <a:solidFill>
                  <a:srgbClr val="FF0066"/>
                </a:solidFill>
                <a:latin typeface="Times New Roman" panose="02020603050405020304" pitchFamily="18" charset="0"/>
                <a:cs typeface="Times New Roman" panose="02020603050405020304" pitchFamily="18" charset="0"/>
              </a:rPr>
              <a:t>trá</a:t>
            </a:r>
            <a:r>
              <a:rPr lang="en-US" sz="2400" b="1" dirty="0">
                <a:solidFill>
                  <a:srgbClr val="FF0066"/>
                </a:solidFill>
                <a:latin typeface="Times New Roman" panose="02020603050405020304" pitchFamily="18" charset="0"/>
                <a:cs typeface="Times New Roman" panose="02020603050405020304" pitchFamily="18" charset="0"/>
              </a:rPr>
              <a:t>,</a:t>
            </a:r>
          </a:p>
          <a:p>
            <a:pPr algn="ctr"/>
            <a:r>
              <a:rPr lang="en-US" sz="2400" b="1" dirty="0" err="1">
                <a:solidFill>
                  <a:srgbClr val="FF0066"/>
                </a:solidFill>
                <a:latin typeface="Times New Roman" panose="02020603050405020304" pitchFamily="18" charset="0"/>
                <a:cs typeface="Times New Roman" panose="02020603050405020304" pitchFamily="18" charset="0"/>
              </a:rPr>
              <a:t>là</a:t>
            </a:r>
            <a:r>
              <a:rPr lang="en-US" sz="2400" b="1" dirty="0">
                <a:solidFill>
                  <a:srgbClr val="FF0066"/>
                </a:solidFill>
                <a:latin typeface="Times New Roman" panose="02020603050405020304" pitchFamily="18" charset="0"/>
                <a:cs typeface="Times New Roman" panose="02020603050405020304" pitchFamily="18" charset="0"/>
              </a:rPr>
              <a:t> </a:t>
            </a:r>
            <a:r>
              <a:rPr lang="en-US" sz="2400" b="1" dirty="0" err="1">
                <a:solidFill>
                  <a:srgbClr val="FF0066"/>
                </a:solidFill>
                <a:latin typeface="Times New Roman" panose="02020603050405020304" pitchFamily="18" charset="0"/>
                <a:cs typeface="Times New Roman" panose="02020603050405020304" pitchFamily="18" charset="0"/>
              </a:rPr>
              <a:t>trốn</a:t>
            </a:r>
            <a:r>
              <a:rPr lang="en-US" sz="2400" b="1" dirty="0">
                <a:solidFill>
                  <a:srgbClr val="FF0066"/>
                </a:solidFill>
                <a:latin typeface="Times New Roman" panose="02020603050405020304" pitchFamily="18" charset="0"/>
                <a:cs typeface="Times New Roman" panose="02020603050405020304" pitchFamily="18" charset="0"/>
              </a:rPr>
              <a:t> </a:t>
            </a:r>
            <a:r>
              <a:rPr lang="en-US" sz="2400" b="1" dirty="0" err="1">
                <a:solidFill>
                  <a:srgbClr val="FF0066"/>
                </a:solidFill>
                <a:latin typeface="Times New Roman" panose="02020603050405020304" pitchFamily="18" charset="0"/>
                <a:cs typeface="Times New Roman" panose="02020603050405020304" pitchFamily="18" charset="0"/>
              </a:rPr>
              <a:t>tránh</a:t>
            </a:r>
            <a:r>
              <a:rPr lang="en-US" sz="2400" b="1" dirty="0">
                <a:solidFill>
                  <a:srgbClr val="FF0066"/>
                </a:solidFill>
                <a:latin typeface="Times New Roman" panose="02020603050405020304" pitchFamily="18" charset="0"/>
                <a:cs typeface="Times New Roman" panose="02020603050405020304" pitchFamily="18" charset="0"/>
              </a:rPr>
              <a:t>, </a:t>
            </a:r>
            <a:r>
              <a:rPr lang="en-US" sz="2400" b="1" dirty="0" err="1">
                <a:solidFill>
                  <a:srgbClr val="FF0066"/>
                </a:solidFill>
                <a:latin typeface="Times New Roman" panose="02020603050405020304" pitchFamily="18" charset="0"/>
                <a:cs typeface="Times New Roman" panose="02020603050405020304" pitchFamily="18" charset="0"/>
              </a:rPr>
              <a:t>xuyên</a:t>
            </a:r>
            <a:r>
              <a:rPr lang="en-US" sz="2400" b="1" dirty="0">
                <a:solidFill>
                  <a:srgbClr val="FF0066"/>
                </a:solidFill>
                <a:latin typeface="Times New Roman" panose="02020603050405020304" pitchFamily="18" charset="0"/>
                <a:cs typeface="Times New Roman" panose="02020603050405020304" pitchFamily="18" charset="0"/>
              </a:rPr>
              <a:t> </a:t>
            </a:r>
            <a:r>
              <a:rPr lang="en-US" sz="2400" b="1" dirty="0" err="1">
                <a:solidFill>
                  <a:srgbClr val="FF0066"/>
                </a:solidFill>
                <a:latin typeface="Times New Roman" panose="02020603050405020304" pitchFamily="18" charset="0"/>
                <a:cs typeface="Times New Roman" panose="02020603050405020304" pitchFamily="18" charset="0"/>
              </a:rPr>
              <a:t>tạc</a:t>
            </a:r>
            <a:r>
              <a:rPr lang="en-US" sz="2400" b="1" dirty="0">
                <a:solidFill>
                  <a:srgbClr val="FF0066"/>
                </a:solidFill>
                <a:latin typeface="Times New Roman" panose="02020603050405020304" pitchFamily="18" charset="0"/>
                <a:cs typeface="Times New Roman" panose="02020603050405020304" pitchFamily="18" charset="0"/>
              </a:rPr>
              <a:t> </a:t>
            </a:r>
            <a:r>
              <a:rPr lang="en-US" sz="2400" b="1" dirty="0" err="1">
                <a:solidFill>
                  <a:srgbClr val="FF0066"/>
                </a:solidFill>
                <a:latin typeface="Times New Roman" panose="02020603050405020304" pitchFamily="18" charset="0"/>
                <a:cs typeface="Times New Roman" panose="02020603050405020304" pitchFamily="18" charset="0"/>
              </a:rPr>
              <a:t>hoặc</a:t>
            </a:r>
            <a:r>
              <a:rPr lang="en-US" sz="2400" b="1" dirty="0">
                <a:solidFill>
                  <a:srgbClr val="FF0066"/>
                </a:solidFill>
                <a:latin typeface="Times New Roman" panose="02020603050405020304" pitchFamily="18" charset="0"/>
                <a:cs typeface="Times New Roman" panose="02020603050405020304" pitchFamily="18" charset="0"/>
              </a:rPr>
              <a:t> </a:t>
            </a:r>
          </a:p>
          <a:p>
            <a:pPr algn="ctr"/>
            <a:r>
              <a:rPr lang="en-US" sz="2400" b="1" dirty="0" err="1">
                <a:solidFill>
                  <a:srgbClr val="FF0066"/>
                </a:solidFill>
                <a:latin typeface="Times New Roman" panose="02020603050405020304" pitchFamily="18" charset="0"/>
                <a:cs typeface="Times New Roman" panose="02020603050405020304" pitchFamily="18" charset="0"/>
              </a:rPr>
              <a:t>bóp</a:t>
            </a:r>
            <a:r>
              <a:rPr lang="en-US" sz="2400" b="1" dirty="0">
                <a:solidFill>
                  <a:srgbClr val="FF0066"/>
                </a:solidFill>
                <a:latin typeface="Times New Roman" panose="02020603050405020304" pitchFamily="18" charset="0"/>
                <a:cs typeface="Times New Roman" panose="02020603050405020304" pitchFamily="18" charset="0"/>
              </a:rPr>
              <a:t> </a:t>
            </a:r>
            <a:r>
              <a:rPr lang="en-US" sz="2400" b="1" dirty="0" err="1">
                <a:solidFill>
                  <a:srgbClr val="FF0066"/>
                </a:solidFill>
                <a:latin typeface="Times New Roman" panose="02020603050405020304" pitchFamily="18" charset="0"/>
                <a:cs typeface="Times New Roman" panose="02020603050405020304" pitchFamily="18" charset="0"/>
              </a:rPr>
              <a:t>méo</a:t>
            </a:r>
            <a:r>
              <a:rPr lang="en-US" sz="2400" b="1" dirty="0">
                <a:solidFill>
                  <a:srgbClr val="FF0066"/>
                </a:solidFill>
                <a:latin typeface="Times New Roman" panose="02020603050405020304" pitchFamily="18" charset="0"/>
                <a:cs typeface="Times New Roman" panose="02020603050405020304" pitchFamily="18" charset="0"/>
              </a:rPr>
              <a:t> </a:t>
            </a:r>
            <a:r>
              <a:rPr lang="en-US" sz="2400" b="1" dirty="0" err="1">
                <a:solidFill>
                  <a:srgbClr val="FF0066"/>
                </a:solidFill>
                <a:latin typeface="Times New Roman" panose="02020603050405020304" pitchFamily="18" charset="0"/>
                <a:cs typeface="Times New Roman" panose="02020603050405020304" pitchFamily="18" charset="0"/>
              </a:rPr>
              <a:t>sự</a:t>
            </a:r>
            <a:r>
              <a:rPr lang="en-US" sz="2400" b="1" dirty="0">
                <a:solidFill>
                  <a:srgbClr val="FF0066"/>
                </a:solidFill>
                <a:latin typeface="Times New Roman" panose="02020603050405020304" pitchFamily="18" charset="0"/>
                <a:cs typeface="Times New Roman" panose="02020603050405020304" pitchFamily="18" charset="0"/>
              </a:rPr>
              <a:t> </a:t>
            </a:r>
            <a:r>
              <a:rPr lang="en-US" sz="2400" b="1" dirty="0" err="1">
                <a:solidFill>
                  <a:srgbClr val="FF0066"/>
                </a:solidFill>
                <a:latin typeface="Times New Roman" panose="02020603050405020304" pitchFamily="18" charset="0"/>
                <a:cs typeface="Times New Roman" panose="02020603050405020304" pitchFamily="18" charset="0"/>
              </a:rPr>
              <a:t>thật</a:t>
            </a:r>
            <a:r>
              <a:rPr lang="en-US" sz="2400" b="1" dirty="0">
                <a:solidFill>
                  <a:srgbClr val="FF0066"/>
                </a:solidFill>
                <a:latin typeface="Times New Roman" panose="02020603050405020304" pitchFamily="18" charset="0"/>
                <a:cs typeface="Times New Roman" panose="02020603050405020304" pitchFamily="18" charset="0"/>
              </a:rPr>
              <a:t>, </a:t>
            </a:r>
            <a:r>
              <a:rPr lang="en-US" sz="2400" b="1" dirty="0" err="1">
                <a:solidFill>
                  <a:srgbClr val="FF0066"/>
                </a:solidFill>
                <a:latin typeface="Times New Roman" panose="02020603050405020304" pitchFamily="18" charset="0"/>
                <a:cs typeface="Times New Roman" panose="02020603050405020304" pitchFamily="18" charset="0"/>
              </a:rPr>
              <a:t>đi</a:t>
            </a:r>
            <a:r>
              <a:rPr lang="en-US" sz="2400" b="1" dirty="0">
                <a:solidFill>
                  <a:srgbClr val="FF0066"/>
                </a:solidFill>
                <a:latin typeface="Times New Roman" panose="02020603050405020304" pitchFamily="18" charset="0"/>
                <a:cs typeface="Times New Roman" panose="02020603050405020304" pitchFamily="18" charset="0"/>
              </a:rPr>
              <a:t> </a:t>
            </a:r>
            <a:r>
              <a:rPr lang="en-US" sz="2400" b="1" dirty="0" err="1">
                <a:solidFill>
                  <a:srgbClr val="FF0066"/>
                </a:solidFill>
                <a:latin typeface="Times New Roman" panose="02020603050405020304" pitchFamily="18" charset="0"/>
                <a:cs typeface="Times New Roman" panose="02020603050405020304" pitchFamily="18" charset="0"/>
              </a:rPr>
              <a:t>ngược</a:t>
            </a:r>
            <a:r>
              <a:rPr lang="en-US" sz="2400" b="1" dirty="0">
                <a:solidFill>
                  <a:srgbClr val="FF0066"/>
                </a:solidFill>
                <a:latin typeface="Times New Roman" panose="02020603050405020304" pitchFamily="18" charset="0"/>
                <a:cs typeface="Times New Roman" panose="02020603050405020304" pitchFamily="18" charset="0"/>
              </a:rPr>
              <a:t> </a:t>
            </a:r>
          </a:p>
          <a:p>
            <a:pPr algn="ctr"/>
            <a:r>
              <a:rPr lang="en-US" sz="2400" b="1" dirty="0" err="1">
                <a:solidFill>
                  <a:srgbClr val="FF0066"/>
                </a:solidFill>
                <a:latin typeface="Times New Roman" panose="02020603050405020304" pitchFamily="18" charset="0"/>
                <a:cs typeface="Times New Roman" panose="02020603050405020304" pitchFamily="18" charset="0"/>
              </a:rPr>
              <a:t>với</a:t>
            </a:r>
            <a:r>
              <a:rPr lang="en-US" sz="2400" b="1" dirty="0">
                <a:solidFill>
                  <a:srgbClr val="FF0066"/>
                </a:solidFill>
                <a:latin typeface="Times New Roman" panose="02020603050405020304" pitchFamily="18" charset="0"/>
                <a:cs typeface="Times New Roman" panose="02020603050405020304" pitchFamily="18" charset="0"/>
              </a:rPr>
              <a:t> </a:t>
            </a:r>
            <a:r>
              <a:rPr lang="en-US" sz="2400" b="1" dirty="0" err="1">
                <a:solidFill>
                  <a:srgbClr val="FF0066"/>
                </a:solidFill>
                <a:latin typeface="Times New Roman" panose="02020603050405020304" pitchFamily="18" charset="0"/>
                <a:cs typeface="Times New Roman" panose="02020603050405020304" pitchFamily="18" charset="0"/>
              </a:rPr>
              <a:t>chân</a:t>
            </a:r>
            <a:r>
              <a:rPr lang="en-US" sz="2400" b="1" dirty="0">
                <a:solidFill>
                  <a:srgbClr val="FF0066"/>
                </a:solidFill>
                <a:latin typeface="Times New Roman" panose="02020603050405020304" pitchFamily="18" charset="0"/>
                <a:cs typeface="Times New Roman" panose="02020603050405020304" pitchFamily="18" charset="0"/>
              </a:rPr>
              <a:t> </a:t>
            </a:r>
            <a:r>
              <a:rPr lang="en-US" sz="2400" b="1" dirty="0" err="1">
                <a:solidFill>
                  <a:srgbClr val="FF0066"/>
                </a:solidFill>
                <a:latin typeface="Times New Roman" panose="02020603050405020304" pitchFamily="18" charset="0"/>
                <a:cs typeface="Times New Roman" panose="02020603050405020304" pitchFamily="18" charset="0"/>
              </a:rPr>
              <a:t>lí</a:t>
            </a:r>
            <a:r>
              <a:rPr lang="en-US" sz="2400" b="1" dirty="0">
                <a:solidFill>
                  <a:srgbClr val="FF0066"/>
                </a:solidFill>
                <a:latin typeface="Times New Roman" panose="02020603050405020304" pitchFamily="18" charset="0"/>
                <a:cs typeface="Times New Roman" panose="02020603050405020304" pitchFamily="18" charset="0"/>
              </a:rPr>
              <a:t>, </a:t>
            </a:r>
            <a:r>
              <a:rPr lang="en-US" sz="2400" b="1" dirty="0" err="1">
                <a:solidFill>
                  <a:srgbClr val="FF0066"/>
                </a:solidFill>
                <a:latin typeface="Times New Roman" panose="02020603050405020304" pitchFamily="18" charset="0"/>
                <a:cs typeface="Times New Roman" panose="02020603050405020304" pitchFamily="18" charset="0"/>
              </a:rPr>
              <a:t>đạo</a:t>
            </a:r>
            <a:r>
              <a:rPr lang="en-US" sz="2400" b="1" dirty="0">
                <a:solidFill>
                  <a:srgbClr val="FF0066"/>
                </a:solidFill>
                <a:latin typeface="Times New Roman" panose="02020603050405020304" pitchFamily="18" charset="0"/>
                <a:cs typeface="Times New Roman" panose="02020603050405020304" pitchFamily="18" charset="0"/>
              </a:rPr>
              <a:t> </a:t>
            </a:r>
            <a:r>
              <a:rPr lang="en-US" sz="2400" b="1" dirty="0" err="1">
                <a:solidFill>
                  <a:srgbClr val="FF0066"/>
                </a:solidFill>
                <a:latin typeface="Times New Roman" panose="02020603050405020304" pitchFamily="18" charset="0"/>
                <a:cs typeface="Times New Roman" panose="02020603050405020304" pitchFamily="18" charset="0"/>
              </a:rPr>
              <a:t>lí</a:t>
            </a:r>
            <a:r>
              <a:rPr lang="en-US" sz="2400" b="1" dirty="0">
                <a:solidFill>
                  <a:srgbClr val="FF0066"/>
                </a:solidFill>
                <a:latin typeface="Times New Roman" panose="02020603050405020304" pitchFamily="18" charset="0"/>
                <a:cs typeface="Times New Roman" panose="02020603050405020304" pitchFamily="18" charset="0"/>
              </a:rPr>
              <a:t>, </a:t>
            </a:r>
            <a:r>
              <a:rPr lang="en-US" sz="2400" b="1" dirty="0" err="1">
                <a:solidFill>
                  <a:srgbClr val="FF0066"/>
                </a:solidFill>
                <a:latin typeface="Times New Roman" panose="02020603050405020304" pitchFamily="18" charset="0"/>
                <a:cs typeface="Times New Roman" panose="02020603050405020304" pitchFamily="18" charset="0"/>
              </a:rPr>
              <a:t>lương</a:t>
            </a:r>
            <a:r>
              <a:rPr lang="en-US" sz="2400" b="1" dirty="0">
                <a:solidFill>
                  <a:srgbClr val="FF0066"/>
                </a:solidFill>
                <a:latin typeface="Times New Roman" panose="02020603050405020304" pitchFamily="18" charset="0"/>
                <a:cs typeface="Times New Roman" panose="02020603050405020304" pitchFamily="18" charset="0"/>
              </a:rPr>
              <a:t> </a:t>
            </a:r>
            <a:r>
              <a:rPr lang="en-US" sz="2400" b="1" dirty="0" err="1">
                <a:solidFill>
                  <a:srgbClr val="FF0066"/>
                </a:solidFill>
                <a:latin typeface="Times New Roman" panose="02020603050405020304" pitchFamily="18" charset="0"/>
                <a:cs typeface="Times New Roman" panose="02020603050405020304" pitchFamily="18" charset="0"/>
              </a:rPr>
              <a:t>tâm</a:t>
            </a:r>
            <a:endParaRPr lang="en-US" sz="2400" b="1" dirty="0">
              <a:solidFill>
                <a:srgbClr val="FF0066"/>
              </a:solidFill>
              <a:latin typeface="Times New Roman" panose="02020603050405020304" pitchFamily="18" charset="0"/>
              <a:cs typeface="Times New Roman" panose="02020603050405020304" pitchFamily="18" charset="0"/>
            </a:endParaRPr>
          </a:p>
          <a:p>
            <a:pPr algn="ctr"/>
            <a:r>
              <a:rPr lang="en-US" sz="2400" b="1" dirty="0" err="1">
                <a:solidFill>
                  <a:srgbClr val="FF0066"/>
                </a:solidFill>
                <a:latin typeface="Times New Roman" panose="02020603050405020304" pitchFamily="18" charset="0"/>
                <a:cs typeface="Times New Roman" panose="02020603050405020304" pitchFamily="18" charset="0"/>
              </a:rPr>
              <a:t>là</a:t>
            </a:r>
            <a:r>
              <a:rPr lang="en-US" sz="2400" b="1" dirty="0">
                <a:solidFill>
                  <a:srgbClr val="FF0066"/>
                </a:solidFill>
                <a:latin typeface="Times New Roman" panose="02020603050405020304" pitchFamily="18" charset="0"/>
                <a:cs typeface="Times New Roman" panose="02020603050405020304" pitchFamily="18" charset="0"/>
              </a:rPr>
              <a:t> </a:t>
            </a:r>
            <a:r>
              <a:rPr lang="en-US" sz="2400" b="1" dirty="0" err="1">
                <a:solidFill>
                  <a:srgbClr val="FF0066"/>
                </a:solidFill>
                <a:latin typeface="Times New Roman" panose="02020603050405020304" pitchFamily="18" charset="0"/>
                <a:cs typeface="Times New Roman" panose="02020603050405020304" pitchFamily="18" charset="0"/>
              </a:rPr>
              <a:t>tham</a:t>
            </a:r>
            <a:r>
              <a:rPr lang="en-US" sz="2400" b="1" dirty="0">
                <a:solidFill>
                  <a:srgbClr val="FF0066"/>
                </a:solidFill>
                <a:latin typeface="Times New Roman" panose="02020603050405020304" pitchFamily="18" charset="0"/>
                <a:cs typeface="Times New Roman" panose="02020603050405020304" pitchFamily="18" charset="0"/>
              </a:rPr>
              <a:t> ô, </a:t>
            </a:r>
            <a:r>
              <a:rPr lang="en-US" sz="2400" b="1" dirty="0" err="1">
                <a:solidFill>
                  <a:srgbClr val="FF0066"/>
                </a:solidFill>
                <a:latin typeface="Times New Roman" panose="02020603050405020304" pitchFamily="18" charset="0"/>
                <a:cs typeface="Times New Roman" panose="02020603050405020304" pitchFamily="18" charset="0"/>
              </a:rPr>
              <a:t>tham</a:t>
            </a:r>
            <a:r>
              <a:rPr lang="en-US" sz="2400" b="1" dirty="0">
                <a:solidFill>
                  <a:srgbClr val="FF0066"/>
                </a:solidFill>
                <a:latin typeface="Times New Roman" panose="02020603050405020304" pitchFamily="18" charset="0"/>
                <a:cs typeface="Times New Roman" panose="02020603050405020304" pitchFamily="18" charset="0"/>
              </a:rPr>
              <a:t> </a:t>
            </a:r>
            <a:r>
              <a:rPr lang="en-US" sz="2400" b="1" dirty="0" err="1">
                <a:solidFill>
                  <a:srgbClr val="FF0066"/>
                </a:solidFill>
                <a:latin typeface="Times New Roman" panose="02020603050405020304" pitchFamily="18" charset="0"/>
                <a:cs typeface="Times New Roman" panose="02020603050405020304" pitchFamily="18" charset="0"/>
              </a:rPr>
              <a:t>nhũng</a:t>
            </a:r>
            <a:r>
              <a:rPr lang="en-US" sz="2400" b="1" dirty="0">
                <a:solidFill>
                  <a:srgbClr val="FF0066"/>
                </a:solidFill>
                <a:latin typeface="Times New Roman" panose="02020603050405020304" pitchFamily="18" charset="0"/>
                <a:cs typeface="Times New Roman" panose="02020603050405020304" pitchFamily="18" charset="0"/>
              </a:rPr>
              <a:t>,</a:t>
            </a:r>
          </a:p>
          <a:p>
            <a:pPr algn="ctr"/>
            <a:r>
              <a:rPr lang="en-US" sz="2400" b="1" dirty="0">
                <a:solidFill>
                  <a:srgbClr val="FF0066"/>
                </a:solidFill>
                <a:latin typeface="Times New Roman" panose="02020603050405020304" pitchFamily="18" charset="0"/>
                <a:cs typeface="Times New Roman" panose="02020603050405020304" pitchFamily="18" charset="0"/>
              </a:rPr>
              <a:t> </a:t>
            </a:r>
            <a:r>
              <a:rPr lang="en-US" sz="2400" b="1" dirty="0" err="1">
                <a:solidFill>
                  <a:srgbClr val="FF0066"/>
                </a:solidFill>
                <a:latin typeface="Times New Roman" panose="02020603050405020304" pitchFamily="18" charset="0"/>
                <a:cs typeface="Times New Roman" panose="02020603050405020304" pitchFamily="18" charset="0"/>
              </a:rPr>
              <a:t>lừa</a:t>
            </a:r>
            <a:r>
              <a:rPr lang="en-US" sz="2400" b="1" dirty="0">
                <a:solidFill>
                  <a:srgbClr val="FF0066"/>
                </a:solidFill>
                <a:latin typeface="Times New Roman" panose="02020603050405020304" pitchFamily="18" charset="0"/>
                <a:cs typeface="Times New Roman" panose="02020603050405020304" pitchFamily="18" charset="0"/>
              </a:rPr>
              <a:t> </a:t>
            </a:r>
            <a:r>
              <a:rPr lang="en-US" sz="2400" b="1" dirty="0" err="1">
                <a:solidFill>
                  <a:srgbClr val="FF0066"/>
                </a:solidFill>
                <a:latin typeface="Times New Roman" panose="02020603050405020304" pitchFamily="18" charset="0"/>
                <a:cs typeface="Times New Roman" panose="02020603050405020304" pitchFamily="18" charset="0"/>
              </a:rPr>
              <a:t>đảo</a:t>
            </a:r>
            <a:endParaRPr lang="en-US" sz="2400" b="1" dirty="0">
              <a:solidFill>
                <a:srgbClr val="FF0066"/>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xmlns="" val="109866148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28676"/>
                                        </p:tgtEl>
                                        <p:attrNameLst>
                                          <p:attrName>style.visibility</p:attrName>
                                        </p:attrNameLst>
                                      </p:cBhvr>
                                      <p:to>
                                        <p:strVal val="visible"/>
                                      </p:to>
                                    </p:set>
                                    <p:animEffect transition="in" filter="checkerboard(across)">
                                      <p:cBhvr>
                                        <p:cTn id="7" dur="500"/>
                                        <p:tgtEl>
                                          <p:spTgt spid="28676"/>
                                        </p:tgtEl>
                                      </p:cBhvr>
                                    </p:animEffect>
                                  </p:childTnLst>
                                </p:cTn>
                              </p:par>
                            </p:childTnLst>
                          </p:cTn>
                        </p:par>
                        <p:par>
                          <p:cTn id="8" fill="hold" nodeType="afterGroup">
                            <p:stCondLst>
                              <p:cond delay="500"/>
                            </p:stCondLst>
                            <p:childTnLst>
                              <p:par>
                                <p:cTn id="9" presetID="5" presetClass="entr" presetSubtype="10" fill="hold" nodeType="afterEffect">
                                  <p:stCondLst>
                                    <p:cond delay="0"/>
                                  </p:stCondLst>
                                  <p:childTnLst>
                                    <p:set>
                                      <p:cBhvr>
                                        <p:cTn id="10" dur="1" fill="hold">
                                          <p:stCondLst>
                                            <p:cond delay="0"/>
                                          </p:stCondLst>
                                        </p:cTn>
                                        <p:tgtEl>
                                          <p:spTgt spid="28677"/>
                                        </p:tgtEl>
                                        <p:attrNameLst>
                                          <p:attrName>style.visibility</p:attrName>
                                        </p:attrNameLst>
                                      </p:cBhvr>
                                      <p:to>
                                        <p:strVal val="visible"/>
                                      </p:to>
                                    </p:set>
                                    <p:animEffect transition="in" filter="checkerboard(across)">
                                      <p:cBhvr>
                                        <p:cTn id="11" dur="500"/>
                                        <p:tgtEl>
                                          <p:spTgt spid="28677"/>
                                        </p:tgtEl>
                                      </p:cBhvr>
                                    </p:animEffect>
                                  </p:childTnLst>
                                </p:cTn>
                              </p:par>
                            </p:childTnLst>
                          </p:cTn>
                        </p:par>
                        <p:par>
                          <p:cTn id="12" fill="hold" nodeType="afterGroup">
                            <p:stCondLst>
                              <p:cond delay="1000"/>
                            </p:stCondLst>
                            <p:childTnLst>
                              <p:par>
                                <p:cTn id="13" presetID="5" presetClass="entr" presetSubtype="10" fill="hold" nodeType="afterEffect">
                                  <p:stCondLst>
                                    <p:cond delay="0"/>
                                  </p:stCondLst>
                                  <p:childTnLst>
                                    <p:set>
                                      <p:cBhvr>
                                        <p:cTn id="14" dur="1" fill="hold">
                                          <p:stCondLst>
                                            <p:cond delay="0"/>
                                          </p:stCondLst>
                                        </p:cTn>
                                        <p:tgtEl>
                                          <p:spTgt spid="28686"/>
                                        </p:tgtEl>
                                        <p:attrNameLst>
                                          <p:attrName>style.visibility</p:attrName>
                                        </p:attrNameLst>
                                      </p:cBhvr>
                                      <p:to>
                                        <p:strVal val="visible"/>
                                      </p:to>
                                    </p:set>
                                    <p:animEffect transition="in" filter="checkerboard(across)">
                                      <p:cBhvr>
                                        <p:cTn id="15" dur="500"/>
                                        <p:tgtEl>
                                          <p:spTgt spid="28686"/>
                                        </p:tgtEl>
                                      </p:cBhvr>
                                    </p:animEffect>
                                  </p:childTnLst>
                                </p:cTn>
                              </p:par>
                            </p:childTnLst>
                          </p:cTn>
                        </p:par>
                        <p:par>
                          <p:cTn id="16" fill="hold" nodeType="afterGroup">
                            <p:stCondLst>
                              <p:cond delay="1500"/>
                            </p:stCondLst>
                            <p:childTnLst>
                              <p:par>
                                <p:cTn id="17" presetID="5" presetClass="entr" presetSubtype="10" fill="hold" nodeType="afterEffect">
                                  <p:stCondLst>
                                    <p:cond delay="0"/>
                                  </p:stCondLst>
                                  <p:childTnLst>
                                    <p:set>
                                      <p:cBhvr>
                                        <p:cTn id="18" dur="1" fill="hold">
                                          <p:stCondLst>
                                            <p:cond delay="0"/>
                                          </p:stCondLst>
                                        </p:cTn>
                                        <p:tgtEl>
                                          <p:spTgt spid="28684"/>
                                        </p:tgtEl>
                                        <p:attrNameLst>
                                          <p:attrName>style.visibility</p:attrName>
                                        </p:attrNameLst>
                                      </p:cBhvr>
                                      <p:to>
                                        <p:strVal val="visible"/>
                                      </p:to>
                                    </p:set>
                                    <p:animEffect transition="in" filter="checkerboard(across)">
                                      <p:cBhvr>
                                        <p:cTn id="19" dur="500"/>
                                        <p:tgtEl>
                                          <p:spTgt spid="28684"/>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 presetClass="exit" presetSubtype="0" fill="hold" nodeType="clickEffect">
                                  <p:stCondLst>
                                    <p:cond delay="0"/>
                                  </p:stCondLst>
                                  <p:childTnLst>
                                    <p:set>
                                      <p:cBhvr>
                                        <p:cTn id="23" dur="1" fill="hold">
                                          <p:stCondLst>
                                            <p:cond delay="0"/>
                                          </p:stCondLst>
                                        </p:cTn>
                                        <p:tgtEl>
                                          <p:spTgt spid="28676"/>
                                        </p:tgtEl>
                                        <p:attrNameLst>
                                          <p:attrName>style.visibility</p:attrName>
                                        </p:attrNameLst>
                                      </p:cBhvr>
                                      <p:to>
                                        <p:strVal val="hidden"/>
                                      </p:to>
                                    </p:set>
                                  </p:childTnLst>
                                </p:cTn>
                              </p:par>
                              <p:par>
                                <p:cTn id="24" presetID="1" presetClass="exit" presetSubtype="0" fill="hold" nodeType="withEffect">
                                  <p:stCondLst>
                                    <p:cond delay="0"/>
                                  </p:stCondLst>
                                  <p:childTnLst>
                                    <p:set>
                                      <p:cBhvr>
                                        <p:cTn id="25" dur="1" fill="hold">
                                          <p:stCondLst>
                                            <p:cond delay="0"/>
                                          </p:stCondLst>
                                        </p:cTn>
                                        <p:tgtEl>
                                          <p:spTgt spid="28677"/>
                                        </p:tgtEl>
                                        <p:attrNameLst>
                                          <p:attrName>style.visibility</p:attrName>
                                        </p:attrNameLst>
                                      </p:cBhvr>
                                      <p:to>
                                        <p:strVal val="hidden"/>
                                      </p:to>
                                    </p:set>
                                  </p:childTnLst>
                                </p:cTn>
                              </p:par>
                              <p:par>
                                <p:cTn id="26" presetID="1" presetClass="exit" presetSubtype="0" fill="hold" nodeType="withEffect">
                                  <p:stCondLst>
                                    <p:cond delay="0"/>
                                  </p:stCondLst>
                                  <p:childTnLst>
                                    <p:set>
                                      <p:cBhvr>
                                        <p:cTn id="27" dur="1" fill="hold">
                                          <p:stCondLst>
                                            <p:cond delay="0"/>
                                          </p:stCondLst>
                                        </p:cTn>
                                        <p:tgtEl>
                                          <p:spTgt spid="28686"/>
                                        </p:tgtEl>
                                        <p:attrNameLst>
                                          <p:attrName>style.visibility</p:attrName>
                                        </p:attrNameLst>
                                      </p:cBhvr>
                                      <p:to>
                                        <p:strVal val="hidden"/>
                                      </p:to>
                                    </p:set>
                                  </p:childTnLst>
                                </p:cTn>
                              </p:par>
                              <p:par>
                                <p:cTn id="28" presetID="1" presetClass="exit" presetSubtype="0" fill="hold" nodeType="withEffect">
                                  <p:stCondLst>
                                    <p:cond delay="0"/>
                                  </p:stCondLst>
                                  <p:childTnLst>
                                    <p:set>
                                      <p:cBhvr>
                                        <p:cTn id="29" dur="1" fill="hold">
                                          <p:stCondLst>
                                            <p:cond delay="0"/>
                                          </p:stCondLst>
                                        </p:cTn>
                                        <p:tgtEl>
                                          <p:spTgt spid="28684"/>
                                        </p:tgtEl>
                                        <p:attrNameLst>
                                          <p:attrName>style.visibility</p:attrName>
                                        </p:attrNameLst>
                                      </p:cBhvr>
                                      <p:to>
                                        <p:strVal val="hidden"/>
                                      </p:to>
                                    </p:set>
                                  </p:childTnLst>
                                </p:cTn>
                              </p:par>
                            </p:childTnLst>
                          </p:cTn>
                        </p:par>
                        <p:par>
                          <p:cTn id="30" fill="hold" nodeType="afterGroup">
                            <p:stCondLst>
                              <p:cond delay="0"/>
                            </p:stCondLst>
                            <p:childTnLst>
                              <p:par>
                                <p:cTn id="31" presetID="1" presetClass="exit" presetSubtype="0" fill="hold" grpId="0" nodeType="afterEffect">
                                  <p:stCondLst>
                                    <p:cond delay="0"/>
                                  </p:stCondLst>
                                  <p:childTnLst>
                                    <p:set>
                                      <p:cBhvr>
                                        <p:cTn id="32" dur="1" fill="hold">
                                          <p:stCondLst>
                                            <p:cond delay="0"/>
                                          </p:stCondLst>
                                        </p:cTn>
                                        <p:tgtEl>
                                          <p:spTgt spid="28674"/>
                                        </p:tgtEl>
                                        <p:attrNameLst>
                                          <p:attrName>style.visibility</p:attrName>
                                        </p:attrNameLst>
                                      </p:cBhvr>
                                      <p:to>
                                        <p:strVal val="hidden"/>
                                      </p:to>
                                    </p:set>
                                  </p:childTnLst>
                                </p:cTn>
                              </p:par>
                              <p:par>
                                <p:cTn id="33" presetID="3" presetClass="entr" presetSubtype="10" fill="hold" grpId="0" nodeType="withEffect">
                                  <p:stCondLst>
                                    <p:cond delay="0"/>
                                  </p:stCondLst>
                                  <p:childTnLst>
                                    <p:set>
                                      <p:cBhvr>
                                        <p:cTn id="34" dur="1" fill="hold">
                                          <p:stCondLst>
                                            <p:cond delay="0"/>
                                          </p:stCondLst>
                                        </p:cTn>
                                        <p:tgtEl>
                                          <p:spTgt spid="28687"/>
                                        </p:tgtEl>
                                        <p:attrNameLst>
                                          <p:attrName>style.visibility</p:attrName>
                                        </p:attrNameLst>
                                      </p:cBhvr>
                                      <p:to>
                                        <p:strVal val="visible"/>
                                      </p:to>
                                    </p:set>
                                    <p:animEffect transition="in" filter="blinds(horizontal)">
                                      <p:cBhvr>
                                        <p:cTn id="35" dur="500"/>
                                        <p:tgtEl>
                                          <p:spTgt spid="28687"/>
                                        </p:tgtEl>
                                      </p:cBhvr>
                                    </p:animEffect>
                                  </p:childTnLst>
                                </p:cTn>
                              </p:par>
                            </p:childTnLst>
                          </p:cTn>
                        </p:par>
                      </p:childTnLst>
                    </p:cTn>
                  </p:par>
                  <p:par>
                    <p:cTn id="36" fill="hold">
                      <p:stCondLst>
                        <p:cond delay="indefinite"/>
                      </p:stCondLst>
                      <p:childTnLst>
                        <p:par>
                          <p:cTn id="37" fill="hold">
                            <p:stCondLst>
                              <p:cond delay="0"/>
                            </p:stCondLst>
                            <p:childTnLst>
                              <p:par>
                                <p:cTn id="38" presetID="4" presetClass="entr" presetSubtype="16" fill="hold" grpId="0" nodeType="clickEffect">
                                  <p:stCondLst>
                                    <p:cond delay="0"/>
                                  </p:stCondLst>
                                  <p:childTnLst>
                                    <p:set>
                                      <p:cBhvr>
                                        <p:cTn id="39" dur="1" fill="hold">
                                          <p:stCondLst>
                                            <p:cond delay="0"/>
                                          </p:stCondLst>
                                        </p:cTn>
                                        <p:tgtEl>
                                          <p:spTgt spid="28688"/>
                                        </p:tgtEl>
                                        <p:attrNameLst>
                                          <p:attrName>style.visibility</p:attrName>
                                        </p:attrNameLst>
                                      </p:cBhvr>
                                      <p:to>
                                        <p:strVal val="visible"/>
                                      </p:to>
                                    </p:set>
                                    <p:animEffect transition="in" filter="box(in)">
                                      <p:cBhvr>
                                        <p:cTn id="40" dur="500"/>
                                        <p:tgtEl>
                                          <p:spTgt spid="286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p:bldP spid="28687" grpId="0" animBg="1"/>
      <p:bldP spid="28688"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191</TotalTime>
  <Words>732</Words>
  <Application>Microsoft Office PowerPoint</Application>
  <PresentationFormat>On-screen Show (4:3)</PresentationFormat>
  <Paragraphs>85</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Slide 1</vt:lpstr>
      <vt:lpstr>Slide 2</vt:lpstr>
      <vt:lpstr>Em đã bao giờ nói dối chưa? Nếu có, thì trong trường hợp nào?</vt:lpstr>
      <vt:lpstr>Slide 4</vt:lpstr>
      <vt:lpstr>Slide 5</vt:lpstr>
      <vt:lpstr>Slide 6</vt:lpstr>
      <vt:lpstr>Slide 7</vt:lpstr>
      <vt:lpstr>Slide 8</vt:lpstr>
      <vt:lpstr>Những hình ảnh trái với trung thực</vt:lpstr>
      <vt:lpstr>Slide 10</vt:lpstr>
      <vt:lpstr>Slide 11</vt:lpstr>
      <vt:lpstr>Slide 12</vt:lpstr>
      <vt:lpstr>Slide 13</vt:lpstr>
      <vt:lpstr>Slide 14</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AutoBVT</dc:creator>
  <cp:lastModifiedBy>ASUS</cp:lastModifiedBy>
  <cp:revision>34</cp:revision>
  <dcterms:created xsi:type="dcterms:W3CDTF">2017-09-10T08:03:03Z</dcterms:created>
  <dcterms:modified xsi:type="dcterms:W3CDTF">2020-09-15T09:16:27Z</dcterms:modified>
</cp:coreProperties>
</file>