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1" r:id="rId2"/>
    <p:sldId id="294" r:id="rId3"/>
    <p:sldId id="292" r:id="rId4"/>
    <p:sldId id="295" r:id="rId5"/>
    <p:sldId id="271" r:id="rId6"/>
    <p:sldId id="296" r:id="rId7"/>
    <p:sldId id="276" r:id="rId8"/>
    <p:sldId id="297" r:id="rId9"/>
    <p:sldId id="301" r:id="rId10"/>
    <p:sldId id="302" r:id="rId11"/>
    <p:sldId id="298" r:id="rId12"/>
    <p:sldId id="299" r:id="rId13"/>
    <p:sldId id="303" r:id="rId14"/>
    <p:sldId id="315" r:id="rId15"/>
    <p:sldId id="304" r:id="rId16"/>
    <p:sldId id="314" r:id="rId17"/>
    <p:sldId id="305" r:id="rId18"/>
    <p:sldId id="306" r:id="rId19"/>
    <p:sldId id="307" r:id="rId20"/>
    <p:sldId id="308" r:id="rId21"/>
    <p:sldId id="309" r:id="rId22"/>
    <p:sldId id="310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F039"/>
    <a:srgbClr val="B92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7BAC-84A7-4F3E-8E1C-7263F6446143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B9721-0371-4248-8925-69F12C22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64D34339-7856-4708-9B7F-DC285D4A520F}" type="slidenum">
              <a:rPr lang="en-US" altLang="en-US" smtClean="0">
                <a:latin typeface="Arial" charset="0"/>
              </a:rPr>
              <a:pPr eaLnBrk="1" hangingPunct="1"/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9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2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9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4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0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9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EAAB-AF27-4CFD-8229-DE3C40601F5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gi&#7919;%20ch&#7919;%20t&#237;n\doan1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Ba%20h&#7885;c%20sinh%20tr&#7843;%20l&#7841;i%209,5%20tri&#7879;u%20&#273;&#7891;ng%20nh&#7863;t%20&#273;&#432;&#7907;c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YouTube%20-%20Ng&#224;y%20M&#249;a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332131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85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686348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 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2752"/>
            <a:ext cx="4762500" cy="333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" y="0"/>
            <a:ext cx="36576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49" y="92752"/>
            <a:ext cx="4853271" cy="661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95" y="-29824"/>
            <a:ext cx="484702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9980" y="4514538"/>
            <a:ext cx="391618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5" name="WordArt 29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Trò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chơi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:  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TIẾP SỨC</a:t>
            </a:r>
          </a:p>
        </p:txBody>
      </p:sp>
      <p:graphicFrame>
        <p:nvGraphicFramePr>
          <p:cNvPr id="45122" name="Group 6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2407295"/>
              </p:ext>
            </p:extLst>
          </p:nvPr>
        </p:nvGraphicFramePr>
        <p:xfrm>
          <a:off x="457200" y="2027238"/>
          <a:ext cx="8382000" cy="4010024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khiết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khiết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109" name="Oval 53"/>
          <p:cNvSpPr>
            <a:spLocks noChangeArrowheads="1"/>
          </p:cNvSpPr>
          <p:nvPr/>
        </p:nvSpPr>
        <p:spPr bwMode="auto">
          <a:xfrm>
            <a:off x="762000" y="1219200"/>
            <a:ext cx="36957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Text Box 54"/>
          <p:cNvSpPr txBox="1">
            <a:spLocks noChangeArrowheads="1"/>
          </p:cNvSpPr>
          <p:nvPr/>
        </p:nvSpPr>
        <p:spPr bwMode="auto">
          <a:xfrm>
            <a:off x="1371600" y="1371600"/>
            <a:ext cx="308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ĐỘI 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 (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1,2)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12" name="Oval 56"/>
          <p:cNvSpPr>
            <a:spLocks noChangeArrowheads="1"/>
          </p:cNvSpPr>
          <p:nvPr/>
        </p:nvSpPr>
        <p:spPr bwMode="auto">
          <a:xfrm>
            <a:off x="4876800" y="1066800"/>
            <a:ext cx="3733800" cy="9906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5334000" y="1447800"/>
            <a:ext cx="3124200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ĐỘI 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 (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3,4)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126" name="doan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4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126"/>
                </p:tgtEl>
              </p:cMediaNode>
            </p:audio>
          </p:childTnLst>
        </p:cTn>
      </p:par>
    </p:tnLst>
    <p:bldLst>
      <p:bldP spid="450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1727200"/>
            <a:ext cx="7396163" cy="92392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2" action="ppaction://hlinkfile"/>
          </p:cNvPr>
          <p:cNvSpPr/>
          <p:nvPr/>
        </p:nvSpPr>
        <p:spPr>
          <a:xfrm>
            <a:off x="7315200" y="5791200"/>
            <a:ext cx="16764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292" y="650341"/>
            <a:ext cx="8005763" cy="258532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52400" y="-42863"/>
            <a:ext cx="8839200" cy="8302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 /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237230"/>
              </p:ext>
            </p:extLst>
          </p:nvPr>
        </p:nvGraphicFramePr>
        <p:xfrm>
          <a:off x="152400" y="779905"/>
          <a:ext cx="8839200" cy="6465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636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Luôn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0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Luôn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phấn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vươn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0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Sẵn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quà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nhằm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2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đ)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Sẵn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gặp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78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e)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nhắc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lưỡng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6200" y="7874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" y="45720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" y="25781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" y="58674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04800" y="372268"/>
            <a:ext cx="8839200" cy="83099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dirty="0"/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764803"/>
              </p:ext>
            </p:extLst>
          </p:nvPr>
        </p:nvGraphicFramePr>
        <p:xfrm>
          <a:off x="292308" y="1219200"/>
          <a:ext cx="8839200" cy="50902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Việc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làm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Bích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tuyển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 Ai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quà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nghèo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chặt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53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nhặt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8711050" y="1904375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17721" y="3429000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588813" y="4512664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040056" y="5486400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endParaRPr lang="en-US" sz="4800" b="0">
              <a:effectLst/>
            </a:endParaRPr>
          </a:p>
        </p:txBody>
      </p:sp>
      <p:pic>
        <p:nvPicPr>
          <p:cNvPr id="250884" name="Picture 4" descr="N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914400" y="1600200"/>
            <a:ext cx="6858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Sắm</a:t>
            </a: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vai</a:t>
            </a: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thể</a:t>
            </a: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ứng</a:t>
            </a: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xử</a:t>
            </a:r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liêm</a:t>
            </a:r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khiết</a:t>
            </a:r>
            <a:endParaRPr lang="en-US" sz="5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5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304800"/>
            <a:ext cx="3698081" cy="92333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2813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GVCN.</a:t>
            </a:r>
          </a:p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06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066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1236687"/>
            <a:ext cx="3200400" cy="534650"/>
          </a:xfrm>
          <a:prstGeom prst="rect">
            <a:avLst/>
          </a:prstGeom>
          <a:solidFill>
            <a:srgbClr val="30F0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066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6007" y="1217949"/>
            <a:ext cx="2635146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799743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Minh: 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6, tr.117)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066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1713" y="1171307"/>
            <a:ext cx="3048000" cy="6033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202" y="1728519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857" y="2301201"/>
            <a:ext cx="30861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704439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tin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1704439"/>
            <a:ext cx="3429000" cy="6858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endParaRPr lang="en-US" sz="4800" b="0">
              <a:effectLst/>
            </a:endParaRPr>
          </a:p>
        </p:txBody>
      </p:sp>
      <p:pic>
        <p:nvPicPr>
          <p:cNvPr id="250884" name="Picture 4" descr="N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762000" y="918547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HƯỚNG DẪN HS HỌC Ở NHÀ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626433"/>
            <a:ext cx="6781800" cy="30469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+mj-lt"/>
              </a:rPr>
              <a:t>- Học bài, làm bài tập 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3,</a:t>
            </a:r>
            <a:r>
              <a:rPr lang="vi-VN" sz="3200" dirty="0">
                <a:solidFill>
                  <a:srgbClr val="0000FF"/>
                </a:solidFill>
                <a:latin typeface="+mj-lt"/>
              </a:rPr>
              <a:t>4 SGK.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0000FF"/>
                </a:solidFill>
                <a:latin typeface="+mj-lt"/>
              </a:rPr>
              <a:t>Tìm </a:t>
            </a:r>
            <a:r>
              <a:rPr lang="vi-VN" sz="3200" dirty="0">
                <a:solidFill>
                  <a:srgbClr val="0000FF"/>
                </a:solidFill>
                <a:latin typeface="+mj-lt"/>
              </a:rPr>
              <a:t>một </a:t>
            </a:r>
            <a:r>
              <a:rPr lang="vi-VN" sz="3200" dirty="0" smtClean="0">
                <a:solidFill>
                  <a:srgbClr val="0000FF"/>
                </a:solidFill>
                <a:latin typeface="+mj-lt"/>
              </a:rPr>
              <a:t>tấm </a:t>
            </a:r>
            <a:r>
              <a:rPr lang="vi-VN" sz="3200" dirty="0">
                <a:solidFill>
                  <a:srgbClr val="0000FF"/>
                </a:solidFill>
                <a:latin typeface="+mj-lt"/>
              </a:rPr>
              <a:t>gương sống liêm khiết và nêu phương hướng học tập, rèn luyện tính liêm khiết của bản thân </a:t>
            </a:r>
            <a:r>
              <a:rPr lang="vi-VN" sz="3200" dirty="0" smtClean="0">
                <a:solidFill>
                  <a:srgbClr val="0000FF"/>
                </a:solidFill>
                <a:latin typeface="+mj-lt"/>
              </a:rPr>
              <a:t>e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m.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649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863"/>
            <a:ext cx="8382000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768350" y="2284413"/>
            <a:ext cx="1043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914400" y="711200"/>
            <a:ext cx="7426325" cy="642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96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TIẾT 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 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 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2: LIÊM KHIẾT</a:t>
            </a:r>
            <a:endParaRPr 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1200" smtClean="0">
                <a:latin typeface="Arial" charset="0"/>
              </a:rPr>
              <a:t>3</a:t>
            </a:r>
          </a:p>
        </p:txBody>
      </p:sp>
      <p:pic>
        <p:nvPicPr>
          <p:cNvPr id="9222" name="Picture 8" descr="35064271_1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19650"/>
            <a:ext cx="259238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770062" y="1409017"/>
            <a:ext cx="5715000" cy="206210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rgbClr val="0000CC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itchFamily="34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defRPr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defRPr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683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2830" y="67703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27432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30" y="1676400"/>
            <a:ext cx="2483370" cy="396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8905"/>
            <a:ext cx="2438400" cy="3969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" y="5650308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371600"/>
            <a:ext cx="2362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819400"/>
            <a:ext cx="3200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ra-đi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ra-đi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438" y="2773740"/>
            <a:ext cx="2057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2743200"/>
            <a:ext cx="2514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1" y="5105400"/>
            <a:ext cx="2590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5029201"/>
            <a:ext cx="5410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Lòng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tự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trọng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tự</a:t>
            </a:r>
            <a:r>
              <a:rPr lang="en-US" sz="2400" b="1" dirty="0" smtClean="0">
                <a:solidFill>
                  <a:srgbClr val="0000FF"/>
                </a:solidFill>
              </a:rPr>
              <a:t> tin, </a:t>
            </a:r>
            <a:r>
              <a:rPr lang="en-US" sz="2400" b="1" dirty="0" err="1" smtClean="0">
                <a:solidFill>
                  <a:srgbClr val="0000FF"/>
                </a:solidFill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tham</a:t>
            </a:r>
            <a:r>
              <a:rPr lang="en-US" sz="2400" b="1" dirty="0" smtClean="0">
                <a:solidFill>
                  <a:srgbClr val="0000FF"/>
                </a:solidFill>
              </a:rPr>
              <a:t> lam…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76400" y="2133600"/>
            <a:ext cx="5981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58100" y="2133600"/>
            <a:ext cx="0" cy="693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>
            <a:off x="4762500" y="1833265"/>
            <a:ext cx="31921" cy="99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76400" y="213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62800" y="4343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95800" y="4343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2"/>
          </p:cNvCxnSpPr>
          <p:nvPr/>
        </p:nvCxnSpPr>
        <p:spPr>
          <a:xfrm>
            <a:off x="1752600" y="4389060"/>
            <a:ext cx="0" cy="640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1371600" y="6305729"/>
            <a:ext cx="1981200" cy="1712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90900" y="6204008"/>
            <a:ext cx="2438400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 KHIẾT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Elbow Connector 62"/>
          <p:cNvCxnSpPr/>
          <p:nvPr/>
        </p:nvCxnSpPr>
        <p:spPr>
          <a:xfrm rot="10800000" flipV="1">
            <a:off x="5867400" y="5486400"/>
            <a:ext cx="1295400" cy="990600"/>
          </a:xfrm>
          <a:prstGeom prst="bentConnector3">
            <a:avLst>
              <a:gd name="adj1" fmla="val 4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5240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371600"/>
            <a:ext cx="2362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819400"/>
            <a:ext cx="3200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438" y="2773740"/>
            <a:ext cx="2057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2743200"/>
            <a:ext cx="2514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76400" y="2133600"/>
            <a:ext cx="5981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58100" y="2133600"/>
            <a:ext cx="0" cy="693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>
            <a:off x="4762500" y="1833265"/>
            <a:ext cx="31921" cy="99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76400" y="213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5240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95400" y="4495800"/>
            <a:ext cx="6172200" cy="1828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25380" y="4933146"/>
            <a:ext cx="5913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lam,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8" grpId="0" animBg="1"/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4600" y="1091838"/>
            <a:ext cx="4038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819400"/>
            <a:ext cx="1905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2743200"/>
            <a:ext cx="3352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2743200"/>
            <a:ext cx="2895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tướng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648200"/>
            <a:ext cx="81534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00" y="21336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010400" y="2133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48200" y="1828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24000" y="213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45719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876800"/>
            <a:ext cx="8686800" cy="132343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2295"/>
            <a:ext cx="27432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30" y="312295"/>
            <a:ext cx="248337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2438400" cy="3969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428620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533" y="4837837"/>
            <a:ext cx="886293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lam,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hám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85800"/>
            <a:ext cx="7396163" cy="92392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995</Words>
  <Application>Microsoft Office PowerPoint</Application>
  <PresentationFormat>On-screen Show (4:3)</PresentationFormat>
  <Paragraphs>86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Nguyen Thi Quynh Trang</cp:lastModifiedBy>
  <cp:revision>191</cp:revision>
  <dcterms:created xsi:type="dcterms:W3CDTF">2015-08-02T01:05:11Z</dcterms:created>
  <dcterms:modified xsi:type="dcterms:W3CDTF">2020-09-11T01:22:09Z</dcterms:modified>
</cp:coreProperties>
</file>